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2" r:id="rId3"/>
    <p:sldId id="307" r:id="rId4"/>
    <p:sldId id="308" r:id="rId5"/>
    <p:sldId id="309" r:id="rId6"/>
    <p:sldId id="310" r:id="rId7"/>
    <p:sldId id="311" r:id="rId8"/>
    <p:sldId id="312" r:id="rId9"/>
    <p:sldId id="313" r:id="rId10"/>
  </p:sldIdLst>
  <p:sldSz cx="10872788" cy="61214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928">
          <p15:clr>
            <a:srgbClr val="A4A3A4"/>
          </p15:clr>
        </p15:guide>
        <p15:guide id="2" pos="34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696" y="-168"/>
      </p:cViewPr>
      <p:guideLst>
        <p:guide orient="horz" pos="1928"/>
        <p:guide pos="34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5459" y="1901606"/>
            <a:ext cx="9241870" cy="1312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30918" y="3468793"/>
            <a:ext cx="7610952" cy="15643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52900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803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4004" y="218221"/>
            <a:ext cx="2908849" cy="46633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5572" y="218221"/>
            <a:ext cx="8547219" cy="46633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926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23199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8875" y="3933569"/>
            <a:ext cx="9241870" cy="121577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8875" y="2594514"/>
            <a:ext cx="9241870" cy="13390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1228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5572" y="1275292"/>
            <a:ext cx="5727090" cy="36062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878" y="1275292"/>
            <a:ext cx="5728978" cy="360624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951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43" y="245144"/>
            <a:ext cx="9785509" cy="102023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640" y="1370230"/>
            <a:ext cx="4804036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640" y="1941278"/>
            <a:ext cx="4804036" cy="3526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23231" y="1370230"/>
            <a:ext cx="4805923" cy="57104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23231" y="1941278"/>
            <a:ext cx="4805923" cy="352689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6259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36028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8046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40" y="243723"/>
            <a:ext cx="3577072" cy="10372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0959" y="243727"/>
            <a:ext cx="6078191" cy="522444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3640" y="1280960"/>
            <a:ext cx="3577072" cy="41872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447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1142" y="4284980"/>
            <a:ext cx="6523673" cy="50586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1142" y="546958"/>
            <a:ext cx="6523673" cy="3672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1142" y="4790846"/>
            <a:ext cx="6523673" cy="7184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873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3643" y="245144"/>
            <a:ext cx="9785509" cy="10202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C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643" y="1428331"/>
            <a:ext cx="9785509" cy="40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3639" y="5673631"/>
            <a:ext cx="2536984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A86D58-67E3-4376-AD5D-04BBDF5CE20F}" type="datetimeFigureOut">
              <a:rPr lang="es-CO" smtClean="0"/>
              <a:t>20/08/2019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4869" y="5673631"/>
            <a:ext cx="3443050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92165" y="5673631"/>
            <a:ext cx="2536984" cy="3259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BB9DA-1C93-44FE-8AB4-A221114521A6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205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4674" y="4269621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2400" b="1" dirty="0" smtClean="0">
                <a:solidFill>
                  <a:schemeClr val="bg1"/>
                </a:solidFill>
              </a:rPr>
              <a:t>TITLE</a:t>
            </a:r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43242" y="4270433"/>
            <a:ext cx="1405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</a:rPr>
              <a:t>AUTHORS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0290" y="356649"/>
            <a:ext cx="2307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TITLE</a:t>
            </a:r>
            <a:r>
              <a:rPr lang="es-C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SECTION</a:t>
            </a:r>
            <a:endParaRPr lang="es-CO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12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7417" y="356649"/>
            <a:ext cx="2307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TITLE</a:t>
            </a:r>
            <a:r>
              <a:rPr lang="es-C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SECTION</a:t>
            </a:r>
            <a:endParaRPr lang="es-CO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1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3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865" y="356649"/>
            <a:ext cx="2307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TITLE</a:t>
            </a:r>
            <a:r>
              <a:rPr lang="es-C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SECTION</a:t>
            </a:r>
            <a:endParaRPr lang="es-CO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756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0374" y="356649"/>
            <a:ext cx="2307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TITLE</a:t>
            </a:r>
            <a:r>
              <a:rPr lang="es-CO" sz="2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SECTION</a:t>
            </a:r>
            <a:endParaRPr lang="es-CO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67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</TotalTime>
  <Words>10</Words>
  <Application>Microsoft Office PowerPoint</Application>
  <PresentationFormat>Custom</PresentationFormat>
  <Paragraphs>6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Juancho</dc:creator>
  <cp:lastModifiedBy>Juancho</cp:lastModifiedBy>
  <cp:revision>37</cp:revision>
  <dcterms:created xsi:type="dcterms:W3CDTF">2018-04-05T16:10:23Z</dcterms:created>
  <dcterms:modified xsi:type="dcterms:W3CDTF">2019-08-21T04:11:46Z</dcterms:modified>
</cp:coreProperties>
</file>