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46A0DC-5239-E71C-3AC4-2CFED5AF1DFE}" v="20" dt="2025-04-25T14:44:43.06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 varScale="1">
        <p:scale>
          <a:sx n="37" d="100"/>
          <a:sy n="37" d="100"/>
        </p:scale>
        <p:origin x="3352" y="2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ra Alejandra Sandoval Maldonado (ETSA SAS)" userId="S::maira.sandoval@ecopetrol.com.co::23d74161-3d86-4500-8087-ca3b1d4d7a4e" providerId="AD" clId="Web-{1F46A0DC-5239-E71C-3AC4-2CFED5AF1DFE}"/>
    <pc:docChg chg="modSld">
      <pc:chgData name="Maira Alejandra Sandoval Maldonado (ETSA SAS)" userId="S::maira.sandoval@ecopetrol.com.co::23d74161-3d86-4500-8087-ca3b1d4d7a4e" providerId="AD" clId="Web-{1F46A0DC-5239-E71C-3AC4-2CFED5AF1DFE}" dt="2025-04-25T14:44:43.060" v="9" actId="1076"/>
      <pc:docMkLst>
        <pc:docMk/>
      </pc:docMkLst>
      <pc:sldChg chg="modSp">
        <pc:chgData name="Maira Alejandra Sandoval Maldonado (ETSA SAS)" userId="S::maira.sandoval@ecopetrol.com.co::23d74161-3d86-4500-8087-ca3b1d4d7a4e" providerId="AD" clId="Web-{1F46A0DC-5239-E71C-3AC4-2CFED5AF1DFE}" dt="2025-04-25T14:44:43.060" v="9" actId="1076"/>
        <pc:sldMkLst>
          <pc:docMk/>
          <pc:sldMk cId="0" sldId="256"/>
        </pc:sldMkLst>
        <pc:spChg chg="mod">
          <ac:chgData name="Maira Alejandra Sandoval Maldonado (ETSA SAS)" userId="S::maira.sandoval@ecopetrol.com.co::23d74161-3d86-4500-8087-ca3b1d4d7a4e" providerId="AD" clId="Web-{1F46A0DC-5239-E71C-3AC4-2CFED5AF1DFE}" dt="2025-04-25T14:44:43.060" v="9" actId="1076"/>
          <ac:spMkLst>
            <pc:docMk/>
            <pc:sldMk cId="0" sldId="256"/>
            <ac:spMk id="215" creationId="{00000000-0000-0000-0000-000000000000}"/>
          </ac:spMkLst>
        </pc:spChg>
      </pc:sldChg>
    </pc:docChg>
  </pc:docChgLst>
  <pc:docChgLst>
    <pc:chgData clId="Web-{1F46A0DC-5239-E71C-3AC4-2CFED5AF1DFE}"/>
    <pc:docChg chg="modSld">
      <pc:chgData name="" userId="" providerId="" clId="Web-{1F46A0DC-5239-E71C-3AC4-2CFED5AF1DFE}" dt="2025-04-25T14:44:26.201" v="0" actId="20577"/>
      <pc:docMkLst>
        <pc:docMk/>
      </pc:docMkLst>
      <pc:sldChg chg="modSp">
        <pc:chgData name="" userId="" providerId="" clId="Web-{1F46A0DC-5239-E71C-3AC4-2CFED5AF1DFE}" dt="2025-04-25T14:44:26.201" v="0" actId="20577"/>
        <pc:sldMkLst>
          <pc:docMk/>
          <pc:sldMk cId="0" sldId="256"/>
        </pc:sldMkLst>
        <pc:spChg chg="mod">
          <ac:chgData name="" userId="" providerId="" clId="Web-{1F46A0DC-5239-E71C-3AC4-2CFED5AF1DFE}" dt="2025-04-25T14:44:26.201" v="0" actId="20577"/>
          <ac:spMkLst>
            <pc:docMk/>
            <pc:sldMk cId="0" sldId="256"/>
            <ac:spMk id="2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3F0E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570500" y="11779092"/>
            <a:ext cx="3138805" cy="4372610"/>
          </a:xfrm>
          <a:custGeom>
            <a:avLst/>
            <a:gdLst/>
            <a:ahLst/>
            <a:cxnLst/>
            <a:rect l="l" t="t" r="r" b="b"/>
            <a:pathLst>
              <a:path w="3138804" h="4372609">
                <a:moveTo>
                  <a:pt x="0" y="4372587"/>
                </a:moveTo>
                <a:lnTo>
                  <a:pt x="3138580" y="4372587"/>
                </a:lnTo>
                <a:lnTo>
                  <a:pt x="3138580" y="0"/>
                </a:lnTo>
                <a:lnTo>
                  <a:pt x="0" y="0"/>
                </a:lnTo>
                <a:lnTo>
                  <a:pt x="0" y="4372587"/>
                </a:lnTo>
                <a:close/>
              </a:path>
            </a:pathLst>
          </a:custGeom>
          <a:solidFill>
            <a:srgbClr val="025051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16699438"/>
            <a:ext cx="6709409" cy="3404870"/>
          </a:xfrm>
          <a:custGeom>
            <a:avLst/>
            <a:gdLst/>
            <a:ahLst/>
            <a:cxnLst/>
            <a:rect l="l" t="t" r="r" b="b"/>
            <a:pathLst>
              <a:path w="6709409" h="3404869">
                <a:moveTo>
                  <a:pt x="0" y="3404662"/>
                </a:moveTo>
                <a:lnTo>
                  <a:pt x="6709080" y="3404662"/>
                </a:lnTo>
                <a:lnTo>
                  <a:pt x="6709080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730475" y="11782435"/>
            <a:ext cx="2269490" cy="4369435"/>
          </a:xfrm>
          <a:custGeom>
            <a:avLst/>
            <a:gdLst/>
            <a:ahLst/>
            <a:cxnLst/>
            <a:rect l="l" t="t" r="r" b="b"/>
            <a:pathLst>
              <a:path w="2269490" h="4369434">
                <a:moveTo>
                  <a:pt x="0" y="4369243"/>
                </a:moveTo>
                <a:lnTo>
                  <a:pt x="2269339" y="4369243"/>
                </a:lnTo>
                <a:lnTo>
                  <a:pt x="2269339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6709080" y="18979870"/>
            <a:ext cx="7742555" cy="1171575"/>
          </a:xfrm>
          <a:custGeom>
            <a:avLst/>
            <a:gdLst/>
            <a:ahLst/>
            <a:cxnLst/>
            <a:rect l="l" t="t" r="r" b="b"/>
            <a:pathLst>
              <a:path w="7742555" h="1171575">
                <a:moveTo>
                  <a:pt x="7742428" y="0"/>
                </a:moveTo>
                <a:lnTo>
                  <a:pt x="7650975" y="0"/>
                </a:lnTo>
                <a:lnTo>
                  <a:pt x="5377383" y="0"/>
                </a:lnTo>
                <a:lnTo>
                  <a:pt x="0" y="0"/>
                </a:lnTo>
                <a:lnTo>
                  <a:pt x="0" y="1171181"/>
                </a:lnTo>
                <a:lnTo>
                  <a:pt x="7742428" y="1171181"/>
                </a:lnTo>
                <a:lnTo>
                  <a:pt x="7742428" y="0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4801567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4" y="241299"/>
                </a:moveTo>
                <a:lnTo>
                  <a:pt x="3894275" y="647699"/>
                </a:lnTo>
                <a:lnTo>
                  <a:pt x="2513726" y="1638299"/>
                </a:lnTo>
                <a:lnTo>
                  <a:pt x="1225690" y="2654299"/>
                </a:lnTo>
                <a:lnTo>
                  <a:pt x="657039" y="3111499"/>
                </a:lnTo>
                <a:lnTo>
                  <a:pt x="476238" y="3213099"/>
                </a:lnTo>
                <a:lnTo>
                  <a:pt x="374211" y="3263899"/>
                </a:lnTo>
                <a:lnTo>
                  <a:pt x="313374" y="3289299"/>
                </a:lnTo>
                <a:lnTo>
                  <a:pt x="256142" y="3289299"/>
                </a:lnTo>
                <a:lnTo>
                  <a:pt x="173664" y="3301999"/>
                </a:lnTo>
                <a:lnTo>
                  <a:pt x="80545" y="3327399"/>
                </a:lnTo>
                <a:lnTo>
                  <a:pt x="4413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6" y="6451599"/>
                </a:lnTo>
                <a:lnTo>
                  <a:pt x="11098853" y="952499"/>
                </a:lnTo>
                <a:lnTo>
                  <a:pt x="4871010" y="952499"/>
                </a:lnTo>
                <a:lnTo>
                  <a:pt x="4826925" y="939799"/>
                </a:lnTo>
                <a:lnTo>
                  <a:pt x="4803914" y="927099"/>
                </a:lnTo>
                <a:lnTo>
                  <a:pt x="4786493" y="901699"/>
                </a:lnTo>
                <a:lnTo>
                  <a:pt x="4780405" y="888999"/>
                </a:lnTo>
                <a:lnTo>
                  <a:pt x="4791809" y="876299"/>
                </a:lnTo>
                <a:lnTo>
                  <a:pt x="4805847" y="876299"/>
                </a:lnTo>
                <a:lnTo>
                  <a:pt x="4807658" y="850899"/>
                </a:lnTo>
                <a:lnTo>
                  <a:pt x="4799102" y="838199"/>
                </a:lnTo>
                <a:lnTo>
                  <a:pt x="4769797" y="838199"/>
                </a:lnTo>
                <a:lnTo>
                  <a:pt x="4738154" y="825499"/>
                </a:lnTo>
                <a:lnTo>
                  <a:pt x="4696564" y="812799"/>
                </a:lnTo>
                <a:lnTo>
                  <a:pt x="4656262" y="774699"/>
                </a:lnTo>
                <a:lnTo>
                  <a:pt x="4623876" y="736599"/>
                </a:lnTo>
                <a:lnTo>
                  <a:pt x="4606034" y="711199"/>
                </a:lnTo>
                <a:lnTo>
                  <a:pt x="4612648" y="685799"/>
                </a:lnTo>
                <a:lnTo>
                  <a:pt x="4678010" y="634999"/>
                </a:lnTo>
                <a:lnTo>
                  <a:pt x="4725971" y="609599"/>
                </a:lnTo>
                <a:lnTo>
                  <a:pt x="4776927" y="584199"/>
                </a:lnTo>
                <a:lnTo>
                  <a:pt x="4825485" y="571499"/>
                </a:lnTo>
                <a:lnTo>
                  <a:pt x="4866250" y="546099"/>
                </a:lnTo>
                <a:lnTo>
                  <a:pt x="4910130" y="520699"/>
                </a:lnTo>
                <a:lnTo>
                  <a:pt x="4924251" y="482599"/>
                </a:lnTo>
                <a:lnTo>
                  <a:pt x="4916490" y="444499"/>
                </a:lnTo>
                <a:lnTo>
                  <a:pt x="4894721" y="419099"/>
                </a:lnTo>
                <a:lnTo>
                  <a:pt x="4871395" y="406399"/>
                </a:lnTo>
                <a:lnTo>
                  <a:pt x="4852736" y="393699"/>
                </a:lnTo>
                <a:lnTo>
                  <a:pt x="4837278" y="380999"/>
                </a:lnTo>
                <a:lnTo>
                  <a:pt x="4823555" y="368299"/>
                </a:lnTo>
                <a:lnTo>
                  <a:pt x="4964223" y="368299"/>
                </a:lnTo>
                <a:lnTo>
                  <a:pt x="4935502" y="355599"/>
                </a:lnTo>
                <a:lnTo>
                  <a:pt x="4854679" y="330199"/>
                </a:lnTo>
                <a:lnTo>
                  <a:pt x="4793229" y="292099"/>
                </a:lnTo>
                <a:lnTo>
                  <a:pt x="4754156" y="253999"/>
                </a:lnTo>
                <a:lnTo>
                  <a:pt x="4740464" y="241299"/>
                </a:lnTo>
                <a:close/>
              </a:path>
              <a:path w="11099165" h="6451600">
                <a:moveTo>
                  <a:pt x="1270255" y="1130299"/>
                </a:moveTo>
                <a:lnTo>
                  <a:pt x="1055129" y="1130299"/>
                </a:lnTo>
                <a:lnTo>
                  <a:pt x="1110712" y="1142999"/>
                </a:lnTo>
                <a:lnTo>
                  <a:pt x="1165019" y="1168399"/>
                </a:lnTo>
                <a:lnTo>
                  <a:pt x="1231626" y="1193799"/>
                </a:lnTo>
                <a:lnTo>
                  <a:pt x="1005422" y="1193799"/>
                </a:lnTo>
                <a:lnTo>
                  <a:pt x="1034683" y="1231899"/>
                </a:lnTo>
                <a:lnTo>
                  <a:pt x="968188" y="1231899"/>
                </a:lnTo>
                <a:lnTo>
                  <a:pt x="934023" y="1257299"/>
                </a:lnTo>
                <a:lnTo>
                  <a:pt x="994784" y="1333499"/>
                </a:lnTo>
                <a:lnTo>
                  <a:pt x="1067014" y="1409699"/>
                </a:lnTo>
                <a:lnTo>
                  <a:pt x="1222649" y="1511299"/>
                </a:lnTo>
                <a:lnTo>
                  <a:pt x="1270255" y="1130299"/>
                </a:lnTo>
                <a:close/>
              </a:path>
              <a:path w="11099165" h="6451600">
                <a:moveTo>
                  <a:pt x="1087885" y="1155699"/>
                </a:moveTo>
                <a:lnTo>
                  <a:pt x="1055129" y="1193799"/>
                </a:lnTo>
                <a:lnTo>
                  <a:pt x="1156012" y="1193799"/>
                </a:lnTo>
                <a:lnTo>
                  <a:pt x="1087885" y="1155699"/>
                </a:lnTo>
                <a:close/>
              </a:path>
              <a:path w="11099165" h="6451600">
                <a:moveTo>
                  <a:pt x="1286124" y="1003299"/>
                </a:moveTo>
                <a:lnTo>
                  <a:pt x="774599" y="1003299"/>
                </a:lnTo>
                <a:lnTo>
                  <a:pt x="899565" y="1092199"/>
                </a:lnTo>
                <a:lnTo>
                  <a:pt x="908846" y="1142999"/>
                </a:lnTo>
                <a:lnTo>
                  <a:pt x="978674" y="1168399"/>
                </a:lnTo>
                <a:lnTo>
                  <a:pt x="960599" y="1092199"/>
                </a:lnTo>
                <a:lnTo>
                  <a:pt x="1275016" y="1092199"/>
                </a:lnTo>
                <a:lnTo>
                  <a:pt x="1286124" y="1003299"/>
                </a:lnTo>
                <a:close/>
              </a:path>
              <a:path w="11099165" h="6451600">
                <a:moveTo>
                  <a:pt x="1275016" y="1092199"/>
                </a:moveTo>
                <a:lnTo>
                  <a:pt x="960599" y="1092199"/>
                </a:lnTo>
                <a:lnTo>
                  <a:pt x="994784" y="1142999"/>
                </a:lnTo>
                <a:lnTo>
                  <a:pt x="1055129" y="1130299"/>
                </a:lnTo>
                <a:lnTo>
                  <a:pt x="1270255" y="1130299"/>
                </a:lnTo>
                <a:lnTo>
                  <a:pt x="1275016" y="1092199"/>
                </a:lnTo>
                <a:close/>
              </a:path>
              <a:path w="11099165" h="6451600">
                <a:moveTo>
                  <a:pt x="630646" y="787399"/>
                </a:moveTo>
                <a:lnTo>
                  <a:pt x="297369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3" y="1092199"/>
                </a:lnTo>
                <a:lnTo>
                  <a:pt x="129809" y="1054099"/>
                </a:lnTo>
                <a:lnTo>
                  <a:pt x="190093" y="1054099"/>
                </a:lnTo>
                <a:lnTo>
                  <a:pt x="208644" y="990599"/>
                </a:lnTo>
                <a:lnTo>
                  <a:pt x="332300" y="990599"/>
                </a:lnTo>
                <a:lnTo>
                  <a:pt x="347755" y="965199"/>
                </a:lnTo>
                <a:lnTo>
                  <a:pt x="1290884" y="965199"/>
                </a:lnTo>
                <a:lnTo>
                  <a:pt x="1294058" y="939799"/>
                </a:lnTo>
                <a:lnTo>
                  <a:pt x="1142435" y="888999"/>
                </a:lnTo>
                <a:lnTo>
                  <a:pt x="875481" y="825499"/>
                </a:lnTo>
                <a:lnTo>
                  <a:pt x="630646" y="825499"/>
                </a:lnTo>
                <a:lnTo>
                  <a:pt x="630646" y="787399"/>
                </a:lnTo>
                <a:close/>
              </a:path>
              <a:path w="11099165" h="6451600">
                <a:moveTo>
                  <a:pt x="1290884" y="965199"/>
                </a:moveTo>
                <a:lnTo>
                  <a:pt x="562408" y="965199"/>
                </a:lnTo>
                <a:lnTo>
                  <a:pt x="704811" y="990599"/>
                </a:lnTo>
                <a:lnTo>
                  <a:pt x="718722" y="1028699"/>
                </a:lnTo>
                <a:lnTo>
                  <a:pt x="774599" y="1003299"/>
                </a:lnTo>
                <a:lnTo>
                  <a:pt x="1286124" y="1003299"/>
                </a:lnTo>
                <a:lnTo>
                  <a:pt x="1290884" y="965199"/>
                </a:lnTo>
                <a:close/>
              </a:path>
              <a:path w="11099165" h="6451600">
                <a:moveTo>
                  <a:pt x="332300" y="990599"/>
                </a:moveTo>
                <a:lnTo>
                  <a:pt x="208644" y="990599"/>
                </a:lnTo>
                <a:lnTo>
                  <a:pt x="268929" y="1015999"/>
                </a:lnTo>
                <a:lnTo>
                  <a:pt x="324573" y="1003299"/>
                </a:lnTo>
                <a:lnTo>
                  <a:pt x="332300" y="990599"/>
                </a:lnTo>
                <a:close/>
              </a:path>
              <a:path w="11099165" h="6451600">
                <a:moveTo>
                  <a:pt x="5891446" y="0"/>
                </a:moveTo>
                <a:lnTo>
                  <a:pt x="5782478" y="0"/>
                </a:lnTo>
                <a:lnTo>
                  <a:pt x="5752563" y="12699"/>
                </a:lnTo>
                <a:lnTo>
                  <a:pt x="5728408" y="38099"/>
                </a:lnTo>
                <a:lnTo>
                  <a:pt x="5737404" y="101599"/>
                </a:lnTo>
                <a:lnTo>
                  <a:pt x="5758348" y="152399"/>
                </a:lnTo>
                <a:lnTo>
                  <a:pt x="5770041" y="165099"/>
                </a:lnTo>
                <a:lnTo>
                  <a:pt x="5866994" y="165099"/>
                </a:lnTo>
                <a:lnTo>
                  <a:pt x="5880113" y="177799"/>
                </a:lnTo>
                <a:lnTo>
                  <a:pt x="5883892" y="203199"/>
                </a:lnTo>
                <a:lnTo>
                  <a:pt x="5871290" y="215899"/>
                </a:lnTo>
                <a:lnTo>
                  <a:pt x="5835264" y="241299"/>
                </a:lnTo>
                <a:lnTo>
                  <a:pt x="5783820" y="253999"/>
                </a:lnTo>
                <a:lnTo>
                  <a:pt x="5724963" y="253999"/>
                </a:lnTo>
                <a:lnTo>
                  <a:pt x="5666698" y="266699"/>
                </a:lnTo>
                <a:lnTo>
                  <a:pt x="5579360" y="266699"/>
                </a:lnTo>
                <a:lnTo>
                  <a:pt x="5532487" y="279399"/>
                </a:lnTo>
                <a:lnTo>
                  <a:pt x="5479552" y="292099"/>
                </a:lnTo>
                <a:lnTo>
                  <a:pt x="5368055" y="317499"/>
                </a:lnTo>
                <a:lnTo>
                  <a:pt x="5315775" y="330199"/>
                </a:lnTo>
                <a:lnTo>
                  <a:pt x="5269995" y="342899"/>
                </a:lnTo>
                <a:lnTo>
                  <a:pt x="5233854" y="355599"/>
                </a:lnTo>
                <a:lnTo>
                  <a:pt x="5170212" y="368299"/>
                </a:lnTo>
                <a:lnTo>
                  <a:pt x="5109180" y="368299"/>
                </a:lnTo>
                <a:lnTo>
                  <a:pt x="5063952" y="380999"/>
                </a:lnTo>
                <a:lnTo>
                  <a:pt x="5047722" y="380999"/>
                </a:lnTo>
                <a:lnTo>
                  <a:pt x="5041041" y="393699"/>
                </a:lnTo>
                <a:lnTo>
                  <a:pt x="5020970" y="406399"/>
                </a:lnTo>
                <a:lnTo>
                  <a:pt x="4995468" y="406399"/>
                </a:lnTo>
                <a:lnTo>
                  <a:pt x="4972493" y="419099"/>
                </a:lnTo>
                <a:lnTo>
                  <a:pt x="4964850" y="431799"/>
                </a:lnTo>
                <a:lnTo>
                  <a:pt x="4973889" y="444499"/>
                </a:lnTo>
                <a:lnTo>
                  <a:pt x="4990363" y="482599"/>
                </a:lnTo>
                <a:lnTo>
                  <a:pt x="5005026" y="533399"/>
                </a:lnTo>
                <a:lnTo>
                  <a:pt x="5022965" y="571499"/>
                </a:lnTo>
                <a:lnTo>
                  <a:pt x="5049822" y="596899"/>
                </a:lnTo>
                <a:lnTo>
                  <a:pt x="5077161" y="609599"/>
                </a:lnTo>
                <a:lnTo>
                  <a:pt x="5096547" y="622299"/>
                </a:lnTo>
                <a:lnTo>
                  <a:pt x="5119929" y="634999"/>
                </a:lnTo>
                <a:lnTo>
                  <a:pt x="5157742" y="673099"/>
                </a:lnTo>
                <a:lnTo>
                  <a:pt x="5199284" y="698499"/>
                </a:lnTo>
                <a:lnTo>
                  <a:pt x="5233854" y="749299"/>
                </a:lnTo>
                <a:lnTo>
                  <a:pt x="5244767" y="787399"/>
                </a:lnTo>
                <a:lnTo>
                  <a:pt x="5230604" y="812799"/>
                </a:lnTo>
                <a:lnTo>
                  <a:pt x="5203557" y="850899"/>
                </a:lnTo>
                <a:lnTo>
                  <a:pt x="5175819" y="863599"/>
                </a:lnTo>
                <a:lnTo>
                  <a:pt x="5153529" y="876299"/>
                </a:lnTo>
                <a:lnTo>
                  <a:pt x="5123041" y="901699"/>
                </a:lnTo>
                <a:lnTo>
                  <a:pt x="5081282" y="914399"/>
                </a:lnTo>
                <a:lnTo>
                  <a:pt x="5025177" y="927099"/>
                </a:lnTo>
                <a:lnTo>
                  <a:pt x="4951652" y="952499"/>
                </a:lnTo>
                <a:lnTo>
                  <a:pt x="11098853" y="952499"/>
                </a:lnTo>
                <a:lnTo>
                  <a:pt x="11098877" y="596899"/>
                </a:lnTo>
                <a:lnTo>
                  <a:pt x="8375703" y="596899"/>
                </a:lnTo>
                <a:lnTo>
                  <a:pt x="8173687" y="533399"/>
                </a:lnTo>
                <a:lnTo>
                  <a:pt x="8130600" y="520699"/>
                </a:lnTo>
                <a:lnTo>
                  <a:pt x="6979700" y="520699"/>
                </a:lnTo>
                <a:lnTo>
                  <a:pt x="6929211" y="507999"/>
                </a:lnTo>
                <a:lnTo>
                  <a:pt x="6886907" y="507999"/>
                </a:lnTo>
                <a:lnTo>
                  <a:pt x="6854549" y="482599"/>
                </a:lnTo>
                <a:lnTo>
                  <a:pt x="6833900" y="469899"/>
                </a:lnTo>
                <a:lnTo>
                  <a:pt x="6826722" y="431799"/>
                </a:lnTo>
                <a:lnTo>
                  <a:pt x="6834775" y="406399"/>
                </a:lnTo>
                <a:lnTo>
                  <a:pt x="6844704" y="380999"/>
                </a:lnTo>
                <a:lnTo>
                  <a:pt x="6842417" y="355599"/>
                </a:lnTo>
                <a:lnTo>
                  <a:pt x="6828575" y="342899"/>
                </a:lnTo>
                <a:lnTo>
                  <a:pt x="6803841" y="330199"/>
                </a:lnTo>
                <a:lnTo>
                  <a:pt x="6768877" y="317499"/>
                </a:lnTo>
                <a:lnTo>
                  <a:pt x="6724344" y="292099"/>
                </a:lnTo>
                <a:lnTo>
                  <a:pt x="6670903" y="266699"/>
                </a:lnTo>
                <a:lnTo>
                  <a:pt x="6621651" y="228599"/>
                </a:lnTo>
                <a:lnTo>
                  <a:pt x="6574673" y="215899"/>
                </a:lnTo>
                <a:lnTo>
                  <a:pt x="6081795" y="215899"/>
                </a:lnTo>
                <a:lnTo>
                  <a:pt x="6049942" y="190499"/>
                </a:lnTo>
                <a:lnTo>
                  <a:pt x="6021633" y="165099"/>
                </a:lnTo>
                <a:lnTo>
                  <a:pt x="5997764" y="126999"/>
                </a:lnTo>
                <a:lnTo>
                  <a:pt x="5965118" y="63499"/>
                </a:lnTo>
                <a:lnTo>
                  <a:pt x="5929179" y="25399"/>
                </a:lnTo>
                <a:lnTo>
                  <a:pt x="5891446" y="0"/>
                </a:lnTo>
                <a:close/>
              </a:path>
              <a:path w="11099165" h="6451600">
                <a:moveTo>
                  <a:pt x="9790005" y="368299"/>
                </a:moveTo>
                <a:lnTo>
                  <a:pt x="9741911" y="368299"/>
                </a:lnTo>
                <a:lnTo>
                  <a:pt x="9700291" y="380999"/>
                </a:lnTo>
                <a:lnTo>
                  <a:pt x="9663419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9" y="431799"/>
                </a:lnTo>
                <a:lnTo>
                  <a:pt x="9528925" y="457199"/>
                </a:lnTo>
                <a:lnTo>
                  <a:pt x="9489925" y="482599"/>
                </a:lnTo>
                <a:lnTo>
                  <a:pt x="9445325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4" y="558799"/>
                </a:lnTo>
                <a:lnTo>
                  <a:pt x="9248919" y="558799"/>
                </a:lnTo>
                <a:lnTo>
                  <a:pt x="9200149" y="571499"/>
                </a:lnTo>
                <a:lnTo>
                  <a:pt x="8987131" y="571499"/>
                </a:lnTo>
                <a:lnTo>
                  <a:pt x="8931446" y="584199"/>
                </a:lnTo>
                <a:lnTo>
                  <a:pt x="8658973" y="584199"/>
                </a:lnTo>
                <a:lnTo>
                  <a:pt x="8608545" y="596899"/>
                </a:lnTo>
                <a:lnTo>
                  <a:pt x="11098877" y="596899"/>
                </a:lnTo>
                <a:lnTo>
                  <a:pt x="11098881" y="533399"/>
                </a:lnTo>
                <a:lnTo>
                  <a:pt x="10561003" y="495299"/>
                </a:lnTo>
                <a:lnTo>
                  <a:pt x="10258130" y="469899"/>
                </a:lnTo>
                <a:lnTo>
                  <a:pt x="10079041" y="444499"/>
                </a:lnTo>
                <a:lnTo>
                  <a:pt x="9912514" y="393699"/>
                </a:lnTo>
                <a:lnTo>
                  <a:pt x="9846298" y="380999"/>
                </a:lnTo>
                <a:lnTo>
                  <a:pt x="9790005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12" y="507999"/>
                </a:lnTo>
                <a:lnTo>
                  <a:pt x="6979700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794" y="469899"/>
                </a:moveTo>
                <a:lnTo>
                  <a:pt x="7303826" y="469899"/>
                </a:lnTo>
                <a:lnTo>
                  <a:pt x="7256526" y="482599"/>
                </a:lnTo>
                <a:lnTo>
                  <a:pt x="7212329" y="482599"/>
                </a:lnTo>
                <a:lnTo>
                  <a:pt x="7171200" y="495299"/>
                </a:lnTo>
                <a:lnTo>
                  <a:pt x="7097993" y="495299"/>
                </a:lnTo>
                <a:lnTo>
                  <a:pt x="7065843" y="507999"/>
                </a:lnTo>
                <a:lnTo>
                  <a:pt x="8036512" y="507999"/>
                </a:lnTo>
                <a:lnTo>
                  <a:pt x="7984205" y="495299"/>
                </a:lnTo>
                <a:lnTo>
                  <a:pt x="7927517" y="482599"/>
                </a:lnTo>
                <a:lnTo>
                  <a:pt x="7865794" y="469899"/>
                </a:lnTo>
                <a:close/>
              </a:path>
              <a:path w="11099165" h="6451600">
                <a:moveTo>
                  <a:pt x="7588173" y="457199"/>
                </a:moveTo>
                <a:lnTo>
                  <a:pt x="7524802" y="457199"/>
                </a:lnTo>
                <a:lnTo>
                  <a:pt x="7464718" y="469899"/>
                </a:lnTo>
                <a:lnTo>
                  <a:pt x="7654870" y="469899"/>
                </a:lnTo>
                <a:lnTo>
                  <a:pt x="7588173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8" y="203199"/>
                </a:lnTo>
                <a:lnTo>
                  <a:pt x="6152544" y="215899"/>
                </a:lnTo>
                <a:lnTo>
                  <a:pt x="6574673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17" y="190499"/>
                </a:moveTo>
                <a:lnTo>
                  <a:pt x="6262831" y="190499"/>
                </a:lnTo>
                <a:lnTo>
                  <a:pt x="6226709" y="203199"/>
                </a:lnTo>
                <a:lnTo>
                  <a:pt x="6328670" y="203199"/>
                </a:lnTo>
                <a:lnTo>
                  <a:pt x="6297117" y="190499"/>
                </a:lnTo>
                <a:close/>
              </a:path>
            </a:pathLst>
          </a:custGeom>
          <a:solidFill>
            <a:srgbClr val="F6EDE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8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8071" y="8526683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9105" y="9459785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73" y="8735642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41668" y="5611793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151679"/>
            <a:ext cx="14360056" cy="547757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6931164" y="3537417"/>
            <a:ext cx="186055" cy="46990"/>
          </a:xfrm>
          <a:custGeom>
            <a:avLst/>
            <a:gdLst/>
            <a:ahLst/>
            <a:cxnLst/>
            <a:rect l="l" t="t" r="r" b="b"/>
            <a:pathLst>
              <a:path w="186054" h="46989">
                <a:moveTo>
                  <a:pt x="185990" y="678"/>
                </a:moveTo>
                <a:lnTo>
                  <a:pt x="182390" y="18503"/>
                </a:lnTo>
                <a:lnTo>
                  <a:pt x="172575" y="33060"/>
                </a:lnTo>
                <a:lnTo>
                  <a:pt x="158018" y="42875"/>
                </a:lnTo>
                <a:lnTo>
                  <a:pt x="140194" y="46474"/>
                </a:lnTo>
                <a:lnTo>
                  <a:pt x="137397" y="46474"/>
                </a:lnTo>
                <a:lnTo>
                  <a:pt x="119567" y="42875"/>
                </a:lnTo>
                <a:lnTo>
                  <a:pt x="105007" y="33060"/>
                </a:lnTo>
                <a:lnTo>
                  <a:pt x="95191" y="18503"/>
                </a:lnTo>
                <a:lnTo>
                  <a:pt x="91591" y="678"/>
                </a:lnTo>
                <a:lnTo>
                  <a:pt x="91591" y="0"/>
                </a:lnTo>
                <a:lnTo>
                  <a:pt x="87993" y="17824"/>
                </a:lnTo>
                <a:lnTo>
                  <a:pt x="78181" y="32381"/>
                </a:lnTo>
                <a:lnTo>
                  <a:pt x="63624" y="42196"/>
                </a:lnTo>
                <a:lnTo>
                  <a:pt x="45795" y="45795"/>
                </a:lnTo>
                <a:lnTo>
                  <a:pt x="27971" y="42196"/>
                </a:lnTo>
                <a:lnTo>
                  <a:pt x="13414" y="32381"/>
                </a:lnTo>
                <a:lnTo>
                  <a:pt x="3599" y="17824"/>
                </a:lnTo>
                <a:lnTo>
                  <a:pt x="0" y="0"/>
                </a:lnTo>
              </a:path>
            </a:pathLst>
          </a:custGeom>
          <a:ln w="10131">
            <a:solidFill>
              <a:srgbClr val="069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0" y="2826656"/>
            <a:ext cx="14360525" cy="8956040"/>
            <a:chOff x="0" y="2826656"/>
            <a:chExt cx="14360525" cy="8956040"/>
          </a:xfrm>
        </p:grpSpPr>
        <p:sp>
          <p:nvSpPr>
            <p:cNvPr id="9" name="object 9"/>
            <p:cNvSpPr/>
            <p:nvPr/>
          </p:nvSpPr>
          <p:spPr>
            <a:xfrm>
              <a:off x="0" y="11234689"/>
              <a:ext cx="6714490" cy="548005"/>
            </a:xfrm>
            <a:custGeom>
              <a:avLst/>
              <a:gdLst/>
              <a:ahLst/>
              <a:cxnLst/>
              <a:rect l="l" t="t" r="r" b="b"/>
              <a:pathLst>
                <a:path w="6714490" h="548004">
                  <a:moveTo>
                    <a:pt x="6714105" y="0"/>
                  </a:moveTo>
                  <a:lnTo>
                    <a:pt x="0" y="0"/>
                  </a:lnTo>
                  <a:lnTo>
                    <a:pt x="0" y="547757"/>
                  </a:lnTo>
                  <a:lnTo>
                    <a:pt x="6714105" y="547757"/>
                  </a:lnTo>
                  <a:lnTo>
                    <a:pt x="6714105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4105" y="11234689"/>
              <a:ext cx="7645950" cy="54775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8260" y="4206969"/>
              <a:ext cx="7022726" cy="544506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52424" y="4377943"/>
              <a:ext cx="7198995" cy="4981575"/>
            </a:xfrm>
            <a:custGeom>
              <a:avLst/>
              <a:gdLst/>
              <a:ahLst/>
              <a:cxnLst/>
              <a:rect l="l" t="t" r="r" b="b"/>
              <a:pathLst>
                <a:path w="7198995" h="4981575">
                  <a:moveTo>
                    <a:pt x="1576336" y="3343046"/>
                  </a:moveTo>
                  <a:lnTo>
                    <a:pt x="1572031" y="3295142"/>
                  </a:lnTo>
                  <a:lnTo>
                    <a:pt x="1559661" y="3250044"/>
                  </a:lnTo>
                  <a:lnTo>
                    <a:pt x="1539951" y="3208528"/>
                  </a:lnTo>
                  <a:lnTo>
                    <a:pt x="1513649" y="3171342"/>
                  </a:lnTo>
                  <a:lnTo>
                    <a:pt x="1481531" y="3139224"/>
                  </a:lnTo>
                  <a:lnTo>
                    <a:pt x="1444345" y="3112922"/>
                  </a:lnTo>
                  <a:lnTo>
                    <a:pt x="1402829" y="3093212"/>
                  </a:lnTo>
                  <a:lnTo>
                    <a:pt x="1357744" y="3080842"/>
                  </a:lnTo>
                  <a:lnTo>
                    <a:pt x="1309839" y="3076537"/>
                  </a:lnTo>
                  <a:lnTo>
                    <a:pt x="1261935" y="3080842"/>
                  </a:lnTo>
                  <a:lnTo>
                    <a:pt x="1216850" y="3093212"/>
                  </a:lnTo>
                  <a:lnTo>
                    <a:pt x="1175334" y="3112922"/>
                  </a:lnTo>
                  <a:lnTo>
                    <a:pt x="1138135" y="3139224"/>
                  </a:lnTo>
                  <a:lnTo>
                    <a:pt x="1106017" y="3171342"/>
                  </a:lnTo>
                  <a:lnTo>
                    <a:pt x="1079728" y="3208528"/>
                  </a:lnTo>
                  <a:lnTo>
                    <a:pt x="1060018" y="3250044"/>
                  </a:lnTo>
                  <a:lnTo>
                    <a:pt x="1057224" y="3260179"/>
                  </a:lnTo>
                  <a:lnTo>
                    <a:pt x="1051712" y="3249498"/>
                  </a:lnTo>
                  <a:lnTo>
                    <a:pt x="1017435" y="3215208"/>
                  </a:lnTo>
                  <a:lnTo>
                    <a:pt x="973950" y="3192729"/>
                  </a:lnTo>
                  <a:lnTo>
                    <a:pt x="923899" y="3184652"/>
                  </a:lnTo>
                  <a:lnTo>
                    <a:pt x="873836" y="3192729"/>
                  </a:lnTo>
                  <a:lnTo>
                    <a:pt x="830351" y="3215208"/>
                  </a:lnTo>
                  <a:lnTo>
                    <a:pt x="796061" y="3249498"/>
                  </a:lnTo>
                  <a:lnTo>
                    <a:pt x="794715" y="3252101"/>
                  </a:lnTo>
                  <a:lnTo>
                    <a:pt x="794156" y="3250044"/>
                  </a:lnTo>
                  <a:lnTo>
                    <a:pt x="774446" y="3208528"/>
                  </a:lnTo>
                  <a:lnTo>
                    <a:pt x="748157" y="3171342"/>
                  </a:lnTo>
                  <a:lnTo>
                    <a:pt x="716038" y="3139224"/>
                  </a:lnTo>
                  <a:lnTo>
                    <a:pt x="678840" y="3112922"/>
                  </a:lnTo>
                  <a:lnTo>
                    <a:pt x="637324" y="3093212"/>
                  </a:lnTo>
                  <a:lnTo>
                    <a:pt x="592239" y="3080842"/>
                  </a:lnTo>
                  <a:lnTo>
                    <a:pt x="544334" y="3076537"/>
                  </a:lnTo>
                  <a:lnTo>
                    <a:pt x="496443" y="3080842"/>
                  </a:lnTo>
                  <a:lnTo>
                    <a:pt x="451345" y="3093212"/>
                  </a:lnTo>
                  <a:lnTo>
                    <a:pt x="409829" y="3112922"/>
                  </a:lnTo>
                  <a:lnTo>
                    <a:pt x="372643" y="3139224"/>
                  </a:lnTo>
                  <a:lnTo>
                    <a:pt x="340525" y="3171342"/>
                  </a:lnTo>
                  <a:lnTo>
                    <a:pt x="314223" y="3208528"/>
                  </a:lnTo>
                  <a:lnTo>
                    <a:pt x="294513" y="3250044"/>
                  </a:lnTo>
                  <a:lnTo>
                    <a:pt x="291731" y="3260166"/>
                  </a:lnTo>
                  <a:lnTo>
                    <a:pt x="286219" y="3249498"/>
                  </a:lnTo>
                  <a:lnTo>
                    <a:pt x="251929" y="3215208"/>
                  </a:lnTo>
                  <a:lnTo>
                    <a:pt x="208457" y="3192729"/>
                  </a:lnTo>
                  <a:lnTo>
                    <a:pt x="158394" y="3184652"/>
                  </a:lnTo>
                  <a:lnTo>
                    <a:pt x="108331" y="3192729"/>
                  </a:lnTo>
                  <a:lnTo>
                    <a:pt x="64846" y="3215208"/>
                  </a:lnTo>
                  <a:lnTo>
                    <a:pt x="30568" y="3249498"/>
                  </a:lnTo>
                  <a:lnTo>
                    <a:pt x="8077" y="3292970"/>
                  </a:lnTo>
                  <a:lnTo>
                    <a:pt x="0" y="3343046"/>
                  </a:lnTo>
                  <a:lnTo>
                    <a:pt x="277837" y="3343046"/>
                  </a:lnTo>
                  <a:lnTo>
                    <a:pt x="316776" y="3343046"/>
                  </a:lnTo>
                  <a:lnTo>
                    <a:pt x="765505" y="3343046"/>
                  </a:lnTo>
                  <a:lnTo>
                    <a:pt x="810831" y="3343046"/>
                  </a:lnTo>
                  <a:lnTo>
                    <a:pt x="1043343" y="3343046"/>
                  </a:lnTo>
                  <a:lnTo>
                    <a:pt x="1082281" y="3343046"/>
                  </a:lnTo>
                  <a:lnTo>
                    <a:pt x="1576336" y="3343046"/>
                  </a:lnTo>
                  <a:close/>
                </a:path>
                <a:path w="7198995" h="4981575">
                  <a:moveTo>
                    <a:pt x="2152370" y="1200861"/>
                  </a:moveTo>
                  <a:lnTo>
                    <a:pt x="2149271" y="1154912"/>
                  </a:lnTo>
                  <a:lnTo>
                    <a:pt x="2140267" y="1110830"/>
                  </a:lnTo>
                  <a:lnTo>
                    <a:pt x="2125751" y="1069035"/>
                  </a:lnTo>
                  <a:lnTo>
                    <a:pt x="2106130" y="1029931"/>
                  </a:lnTo>
                  <a:lnTo>
                    <a:pt x="2081796" y="993914"/>
                  </a:lnTo>
                  <a:lnTo>
                    <a:pt x="2053170" y="961390"/>
                  </a:lnTo>
                  <a:lnTo>
                    <a:pt x="2020646" y="932751"/>
                  </a:lnTo>
                  <a:lnTo>
                    <a:pt x="1984629" y="908431"/>
                  </a:lnTo>
                  <a:lnTo>
                    <a:pt x="1945525" y="888809"/>
                  </a:lnTo>
                  <a:lnTo>
                    <a:pt x="1903730" y="874280"/>
                  </a:lnTo>
                  <a:lnTo>
                    <a:pt x="1859648" y="865276"/>
                  </a:lnTo>
                  <a:lnTo>
                    <a:pt x="1813687" y="862190"/>
                  </a:lnTo>
                  <a:lnTo>
                    <a:pt x="1767738" y="865276"/>
                  </a:lnTo>
                  <a:lnTo>
                    <a:pt x="1723656" y="874280"/>
                  </a:lnTo>
                  <a:lnTo>
                    <a:pt x="1681861" y="888809"/>
                  </a:lnTo>
                  <a:lnTo>
                    <a:pt x="1642757" y="908431"/>
                  </a:lnTo>
                  <a:lnTo>
                    <a:pt x="1606740" y="932751"/>
                  </a:lnTo>
                  <a:lnTo>
                    <a:pt x="1574215" y="961390"/>
                  </a:lnTo>
                  <a:lnTo>
                    <a:pt x="1545577" y="993914"/>
                  </a:lnTo>
                  <a:lnTo>
                    <a:pt x="1536153" y="1007859"/>
                  </a:lnTo>
                  <a:lnTo>
                    <a:pt x="1531289" y="1002169"/>
                  </a:lnTo>
                  <a:lnTo>
                    <a:pt x="1498549" y="974077"/>
                  </a:lnTo>
                  <a:lnTo>
                    <a:pt x="1461731" y="951230"/>
                  </a:lnTo>
                  <a:lnTo>
                    <a:pt x="1421409" y="934186"/>
                  </a:lnTo>
                  <a:lnTo>
                    <a:pt x="1378165" y="923531"/>
                  </a:lnTo>
                  <a:lnTo>
                    <a:pt x="1332585" y="919861"/>
                  </a:lnTo>
                  <a:lnTo>
                    <a:pt x="1287005" y="923531"/>
                  </a:lnTo>
                  <a:lnTo>
                    <a:pt x="1243774" y="934186"/>
                  </a:lnTo>
                  <a:lnTo>
                    <a:pt x="1203452" y="951230"/>
                  </a:lnTo>
                  <a:lnTo>
                    <a:pt x="1166634" y="974077"/>
                  </a:lnTo>
                  <a:lnTo>
                    <a:pt x="1133894" y="1002169"/>
                  </a:lnTo>
                  <a:lnTo>
                    <a:pt x="1105801" y="1034910"/>
                  </a:lnTo>
                  <a:lnTo>
                    <a:pt x="1086218" y="1066469"/>
                  </a:lnTo>
                  <a:lnTo>
                    <a:pt x="1067854" y="1048092"/>
                  </a:lnTo>
                  <a:lnTo>
                    <a:pt x="1031494" y="1024978"/>
                  </a:lnTo>
                  <a:lnTo>
                    <a:pt x="990282" y="1010246"/>
                  </a:lnTo>
                  <a:lnTo>
                    <a:pt x="945400" y="1005078"/>
                  </a:lnTo>
                  <a:lnTo>
                    <a:pt x="900506" y="1010246"/>
                  </a:lnTo>
                  <a:lnTo>
                    <a:pt x="859294" y="1024978"/>
                  </a:lnTo>
                  <a:lnTo>
                    <a:pt x="822947" y="1048092"/>
                  </a:lnTo>
                  <a:lnTo>
                    <a:pt x="792632" y="1078407"/>
                  </a:lnTo>
                  <a:lnTo>
                    <a:pt x="769518" y="1114767"/>
                  </a:lnTo>
                  <a:lnTo>
                    <a:pt x="754786" y="1155979"/>
                  </a:lnTo>
                  <a:lnTo>
                    <a:pt x="749617" y="1200861"/>
                  </a:lnTo>
                  <a:lnTo>
                    <a:pt x="1051585" y="1200861"/>
                  </a:lnTo>
                  <a:lnTo>
                    <a:pt x="1141183" y="1200861"/>
                  </a:lnTo>
                  <a:lnTo>
                    <a:pt x="1475016" y="1200861"/>
                  </a:lnTo>
                  <a:lnTo>
                    <a:pt x="1613598" y="1200861"/>
                  </a:lnTo>
                  <a:lnTo>
                    <a:pt x="2152370" y="1200861"/>
                  </a:lnTo>
                  <a:close/>
                </a:path>
                <a:path w="7198995" h="4981575">
                  <a:moveTo>
                    <a:pt x="4046156" y="3984129"/>
                  </a:moveTo>
                  <a:lnTo>
                    <a:pt x="4038092" y="3934066"/>
                  </a:lnTo>
                  <a:lnTo>
                    <a:pt x="4015600" y="3890581"/>
                  </a:lnTo>
                  <a:lnTo>
                    <a:pt x="3981310" y="3856291"/>
                  </a:lnTo>
                  <a:lnTo>
                    <a:pt x="3937838" y="3833812"/>
                  </a:lnTo>
                  <a:lnTo>
                    <a:pt x="3887774" y="3825735"/>
                  </a:lnTo>
                  <a:lnTo>
                    <a:pt x="3837711" y="3833812"/>
                  </a:lnTo>
                  <a:lnTo>
                    <a:pt x="3794239" y="3856291"/>
                  </a:lnTo>
                  <a:lnTo>
                    <a:pt x="3759949" y="3890581"/>
                  </a:lnTo>
                  <a:lnTo>
                    <a:pt x="3754424" y="3901275"/>
                  </a:lnTo>
                  <a:lnTo>
                    <a:pt x="3751643" y="3891140"/>
                  </a:lnTo>
                  <a:lnTo>
                    <a:pt x="3731933" y="3849624"/>
                  </a:lnTo>
                  <a:lnTo>
                    <a:pt x="3705644" y="3812425"/>
                  </a:lnTo>
                  <a:lnTo>
                    <a:pt x="3673525" y="3780307"/>
                  </a:lnTo>
                  <a:lnTo>
                    <a:pt x="3636327" y="3754018"/>
                  </a:lnTo>
                  <a:lnTo>
                    <a:pt x="3594811" y="3734308"/>
                  </a:lnTo>
                  <a:lnTo>
                    <a:pt x="3549726" y="3721925"/>
                  </a:lnTo>
                  <a:lnTo>
                    <a:pt x="3501821" y="3717633"/>
                  </a:lnTo>
                  <a:lnTo>
                    <a:pt x="3453917" y="3721925"/>
                  </a:lnTo>
                  <a:lnTo>
                    <a:pt x="3408832" y="3734308"/>
                  </a:lnTo>
                  <a:lnTo>
                    <a:pt x="3367328" y="3754018"/>
                  </a:lnTo>
                  <a:lnTo>
                    <a:pt x="3330130" y="3780307"/>
                  </a:lnTo>
                  <a:lnTo>
                    <a:pt x="3298012" y="3812425"/>
                  </a:lnTo>
                  <a:lnTo>
                    <a:pt x="3271723" y="3849624"/>
                  </a:lnTo>
                  <a:lnTo>
                    <a:pt x="3252012" y="3891140"/>
                  </a:lnTo>
                  <a:lnTo>
                    <a:pt x="3251441" y="3893197"/>
                  </a:lnTo>
                  <a:lnTo>
                    <a:pt x="3250095" y="3890581"/>
                  </a:lnTo>
                  <a:lnTo>
                    <a:pt x="3215817" y="3856291"/>
                  </a:lnTo>
                  <a:lnTo>
                    <a:pt x="3172333" y="3833812"/>
                  </a:lnTo>
                  <a:lnTo>
                    <a:pt x="3122269" y="3825735"/>
                  </a:lnTo>
                  <a:lnTo>
                    <a:pt x="3072206" y="3833812"/>
                  </a:lnTo>
                  <a:lnTo>
                    <a:pt x="3028734" y="3856291"/>
                  </a:lnTo>
                  <a:lnTo>
                    <a:pt x="2994444" y="3890581"/>
                  </a:lnTo>
                  <a:lnTo>
                    <a:pt x="2988919" y="3901262"/>
                  </a:lnTo>
                  <a:lnTo>
                    <a:pt x="2986151" y="3891140"/>
                  </a:lnTo>
                  <a:lnTo>
                    <a:pt x="2966440" y="3849624"/>
                  </a:lnTo>
                  <a:lnTo>
                    <a:pt x="2940139" y="3812425"/>
                  </a:lnTo>
                  <a:lnTo>
                    <a:pt x="2908020" y="3780307"/>
                  </a:lnTo>
                  <a:lnTo>
                    <a:pt x="2870835" y="3754018"/>
                  </a:lnTo>
                  <a:lnTo>
                    <a:pt x="2829306" y="3734308"/>
                  </a:lnTo>
                  <a:lnTo>
                    <a:pt x="2784221" y="3721925"/>
                  </a:lnTo>
                  <a:lnTo>
                    <a:pt x="2736316" y="3717633"/>
                  </a:lnTo>
                  <a:lnTo>
                    <a:pt x="2688425" y="3721925"/>
                  </a:lnTo>
                  <a:lnTo>
                    <a:pt x="2643340" y="3734308"/>
                  </a:lnTo>
                  <a:lnTo>
                    <a:pt x="2601823" y="3754018"/>
                  </a:lnTo>
                  <a:lnTo>
                    <a:pt x="2564625" y="3780307"/>
                  </a:lnTo>
                  <a:lnTo>
                    <a:pt x="2532507" y="3812425"/>
                  </a:lnTo>
                  <a:lnTo>
                    <a:pt x="2506218" y="3849624"/>
                  </a:lnTo>
                  <a:lnTo>
                    <a:pt x="2486507" y="3891140"/>
                  </a:lnTo>
                  <a:lnTo>
                    <a:pt x="2474125" y="3936225"/>
                  </a:lnTo>
                  <a:lnTo>
                    <a:pt x="2469832" y="3984129"/>
                  </a:lnTo>
                  <a:lnTo>
                    <a:pt x="2963875" y="3984129"/>
                  </a:lnTo>
                  <a:lnTo>
                    <a:pt x="3002813" y="3984129"/>
                  </a:lnTo>
                  <a:lnTo>
                    <a:pt x="3235337" y="3984129"/>
                  </a:lnTo>
                  <a:lnTo>
                    <a:pt x="3280664" y="3984129"/>
                  </a:lnTo>
                  <a:lnTo>
                    <a:pt x="3729393" y="3984129"/>
                  </a:lnTo>
                  <a:lnTo>
                    <a:pt x="3768318" y="3984129"/>
                  </a:lnTo>
                  <a:lnTo>
                    <a:pt x="4046156" y="3984129"/>
                  </a:lnTo>
                  <a:close/>
                </a:path>
                <a:path w="7198995" h="4981575">
                  <a:moveTo>
                    <a:pt x="5023155" y="266496"/>
                  </a:moveTo>
                  <a:lnTo>
                    <a:pt x="5015077" y="216433"/>
                  </a:lnTo>
                  <a:lnTo>
                    <a:pt x="4992598" y="172948"/>
                  </a:lnTo>
                  <a:lnTo>
                    <a:pt x="4958308" y="138671"/>
                  </a:lnTo>
                  <a:lnTo>
                    <a:pt x="4914836" y="116179"/>
                  </a:lnTo>
                  <a:lnTo>
                    <a:pt x="4864760" y="108102"/>
                  </a:lnTo>
                  <a:lnTo>
                    <a:pt x="4814709" y="116179"/>
                  </a:lnTo>
                  <a:lnTo>
                    <a:pt x="4771225" y="138671"/>
                  </a:lnTo>
                  <a:lnTo>
                    <a:pt x="4736947" y="172948"/>
                  </a:lnTo>
                  <a:lnTo>
                    <a:pt x="4731410" y="183642"/>
                  </a:lnTo>
                  <a:lnTo>
                    <a:pt x="4728642" y="173507"/>
                  </a:lnTo>
                  <a:lnTo>
                    <a:pt x="4708931" y="131991"/>
                  </a:lnTo>
                  <a:lnTo>
                    <a:pt x="4682642" y="94792"/>
                  </a:lnTo>
                  <a:lnTo>
                    <a:pt x="4650524" y="62674"/>
                  </a:lnTo>
                  <a:lnTo>
                    <a:pt x="4613326" y="36385"/>
                  </a:lnTo>
                  <a:lnTo>
                    <a:pt x="4571809" y="16675"/>
                  </a:lnTo>
                  <a:lnTo>
                    <a:pt x="4526724" y="4292"/>
                  </a:lnTo>
                  <a:lnTo>
                    <a:pt x="4478820" y="0"/>
                  </a:lnTo>
                  <a:lnTo>
                    <a:pt x="4430915" y="4292"/>
                  </a:lnTo>
                  <a:lnTo>
                    <a:pt x="4385830" y="16675"/>
                  </a:lnTo>
                  <a:lnTo>
                    <a:pt x="4344314" y="36385"/>
                  </a:lnTo>
                  <a:lnTo>
                    <a:pt x="4307129" y="62674"/>
                  </a:lnTo>
                  <a:lnTo>
                    <a:pt x="4275010" y="94792"/>
                  </a:lnTo>
                  <a:lnTo>
                    <a:pt x="4248721" y="131991"/>
                  </a:lnTo>
                  <a:lnTo>
                    <a:pt x="4229011" y="173507"/>
                  </a:lnTo>
                  <a:lnTo>
                    <a:pt x="4228439" y="175564"/>
                  </a:lnTo>
                  <a:lnTo>
                    <a:pt x="4227093" y="172948"/>
                  </a:lnTo>
                  <a:lnTo>
                    <a:pt x="4192803" y="138671"/>
                  </a:lnTo>
                  <a:lnTo>
                    <a:pt x="4149331" y="116179"/>
                  </a:lnTo>
                  <a:lnTo>
                    <a:pt x="4099268" y="108102"/>
                  </a:lnTo>
                  <a:lnTo>
                    <a:pt x="4049204" y="116179"/>
                  </a:lnTo>
                  <a:lnTo>
                    <a:pt x="4005732" y="138671"/>
                  </a:lnTo>
                  <a:lnTo>
                    <a:pt x="3971442" y="172948"/>
                  </a:lnTo>
                  <a:lnTo>
                    <a:pt x="3963047" y="189179"/>
                  </a:lnTo>
                  <a:lnTo>
                    <a:pt x="3959923" y="180390"/>
                  </a:lnTo>
                  <a:lnTo>
                    <a:pt x="3936809" y="144043"/>
                  </a:lnTo>
                  <a:lnTo>
                    <a:pt x="3906482" y="113728"/>
                  </a:lnTo>
                  <a:lnTo>
                    <a:pt x="3870134" y="90614"/>
                  </a:lnTo>
                  <a:lnTo>
                    <a:pt x="3828923" y="75882"/>
                  </a:lnTo>
                  <a:lnTo>
                    <a:pt x="3784028" y="70713"/>
                  </a:lnTo>
                  <a:lnTo>
                    <a:pt x="3739134" y="75882"/>
                  </a:lnTo>
                  <a:lnTo>
                    <a:pt x="3697935" y="90614"/>
                  </a:lnTo>
                  <a:lnTo>
                    <a:pt x="3661575" y="113728"/>
                  </a:lnTo>
                  <a:lnTo>
                    <a:pt x="3631260" y="144043"/>
                  </a:lnTo>
                  <a:lnTo>
                    <a:pt x="3608146" y="180390"/>
                  </a:lnTo>
                  <a:lnTo>
                    <a:pt x="3593427" y="221602"/>
                  </a:lnTo>
                  <a:lnTo>
                    <a:pt x="3588245" y="266496"/>
                  </a:lnTo>
                  <a:lnTo>
                    <a:pt x="3940886" y="266496"/>
                  </a:lnTo>
                  <a:lnTo>
                    <a:pt x="3979811" y="266496"/>
                  </a:lnTo>
                  <a:lnTo>
                    <a:pt x="4212336" y="266496"/>
                  </a:lnTo>
                  <a:lnTo>
                    <a:pt x="4257649" y="266496"/>
                  </a:lnTo>
                  <a:lnTo>
                    <a:pt x="4706391" y="266496"/>
                  </a:lnTo>
                  <a:lnTo>
                    <a:pt x="4745317" y="266496"/>
                  </a:lnTo>
                  <a:lnTo>
                    <a:pt x="5023155" y="266496"/>
                  </a:lnTo>
                  <a:close/>
                </a:path>
                <a:path w="7198995" h="4981575">
                  <a:moveTo>
                    <a:pt x="5181981" y="2757627"/>
                  </a:moveTo>
                  <a:lnTo>
                    <a:pt x="5173904" y="2707563"/>
                  </a:lnTo>
                  <a:lnTo>
                    <a:pt x="5151425" y="2664091"/>
                  </a:lnTo>
                  <a:lnTo>
                    <a:pt x="5117135" y="2629801"/>
                  </a:lnTo>
                  <a:lnTo>
                    <a:pt x="5073650" y="2607310"/>
                  </a:lnTo>
                  <a:lnTo>
                    <a:pt x="5023586" y="2599245"/>
                  </a:lnTo>
                  <a:lnTo>
                    <a:pt x="4973523" y="2607310"/>
                  </a:lnTo>
                  <a:lnTo>
                    <a:pt x="4930051" y="2629801"/>
                  </a:lnTo>
                  <a:lnTo>
                    <a:pt x="4895761" y="2664091"/>
                  </a:lnTo>
                  <a:lnTo>
                    <a:pt x="4890236" y="2674759"/>
                  </a:lnTo>
                  <a:lnTo>
                    <a:pt x="4887468" y="2664637"/>
                  </a:lnTo>
                  <a:lnTo>
                    <a:pt x="4867757" y="2623121"/>
                  </a:lnTo>
                  <a:lnTo>
                    <a:pt x="4841468" y="2585936"/>
                  </a:lnTo>
                  <a:lnTo>
                    <a:pt x="4809337" y="2553805"/>
                  </a:lnTo>
                  <a:lnTo>
                    <a:pt x="4772152" y="2527516"/>
                  </a:lnTo>
                  <a:lnTo>
                    <a:pt x="4730635" y="2507805"/>
                  </a:lnTo>
                  <a:lnTo>
                    <a:pt x="4685550" y="2495423"/>
                  </a:lnTo>
                  <a:lnTo>
                    <a:pt x="4637646" y="2491130"/>
                  </a:lnTo>
                  <a:lnTo>
                    <a:pt x="4589742" y="2495423"/>
                  </a:lnTo>
                  <a:lnTo>
                    <a:pt x="4544657" y="2507805"/>
                  </a:lnTo>
                  <a:lnTo>
                    <a:pt x="4503140" y="2527516"/>
                  </a:lnTo>
                  <a:lnTo>
                    <a:pt x="4465942" y="2553805"/>
                  </a:lnTo>
                  <a:lnTo>
                    <a:pt x="4433824" y="2585936"/>
                  </a:lnTo>
                  <a:lnTo>
                    <a:pt x="4407535" y="2623121"/>
                  </a:lnTo>
                  <a:lnTo>
                    <a:pt x="4387824" y="2664637"/>
                  </a:lnTo>
                  <a:lnTo>
                    <a:pt x="4387253" y="2666695"/>
                  </a:lnTo>
                  <a:lnTo>
                    <a:pt x="4385919" y="2664091"/>
                  </a:lnTo>
                  <a:lnTo>
                    <a:pt x="4351629" y="2629801"/>
                  </a:lnTo>
                  <a:lnTo>
                    <a:pt x="4308145" y="2607310"/>
                  </a:lnTo>
                  <a:lnTo>
                    <a:pt x="4258081" y="2599245"/>
                  </a:lnTo>
                  <a:lnTo>
                    <a:pt x="4208030" y="2607310"/>
                  </a:lnTo>
                  <a:lnTo>
                    <a:pt x="4164546" y="2629801"/>
                  </a:lnTo>
                  <a:lnTo>
                    <a:pt x="4130256" y="2664091"/>
                  </a:lnTo>
                  <a:lnTo>
                    <a:pt x="4124731" y="2674759"/>
                  </a:lnTo>
                  <a:lnTo>
                    <a:pt x="4121962" y="2664637"/>
                  </a:lnTo>
                  <a:lnTo>
                    <a:pt x="4102252" y="2623121"/>
                  </a:lnTo>
                  <a:lnTo>
                    <a:pt x="4075963" y="2585936"/>
                  </a:lnTo>
                  <a:lnTo>
                    <a:pt x="4043845" y="2553805"/>
                  </a:lnTo>
                  <a:lnTo>
                    <a:pt x="4006646" y="2527516"/>
                  </a:lnTo>
                  <a:lnTo>
                    <a:pt x="3965130" y="2507805"/>
                  </a:lnTo>
                  <a:lnTo>
                    <a:pt x="3920045" y="2495423"/>
                  </a:lnTo>
                  <a:lnTo>
                    <a:pt x="3872141" y="2491130"/>
                  </a:lnTo>
                  <a:lnTo>
                    <a:pt x="3824236" y="2495423"/>
                  </a:lnTo>
                  <a:lnTo>
                    <a:pt x="3779151" y="2507805"/>
                  </a:lnTo>
                  <a:lnTo>
                    <a:pt x="3737635" y="2527516"/>
                  </a:lnTo>
                  <a:lnTo>
                    <a:pt x="3700449" y="2553805"/>
                  </a:lnTo>
                  <a:lnTo>
                    <a:pt x="3668331" y="2585936"/>
                  </a:lnTo>
                  <a:lnTo>
                    <a:pt x="3642029" y="2623121"/>
                  </a:lnTo>
                  <a:lnTo>
                    <a:pt x="3622319" y="2664637"/>
                  </a:lnTo>
                  <a:lnTo>
                    <a:pt x="3609949" y="2709722"/>
                  </a:lnTo>
                  <a:lnTo>
                    <a:pt x="3605657" y="2757627"/>
                  </a:lnTo>
                  <a:lnTo>
                    <a:pt x="4099699" y="2757627"/>
                  </a:lnTo>
                  <a:lnTo>
                    <a:pt x="4138638" y="2757627"/>
                  </a:lnTo>
                  <a:lnTo>
                    <a:pt x="4371149" y="2757627"/>
                  </a:lnTo>
                  <a:lnTo>
                    <a:pt x="4416476" y="2757627"/>
                  </a:lnTo>
                  <a:lnTo>
                    <a:pt x="4865192" y="2757627"/>
                  </a:lnTo>
                  <a:lnTo>
                    <a:pt x="4904143" y="2757627"/>
                  </a:lnTo>
                  <a:lnTo>
                    <a:pt x="5181981" y="2757627"/>
                  </a:lnTo>
                  <a:close/>
                </a:path>
                <a:path w="7198995" h="4981575">
                  <a:moveTo>
                    <a:pt x="6471755" y="4981130"/>
                  </a:moveTo>
                  <a:lnTo>
                    <a:pt x="6463678" y="4931067"/>
                  </a:lnTo>
                  <a:lnTo>
                    <a:pt x="6441199" y="4887582"/>
                  </a:lnTo>
                  <a:lnTo>
                    <a:pt x="6406909" y="4853305"/>
                  </a:lnTo>
                  <a:lnTo>
                    <a:pt x="6363424" y="4830813"/>
                  </a:lnTo>
                  <a:lnTo>
                    <a:pt x="6313360" y="4822736"/>
                  </a:lnTo>
                  <a:lnTo>
                    <a:pt x="6263297" y="4830813"/>
                  </a:lnTo>
                  <a:lnTo>
                    <a:pt x="6219825" y="4853305"/>
                  </a:lnTo>
                  <a:lnTo>
                    <a:pt x="6185535" y="4887582"/>
                  </a:lnTo>
                  <a:lnTo>
                    <a:pt x="6180010" y="4898250"/>
                  </a:lnTo>
                  <a:lnTo>
                    <a:pt x="6177242" y="4888141"/>
                  </a:lnTo>
                  <a:lnTo>
                    <a:pt x="6157531" y="4846625"/>
                  </a:lnTo>
                  <a:lnTo>
                    <a:pt x="6131242" y="4809426"/>
                  </a:lnTo>
                  <a:lnTo>
                    <a:pt x="6099124" y="4777308"/>
                  </a:lnTo>
                  <a:lnTo>
                    <a:pt x="6061926" y="4751019"/>
                  </a:lnTo>
                  <a:lnTo>
                    <a:pt x="6020409" y="4731309"/>
                  </a:lnTo>
                  <a:lnTo>
                    <a:pt x="5975324" y="4718926"/>
                  </a:lnTo>
                  <a:lnTo>
                    <a:pt x="5927420" y="4714633"/>
                  </a:lnTo>
                  <a:lnTo>
                    <a:pt x="5879516" y="4718926"/>
                  </a:lnTo>
                  <a:lnTo>
                    <a:pt x="5834431" y="4731309"/>
                  </a:lnTo>
                  <a:lnTo>
                    <a:pt x="5792914" y="4751019"/>
                  </a:lnTo>
                  <a:lnTo>
                    <a:pt x="5755716" y="4777308"/>
                  </a:lnTo>
                  <a:lnTo>
                    <a:pt x="5723598" y="4809426"/>
                  </a:lnTo>
                  <a:lnTo>
                    <a:pt x="5697309" y="4846625"/>
                  </a:lnTo>
                  <a:lnTo>
                    <a:pt x="5677598" y="4888141"/>
                  </a:lnTo>
                  <a:lnTo>
                    <a:pt x="5677027" y="4890186"/>
                  </a:lnTo>
                  <a:lnTo>
                    <a:pt x="5675693" y="4887582"/>
                  </a:lnTo>
                  <a:lnTo>
                    <a:pt x="5641403" y="4853305"/>
                  </a:lnTo>
                  <a:lnTo>
                    <a:pt x="5597931" y="4830813"/>
                  </a:lnTo>
                  <a:lnTo>
                    <a:pt x="5547855" y="4822736"/>
                  </a:lnTo>
                  <a:lnTo>
                    <a:pt x="5497804" y="4830813"/>
                  </a:lnTo>
                  <a:lnTo>
                    <a:pt x="5454320" y="4853305"/>
                  </a:lnTo>
                  <a:lnTo>
                    <a:pt x="5420030" y="4887582"/>
                  </a:lnTo>
                  <a:lnTo>
                    <a:pt x="5414505" y="4898263"/>
                  </a:lnTo>
                  <a:lnTo>
                    <a:pt x="5411736" y="4888141"/>
                  </a:lnTo>
                  <a:lnTo>
                    <a:pt x="5392026" y="4846625"/>
                  </a:lnTo>
                  <a:lnTo>
                    <a:pt x="5365737" y="4809426"/>
                  </a:lnTo>
                  <a:lnTo>
                    <a:pt x="5333619" y="4777308"/>
                  </a:lnTo>
                  <a:lnTo>
                    <a:pt x="5296420" y="4751019"/>
                  </a:lnTo>
                  <a:lnTo>
                    <a:pt x="5254904" y="4731309"/>
                  </a:lnTo>
                  <a:lnTo>
                    <a:pt x="5209819" y="4718926"/>
                  </a:lnTo>
                  <a:lnTo>
                    <a:pt x="5161915" y="4714633"/>
                  </a:lnTo>
                  <a:lnTo>
                    <a:pt x="5114010" y="4718926"/>
                  </a:lnTo>
                  <a:lnTo>
                    <a:pt x="5068925" y="4731309"/>
                  </a:lnTo>
                  <a:lnTo>
                    <a:pt x="5027409" y="4751019"/>
                  </a:lnTo>
                  <a:lnTo>
                    <a:pt x="4990223" y="4777308"/>
                  </a:lnTo>
                  <a:lnTo>
                    <a:pt x="4958105" y="4809426"/>
                  </a:lnTo>
                  <a:lnTo>
                    <a:pt x="4931816" y="4846625"/>
                  </a:lnTo>
                  <a:lnTo>
                    <a:pt x="4912093" y="4888141"/>
                  </a:lnTo>
                  <a:lnTo>
                    <a:pt x="4899723" y="4933226"/>
                  </a:lnTo>
                  <a:lnTo>
                    <a:pt x="4895431" y="4981130"/>
                  </a:lnTo>
                  <a:lnTo>
                    <a:pt x="5389473" y="4981130"/>
                  </a:lnTo>
                  <a:lnTo>
                    <a:pt x="5428412" y="4981130"/>
                  </a:lnTo>
                  <a:lnTo>
                    <a:pt x="5660923" y="4981130"/>
                  </a:lnTo>
                  <a:lnTo>
                    <a:pt x="5706249" y="4981130"/>
                  </a:lnTo>
                  <a:lnTo>
                    <a:pt x="6154966" y="4981130"/>
                  </a:lnTo>
                  <a:lnTo>
                    <a:pt x="6193917" y="4981130"/>
                  </a:lnTo>
                  <a:lnTo>
                    <a:pt x="6471755" y="4981130"/>
                  </a:lnTo>
                  <a:close/>
                </a:path>
                <a:path w="7198995" h="4981575">
                  <a:moveTo>
                    <a:pt x="7198398" y="2127643"/>
                  </a:moveTo>
                  <a:lnTo>
                    <a:pt x="7190321" y="2077580"/>
                  </a:lnTo>
                  <a:lnTo>
                    <a:pt x="7167829" y="2034095"/>
                  </a:lnTo>
                  <a:lnTo>
                    <a:pt x="7133539" y="1999818"/>
                  </a:lnTo>
                  <a:lnTo>
                    <a:pt x="7090067" y="1977326"/>
                  </a:lnTo>
                  <a:lnTo>
                    <a:pt x="7040004" y="1969249"/>
                  </a:lnTo>
                  <a:lnTo>
                    <a:pt x="6989940" y="1977326"/>
                  </a:lnTo>
                  <a:lnTo>
                    <a:pt x="6946455" y="1999818"/>
                  </a:lnTo>
                  <a:lnTo>
                    <a:pt x="6912178" y="2034095"/>
                  </a:lnTo>
                  <a:lnTo>
                    <a:pt x="6906654" y="2044776"/>
                  </a:lnTo>
                  <a:lnTo>
                    <a:pt x="6903885" y="2034654"/>
                  </a:lnTo>
                  <a:lnTo>
                    <a:pt x="6884175" y="1993138"/>
                  </a:lnTo>
                  <a:lnTo>
                    <a:pt x="6857873" y="1955939"/>
                  </a:lnTo>
                  <a:lnTo>
                    <a:pt x="6825755" y="1923821"/>
                  </a:lnTo>
                  <a:lnTo>
                    <a:pt x="6788569" y="1897532"/>
                  </a:lnTo>
                  <a:lnTo>
                    <a:pt x="6747040" y="1877822"/>
                  </a:lnTo>
                  <a:lnTo>
                    <a:pt x="6701955" y="1865439"/>
                  </a:lnTo>
                  <a:lnTo>
                    <a:pt x="6654051" y="1861146"/>
                  </a:lnTo>
                  <a:lnTo>
                    <a:pt x="6606159" y="1865439"/>
                  </a:lnTo>
                  <a:lnTo>
                    <a:pt x="6561074" y="1877822"/>
                  </a:lnTo>
                  <a:lnTo>
                    <a:pt x="6519558" y="1897532"/>
                  </a:lnTo>
                  <a:lnTo>
                    <a:pt x="6482359" y="1923821"/>
                  </a:lnTo>
                  <a:lnTo>
                    <a:pt x="6450241" y="1955939"/>
                  </a:lnTo>
                  <a:lnTo>
                    <a:pt x="6423952" y="1993138"/>
                  </a:lnTo>
                  <a:lnTo>
                    <a:pt x="6404242" y="2034654"/>
                  </a:lnTo>
                  <a:lnTo>
                    <a:pt x="6403670" y="2036699"/>
                  </a:lnTo>
                  <a:lnTo>
                    <a:pt x="6402337" y="2034095"/>
                  </a:lnTo>
                  <a:lnTo>
                    <a:pt x="6368047" y="1999818"/>
                  </a:lnTo>
                  <a:lnTo>
                    <a:pt x="6324562" y="1977326"/>
                  </a:lnTo>
                  <a:lnTo>
                    <a:pt x="6274498" y="1969249"/>
                  </a:lnTo>
                  <a:lnTo>
                    <a:pt x="6224435" y="1977326"/>
                  </a:lnTo>
                  <a:lnTo>
                    <a:pt x="6180963" y="1999818"/>
                  </a:lnTo>
                  <a:lnTo>
                    <a:pt x="6146673" y="2034095"/>
                  </a:lnTo>
                  <a:lnTo>
                    <a:pt x="6141148" y="2044763"/>
                  </a:lnTo>
                  <a:lnTo>
                    <a:pt x="6138380" y="2034654"/>
                  </a:lnTo>
                  <a:lnTo>
                    <a:pt x="6118669" y="1993138"/>
                  </a:lnTo>
                  <a:lnTo>
                    <a:pt x="6092368" y="1955939"/>
                  </a:lnTo>
                  <a:lnTo>
                    <a:pt x="6060249" y="1923821"/>
                  </a:lnTo>
                  <a:lnTo>
                    <a:pt x="6023064" y="1897532"/>
                  </a:lnTo>
                  <a:lnTo>
                    <a:pt x="5981547" y="1877822"/>
                  </a:lnTo>
                  <a:lnTo>
                    <a:pt x="5936462" y="1865439"/>
                  </a:lnTo>
                  <a:lnTo>
                    <a:pt x="5888558" y="1861146"/>
                  </a:lnTo>
                  <a:lnTo>
                    <a:pt x="5840654" y="1865439"/>
                  </a:lnTo>
                  <a:lnTo>
                    <a:pt x="5795569" y="1877822"/>
                  </a:lnTo>
                  <a:lnTo>
                    <a:pt x="5754052" y="1897532"/>
                  </a:lnTo>
                  <a:lnTo>
                    <a:pt x="5716854" y="1923821"/>
                  </a:lnTo>
                  <a:lnTo>
                    <a:pt x="5684736" y="1955939"/>
                  </a:lnTo>
                  <a:lnTo>
                    <a:pt x="5658447" y="1993138"/>
                  </a:lnTo>
                  <a:lnTo>
                    <a:pt x="5638736" y="2034654"/>
                  </a:lnTo>
                  <a:lnTo>
                    <a:pt x="5626354" y="2079739"/>
                  </a:lnTo>
                  <a:lnTo>
                    <a:pt x="5622061" y="2127643"/>
                  </a:lnTo>
                  <a:lnTo>
                    <a:pt x="6116104" y="2127643"/>
                  </a:lnTo>
                  <a:lnTo>
                    <a:pt x="6155055" y="2127643"/>
                  </a:lnTo>
                  <a:lnTo>
                    <a:pt x="6387566" y="2127643"/>
                  </a:lnTo>
                  <a:lnTo>
                    <a:pt x="6432893" y="2127643"/>
                  </a:lnTo>
                  <a:lnTo>
                    <a:pt x="6881609" y="2127643"/>
                  </a:lnTo>
                  <a:lnTo>
                    <a:pt x="6920547" y="2127643"/>
                  </a:lnTo>
                  <a:lnTo>
                    <a:pt x="7198398" y="21276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4081" y="5104539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56262" y="6166375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8611" y="6979083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415489" y="505370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57230" y="4291571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459065" y="2841896"/>
              <a:ext cx="2526030" cy="3434715"/>
            </a:xfrm>
            <a:custGeom>
              <a:avLst/>
              <a:gdLst/>
              <a:ahLst/>
              <a:cxnLst/>
              <a:rect l="l" t="t" r="r" b="b"/>
              <a:pathLst>
                <a:path w="2526029" h="3434715">
                  <a:moveTo>
                    <a:pt x="2525826" y="3434672"/>
                  </a:moveTo>
                  <a:lnTo>
                    <a:pt x="2525826" y="2525826"/>
                  </a:lnTo>
                  <a:lnTo>
                    <a:pt x="0" y="0"/>
                  </a:lnTo>
                </a:path>
              </a:pathLst>
            </a:custGeom>
            <a:ln w="30395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0608" y="6156579"/>
              <a:ext cx="228564" cy="22855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852" y="2833592"/>
              <a:ext cx="2283929" cy="228393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84892" y="5565620"/>
              <a:ext cx="1636504" cy="367441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3984892" y="5565621"/>
            <a:ext cx="1637030" cy="36766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30"/>
              </a:spcBef>
            </a:pPr>
            <a:r>
              <a:rPr sz="2000" b="1" dirty="0">
                <a:solidFill>
                  <a:srgbClr val="025051"/>
                </a:solidFill>
                <a:latin typeface="Montserrat Black"/>
                <a:cs typeface="Montserrat Black"/>
              </a:rPr>
              <a:t>B</a:t>
            </a:r>
            <a:r>
              <a:rPr sz="2000" b="1" spc="-20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025051"/>
                </a:solidFill>
                <a:latin typeface="Montserrat Black"/>
                <a:cs typeface="Montserrat Black"/>
              </a:rPr>
              <a:t>O</a:t>
            </a:r>
            <a:r>
              <a:rPr sz="2000" b="1" spc="-26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025051"/>
                </a:solidFill>
                <a:latin typeface="Montserrat Black"/>
                <a:cs typeface="Montserrat Black"/>
              </a:rPr>
              <a:t>Y</a:t>
            </a:r>
            <a:r>
              <a:rPr sz="2000" b="1" spc="-290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225" dirty="0">
                <a:solidFill>
                  <a:srgbClr val="025051"/>
                </a:solidFill>
                <a:latin typeface="Montserrat Black"/>
                <a:cs typeface="Montserrat Black"/>
              </a:rPr>
              <a:t>ACÁ </a:t>
            </a:r>
            <a:endParaRPr sz="2000">
              <a:latin typeface="Montserrat Black"/>
              <a:cs typeface="Montserrat Black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8209818" y="17482038"/>
            <a:ext cx="1221740" cy="1221740"/>
            <a:chOff x="8209818" y="17482038"/>
            <a:chExt cx="1221740" cy="1221740"/>
          </a:xfrm>
        </p:grpSpPr>
        <p:sp>
          <p:nvSpPr>
            <p:cNvPr id="24" name="object 24"/>
            <p:cNvSpPr/>
            <p:nvPr/>
          </p:nvSpPr>
          <p:spPr>
            <a:xfrm>
              <a:off x="8209818" y="18092613"/>
              <a:ext cx="1195070" cy="610870"/>
            </a:xfrm>
            <a:custGeom>
              <a:avLst/>
              <a:gdLst/>
              <a:ahLst/>
              <a:cxnLst/>
              <a:rect l="l" t="t" r="r" b="b"/>
              <a:pathLst>
                <a:path w="1195070" h="610869">
                  <a:moveTo>
                    <a:pt x="610574" y="0"/>
                  </a:moveTo>
                  <a:lnTo>
                    <a:pt x="0" y="405"/>
                  </a:lnTo>
                  <a:lnTo>
                    <a:pt x="2037" y="50769"/>
                  </a:lnTo>
                  <a:lnTo>
                    <a:pt x="7997" y="100078"/>
                  </a:lnTo>
                  <a:lnTo>
                    <a:pt x="17753" y="148162"/>
                  </a:lnTo>
                  <a:lnTo>
                    <a:pt x="31179" y="194849"/>
                  </a:lnTo>
                  <a:lnTo>
                    <a:pt x="48147" y="239969"/>
                  </a:lnTo>
                  <a:lnTo>
                    <a:pt x="68532" y="283351"/>
                  </a:lnTo>
                  <a:lnTo>
                    <a:pt x="92207" y="324824"/>
                  </a:lnTo>
                  <a:lnTo>
                    <a:pt x="119045" y="364218"/>
                  </a:lnTo>
                  <a:lnTo>
                    <a:pt x="148920" y="401361"/>
                  </a:lnTo>
                  <a:lnTo>
                    <a:pt x="181705" y="436083"/>
                  </a:lnTo>
                  <a:lnTo>
                    <a:pt x="217274" y="468213"/>
                  </a:lnTo>
                  <a:lnTo>
                    <a:pt x="255500" y="497581"/>
                  </a:lnTo>
                  <a:lnTo>
                    <a:pt x="296257" y="524015"/>
                  </a:lnTo>
                  <a:lnTo>
                    <a:pt x="339418" y="547345"/>
                  </a:lnTo>
                  <a:lnTo>
                    <a:pt x="384857" y="567400"/>
                  </a:lnTo>
                  <a:lnTo>
                    <a:pt x="432447" y="584009"/>
                  </a:lnTo>
                  <a:lnTo>
                    <a:pt x="478622" y="596173"/>
                  </a:lnTo>
                  <a:lnTo>
                    <a:pt x="524883" y="604616"/>
                  </a:lnTo>
                  <a:lnTo>
                    <a:pt x="571058" y="609429"/>
                  </a:lnTo>
                  <a:lnTo>
                    <a:pt x="616980" y="610702"/>
                  </a:lnTo>
                  <a:lnTo>
                    <a:pt x="662478" y="608525"/>
                  </a:lnTo>
                  <a:lnTo>
                    <a:pt x="707383" y="602988"/>
                  </a:lnTo>
                  <a:lnTo>
                    <a:pt x="751525" y="594182"/>
                  </a:lnTo>
                  <a:lnTo>
                    <a:pt x="794736" y="582196"/>
                  </a:lnTo>
                  <a:lnTo>
                    <a:pt x="836845" y="567122"/>
                  </a:lnTo>
                  <a:lnTo>
                    <a:pt x="877684" y="549049"/>
                  </a:lnTo>
                  <a:lnTo>
                    <a:pt x="917083" y="528067"/>
                  </a:lnTo>
                  <a:lnTo>
                    <a:pt x="954872" y="504267"/>
                  </a:lnTo>
                  <a:lnTo>
                    <a:pt x="990882" y="477739"/>
                  </a:lnTo>
                  <a:lnTo>
                    <a:pt x="1024943" y="448572"/>
                  </a:lnTo>
                  <a:lnTo>
                    <a:pt x="1056887" y="416859"/>
                  </a:lnTo>
                  <a:lnTo>
                    <a:pt x="1086543" y="382687"/>
                  </a:lnTo>
                  <a:lnTo>
                    <a:pt x="1113742" y="346149"/>
                  </a:lnTo>
                  <a:lnTo>
                    <a:pt x="1138316" y="307333"/>
                  </a:lnTo>
                  <a:lnTo>
                    <a:pt x="1160093" y="266331"/>
                  </a:lnTo>
                  <a:lnTo>
                    <a:pt x="1178906" y="223232"/>
                  </a:lnTo>
                  <a:lnTo>
                    <a:pt x="1194584" y="178127"/>
                  </a:lnTo>
                  <a:lnTo>
                    <a:pt x="610574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209818" y="17482038"/>
              <a:ext cx="1221740" cy="789305"/>
            </a:xfrm>
            <a:custGeom>
              <a:avLst/>
              <a:gdLst/>
              <a:ahLst/>
              <a:cxnLst/>
              <a:rect l="l" t="t" r="r" b="b"/>
              <a:pathLst>
                <a:path w="1221740" h="789305">
                  <a:moveTo>
                    <a:pt x="610169" y="0"/>
                  </a:moveTo>
                  <a:lnTo>
                    <a:pt x="562455" y="1868"/>
                  </a:lnTo>
                  <a:lnTo>
                    <a:pt x="515747" y="7319"/>
                  </a:lnTo>
                  <a:lnTo>
                    <a:pt x="470182" y="16218"/>
                  </a:lnTo>
                  <a:lnTo>
                    <a:pt x="425894" y="28427"/>
                  </a:lnTo>
                  <a:lnTo>
                    <a:pt x="383021" y="43812"/>
                  </a:lnTo>
                  <a:lnTo>
                    <a:pt x="341697" y="62236"/>
                  </a:lnTo>
                  <a:lnTo>
                    <a:pt x="302057" y="83564"/>
                  </a:lnTo>
                  <a:lnTo>
                    <a:pt x="264239" y="107659"/>
                  </a:lnTo>
                  <a:lnTo>
                    <a:pt x="228376" y="134387"/>
                  </a:lnTo>
                  <a:lnTo>
                    <a:pt x="194606" y="163611"/>
                  </a:lnTo>
                  <a:lnTo>
                    <a:pt x="163063" y="195195"/>
                  </a:lnTo>
                  <a:lnTo>
                    <a:pt x="133884" y="229004"/>
                  </a:lnTo>
                  <a:lnTo>
                    <a:pt x="107203" y="264902"/>
                  </a:lnTo>
                  <a:lnTo>
                    <a:pt x="83158" y="302752"/>
                  </a:lnTo>
                  <a:lnTo>
                    <a:pt x="61882" y="342420"/>
                  </a:lnTo>
                  <a:lnTo>
                    <a:pt x="43512" y="383769"/>
                  </a:lnTo>
                  <a:lnTo>
                    <a:pt x="28184" y="426664"/>
                  </a:lnTo>
                  <a:lnTo>
                    <a:pt x="16033" y="470968"/>
                  </a:lnTo>
                  <a:lnTo>
                    <a:pt x="7195" y="516546"/>
                  </a:lnTo>
                  <a:lnTo>
                    <a:pt x="1805" y="563262"/>
                  </a:lnTo>
                  <a:lnTo>
                    <a:pt x="0" y="610980"/>
                  </a:lnTo>
                  <a:lnTo>
                    <a:pt x="610574" y="610574"/>
                  </a:lnTo>
                  <a:lnTo>
                    <a:pt x="1194584" y="788702"/>
                  </a:lnTo>
                  <a:lnTo>
                    <a:pt x="1206874" y="743434"/>
                  </a:lnTo>
                  <a:lnTo>
                    <a:pt x="1215112" y="700519"/>
                  </a:lnTo>
                  <a:lnTo>
                    <a:pt x="1219727" y="657062"/>
                  </a:lnTo>
                  <a:lnTo>
                    <a:pt x="1221149" y="610169"/>
                  </a:lnTo>
                  <a:lnTo>
                    <a:pt x="1219281" y="562455"/>
                  </a:lnTo>
                  <a:lnTo>
                    <a:pt x="1213830" y="515747"/>
                  </a:lnTo>
                  <a:lnTo>
                    <a:pt x="1204931" y="470182"/>
                  </a:lnTo>
                  <a:lnTo>
                    <a:pt x="1192722" y="425894"/>
                  </a:lnTo>
                  <a:lnTo>
                    <a:pt x="1177337" y="383021"/>
                  </a:lnTo>
                  <a:lnTo>
                    <a:pt x="1158913" y="341697"/>
                  </a:lnTo>
                  <a:lnTo>
                    <a:pt x="1137585" y="302057"/>
                  </a:lnTo>
                  <a:lnTo>
                    <a:pt x="1113490" y="264239"/>
                  </a:lnTo>
                  <a:lnTo>
                    <a:pt x="1086762" y="228376"/>
                  </a:lnTo>
                  <a:lnTo>
                    <a:pt x="1057538" y="194606"/>
                  </a:lnTo>
                  <a:lnTo>
                    <a:pt x="1025954" y="163063"/>
                  </a:lnTo>
                  <a:lnTo>
                    <a:pt x="992145" y="133884"/>
                  </a:lnTo>
                  <a:lnTo>
                    <a:pt x="956247" y="107203"/>
                  </a:lnTo>
                  <a:lnTo>
                    <a:pt x="918397" y="83158"/>
                  </a:lnTo>
                  <a:lnTo>
                    <a:pt x="878729" y="61882"/>
                  </a:lnTo>
                  <a:lnTo>
                    <a:pt x="837380" y="43512"/>
                  </a:lnTo>
                  <a:lnTo>
                    <a:pt x="794485" y="28184"/>
                  </a:lnTo>
                  <a:lnTo>
                    <a:pt x="750181" y="16033"/>
                  </a:lnTo>
                  <a:lnTo>
                    <a:pt x="704603" y="7195"/>
                  </a:lnTo>
                  <a:lnTo>
                    <a:pt x="657887" y="1805"/>
                  </a:lnTo>
                  <a:lnTo>
                    <a:pt x="610169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354358" y="17628022"/>
              <a:ext cx="920750" cy="920750"/>
            </a:xfrm>
            <a:custGeom>
              <a:avLst/>
              <a:gdLst/>
              <a:ahLst/>
              <a:cxnLst/>
              <a:rect l="l" t="t" r="r" b="b"/>
              <a:pathLst>
                <a:path w="920750" h="920750">
                  <a:moveTo>
                    <a:pt x="460198" y="0"/>
                  </a:moveTo>
                  <a:lnTo>
                    <a:pt x="413146" y="2375"/>
                  </a:lnTo>
                  <a:lnTo>
                    <a:pt x="367453" y="9349"/>
                  </a:lnTo>
                  <a:lnTo>
                    <a:pt x="323350" y="20689"/>
                  </a:lnTo>
                  <a:lnTo>
                    <a:pt x="281069" y="36165"/>
                  </a:lnTo>
                  <a:lnTo>
                    <a:pt x="240841" y="55544"/>
                  </a:lnTo>
                  <a:lnTo>
                    <a:pt x="202898" y="78595"/>
                  </a:lnTo>
                  <a:lnTo>
                    <a:pt x="167470" y="105087"/>
                  </a:lnTo>
                  <a:lnTo>
                    <a:pt x="134790" y="134790"/>
                  </a:lnTo>
                  <a:lnTo>
                    <a:pt x="105087" y="167470"/>
                  </a:lnTo>
                  <a:lnTo>
                    <a:pt x="78595" y="202898"/>
                  </a:lnTo>
                  <a:lnTo>
                    <a:pt x="55544" y="240841"/>
                  </a:lnTo>
                  <a:lnTo>
                    <a:pt x="36165" y="281069"/>
                  </a:lnTo>
                  <a:lnTo>
                    <a:pt x="20689" y="323350"/>
                  </a:lnTo>
                  <a:lnTo>
                    <a:pt x="9349" y="367453"/>
                  </a:lnTo>
                  <a:lnTo>
                    <a:pt x="2375" y="413146"/>
                  </a:lnTo>
                  <a:lnTo>
                    <a:pt x="0" y="460198"/>
                  </a:lnTo>
                  <a:lnTo>
                    <a:pt x="2375" y="507250"/>
                  </a:lnTo>
                  <a:lnTo>
                    <a:pt x="9349" y="552943"/>
                  </a:lnTo>
                  <a:lnTo>
                    <a:pt x="20689" y="597045"/>
                  </a:lnTo>
                  <a:lnTo>
                    <a:pt x="36165" y="639326"/>
                  </a:lnTo>
                  <a:lnTo>
                    <a:pt x="55544" y="679554"/>
                  </a:lnTo>
                  <a:lnTo>
                    <a:pt x="78595" y="717497"/>
                  </a:lnTo>
                  <a:lnTo>
                    <a:pt x="105087" y="752925"/>
                  </a:lnTo>
                  <a:lnTo>
                    <a:pt x="134790" y="785606"/>
                  </a:lnTo>
                  <a:lnTo>
                    <a:pt x="167470" y="815308"/>
                  </a:lnTo>
                  <a:lnTo>
                    <a:pt x="202898" y="841800"/>
                  </a:lnTo>
                  <a:lnTo>
                    <a:pt x="240841" y="864852"/>
                  </a:lnTo>
                  <a:lnTo>
                    <a:pt x="281069" y="884231"/>
                  </a:lnTo>
                  <a:lnTo>
                    <a:pt x="323350" y="899706"/>
                  </a:lnTo>
                  <a:lnTo>
                    <a:pt x="367453" y="911046"/>
                  </a:lnTo>
                  <a:lnTo>
                    <a:pt x="413146" y="918020"/>
                  </a:lnTo>
                  <a:lnTo>
                    <a:pt x="460198" y="920396"/>
                  </a:lnTo>
                  <a:lnTo>
                    <a:pt x="507250" y="918020"/>
                  </a:lnTo>
                  <a:lnTo>
                    <a:pt x="552943" y="911046"/>
                  </a:lnTo>
                  <a:lnTo>
                    <a:pt x="597045" y="899706"/>
                  </a:lnTo>
                  <a:lnTo>
                    <a:pt x="639326" y="884231"/>
                  </a:lnTo>
                  <a:lnTo>
                    <a:pt x="679554" y="864852"/>
                  </a:lnTo>
                  <a:lnTo>
                    <a:pt x="717497" y="841800"/>
                  </a:lnTo>
                  <a:lnTo>
                    <a:pt x="752925" y="815308"/>
                  </a:lnTo>
                  <a:lnTo>
                    <a:pt x="785606" y="785606"/>
                  </a:lnTo>
                  <a:lnTo>
                    <a:pt x="815308" y="752925"/>
                  </a:lnTo>
                  <a:lnTo>
                    <a:pt x="841800" y="717497"/>
                  </a:lnTo>
                  <a:lnTo>
                    <a:pt x="864852" y="679554"/>
                  </a:lnTo>
                  <a:lnTo>
                    <a:pt x="884231" y="639326"/>
                  </a:lnTo>
                  <a:lnTo>
                    <a:pt x="899706" y="597045"/>
                  </a:lnTo>
                  <a:lnTo>
                    <a:pt x="911046" y="552943"/>
                  </a:lnTo>
                  <a:lnTo>
                    <a:pt x="918020" y="507250"/>
                  </a:lnTo>
                  <a:lnTo>
                    <a:pt x="920396" y="460198"/>
                  </a:lnTo>
                  <a:lnTo>
                    <a:pt x="918020" y="413146"/>
                  </a:lnTo>
                  <a:lnTo>
                    <a:pt x="911046" y="367453"/>
                  </a:lnTo>
                  <a:lnTo>
                    <a:pt x="899706" y="323350"/>
                  </a:lnTo>
                  <a:lnTo>
                    <a:pt x="884231" y="281069"/>
                  </a:lnTo>
                  <a:lnTo>
                    <a:pt x="864852" y="240841"/>
                  </a:lnTo>
                  <a:lnTo>
                    <a:pt x="841800" y="202898"/>
                  </a:lnTo>
                  <a:lnTo>
                    <a:pt x="815308" y="167470"/>
                  </a:lnTo>
                  <a:lnTo>
                    <a:pt x="785606" y="134790"/>
                  </a:lnTo>
                  <a:lnTo>
                    <a:pt x="752925" y="105087"/>
                  </a:lnTo>
                  <a:lnTo>
                    <a:pt x="717497" y="78595"/>
                  </a:lnTo>
                  <a:lnTo>
                    <a:pt x="679554" y="55544"/>
                  </a:lnTo>
                  <a:lnTo>
                    <a:pt x="639326" y="36165"/>
                  </a:lnTo>
                  <a:lnTo>
                    <a:pt x="597045" y="20689"/>
                  </a:lnTo>
                  <a:lnTo>
                    <a:pt x="552943" y="9349"/>
                  </a:lnTo>
                  <a:lnTo>
                    <a:pt x="507250" y="2375"/>
                  </a:lnTo>
                  <a:lnTo>
                    <a:pt x="460198" y="0"/>
                  </a:lnTo>
                  <a:close/>
                </a:path>
              </a:pathLst>
            </a:custGeom>
            <a:solidFill>
              <a:srgbClr val="F3F0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400303" y="17673977"/>
              <a:ext cx="828675" cy="828675"/>
            </a:xfrm>
            <a:custGeom>
              <a:avLst/>
              <a:gdLst/>
              <a:ahLst/>
              <a:cxnLst/>
              <a:rect l="l" t="t" r="r" b="b"/>
              <a:pathLst>
                <a:path w="828675" h="828675">
                  <a:moveTo>
                    <a:pt x="414250" y="0"/>
                  </a:moveTo>
                  <a:lnTo>
                    <a:pt x="365939" y="2786"/>
                  </a:lnTo>
                  <a:lnTo>
                    <a:pt x="319265" y="10940"/>
                  </a:lnTo>
                  <a:lnTo>
                    <a:pt x="274539" y="24149"/>
                  </a:lnTo>
                  <a:lnTo>
                    <a:pt x="232072" y="42104"/>
                  </a:lnTo>
                  <a:lnTo>
                    <a:pt x="192174" y="64492"/>
                  </a:lnTo>
                  <a:lnTo>
                    <a:pt x="155156" y="91004"/>
                  </a:lnTo>
                  <a:lnTo>
                    <a:pt x="121330" y="121328"/>
                  </a:lnTo>
                  <a:lnTo>
                    <a:pt x="91005" y="155154"/>
                  </a:lnTo>
                  <a:lnTo>
                    <a:pt x="64493" y="192171"/>
                  </a:lnTo>
                  <a:lnTo>
                    <a:pt x="42104" y="232068"/>
                  </a:lnTo>
                  <a:lnTo>
                    <a:pt x="24149" y="274534"/>
                  </a:lnTo>
                  <a:lnTo>
                    <a:pt x="10940" y="319259"/>
                  </a:lnTo>
                  <a:lnTo>
                    <a:pt x="2786" y="365931"/>
                  </a:lnTo>
                  <a:lnTo>
                    <a:pt x="0" y="414240"/>
                  </a:lnTo>
                  <a:lnTo>
                    <a:pt x="2786" y="462551"/>
                  </a:lnTo>
                  <a:lnTo>
                    <a:pt x="10940" y="509224"/>
                  </a:lnTo>
                  <a:lnTo>
                    <a:pt x="24149" y="553950"/>
                  </a:lnTo>
                  <a:lnTo>
                    <a:pt x="42104" y="596418"/>
                  </a:lnTo>
                  <a:lnTo>
                    <a:pt x="64493" y="636316"/>
                  </a:lnTo>
                  <a:lnTo>
                    <a:pt x="91005" y="673333"/>
                  </a:lnTo>
                  <a:lnTo>
                    <a:pt x="121330" y="707160"/>
                  </a:lnTo>
                  <a:lnTo>
                    <a:pt x="155156" y="737485"/>
                  </a:lnTo>
                  <a:lnTo>
                    <a:pt x="192174" y="763997"/>
                  </a:lnTo>
                  <a:lnTo>
                    <a:pt x="232072" y="786386"/>
                  </a:lnTo>
                  <a:lnTo>
                    <a:pt x="274539" y="804340"/>
                  </a:lnTo>
                  <a:lnTo>
                    <a:pt x="319265" y="817550"/>
                  </a:lnTo>
                  <a:lnTo>
                    <a:pt x="365939" y="825703"/>
                  </a:lnTo>
                  <a:lnTo>
                    <a:pt x="414250" y="828490"/>
                  </a:lnTo>
                  <a:lnTo>
                    <a:pt x="462561" y="825703"/>
                  </a:lnTo>
                  <a:lnTo>
                    <a:pt x="509235" y="817550"/>
                  </a:lnTo>
                  <a:lnTo>
                    <a:pt x="553961" y="804340"/>
                  </a:lnTo>
                  <a:lnTo>
                    <a:pt x="596428" y="786386"/>
                  </a:lnTo>
                  <a:lnTo>
                    <a:pt x="636326" y="763997"/>
                  </a:lnTo>
                  <a:lnTo>
                    <a:pt x="673344" y="737485"/>
                  </a:lnTo>
                  <a:lnTo>
                    <a:pt x="707170" y="707160"/>
                  </a:lnTo>
                  <a:lnTo>
                    <a:pt x="737495" y="673333"/>
                  </a:lnTo>
                  <a:lnTo>
                    <a:pt x="764007" y="636316"/>
                  </a:lnTo>
                  <a:lnTo>
                    <a:pt x="786396" y="596418"/>
                  </a:lnTo>
                  <a:lnTo>
                    <a:pt x="804350" y="553950"/>
                  </a:lnTo>
                  <a:lnTo>
                    <a:pt x="817560" y="509224"/>
                  </a:lnTo>
                  <a:lnTo>
                    <a:pt x="825713" y="462551"/>
                  </a:lnTo>
                  <a:lnTo>
                    <a:pt x="828500" y="414240"/>
                  </a:lnTo>
                  <a:lnTo>
                    <a:pt x="825713" y="365931"/>
                  </a:lnTo>
                  <a:lnTo>
                    <a:pt x="817560" y="319259"/>
                  </a:lnTo>
                  <a:lnTo>
                    <a:pt x="804350" y="274534"/>
                  </a:lnTo>
                  <a:lnTo>
                    <a:pt x="786396" y="232068"/>
                  </a:lnTo>
                  <a:lnTo>
                    <a:pt x="764007" y="192171"/>
                  </a:lnTo>
                  <a:lnTo>
                    <a:pt x="737495" y="155154"/>
                  </a:lnTo>
                  <a:lnTo>
                    <a:pt x="707170" y="121328"/>
                  </a:lnTo>
                  <a:lnTo>
                    <a:pt x="673344" y="91004"/>
                  </a:lnTo>
                  <a:lnTo>
                    <a:pt x="636326" y="64492"/>
                  </a:lnTo>
                  <a:lnTo>
                    <a:pt x="596428" y="42104"/>
                  </a:lnTo>
                  <a:lnTo>
                    <a:pt x="553961" y="24149"/>
                  </a:lnTo>
                  <a:lnTo>
                    <a:pt x="509235" y="10940"/>
                  </a:lnTo>
                  <a:lnTo>
                    <a:pt x="462561" y="2786"/>
                  </a:lnTo>
                  <a:lnTo>
                    <a:pt x="414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400303" y="17673977"/>
              <a:ext cx="828675" cy="828675"/>
            </a:xfrm>
            <a:custGeom>
              <a:avLst/>
              <a:gdLst/>
              <a:ahLst/>
              <a:cxnLst/>
              <a:rect l="l" t="t" r="r" b="b"/>
              <a:pathLst>
                <a:path w="828675" h="828675">
                  <a:moveTo>
                    <a:pt x="414250" y="828490"/>
                  </a:moveTo>
                  <a:lnTo>
                    <a:pt x="365939" y="825703"/>
                  </a:lnTo>
                  <a:lnTo>
                    <a:pt x="319265" y="817550"/>
                  </a:lnTo>
                  <a:lnTo>
                    <a:pt x="274539" y="804340"/>
                  </a:lnTo>
                  <a:lnTo>
                    <a:pt x="232072" y="786386"/>
                  </a:lnTo>
                  <a:lnTo>
                    <a:pt x="192174" y="763997"/>
                  </a:lnTo>
                  <a:lnTo>
                    <a:pt x="155156" y="737485"/>
                  </a:lnTo>
                  <a:lnTo>
                    <a:pt x="121330" y="707160"/>
                  </a:lnTo>
                  <a:lnTo>
                    <a:pt x="91005" y="673333"/>
                  </a:lnTo>
                  <a:lnTo>
                    <a:pt x="64493" y="636316"/>
                  </a:lnTo>
                  <a:lnTo>
                    <a:pt x="42104" y="596418"/>
                  </a:lnTo>
                  <a:lnTo>
                    <a:pt x="24149" y="553950"/>
                  </a:lnTo>
                  <a:lnTo>
                    <a:pt x="10940" y="509224"/>
                  </a:lnTo>
                  <a:lnTo>
                    <a:pt x="2786" y="462551"/>
                  </a:lnTo>
                  <a:lnTo>
                    <a:pt x="0" y="414240"/>
                  </a:lnTo>
                  <a:lnTo>
                    <a:pt x="2786" y="365931"/>
                  </a:lnTo>
                  <a:lnTo>
                    <a:pt x="10940" y="319259"/>
                  </a:lnTo>
                  <a:lnTo>
                    <a:pt x="24149" y="274534"/>
                  </a:lnTo>
                  <a:lnTo>
                    <a:pt x="42104" y="232068"/>
                  </a:lnTo>
                  <a:lnTo>
                    <a:pt x="64493" y="192171"/>
                  </a:lnTo>
                  <a:lnTo>
                    <a:pt x="91005" y="155154"/>
                  </a:lnTo>
                  <a:lnTo>
                    <a:pt x="121330" y="121328"/>
                  </a:lnTo>
                  <a:lnTo>
                    <a:pt x="155156" y="91004"/>
                  </a:lnTo>
                  <a:lnTo>
                    <a:pt x="192174" y="64492"/>
                  </a:lnTo>
                  <a:lnTo>
                    <a:pt x="232072" y="42104"/>
                  </a:lnTo>
                  <a:lnTo>
                    <a:pt x="274539" y="24149"/>
                  </a:lnTo>
                  <a:lnTo>
                    <a:pt x="319265" y="10940"/>
                  </a:lnTo>
                  <a:lnTo>
                    <a:pt x="365939" y="2786"/>
                  </a:lnTo>
                  <a:lnTo>
                    <a:pt x="414250" y="0"/>
                  </a:lnTo>
                  <a:lnTo>
                    <a:pt x="462561" y="2786"/>
                  </a:lnTo>
                  <a:lnTo>
                    <a:pt x="509235" y="10940"/>
                  </a:lnTo>
                  <a:lnTo>
                    <a:pt x="553961" y="24149"/>
                  </a:lnTo>
                  <a:lnTo>
                    <a:pt x="596428" y="42104"/>
                  </a:lnTo>
                  <a:lnTo>
                    <a:pt x="636326" y="64492"/>
                  </a:lnTo>
                  <a:lnTo>
                    <a:pt x="673344" y="91004"/>
                  </a:lnTo>
                  <a:lnTo>
                    <a:pt x="707170" y="121328"/>
                  </a:lnTo>
                  <a:lnTo>
                    <a:pt x="737495" y="155154"/>
                  </a:lnTo>
                  <a:lnTo>
                    <a:pt x="764007" y="192171"/>
                  </a:lnTo>
                  <a:lnTo>
                    <a:pt x="786396" y="232068"/>
                  </a:lnTo>
                  <a:lnTo>
                    <a:pt x="804350" y="274534"/>
                  </a:lnTo>
                  <a:lnTo>
                    <a:pt x="817560" y="319259"/>
                  </a:lnTo>
                  <a:lnTo>
                    <a:pt x="825713" y="365931"/>
                  </a:lnTo>
                  <a:lnTo>
                    <a:pt x="828500" y="414240"/>
                  </a:lnTo>
                  <a:lnTo>
                    <a:pt x="825713" y="462551"/>
                  </a:lnTo>
                  <a:lnTo>
                    <a:pt x="817560" y="509224"/>
                  </a:lnTo>
                  <a:lnTo>
                    <a:pt x="804350" y="553950"/>
                  </a:lnTo>
                  <a:lnTo>
                    <a:pt x="786396" y="596418"/>
                  </a:lnTo>
                  <a:lnTo>
                    <a:pt x="764007" y="636316"/>
                  </a:lnTo>
                  <a:lnTo>
                    <a:pt x="737495" y="673333"/>
                  </a:lnTo>
                  <a:lnTo>
                    <a:pt x="707170" y="707160"/>
                  </a:lnTo>
                  <a:lnTo>
                    <a:pt x="673344" y="737485"/>
                  </a:lnTo>
                  <a:lnTo>
                    <a:pt x="636326" y="763997"/>
                  </a:lnTo>
                  <a:lnTo>
                    <a:pt x="596428" y="786386"/>
                  </a:lnTo>
                  <a:lnTo>
                    <a:pt x="553961" y="804340"/>
                  </a:lnTo>
                  <a:lnTo>
                    <a:pt x="509235" y="817550"/>
                  </a:lnTo>
                  <a:lnTo>
                    <a:pt x="462561" y="825703"/>
                  </a:lnTo>
                  <a:lnTo>
                    <a:pt x="414250" y="828490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6887838" y="2088468"/>
            <a:ext cx="1721485" cy="7296784"/>
            <a:chOff x="6887838" y="2088468"/>
            <a:chExt cx="1721485" cy="7296784"/>
          </a:xfrm>
        </p:grpSpPr>
        <p:sp>
          <p:nvSpPr>
            <p:cNvPr id="30" name="object 30"/>
            <p:cNvSpPr/>
            <p:nvPr/>
          </p:nvSpPr>
          <p:spPr>
            <a:xfrm>
              <a:off x="6890378" y="4455160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8"/>
                  </a:lnTo>
                  <a:lnTo>
                    <a:pt x="249109" y="27916"/>
                  </a:lnTo>
                  <a:lnTo>
                    <a:pt x="279644" y="56631"/>
                  </a:lnTo>
                  <a:lnTo>
                    <a:pt x="299447" y="92546"/>
                  </a:lnTo>
                  <a:lnTo>
                    <a:pt x="306498" y="133679"/>
                  </a:lnTo>
                  <a:lnTo>
                    <a:pt x="298685" y="176093"/>
                  </a:lnTo>
                  <a:lnTo>
                    <a:pt x="276930" y="212926"/>
                  </a:lnTo>
                  <a:lnTo>
                    <a:pt x="243756" y="241970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0"/>
                  </a:lnTo>
                  <a:lnTo>
                    <a:pt x="29568" y="212926"/>
                  </a:lnTo>
                  <a:lnTo>
                    <a:pt x="7812" y="176093"/>
                  </a:lnTo>
                  <a:lnTo>
                    <a:pt x="0" y="133679"/>
                  </a:lnTo>
                  <a:lnTo>
                    <a:pt x="6999" y="93475"/>
                  </a:lnTo>
                  <a:lnTo>
                    <a:pt x="26576" y="58144"/>
                  </a:lnTo>
                  <a:lnTo>
                    <a:pt x="56600" y="29551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969890" y="4243276"/>
              <a:ext cx="155533" cy="148461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6938843" y="4420605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846551" y="2093548"/>
              <a:ext cx="0" cy="7286625"/>
            </a:xfrm>
            <a:custGeom>
              <a:avLst/>
              <a:gdLst/>
              <a:ahLst/>
              <a:cxnLst/>
              <a:rect l="l" t="t" r="r" b="b"/>
              <a:pathLst>
                <a:path h="7286625">
                  <a:moveTo>
                    <a:pt x="0" y="0"/>
                  </a:moveTo>
                  <a:lnTo>
                    <a:pt x="0" y="7286534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023813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6" name="object 36"/>
          <p:cNvGrpSpPr/>
          <p:nvPr/>
        </p:nvGrpSpPr>
        <p:grpSpPr>
          <a:xfrm>
            <a:off x="3686037" y="13439204"/>
            <a:ext cx="1979930" cy="2141855"/>
            <a:chOff x="3686037" y="13439204"/>
            <a:chExt cx="1979930" cy="2141855"/>
          </a:xfrm>
        </p:grpSpPr>
        <p:pic>
          <p:nvPicPr>
            <p:cNvPr id="37" name="object 3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686037" y="13581736"/>
              <a:ext cx="1853218" cy="185295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3910213" y="13445891"/>
              <a:ext cx="1749425" cy="542925"/>
            </a:xfrm>
            <a:custGeom>
              <a:avLst/>
              <a:gdLst/>
              <a:ahLst/>
              <a:cxnLst/>
              <a:rect l="l" t="t" r="r" b="b"/>
              <a:pathLst>
                <a:path w="1749425" h="542925">
                  <a:moveTo>
                    <a:pt x="1749302" y="0"/>
                  </a:moveTo>
                  <a:lnTo>
                    <a:pt x="0" y="0"/>
                  </a:lnTo>
                  <a:lnTo>
                    <a:pt x="0" y="542438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652491" y="13439204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366992" y="14155321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5">
                  <a:moveTo>
                    <a:pt x="0" y="0"/>
                  </a:moveTo>
                  <a:lnTo>
                    <a:pt x="292526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652491" y="1414863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366992" y="14864752"/>
              <a:ext cx="292735" cy="0"/>
            </a:xfrm>
            <a:custGeom>
              <a:avLst/>
              <a:gdLst/>
              <a:ahLst/>
              <a:cxnLst/>
              <a:rect l="l" t="t" r="r" b="b"/>
              <a:pathLst>
                <a:path w="292735">
                  <a:moveTo>
                    <a:pt x="0" y="0"/>
                  </a:moveTo>
                  <a:lnTo>
                    <a:pt x="292526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652491" y="14858067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764084" y="15377299"/>
              <a:ext cx="895985" cy="197485"/>
            </a:xfrm>
            <a:custGeom>
              <a:avLst/>
              <a:gdLst/>
              <a:ahLst/>
              <a:cxnLst/>
              <a:rect l="l" t="t" r="r" b="b"/>
              <a:pathLst>
                <a:path w="895985" h="197484">
                  <a:moveTo>
                    <a:pt x="895431" y="196881"/>
                  </a:moveTo>
                  <a:lnTo>
                    <a:pt x="0" y="196881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652491" y="1556749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12156935" y="12720432"/>
            <a:ext cx="1717675" cy="1717675"/>
            <a:chOff x="12156935" y="12720432"/>
            <a:chExt cx="1717675" cy="1717675"/>
          </a:xfrm>
        </p:grpSpPr>
        <p:sp>
          <p:nvSpPr>
            <p:cNvPr id="47" name="object 47"/>
            <p:cNvSpPr/>
            <p:nvPr/>
          </p:nvSpPr>
          <p:spPr>
            <a:xfrm>
              <a:off x="12156935" y="12720432"/>
              <a:ext cx="1717675" cy="1717675"/>
            </a:xfrm>
            <a:custGeom>
              <a:avLst/>
              <a:gdLst/>
              <a:ahLst/>
              <a:cxnLst/>
              <a:rect l="l" t="t" r="r" b="b"/>
              <a:pathLst>
                <a:path w="1717675" h="1717675">
                  <a:moveTo>
                    <a:pt x="858683" y="0"/>
                  </a:moveTo>
                  <a:lnTo>
                    <a:pt x="92635" y="0"/>
                  </a:lnTo>
                  <a:lnTo>
                    <a:pt x="56575" y="7280"/>
                  </a:lnTo>
                  <a:lnTo>
                    <a:pt x="27130" y="27135"/>
                  </a:lnTo>
                  <a:lnTo>
                    <a:pt x="7279" y="56584"/>
                  </a:lnTo>
                  <a:lnTo>
                    <a:pt x="0" y="92645"/>
                  </a:lnTo>
                  <a:lnTo>
                    <a:pt x="0" y="858693"/>
                  </a:lnTo>
                  <a:lnTo>
                    <a:pt x="1359" y="907420"/>
                  </a:lnTo>
                  <a:lnTo>
                    <a:pt x="5388" y="955434"/>
                  </a:lnTo>
                  <a:lnTo>
                    <a:pt x="12016" y="1002662"/>
                  </a:lnTo>
                  <a:lnTo>
                    <a:pt x="21168" y="1049032"/>
                  </a:lnTo>
                  <a:lnTo>
                    <a:pt x="32774" y="1094472"/>
                  </a:lnTo>
                  <a:lnTo>
                    <a:pt x="46760" y="1138908"/>
                  </a:lnTo>
                  <a:lnTo>
                    <a:pt x="63053" y="1182269"/>
                  </a:lnTo>
                  <a:lnTo>
                    <a:pt x="81582" y="1224482"/>
                  </a:lnTo>
                  <a:lnTo>
                    <a:pt x="102274" y="1265474"/>
                  </a:lnTo>
                  <a:lnTo>
                    <a:pt x="125056" y="1305173"/>
                  </a:lnTo>
                  <a:lnTo>
                    <a:pt x="149856" y="1343507"/>
                  </a:lnTo>
                  <a:lnTo>
                    <a:pt x="176602" y="1380403"/>
                  </a:lnTo>
                  <a:lnTo>
                    <a:pt x="205220" y="1415788"/>
                  </a:lnTo>
                  <a:lnTo>
                    <a:pt x="235639" y="1449590"/>
                  </a:lnTo>
                  <a:lnTo>
                    <a:pt x="267786" y="1481737"/>
                  </a:lnTo>
                  <a:lnTo>
                    <a:pt x="301588" y="1512156"/>
                  </a:lnTo>
                  <a:lnTo>
                    <a:pt x="336973" y="1540774"/>
                  </a:lnTo>
                  <a:lnTo>
                    <a:pt x="373869" y="1567520"/>
                  </a:lnTo>
                  <a:lnTo>
                    <a:pt x="412203" y="1592320"/>
                  </a:lnTo>
                  <a:lnTo>
                    <a:pt x="451902" y="1615102"/>
                  </a:lnTo>
                  <a:lnTo>
                    <a:pt x="492894" y="1635794"/>
                  </a:lnTo>
                  <a:lnTo>
                    <a:pt x="535107" y="1654323"/>
                  </a:lnTo>
                  <a:lnTo>
                    <a:pt x="578468" y="1670616"/>
                  </a:lnTo>
                  <a:lnTo>
                    <a:pt x="622904" y="1684602"/>
                  </a:lnTo>
                  <a:lnTo>
                    <a:pt x="668344" y="1696208"/>
                  </a:lnTo>
                  <a:lnTo>
                    <a:pt x="714714" y="1705360"/>
                  </a:lnTo>
                  <a:lnTo>
                    <a:pt x="761942" y="1711988"/>
                  </a:lnTo>
                  <a:lnTo>
                    <a:pt x="809956" y="1716017"/>
                  </a:lnTo>
                  <a:lnTo>
                    <a:pt x="858683" y="1717376"/>
                  </a:lnTo>
                  <a:lnTo>
                    <a:pt x="907410" y="1716017"/>
                  </a:lnTo>
                  <a:lnTo>
                    <a:pt x="955424" y="1711988"/>
                  </a:lnTo>
                  <a:lnTo>
                    <a:pt x="1002652" y="1705360"/>
                  </a:lnTo>
                  <a:lnTo>
                    <a:pt x="1049022" y="1696208"/>
                  </a:lnTo>
                  <a:lnTo>
                    <a:pt x="1094462" y="1684602"/>
                  </a:lnTo>
                  <a:lnTo>
                    <a:pt x="1138898" y="1670616"/>
                  </a:lnTo>
                  <a:lnTo>
                    <a:pt x="1182259" y="1654323"/>
                  </a:lnTo>
                  <a:lnTo>
                    <a:pt x="1224472" y="1635794"/>
                  </a:lnTo>
                  <a:lnTo>
                    <a:pt x="1265464" y="1615102"/>
                  </a:lnTo>
                  <a:lnTo>
                    <a:pt x="1305163" y="1592320"/>
                  </a:lnTo>
                  <a:lnTo>
                    <a:pt x="1343497" y="1567520"/>
                  </a:lnTo>
                  <a:lnTo>
                    <a:pt x="1380393" y="1540774"/>
                  </a:lnTo>
                  <a:lnTo>
                    <a:pt x="1415778" y="1512156"/>
                  </a:lnTo>
                  <a:lnTo>
                    <a:pt x="1449580" y="1481737"/>
                  </a:lnTo>
                  <a:lnTo>
                    <a:pt x="1481727" y="1449590"/>
                  </a:lnTo>
                  <a:lnTo>
                    <a:pt x="1512146" y="1415788"/>
                  </a:lnTo>
                  <a:lnTo>
                    <a:pt x="1540764" y="1380403"/>
                  </a:lnTo>
                  <a:lnTo>
                    <a:pt x="1567510" y="1343507"/>
                  </a:lnTo>
                  <a:lnTo>
                    <a:pt x="1592310" y="1305173"/>
                  </a:lnTo>
                  <a:lnTo>
                    <a:pt x="1615092" y="1265474"/>
                  </a:lnTo>
                  <a:lnTo>
                    <a:pt x="1635784" y="1224482"/>
                  </a:lnTo>
                  <a:lnTo>
                    <a:pt x="1654313" y="1182269"/>
                  </a:lnTo>
                  <a:lnTo>
                    <a:pt x="1670606" y="1138908"/>
                  </a:lnTo>
                  <a:lnTo>
                    <a:pt x="1684592" y="1094472"/>
                  </a:lnTo>
                  <a:lnTo>
                    <a:pt x="1696198" y="1049032"/>
                  </a:lnTo>
                  <a:lnTo>
                    <a:pt x="1705350" y="1002662"/>
                  </a:lnTo>
                  <a:lnTo>
                    <a:pt x="1711977" y="955434"/>
                  </a:lnTo>
                  <a:lnTo>
                    <a:pt x="1716007" y="907420"/>
                  </a:lnTo>
                  <a:lnTo>
                    <a:pt x="1717366" y="858693"/>
                  </a:lnTo>
                  <a:lnTo>
                    <a:pt x="1716007" y="809966"/>
                  </a:lnTo>
                  <a:lnTo>
                    <a:pt x="1711977" y="761952"/>
                  </a:lnTo>
                  <a:lnTo>
                    <a:pt x="1705350" y="714724"/>
                  </a:lnTo>
                  <a:lnTo>
                    <a:pt x="1696198" y="668353"/>
                  </a:lnTo>
                  <a:lnTo>
                    <a:pt x="1684592" y="622914"/>
                  </a:lnTo>
                  <a:lnTo>
                    <a:pt x="1670606" y="578477"/>
                  </a:lnTo>
                  <a:lnTo>
                    <a:pt x="1654313" y="535116"/>
                  </a:lnTo>
                  <a:lnTo>
                    <a:pt x="1635784" y="492902"/>
                  </a:lnTo>
                  <a:lnTo>
                    <a:pt x="1615092" y="451910"/>
                  </a:lnTo>
                  <a:lnTo>
                    <a:pt x="1592310" y="412210"/>
                  </a:lnTo>
                  <a:lnTo>
                    <a:pt x="1567510" y="373876"/>
                  </a:lnTo>
                  <a:lnTo>
                    <a:pt x="1540764" y="336980"/>
                  </a:lnTo>
                  <a:lnTo>
                    <a:pt x="1512146" y="301594"/>
                  </a:lnTo>
                  <a:lnTo>
                    <a:pt x="1481727" y="267791"/>
                  </a:lnTo>
                  <a:lnTo>
                    <a:pt x="1449580" y="235644"/>
                  </a:lnTo>
                  <a:lnTo>
                    <a:pt x="1415778" y="205224"/>
                  </a:lnTo>
                  <a:lnTo>
                    <a:pt x="1380393" y="176605"/>
                  </a:lnTo>
                  <a:lnTo>
                    <a:pt x="1343497" y="149859"/>
                  </a:lnTo>
                  <a:lnTo>
                    <a:pt x="1305163" y="125059"/>
                  </a:lnTo>
                  <a:lnTo>
                    <a:pt x="1265464" y="102276"/>
                  </a:lnTo>
                  <a:lnTo>
                    <a:pt x="1224472" y="81584"/>
                  </a:lnTo>
                  <a:lnTo>
                    <a:pt x="1182259" y="63055"/>
                  </a:lnTo>
                  <a:lnTo>
                    <a:pt x="1138898" y="46761"/>
                  </a:lnTo>
                  <a:lnTo>
                    <a:pt x="1094462" y="32775"/>
                  </a:lnTo>
                  <a:lnTo>
                    <a:pt x="1049022" y="21169"/>
                  </a:lnTo>
                  <a:lnTo>
                    <a:pt x="1002652" y="12016"/>
                  </a:lnTo>
                  <a:lnTo>
                    <a:pt x="955424" y="5388"/>
                  </a:lnTo>
                  <a:lnTo>
                    <a:pt x="907410" y="1359"/>
                  </a:lnTo>
                  <a:lnTo>
                    <a:pt x="8586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2239421" y="12814696"/>
              <a:ext cx="127529" cy="127519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2239421" y="13001227"/>
              <a:ext cx="127529" cy="127519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239424" y="13187756"/>
              <a:ext cx="127529" cy="127519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2239421" y="13363196"/>
              <a:ext cx="127529" cy="127519"/>
            </a:xfrm>
            <a:prstGeom prst="rect">
              <a:avLst/>
            </a:prstGeom>
          </p:spPr>
        </p:pic>
      </p:grpSp>
      <p:grpSp>
        <p:nvGrpSpPr>
          <p:cNvPr id="52" name="object 52"/>
          <p:cNvGrpSpPr/>
          <p:nvPr/>
        </p:nvGrpSpPr>
        <p:grpSpPr>
          <a:xfrm>
            <a:off x="446439" y="13216892"/>
            <a:ext cx="1670685" cy="1569720"/>
            <a:chOff x="446439" y="13216892"/>
            <a:chExt cx="1670685" cy="1569720"/>
          </a:xfrm>
        </p:grpSpPr>
        <p:sp>
          <p:nvSpPr>
            <p:cNvPr id="53" name="object 53"/>
            <p:cNvSpPr/>
            <p:nvPr/>
          </p:nvSpPr>
          <p:spPr>
            <a:xfrm>
              <a:off x="446439" y="13216892"/>
              <a:ext cx="1569720" cy="1569720"/>
            </a:xfrm>
            <a:custGeom>
              <a:avLst/>
              <a:gdLst/>
              <a:ahLst/>
              <a:cxnLst/>
              <a:rect l="l" t="t" r="r" b="b"/>
              <a:pathLst>
                <a:path w="1569720" h="1569719">
                  <a:moveTo>
                    <a:pt x="790911" y="0"/>
                  </a:moveTo>
                  <a:lnTo>
                    <a:pt x="743106" y="1044"/>
                  </a:lnTo>
                  <a:lnTo>
                    <a:pt x="696036" y="4903"/>
                  </a:lnTo>
                  <a:lnTo>
                    <a:pt x="649784" y="11496"/>
                  </a:lnTo>
                  <a:lnTo>
                    <a:pt x="604431" y="20742"/>
                  </a:lnTo>
                  <a:lnTo>
                    <a:pt x="560061" y="32558"/>
                  </a:lnTo>
                  <a:lnTo>
                    <a:pt x="516756" y="46864"/>
                  </a:lnTo>
                  <a:lnTo>
                    <a:pt x="474599" y="63578"/>
                  </a:lnTo>
                  <a:lnTo>
                    <a:pt x="433674" y="82619"/>
                  </a:lnTo>
                  <a:lnTo>
                    <a:pt x="394062" y="103906"/>
                  </a:lnTo>
                  <a:lnTo>
                    <a:pt x="355846" y="127356"/>
                  </a:lnTo>
                  <a:lnTo>
                    <a:pt x="319110" y="152889"/>
                  </a:lnTo>
                  <a:lnTo>
                    <a:pt x="283935" y="180423"/>
                  </a:lnTo>
                  <a:lnTo>
                    <a:pt x="250405" y="209876"/>
                  </a:lnTo>
                  <a:lnTo>
                    <a:pt x="218603" y="241168"/>
                  </a:lnTo>
                  <a:lnTo>
                    <a:pt x="188610" y="274217"/>
                  </a:lnTo>
                  <a:lnTo>
                    <a:pt x="160510" y="308941"/>
                  </a:lnTo>
                  <a:lnTo>
                    <a:pt x="134386" y="345259"/>
                  </a:lnTo>
                  <a:lnTo>
                    <a:pt x="110320" y="383090"/>
                  </a:lnTo>
                  <a:lnTo>
                    <a:pt x="88395" y="422352"/>
                  </a:lnTo>
                  <a:lnTo>
                    <a:pt x="68694" y="462965"/>
                  </a:lnTo>
                  <a:lnTo>
                    <a:pt x="51299" y="504845"/>
                  </a:lnTo>
                  <a:lnTo>
                    <a:pt x="36294" y="547912"/>
                  </a:lnTo>
                  <a:lnTo>
                    <a:pt x="23760" y="592086"/>
                  </a:lnTo>
                  <a:lnTo>
                    <a:pt x="13781" y="637283"/>
                  </a:lnTo>
                  <a:lnTo>
                    <a:pt x="6439" y="683423"/>
                  </a:lnTo>
                  <a:lnTo>
                    <a:pt x="1818" y="730424"/>
                  </a:lnTo>
                  <a:lnTo>
                    <a:pt x="0" y="778206"/>
                  </a:lnTo>
                  <a:lnTo>
                    <a:pt x="1044" y="826010"/>
                  </a:lnTo>
                  <a:lnTo>
                    <a:pt x="4903" y="873080"/>
                  </a:lnTo>
                  <a:lnTo>
                    <a:pt x="11496" y="919333"/>
                  </a:lnTo>
                  <a:lnTo>
                    <a:pt x="20742" y="964686"/>
                  </a:lnTo>
                  <a:lnTo>
                    <a:pt x="32558" y="1009056"/>
                  </a:lnTo>
                  <a:lnTo>
                    <a:pt x="46864" y="1052361"/>
                  </a:lnTo>
                  <a:lnTo>
                    <a:pt x="63578" y="1094517"/>
                  </a:lnTo>
                  <a:lnTo>
                    <a:pt x="82619" y="1135443"/>
                  </a:lnTo>
                  <a:lnTo>
                    <a:pt x="103906" y="1175055"/>
                  </a:lnTo>
                  <a:lnTo>
                    <a:pt x="127356" y="1213270"/>
                  </a:lnTo>
                  <a:lnTo>
                    <a:pt x="152889" y="1250007"/>
                  </a:lnTo>
                  <a:lnTo>
                    <a:pt x="180423" y="1285181"/>
                  </a:lnTo>
                  <a:lnTo>
                    <a:pt x="209876" y="1318711"/>
                  </a:lnTo>
                  <a:lnTo>
                    <a:pt x="241168" y="1350514"/>
                  </a:lnTo>
                  <a:lnTo>
                    <a:pt x="274217" y="1380506"/>
                  </a:lnTo>
                  <a:lnTo>
                    <a:pt x="308941" y="1408606"/>
                  </a:lnTo>
                  <a:lnTo>
                    <a:pt x="345259" y="1434731"/>
                  </a:lnTo>
                  <a:lnTo>
                    <a:pt x="383090" y="1458797"/>
                  </a:lnTo>
                  <a:lnTo>
                    <a:pt x="422352" y="1480722"/>
                  </a:lnTo>
                  <a:lnTo>
                    <a:pt x="462965" y="1500423"/>
                  </a:lnTo>
                  <a:lnTo>
                    <a:pt x="504845" y="1517818"/>
                  </a:lnTo>
                  <a:lnTo>
                    <a:pt x="547912" y="1532823"/>
                  </a:lnTo>
                  <a:lnTo>
                    <a:pt x="592086" y="1545357"/>
                  </a:lnTo>
                  <a:lnTo>
                    <a:pt x="637283" y="1555336"/>
                  </a:lnTo>
                  <a:lnTo>
                    <a:pt x="683423" y="1562677"/>
                  </a:lnTo>
                  <a:lnTo>
                    <a:pt x="730424" y="1567299"/>
                  </a:lnTo>
                  <a:lnTo>
                    <a:pt x="778206" y="1569117"/>
                  </a:lnTo>
                  <a:lnTo>
                    <a:pt x="826010" y="1568073"/>
                  </a:lnTo>
                  <a:lnTo>
                    <a:pt x="873080" y="1564214"/>
                  </a:lnTo>
                  <a:lnTo>
                    <a:pt x="919333" y="1557621"/>
                  </a:lnTo>
                  <a:lnTo>
                    <a:pt x="964686" y="1548375"/>
                  </a:lnTo>
                  <a:lnTo>
                    <a:pt x="1009056" y="1536559"/>
                  </a:lnTo>
                  <a:lnTo>
                    <a:pt x="1052361" y="1522253"/>
                  </a:lnTo>
                  <a:lnTo>
                    <a:pt x="1094517" y="1505538"/>
                  </a:lnTo>
                  <a:lnTo>
                    <a:pt x="1135443" y="1486497"/>
                  </a:lnTo>
                  <a:lnTo>
                    <a:pt x="1175055" y="1465211"/>
                  </a:lnTo>
                  <a:lnTo>
                    <a:pt x="1213270" y="1441761"/>
                  </a:lnTo>
                  <a:lnTo>
                    <a:pt x="1250007" y="1416228"/>
                  </a:lnTo>
                  <a:lnTo>
                    <a:pt x="1285181" y="1388694"/>
                  </a:lnTo>
                  <a:lnTo>
                    <a:pt x="1318711" y="1359241"/>
                  </a:lnTo>
                  <a:lnTo>
                    <a:pt x="1350514" y="1327949"/>
                  </a:lnTo>
                  <a:lnTo>
                    <a:pt x="1380506" y="1294900"/>
                  </a:lnTo>
                  <a:lnTo>
                    <a:pt x="1408606" y="1260176"/>
                  </a:lnTo>
                  <a:lnTo>
                    <a:pt x="1434731" y="1223857"/>
                  </a:lnTo>
                  <a:lnTo>
                    <a:pt x="1458797" y="1186026"/>
                  </a:lnTo>
                  <a:lnTo>
                    <a:pt x="1480722" y="1146764"/>
                  </a:lnTo>
                  <a:lnTo>
                    <a:pt x="1500423" y="1106152"/>
                  </a:lnTo>
                  <a:lnTo>
                    <a:pt x="1517818" y="1064272"/>
                  </a:lnTo>
                  <a:lnTo>
                    <a:pt x="1532823" y="1021204"/>
                  </a:lnTo>
                  <a:lnTo>
                    <a:pt x="1545357" y="977031"/>
                  </a:lnTo>
                  <a:lnTo>
                    <a:pt x="1555336" y="931834"/>
                  </a:lnTo>
                  <a:lnTo>
                    <a:pt x="1562677" y="885694"/>
                  </a:lnTo>
                  <a:lnTo>
                    <a:pt x="1567299" y="838692"/>
                  </a:lnTo>
                  <a:lnTo>
                    <a:pt x="1569117" y="790911"/>
                  </a:lnTo>
                  <a:lnTo>
                    <a:pt x="1568073" y="743106"/>
                  </a:lnTo>
                  <a:lnTo>
                    <a:pt x="1564214" y="696036"/>
                  </a:lnTo>
                  <a:lnTo>
                    <a:pt x="1557621" y="649784"/>
                  </a:lnTo>
                  <a:lnTo>
                    <a:pt x="1548375" y="604431"/>
                  </a:lnTo>
                  <a:lnTo>
                    <a:pt x="1536559" y="560061"/>
                  </a:lnTo>
                  <a:lnTo>
                    <a:pt x="1522253" y="516756"/>
                  </a:lnTo>
                  <a:lnTo>
                    <a:pt x="1505538" y="474599"/>
                  </a:lnTo>
                  <a:lnTo>
                    <a:pt x="1486497" y="433674"/>
                  </a:lnTo>
                  <a:lnTo>
                    <a:pt x="1465211" y="394062"/>
                  </a:lnTo>
                  <a:lnTo>
                    <a:pt x="1441761" y="355846"/>
                  </a:lnTo>
                  <a:lnTo>
                    <a:pt x="1416228" y="319110"/>
                  </a:lnTo>
                  <a:lnTo>
                    <a:pt x="1388694" y="283935"/>
                  </a:lnTo>
                  <a:lnTo>
                    <a:pt x="1359241" y="250405"/>
                  </a:lnTo>
                  <a:lnTo>
                    <a:pt x="1327949" y="218603"/>
                  </a:lnTo>
                  <a:lnTo>
                    <a:pt x="1294900" y="188610"/>
                  </a:lnTo>
                  <a:lnTo>
                    <a:pt x="1260176" y="160510"/>
                  </a:lnTo>
                  <a:lnTo>
                    <a:pt x="1223857" y="134386"/>
                  </a:lnTo>
                  <a:lnTo>
                    <a:pt x="1186026" y="110320"/>
                  </a:lnTo>
                  <a:lnTo>
                    <a:pt x="1146764" y="88395"/>
                  </a:lnTo>
                  <a:lnTo>
                    <a:pt x="1106152" y="68694"/>
                  </a:lnTo>
                  <a:lnTo>
                    <a:pt x="1064272" y="51299"/>
                  </a:lnTo>
                  <a:lnTo>
                    <a:pt x="1021204" y="36294"/>
                  </a:lnTo>
                  <a:lnTo>
                    <a:pt x="977031" y="23760"/>
                  </a:lnTo>
                  <a:lnTo>
                    <a:pt x="931834" y="13781"/>
                  </a:lnTo>
                  <a:lnTo>
                    <a:pt x="885694" y="6439"/>
                  </a:lnTo>
                  <a:lnTo>
                    <a:pt x="838692" y="1818"/>
                  </a:lnTo>
                  <a:lnTo>
                    <a:pt x="790911" y="0"/>
                  </a:lnTo>
                  <a:close/>
                </a:path>
                <a:path w="1569720" h="1569719">
                  <a:moveTo>
                    <a:pt x="1568978" y="784558"/>
                  </a:moveTo>
                  <a:lnTo>
                    <a:pt x="784558" y="784558"/>
                  </a:lnTo>
                  <a:lnTo>
                    <a:pt x="1569117" y="790911"/>
                  </a:lnTo>
                  <a:lnTo>
                    <a:pt x="1568978" y="784558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66314" y="13349917"/>
              <a:ext cx="1318260" cy="1318260"/>
            </a:xfrm>
            <a:custGeom>
              <a:avLst/>
              <a:gdLst/>
              <a:ahLst/>
              <a:cxnLst/>
              <a:rect l="l" t="t" r="r" b="b"/>
              <a:pathLst>
                <a:path w="1318260" h="1318259">
                  <a:moveTo>
                    <a:pt x="658913" y="0"/>
                  </a:moveTo>
                  <a:lnTo>
                    <a:pt x="611857" y="1654"/>
                  </a:lnTo>
                  <a:lnTo>
                    <a:pt x="565693" y="6543"/>
                  </a:lnTo>
                  <a:lnTo>
                    <a:pt x="520534" y="14554"/>
                  </a:lnTo>
                  <a:lnTo>
                    <a:pt x="476491" y="25578"/>
                  </a:lnTo>
                  <a:lnTo>
                    <a:pt x="433675" y="39501"/>
                  </a:lnTo>
                  <a:lnTo>
                    <a:pt x="392198" y="56212"/>
                  </a:lnTo>
                  <a:lnTo>
                    <a:pt x="352172" y="75601"/>
                  </a:lnTo>
                  <a:lnTo>
                    <a:pt x="313707" y="97555"/>
                  </a:lnTo>
                  <a:lnTo>
                    <a:pt x="276916" y="121963"/>
                  </a:lnTo>
                  <a:lnTo>
                    <a:pt x="241910" y="148713"/>
                  </a:lnTo>
                  <a:lnTo>
                    <a:pt x="208801" y="177694"/>
                  </a:lnTo>
                  <a:lnTo>
                    <a:pt x="177699" y="208795"/>
                  </a:lnTo>
                  <a:lnTo>
                    <a:pt x="148717" y="241904"/>
                  </a:lnTo>
                  <a:lnTo>
                    <a:pt x="121966" y="276910"/>
                  </a:lnTo>
                  <a:lnTo>
                    <a:pt x="97558" y="313700"/>
                  </a:lnTo>
                  <a:lnTo>
                    <a:pt x="75603" y="352164"/>
                  </a:lnTo>
                  <a:lnTo>
                    <a:pt x="56214" y="392190"/>
                  </a:lnTo>
                  <a:lnTo>
                    <a:pt x="39502" y="433666"/>
                  </a:lnTo>
                  <a:lnTo>
                    <a:pt x="25578" y="476481"/>
                  </a:lnTo>
                  <a:lnTo>
                    <a:pt x="14555" y="520524"/>
                  </a:lnTo>
                  <a:lnTo>
                    <a:pt x="6543" y="565683"/>
                  </a:lnTo>
                  <a:lnTo>
                    <a:pt x="1654" y="611847"/>
                  </a:lnTo>
                  <a:lnTo>
                    <a:pt x="0" y="658903"/>
                  </a:lnTo>
                  <a:lnTo>
                    <a:pt x="1654" y="705960"/>
                  </a:lnTo>
                  <a:lnTo>
                    <a:pt x="6543" y="752124"/>
                  </a:lnTo>
                  <a:lnTo>
                    <a:pt x="14555" y="797283"/>
                  </a:lnTo>
                  <a:lnTo>
                    <a:pt x="25578" y="841326"/>
                  </a:lnTo>
                  <a:lnTo>
                    <a:pt x="39502" y="884142"/>
                  </a:lnTo>
                  <a:lnTo>
                    <a:pt x="56214" y="925619"/>
                  </a:lnTo>
                  <a:lnTo>
                    <a:pt x="75603" y="965645"/>
                  </a:lnTo>
                  <a:lnTo>
                    <a:pt x="97558" y="1004110"/>
                  </a:lnTo>
                  <a:lnTo>
                    <a:pt x="121966" y="1040901"/>
                  </a:lnTo>
                  <a:lnTo>
                    <a:pt x="148717" y="1075907"/>
                  </a:lnTo>
                  <a:lnTo>
                    <a:pt x="177699" y="1109016"/>
                  </a:lnTo>
                  <a:lnTo>
                    <a:pt x="208801" y="1140118"/>
                  </a:lnTo>
                  <a:lnTo>
                    <a:pt x="241910" y="1169100"/>
                  </a:lnTo>
                  <a:lnTo>
                    <a:pt x="276916" y="1195851"/>
                  </a:lnTo>
                  <a:lnTo>
                    <a:pt x="313707" y="1220259"/>
                  </a:lnTo>
                  <a:lnTo>
                    <a:pt x="352172" y="1242214"/>
                  </a:lnTo>
                  <a:lnTo>
                    <a:pt x="392198" y="1261603"/>
                  </a:lnTo>
                  <a:lnTo>
                    <a:pt x="433675" y="1278315"/>
                  </a:lnTo>
                  <a:lnTo>
                    <a:pt x="476491" y="1292238"/>
                  </a:lnTo>
                  <a:lnTo>
                    <a:pt x="520534" y="1303262"/>
                  </a:lnTo>
                  <a:lnTo>
                    <a:pt x="565693" y="1311274"/>
                  </a:lnTo>
                  <a:lnTo>
                    <a:pt x="611857" y="1316163"/>
                  </a:lnTo>
                  <a:lnTo>
                    <a:pt x="658913" y="1317817"/>
                  </a:lnTo>
                  <a:lnTo>
                    <a:pt x="705970" y="1316163"/>
                  </a:lnTo>
                  <a:lnTo>
                    <a:pt x="752134" y="1311274"/>
                  </a:lnTo>
                  <a:lnTo>
                    <a:pt x="797293" y="1303262"/>
                  </a:lnTo>
                  <a:lnTo>
                    <a:pt x="841336" y="1292239"/>
                  </a:lnTo>
                  <a:lnTo>
                    <a:pt x="884152" y="1278316"/>
                  </a:lnTo>
                  <a:lnTo>
                    <a:pt x="925629" y="1261605"/>
                  </a:lnTo>
                  <a:lnTo>
                    <a:pt x="965655" y="1242216"/>
                  </a:lnTo>
                  <a:lnTo>
                    <a:pt x="1004120" y="1220262"/>
                  </a:lnTo>
                  <a:lnTo>
                    <a:pt x="1040911" y="1195854"/>
                  </a:lnTo>
                  <a:lnTo>
                    <a:pt x="1075917" y="1169104"/>
                  </a:lnTo>
                  <a:lnTo>
                    <a:pt x="1109026" y="1140122"/>
                  </a:lnTo>
                  <a:lnTo>
                    <a:pt x="1140128" y="1109021"/>
                  </a:lnTo>
                  <a:lnTo>
                    <a:pt x="1169110" y="1075913"/>
                  </a:lnTo>
                  <a:lnTo>
                    <a:pt x="1195861" y="1040907"/>
                  </a:lnTo>
                  <a:lnTo>
                    <a:pt x="1220269" y="1004117"/>
                  </a:lnTo>
                  <a:lnTo>
                    <a:pt x="1242224" y="965653"/>
                  </a:lnTo>
                  <a:lnTo>
                    <a:pt x="1261613" y="925627"/>
                  </a:lnTo>
                  <a:lnTo>
                    <a:pt x="1278325" y="884151"/>
                  </a:lnTo>
                  <a:lnTo>
                    <a:pt x="1292249" y="841335"/>
                  </a:lnTo>
                  <a:lnTo>
                    <a:pt x="1303272" y="797292"/>
                  </a:lnTo>
                  <a:lnTo>
                    <a:pt x="1311284" y="752134"/>
                  </a:lnTo>
                  <a:lnTo>
                    <a:pt x="1316173" y="705970"/>
                  </a:lnTo>
                  <a:lnTo>
                    <a:pt x="1317827" y="658913"/>
                  </a:lnTo>
                  <a:lnTo>
                    <a:pt x="1316173" y="611856"/>
                  </a:lnTo>
                  <a:lnTo>
                    <a:pt x="1311284" y="565691"/>
                  </a:lnTo>
                  <a:lnTo>
                    <a:pt x="1303272" y="520531"/>
                  </a:lnTo>
                  <a:lnTo>
                    <a:pt x="1292249" y="476487"/>
                  </a:lnTo>
                  <a:lnTo>
                    <a:pt x="1278325" y="433671"/>
                  </a:lnTo>
                  <a:lnTo>
                    <a:pt x="1261613" y="392194"/>
                  </a:lnTo>
                  <a:lnTo>
                    <a:pt x="1242224" y="352167"/>
                  </a:lnTo>
                  <a:lnTo>
                    <a:pt x="1220269" y="313703"/>
                  </a:lnTo>
                  <a:lnTo>
                    <a:pt x="1195861" y="276912"/>
                  </a:lnTo>
                  <a:lnTo>
                    <a:pt x="1169110" y="241906"/>
                  </a:lnTo>
                  <a:lnTo>
                    <a:pt x="1140128" y="208797"/>
                  </a:lnTo>
                  <a:lnTo>
                    <a:pt x="1109026" y="177696"/>
                  </a:lnTo>
                  <a:lnTo>
                    <a:pt x="1075917" y="148714"/>
                  </a:lnTo>
                  <a:lnTo>
                    <a:pt x="1040911" y="121963"/>
                  </a:lnTo>
                  <a:lnTo>
                    <a:pt x="1004120" y="97555"/>
                  </a:lnTo>
                  <a:lnTo>
                    <a:pt x="965655" y="75601"/>
                  </a:lnTo>
                  <a:lnTo>
                    <a:pt x="925629" y="56212"/>
                  </a:lnTo>
                  <a:lnTo>
                    <a:pt x="884152" y="39501"/>
                  </a:lnTo>
                  <a:lnTo>
                    <a:pt x="841336" y="25578"/>
                  </a:lnTo>
                  <a:lnTo>
                    <a:pt x="797293" y="14554"/>
                  </a:lnTo>
                  <a:lnTo>
                    <a:pt x="752134" y="6543"/>
                  </a:lnTo>
                  <a:lnTo>
                    <a:pt x="705970" y="1654"/>
                  </a:lnTo>
                  <a:lnTo>
                    <a:pt x="658913" y="0"/>
                  </a:lnTo>
                  <a:close/>
                </a:path>
              </a:pathLst>
            </a:custGeom>
            <a:solidFill>
              <a:srgbClr val="F3F0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18501" y="13402100"/>
              <a:ext cx="1213485" cy="1213485"/>
            </a:xfrm>
            <a:custGeom>
              <a:avLst/>
              <a:gdLst/>
              <a:ahLst/>
              <a:cxnLst/>
              <a:rect l="l" t="t" r="r" b="b"/>
              <a:pathLst>
                <a:path w="1213485" h="1213484">
                  <a:moveTo>
                    <a:pt x="606724" y="0"/>
                  </a:moveTo>
                  <a:lnTo>
                    <a:pt x="559310" y="1825"/>
                  </a:lnTo>
                  <a:lnTo>
                    <a:pt x="512893" y="7211"/>
                  </a:lnTo>
                  <a:lnTo>
                    <a:pt x="467609" y="16024"/>
                  </a:lnTo>
                  <a:lnTo>
                    <a:pt x="423593" y="28127"/>
                  </a:lnTo>
                  <a:lnTo>
                    <a:pt x="380980" y="43387"/>
                  </a:lnTo>
                  <a:lnTo>
                    <a:pt x="339904" y="61669"/>
                  </a:lnTo>
                  <a:lnTo>
                    <a:pt x="300501" y="82836"/>
                  </a:lnTo>
                  <a:lnTo>
                    <a:pt x="262905" y="106756"/>
                  </a:lnTo>
                  <a:lnTo>
                    <a:pt x="227251" y="133292"/>
                  </a:lnTo>
                  <a:lnTo>
                    <a:pt x="193674" y="162309"/>
                  </a:lnTo>
                  <a:lnTo>
                    <a:pt x="162309" y="193674"/>
                  </a:lnTo>
                  <a:lnTo>
                    <a:pt x="133292" y="227251"/>
                  </a:lnTo>
                  <a:lnTo>
                    <a:pt x="106756" y="262905"/>
                  </a:lnTo>
                  <a:lnTo>
                    <a:pt x="82836" y="300501"/>
                  </a:lnTo>
                  <a:lnTo>
                    <a:pt x="61669" y="339904"/>
                  </a:lnTo>
                  <a:lnTo>
                    <a:pt x="43387" y="380980"/>
                  </a:lnTo>
                  <a:lnTo>
                    <a:pt x="28127" y="423593"/>
                  </a:lnTo>
                  <a:lnTo>
                    <a:pt x="16024" y="467609"/>
                  </a:lnTo>
                  <a:lnTo>
                    <a:pt x="7211" y="512893"/>
                  </a:lnTo>
                  <a:lnTo>
                    <a:pt x="1825" y="559310"/>
                  </a:lnTo>
                  <a:lnTo>
                    <a:pt x="0" y="606724"/>
                  </a:lnTo>
                  <a:lnTo>
                    <a:pt x="1825" y="654139"/>
                  </a:lnTo>
                  <a:lnTo>
                    <a:pt x="7211" y="700556"/>
                  </a:lnTo>
                  <a:lnTo>
                    <a:pt x="16024" y="745839"/>
                  </a:lnTo>
                  <a:lnTo>
                    <a:pt x="28127" y="789855"/>
                  </a:lnTo>
                  <a:lnTo>
                    <a:pt x="43387" y="832469"/>
                  </a:lnTo>
                  <a:lnTo>
                    <a:pt x="61669" y="873545"/>
                  </a:lnTo>
                  <a:lnTo>
                    <a:pt x="82836" y="912948"/>
                  </a:lnTo>
                  <a:lnTo>
                    <a:pt x="106756" y="950544"/>
                  </a:lnTo>
                  <a:lnTo>
                    <a:pt x="133292" y="986198"/>
                  </a:lnTo>
                  <a:lnTo>
                    <a:pt x="162309" y="1019775"/>
                  </a:lnTo>
                  <a:lnTo>
                    <a:pt x="193674" y="1051139"/>
                  </a:lnTo>
                  <a:lnTo>
                    <a:pt x="227251" y="1080157"/>
                  </a:lnTo>
                  <a:lnTo>
                    <a:pt x="262905" y="1106693"/>
                  </a:lnTo>
                  <a:lnTo>
                    <a:pt x="300501" y="1130612"/>
                  </a:lnTo>
                  <a:lnTo>
                    <a:pt x="339904" y="1151780"/>
                  </a:lnTo>
                  <a:lnTo>
                    <a:pt x="380980" y="1170061"/>
                  </a:lnTo>
                  <a:lnTo>
                    <a:pt x="423593" y="1185321"/>
                  </a:lnTo>
                  <a:lnTo>
                    <a:pt x="467609" y="1197425"/>
                  </a:lnTo>
                  <a:lnTo>
                    <a:pt x="512893" y="1206237"/>
                  </a:lnTo>
                  <a:lnTo>
                    <a:pt x="559310" y="1211624"/>
                  </a:lnTo>
                  <a:lnTo>
                    <a:pt x="606724" y="1213449"/>
                  </a:lnTo>
                  <a:lnTo>
                    <a:pt x="654140" y="1211624"/>
                  </a:lnTo>
                  <a:lnTo>
                    <a:pt x="700558" y="1206237"/>
                  </a:lnTo>
                  <a:lnTo>
                    <a:pt x="745843" y="1197425"/>
                  </a:lnTo>
                  <a:lnTo>
                    <a:pt x="789859" y="1185321"/>
                  </a:lnTo>
                  <a:lnTo>
                    <a:pt x="832473" y="1170061"/>
                  </a:lnTo>
                  <a:lnTo>
                    <a:pt x="873549" y="1151780"/>
                  </a:lnTo>
                  <a:lnTo>
                    <a:pt x="912952" y="1130612"/>
                  </a:lnTo>
                  <a:lnTo>
                    <a:pt x="950548" y="1106693"/>
                  </a:lnTo>
                  <a:lnTo>
                    <a:pt x="986202" y="1080157"/>
                  </a:lnTo>
                  <a:lnTo>
                    <a:pt x="1019779" y="1051139"/>
                  </a:lnTo>
                  <a:lnTo>
                    <a:pt x="1051143" y="1019775"/>
                  </a:lnTo>
                  <a:lnTo>
                    <a:pt x="1080160" y="986198"/>
                  </a:lnTo>
                  <a:lnTo>
                    <a:pt x="1106696" y="950544"/>
                  </a:lnTo>
                  <a:lnTo>
                    <a:pt x="1130615" y="912948"/>
                  </a:lnTo>
                  <a:lnTo>
                    <a:pt x="1151782" y="873545"/>
                  </a:lnTo>
                  <a:lnTo>
                    <a:pt x="1170063" y="832469"/>
                  </a:lnTo>
                  <a:lnTo>
                    <a:pt x="1185322" y="789855"/>
                  </a:lnTo>
                  <a:lnTo>
                    <a:pt x="1197425" y="745839"/>
                  </a:lnTo>
                  <a:lnTo>
                    <a:pt x="1206238" y="700556"/>
                  </a:lnTo>
                  <a:lnTo>
                    <a:pt x="1211624" y="654139"/>
                  </a:lnTo>
                  <a:lnTo>
                    <a:pt x="1213449" y="606724"/>
                  </a:lnTo>
                  <a:lnTo>
                    <a:pt x="1211624" y="559310"/>
                  </a:lnTo>
                  <a:lnTo>
                    <a:pt x="1206238" y="512893"/>
                  </a:lnTo>
                  <a:lnTo>
                    <a:pt x="1197425" y="467609"/>
                  </a:lnTo>
                  <a:lnTo>
                    <a:pt x="1185322" y="423593"/>
                  </a:lnTo>
                  <a:lnTo>
                    <a:pt x="1170063" y="380980"/>
                  </a:lnTo>
                  <a:lnTo>
                    <a:pt x="1151782" y="339904"/>
                  </a:lnTo>
                  <a:lnTo>
                    <a:pt x="1130615" y="300501"/>
                  </a:lnTo>
                  <a:lnTo>
                    <a:pt x="1106696" y="262905"/>
                  </a:lnTo>
                  <a:lnTo>
                    <a:pt x="1080160" y="227251"/>
                  </a:lnTo>
                  <a:lnTo>
                    <a:pt x="1051143" y="193674"/>
                  </a:lnTo>
                  <a:lnTo>
                    <a:pt x="1019779" y="162309"/>
                  </a:lnTo>
                  <a:lnTo>
                    <a:pt x="986202" y="133292"/>
                  </a:lnTo>
                  <a:lnTo>
                    <a:pt x="950548" y="106756"/>
                  </a:lnTo>
                  <a:lnTo>
                    <a:pt x="912952" y="82836"/>
                  </a:lnTo>
                  <a:lnTo>
                    <a:pt x="873549" y="61669"/>
                  </a:lnTo>
                  <a:lnTo>
                    <a:pt x="832473" y="43387"/>
                  </a:lnTo>
                  <a:lnTo>
                    <a:pt x="789859" y="28127"/>
                  </a:lnTo>
                  <a:lnTo>
                    <a:pt x="745843" y="16024"/>
                  </a:lnTo>
                  <a:lnTo>
                    <a:pt x="700558" y="7211"/>
                  </a:lnTo>
                  <a:lnTo>
                    <a:pt x="654140" y="1825"/>
                  </a:lnTo>
                  <a:lnTo>
                    <a:pt x="6067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20630" y="13697025"/>
              <a:ext cx="1005840" cy="628015"/>
            </a:xfrm>
            <a:custGeom>
              <a:avLst/>
              <a:gdLst/>
              <a:ahLst/>
              <a:cxnLst/>
              <a:rect l="l" t="t" r="r" b="b"/>
              <a:pathLst>
                <a:path w="1005839" h="628015">
                  <a:moveTo>
                    <a:pt x="706320" y="0"/>
                  </a:moveTo>
                  <a:lnTo>
                    <a:pt x="712359" y="26352"/>
                  </a:lnTo>
                  <a:lnTo>
                    <a:pt x="707698" y="75208"/>
                  </a:lnTo>
                  <a:lnTo>
                    <a:pt x="716209" y="158391"/>
                  </a:lnTo>
                  <a:lnTo>
                    <a:pt x="732126" y="235251"/>
                  </a:lnTo>
                  <a:lnTo>
                    <a:pt x="733220" y="257216"/>
                  </a:lnTo>
                  <a:lnTo>
                    <a:pt x="723615" y="262982"/>
                  </a:lnTo>
                  <a:lnTo>
                    <a:pt x="672004" y="246507"/>
                  </a:lnTo>
                  <a:lnTo>
                    <a:pt x="629734" y="224541"/>
                  </a:lnTo>
                  <a:lnTo>
                    <a:pt x="617930" y="217682"/>
                  </a:lnTo>
                  <a:lnTo>
                    <a:pt x="610240" y="170468"/>
                  </a:lnTo>
                  <a:lnTo>
                    <a:pt x="555346" y="210823"/>
                  </a:lnTo>
                  <a:lnTo>
                    <a:pt x="494403" y="244856"/>
                  </a:lnTo>
                  <a:lnTo>
                    <a:pt x="441140" y="271482"/>
                  </a:lnTo>
                  <a:lnTo>
                    <a:pt x="424949" y="274785"/>
                  </a:lnTo>
                  <a:lnTo>
                    <a:pt x="366752" y="356306"/>
                  </a:lnTo>
                  <a:lnTo>
                    <a:pt x="207530" y="270388"/>
                  </a:lnTo>
                  <a:lnTo>
                    <a:pt x="168279" y="301959"/>
                  </a:lnTo>
                  <a:lnTo>
                    <a:pt x="122159" y="345607"/>
                  </a:lnTo>
                  <a:lnTo>
                    <a:pt x="63688" y="421920"/>
                  </a:lnTo>
                  <a:lnTo>
                    <a:pt x="0" y="542701"/>
                  </a:lnTo>
                  <a:lnTo>
                    <a:pt x="18672" y="547646"/>
                  </a:lnTo>
                  <a:lnTo>
                    <a:pt x="42553" y="551759"/>
                  </a:lnTo>
                  <a:lnTo>
                    <a:pt x="65613" y="547099"/>
                  </a:lnTo>
                  <a:lnTo>
                    <a:pt x="87295" y="550391"/>
                  </a:lnTo>
                  <a:lnTo>
                    <a:pt x="109808" y="561374"/>
                  </a:lnTo>
                  <a:lnTo>
                    <a:pt x="147144" y="582783"/>
                  </a:lnTo>
                  <a:lnTo>
                    <a:pt x="192707" y="606664"/>
                  </a:lnTo>
                  <a:lnTo>
                    <a:pt x="199019" y="608589"/>
                  </a:lnTo>
                  <a:lnTo>
                    <a:pt x="229222" y="627525"/>
                  </a:lnTo>
                  <a:lnTo>
                    <a:pt x="272050" y="627525"/>
                  </a:lnTo>
                  <a:lnTo>
                    <a:pt x="409853" y="625884"/>
                  </a:lnTo>
                  <a:lnTo>
                    <a:pt x="511141" y="621770"/>
                  </a:lnTo>
                  <a:lnTo>
                    <a:pt x="599257" y="612702"/>
                  </a:lnTo>
                  <a:lnTo>
                    <a:pt x="670636" y="598974"/>
                  </a:lnTo>
                  <a:lnTo>
                    <a:pt x="676401" y="598974"/>
                  </a:lnTo>
                  <a:lnTo>
                    <a:pt x="688478" y="594039"/>
                  </a:lnTo>
                  <a:lnTo>
                    <a:pt x="707698" y="580858"/>
                  </a:lnTo>
                  <a:lnTo>
                    <a:pt x="724163" y="561648"/>
                  </a:lnTo>
                  <a:lnTo>
                    <a:pt x="766159" y="531171"/>
                  </a:lnTo>
                  <a:lnTo>
                    <a:pt x="820790" y="490826"/>
                  </a:lnTo>
                  <a:lnTo>
                    <a:pt x="862249" y="471059"/>
                  </a:lnTo>
                  <a:lnTo>
                    <a:pt x="936911" y="436469"/>
                  </a:lnTo>
                  <a:lnTo>
                    <a:pt x="995108" y="418627"/>
                  </a:lnTo>
                  <a:lnTo>
                    <a:pt x="1005260" y="412315"/>
                  </a:lnTo>
                  <a:lnTo>
                    <a:pt x="979738" y="279446"/>
                  </a:lnTo>
                  <a:lnTo>
                    <a:pt x="969576" y="223994"/>
                  </a:lnTo>
                  <a:lnTo>
                    <a:pt x="960518" y="200113"/>
                  </a:lnTo>
                  <a:lnTo>
                    <a:pt x="943770" y="120508"/>
                  </a:lnTo>
                  <a:lnTo>
                    <a:pt x="931146" y="41722"/>
                  </a:lnTo>
                  <a:lnTo>
                    <a:pt x="930599" y="9604"/>
                  </a:lnTo>
                  <a:lnTo>
                    <a:pt x="706320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18501" y="13402100"/>
              <a:ext cx="1213485" cy="1213485"/>
            </a:xfrm>
            <a:custGeom>
              <a:avLst/>
              <a:gdLst/>
              <a:ahLst/>
              <a:cxnLst/>
              <a:rect l="l" t="t" r="r" b="b"/>
              <a:pathLst>
                <a:path w="1213485" h="1213484">
                  <a:moveTo>
                    <a:pt x="1213449" y="606724"/>
                  </a:moveTo>
                  <a:lnTo>
                    <a:pt x="1211624" y="654139"/>
                  </a:lnTo>
                  <a:lnTo>
                    <a:pt x="1206238" y="700556"/>
                  </a:lnTo>
                  <a:lnTo>
                    <a:pt x="1197425" y="745839"/>
                  </a:lnTo>
                  <a:lnTo>
                    <a:pt x="1185322" y="789855"/>
                  </a:lnTo>
                  <a:lnTo>
                    <a:pt x="1170063" y="832469"/>
                  </a:lnTo>
                  <a:lnTo>
                    <a:pt x="1151782" y="873545"/>
                  </a:lnTo>
                  <a:lnTo>
                    <a:pt x="1130615" y="912948"/>
                  </a:lnTo>
                  <a:lnTo>
                    <a:pt x="1106696" y="950544"/>
                  </a:lnTo>
                  <a:lnTo>
                    <a:pt x="1080160" y="986198"/>
                  </a:lnTo>
                  <a:lnTo>
                    <a:pt x="1051143" y="1019775"/>
                  </a:lnTo>
                  <a:lnTo>
                    <a:pt x="1019779" y="1051139"/>
                  </a:lnTo>
                  <a:lnTo>
                    <a:pt x="986202" y="1080157"/>
                  </a:lnTo>
                  <a:lnTo>
                    <a:pt x="950548" y="1106693"/>
                  </a:lnTo>
                  <a:lnTo>
                    <a:pt x="912952" y="1130612"/>
                  </a:lnTo>
                  <a:lnTo>
                    <a:pt x="873549" y="1151780"/>
                  </a:lnTo>
                  <a:lnTo>
                    <a:pt x="832473" y="1170061"/>
                  </a:lnTo>
                  <a:lnTo>
                    <a:pt x="789859" y="1185321"/>
                  </a:lnTo>
                  <a:lnTo>
                    <a:pt x="745843" y="1197425"/>
                  </a:lnTo>
                  <a:lnTo>
                    <a:pt x="700558" y="1206237"/>
                  </a:lnTo>
                  <a:lnTo>
                    <a:pt x="654140" y="1211624"/>
                  </a:lnTo>
                  <a:lnTo>
                    <a:pt x="606724" y="1213449"/>
                  </a:lnTo>
                  <a:lnTo>
                    <a:pt x="559310" y="1211624"/>
                  </a:lnTo>
                  <a:lnTo>
                    <a:pt x="512893" y="1206237"/>
                  </a:lnTo>
                  <a:lnTo>
                    <a:pt x="467609" y="1197425"/>
                  </a:lnTo>
                  <a:lnTo>
                    <a:pt x="423593" y="1185321"/>
                  </a:lnTo>
                  <a:lnTo>
                    <a:pt x="380980" y="1170061"/>
                  </a:lnTo>
                  <a:lnTo>
                    <a:pt x="339904" y="1151780"/>
                  </a:lnTo>
                  <a:lnTo>
                    <a:pt x="300501" y="1130612"/>
                  </a:lnTo>
                  <a:lnTo>
                    <a:pt x="262905" y="1106693"/>
                  </a:lnTo>
                  <a:lnTo>
                    <a:pt x="227251" y="1080157"/>
                  </a:lnTo>
                  <a:lnTo>
                    <a:pt x="193674" y="1051139"/>
                  </a:lnTo>
                  <a:lnTo>
                    <a:pt x="162309" y="1019775"/>
                  </a:lnTo>
                  <a:lnTo>
                    <a:pt x="133292" y="986198"/>
                  </a:lnTo>
                  <a:lnTo>
                    <a:pt x="106756" y="950544"/>
                  </a:lnTo>
                  <a:lnTo>
                    <a:pt x="82836" y="912948"/>
                  </a:lnTo>
                  <a:lnTo>
                    <a:pt x="61669" y="873545"/>
                  </a:lnTo>
                  <a:lnTo>
                    <a:pt x="43387" y="832469"/>
                  </a:lnTo>
                  <a:lnTo>
                    <a:pt x="28127" y="789855"/>
                  </a:lnTo>
                  <a:lnTo>
                    <a:pt x="16024" y="745839"/>
                  </a:lnTo>
                  <a:lnTo>
                    <a:pt x="7211" y="700556"/>
                  </a:lnTo>
                  <a:lnTo>
                    <a:pt x="1825" y="654139"/>
                  </a:lnTo>
                  <a:lnTo>
                    <a:pt x="0" y="606724"/>
                  </a:lnTo>
                  <a:lnTo>
                    <a:pt x="1825" y="559310"/>
                  </a:lnTo>
                  <a:lnTo>
                    <a:pt x="7211" y="512893"/>
                  </a:lnTo>
                  <a:lnTo>
                    <a:pt x="16024" y="467609"/>
                  </a:lnTo>
                  <a:lnTo>
                    <a:pt x="28127" y="423593"/>
                  </a:lnTo>
                  <a:lnTo>
                    <a:pt x="43387" y="380980"/>
                  </a:lnTo>
                  <a:lnTo>
                    <a:pt x="61669" y="339904"/>
                  </a:lnTo>
                  <a:lnTo>
                    <a:pt x="82836" y="300501"/>
                  </a:lnTo>
                  <a:lnTo>
                    <a:pt x="106756" y="262905"/>
                  </a:lnTo>
                  <a:lnTo>
                    <a:pt x="133292" y="227251"/>
                  </a:lnTo>
                  <a:lnTo>
                    <a:pt x="162309" y="193674"/>
                  </a:lnTo>
                  <a:lnTo>
                    <a:pt x="193674" y="162309"/>
                  </a:lnTo>
                  <a:lnTo>
                    <a:pt x="227251" y="133292"/>
                  </a:lnTo>
                  <a:lnTo>
                    <a:pt x="262905" y="106756"/>
                  </a:lnTo>
                  <a:lnTo>
                    <a:pt x="300501" y="82836"/>
                  </a:lnTo>
                  <a:lnTo>
                    <a:pt x="339904" y="61669"/>
                  </a:lnTo>
                  <a:lnTo>
                    <a:pt x="380980" y="43387"/>
                  </a:lnTo>
                  <a:lnTo>
                    <a:pt x="423593" y="28127"/>
                  </a:lnTo>
                  <a:lnTo>
                    <a:pt x="467609" y="16024"/>
                  </a:lnTo>
                  <a:lnTo>
                    <a:pt x="512893" y="7211"/>
                  </a:lnTo>
                  <a:lnTo>
                    <a:pt x="559310" y="1825"/>
                  </a:lnTo>
                  <a:lnTo>
                    <a:pt x="606724" y="0"/>
                  </a:lnTo>
                  <a:lnTo>
                    <a:pt x="654140" y="1825"/>
                  </a:lnTo>
                  <a:lnTo>
                    <a:pt x="700558" y="7211"/>
                  </a:lnTo>
                  <a:lnTo>
                    <a:pt x="745843" y="16024"/>
                  </a:lnTo>
                  <a:lnTo>
                    <a:pt x="789859" y="28127"/>
                  </a:lnTo>
                  <a:lnTo>
                    <a:pt x="832473" y="43387"/>
                  </a:lnTo>
                  <a:lnTo>
                    <a:pt x="873549" y="61669"/>
                  </a:lnTo>
                  <a:lnTo>
                    <a:pt x="912952" y="82836"/>
                  </a:lnTo>
                  <a:lnTo>
                    <a:pt x="950548" y="106756"/>
                  </a:lnTo>
                  <a:lnTo>
                    <a:pt x="986202" y="133292"/>
                  </a:lnTo>
                  <a:lnTo>
                    <a:pt x="1019779" y="162309"/>
                  </a:lnTo>
                  <a:lnTo>
                    <a:pt x="1051143" y="193674"/>
                  </a:lnTo>
                  <a:lnTo>
                    <a:pt x="1080160" y="227251"/>
                  </a:lnTo>
                  <a:lnTo>
                    <a:pt x="1106696" y="262905"/>
                  </a:lnTo>
                  <a:lnTo>
                    <a:pt x="1130615" y="300501"/>
                  </a:lnTo>
                  <a:lnTo>
                    <a:pt x="1151782" y="339904"/>
                  </a:lnTo>
                  <a:lnTo>
                    <a:pt x="1170063" y="380980"/>
                  </a:lnTo>
                  <a:lnTo>
                    <a:pt x="1185322" y="423593"/>
                  </a:lnTo>
                  <a:lnTo>
                    <a:pt x="1197425" y="467609"/>
                  </a:lnTo>
                  <a:lnTo>
                    <a:pt x="1206238" y="512893"/>
                  </a:lnTo>
                  <a:lnTo>
                    <a:pt x="1211624" y="559310"/>
                  </a:lnTo>
                  <a:lnTo>
                    <a:pt x="1213449" y="606724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943176" y="13846871"/>
              <a:ext cx="167640" cy="0"/>
            </a:xfrm>
            <a:custGeom>
              <a:avLst/>
              <a:gdLst/>
              <a:ahLst/>
              <a:cxnLst/>
              <a:rect l="l" t="t" r="r" b="b"/>
              <a:pathLst>
                <a:path w="167639">
                  <a:moveTo>
                    <a:pt x="0" y="0"/>
                  </a:moveTo>
                  <a:lnTo>
                    <a:pt x="16758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103734" y="13840182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832818" y="14010787"/>
              <a:ext cx="184150" cy="0"/>
            </a:xfrm>
            <a:custGeom>
              <a:avLst/>
              <a:gdLst/>
              <a:ahLst/>
              <a:cxnLst/>
              <a:rect l="l" t="t" r="r" b="b"/>
              <a:pathLst>
                <a:path w="184150">
                  <a:moveTo>
                    <a:pt x="183680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832818" y="14010787"/>
              <a:ext cx="184150" cy="0"/>
            </a:xfrm>
            <a:custGeom>
              <a:avLst/>
              <a:gdLst/>
              <a:ahLst/>
              <a:cxnLst/>
              <a:rect l="l" t="t" r="r" b="b"/>
              <a:pathLst>
                <a:path w="184150">
                  <a:moveTo>
                    <a:pt x="0" y="0"/>
                  </a:moveTo>
                  <a:lnTo>
                    <a:pt x="183680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2" name="object 6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939487" y="13593052"/>
              <a:ext cx="121430" cy="227755"/>
            </a:xfrm>
            <a:prstGeom prst="rect">
              <a:avLst/>
            </a:prstGeom>
          </p:spPr>
        </p:pic>
      </p:grpSp>
      <p:sp>
        <p:nvSpPr>
          <p:cNvPr id="63" name="object 63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6EDE8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6EDE8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922030" y="1130929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21961" y="16267819"/>
            <a:ext cx="243014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URAS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901041" y="16267819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6EDE8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B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95803" y="1967367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430748" y="16896612"/>
            <a:ext cx="407670" cy="407670"/>
            <a:chOff x="430748" y="16896612"/>
            <a:chExt cx="407670" cy="407670"/>
          </a:xfrm>
        </p:grpSpPr>
        <p:sp>
          <p:nvSpPr>
            <p:cNvPr id="73" name="object 73"/>
            <p:cNvSpPr/>
            <p:nvPr/>
          </p:nvSpPr>
          <p:spPr>
            <a:xfrm>
              <a:off x="430748" y="1689661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69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15550" y="16971147"/>
              <a:ext cx="220630" cy="249942"/>
            </a:xfrm>
            <a:prstGeom prst="rect">
              <a:avLst/>
            </a:prstGeom>
          </p:spPr>
        </p:pic>
      </p:grpSp>
      <p:sp>
        <p:nvSpPr>
          <p:cNvPr id="75" name="object 75"/>
          <p:cNvSpPr txBox="1"/>
          <p:nvPr/>
        </p:nvSpPr>
        <p:spPr>
          <a:xfrm>
            <a:off x="7344336" y="11933827"/>
            <a:ext cx="1850389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76" name="object 76"/>
          <p:cNvGrpSpPr/>
          <p:nvPr/>
        </p:nvGrpSpPr>
        <p:grpSpPr>
          <a:xfrm>
            <a:off x="12136200" y="11930813"/>
            <a:ext cx="407670" cy="407670"/>
            <a:chOff x="12136200" y="11930813"/>
            <a:chExt cx="407670" cy="407670"/>
          </a:xfrm>
        </p:grpSpPr>
        <p:sp>
          <p:nvSpPr>
            <p:cNvPr id="77" name="object 77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 txBox="1"/>
          <p:nvPr/>
        </p:nvSpPr>
        <p:spPr>
          <a:xfrm>
            <a:off x="2165682" y="13684250"/>
            <a:ext cx="879475" cy="77724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100%</a:t>
            </a:r>
            <a:endParaRPr sz="1600">
              <a:latin typeface="Montserrat"/>
              <a:cs typeface="Montserrat"/>
            </a:endParaRPr>
          </a:p>
          <a:p>
            <a:pPr marL="17780" marR="5080">
              <a:lnSpc>
                <a:spcPct val="100000"/>
              </a:lnSpc>
              <a:spcBef>
                <a:spcPts val="5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Orobioma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Zonobioma</a:t>
            </a:r>
            <a:r>
              <a:rPr sz="8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Bosque</a:t>
            </a:r>
            <a:r>
              <a:rPr sz="800" spc="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Húmedo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Tropical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81" name="object 81"/>
          <p:cNvGrpSpPr/>
          <p:nvPr/>
        </p:nvGrpSpPr>
        <p:grpSpPr>
          <a:xfrm>
            <a:off x="2125974" y="2918727"/>
            <a:ext cx="3820160" cy="7486650"/>
            <a:chOff x="2125974" y="2918727"/>
            <a:chExt cx="3820160" cy="7486650"/>
          </a:xfrm>
        </p:grpSpPr>
        <p:sp>
          <p:nvSpPr>
            <p:cNvPr id="82" name="object 82"/>
            <p:cNvSpPr/>
            <p:nvPr/>
          </p:nvSpPr>
          <p:spPr>
            <a:xfrm>
              <a:off x="2125974" y="2918727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69" h="585470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3"/>
                  </a:lnTo>
                  <a:lnTo>
                    <a:pt x="14916" y="385052"/>
                  </a:lnTo>
                  <a:lnTo>
                    <a:pt x="32657" y="427031"/>
                  </a:lnTo>
                  <a:lnTo>
                    <a:pt x="56452" y="465367"/>
                  </a:lnTo>
                  <a:lnTo>
                    <a:pt x="85696" y="499459"/>
                  </a:lnTo>
                  <a:lnTo>
                    <a:pt x="119788" y="528702"/>
                  </a:lnTo>
                  <a:lnTo>
                    <a:pt x="158126" y="552496"/>
                  </a:lnTo>
                  <a:lnTo>
                    <a:pt x="200106" y="570238"/>
                  </a:lnTo>
                  <a:lnTo>
                    <a:pt x="245127" y="581324"/>
                  </a:lnTo>
                  <a:lnTo>
                    <a:pt x="292587" y="585154"/>
                  </a:lnTo>
                  <a:lnTo>
                    <a:pt x="340043" y="581324"/>
                  </a:lnTo>
                  <a:lnTo>
                    <a:pt x="385062" y="570238"/>
                  </a:lnTo>
                  <a:lnTo>
                    <a:pt x="427041" y="552496"/>
                  </a:lnTo>
                  <a:lnTo>
                    <a:pt x="465378" y="528702"/>
                  </a:lnTo>
                  <a:lnTo>
                    <a:pt x="499469" y="499459"/>
                  </a:lnTo>
                  <a:lnTo>
                    <a:pt x="528712" y="465367"/>
                  </a:lnTo>
                  <a:lnTo>
                    <a:pt x="552506" y="427031"/>
                  </a:lnTo>
                  <a:lnTo>
                    <a:pt x="570248" y="385052"/>
                  </a:lnTo>
                  <a:lnTo>
                    <a:pt x="581334" y="340033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288673" y="3025908"/>
              <a:ext cx="262255" cy="377190"/>
            </a:xfrm>
            <a:custGeom>
              <a:avLst/>
              <a:gdLst/>
              <a:ahLst/>
              <a:cxnLst/>
              <a:rect l="l" t="t" r="r" b="b"/>
              <a:pathLst>
                <a:path w="262255" h="377189">
                  <a:moveTo>
                    <a:pt x="130954" y="0"/>
                  </a:moveTo>
                  <a:lnTo>
                    <a:pt x="79981" y="10291"/>
                  </a:lnTo>
                  <a:lnTo>
                    <a:pt x="38356" y="38356"/>
                  </a:lnTo>
                  <a:lnTo>
                    <a:pt x="10291" y="79981"/>
                  </a:lnTo>
                  <a:lnTo>
                    <a:pt x="0" y="130954"/>
                  </a:lnTo>
                  <a:lnTo>
                    <a:pt x="20461" y="208111"/>
                  </a:lnTo>
                  <a:lnTo>
                    <a:pt x="65477" y="288438"/>
                  </a:lnTo>
                  <a:lnTo>
                    <a:pt x="110492" y="351568"/>
                  </a:lnTo>
                  <a:lnTo>
                    <a:pt x="130954" y="377137"/>
                  </a:lnTo>
                  <a:lnTo>
                    <a:pt x="206661" y="281824"/>
                  </a:lnTo>
                  <a:lnTo>
                    <a:pt x="245538" y="224410"/>
                  </a:lnTo>
                  <a:lnTo>
                    <a:pt x="259861" y="181812"/>
                  </a:lnTo>
                  <a:lnTo>
                    <a:pt x="261908" y="130954"/>
                  </a:lnTo>
                  <a:lnTo>
                    <a:pt x="251616" y="79981"/>
                  </a:lnTo>
                  <a:lnTo>
                    <a:pt x="223551" y="38356"/>
                  </a:lnTo>
                  <a:lnTo>
                    <a:pt x="181926" y="10291"/>
                  </a:lnTo>
                  <a:lnTo>
                    <a:pt x="130954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4" name="object 84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339428" y="3076659"/>
              <a:ext cx="160407" cy="160407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5440654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517604" y="9973296"/>
              <a:ext cx="353060" cy="281940"/>
            </a:xfrm>
            <a:custGeom>
              <a:avLst/>
              <a:gdLst/>
              <a:ahLst/>
              <a:cxnLst/>
              <a:rect l="l" t="t" r="r" b="b"/>
              <a:pathLst>
                <a:path w="353060" h="281940">
                  <a:moveTo>
                    <a:pt x="352513" y="281813"/>
                  </a:moveTo>
                  <a:lnTo>
                    <a:pt x="211620" y="0"/>
                  </a:lnTo>
                  <a:lnTo>
                    <a:pt x="111048" y="201142"/>
                  </a:lnTo>
                  <a:lnTo>
                    <a:pt x="81381" y="154838"/>
                  </a:lnTo>
                  <a:lnTo>
                    <a:pt x="0" y="281800"/>
                  </a:lnTo>
                  <a:lnTo>
                    <a:pt x="70713" y="281800"/>
                  </a:lnTo>
                  <a:lnTo>
                    <a:pt x="352513" y="28181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object 8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642751" y="9973295"/>
              <a:ext cx="172950" cy="172950"/>
            </a:xfrm>
            <a:prstGeom prst="rect">
              <a:avLst/>
            </a:prstGeom>
          </p:spPr>
        </p:pic>
      </p:grpSp>
      <p:sp>
        <p:nvSpPr>
          <p:cNvPr id="88" name="object 88"/>
          <p:cNvSpPr txBox="1"/>
          <p:nvPr/>
        </p:nvSpPr>
        <p:spPr>
          <a:xfrm>
            <a:off x="6004177" y="9921319"/>
            <a:ext cx="1450975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355600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77597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970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1237</a:t>
            </a:r>
            <a:r>
              <a:rPr sz="1900" spc="-225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89" name="object 89"/>
          <p:cNvGrpSpPr/>
          <p:nvPr/>
        </p:nvGrpSpPr>
        <p:grpSpPr>
          <a:xfrm>
            <a:off x="4969843" y="3109164"/>
            <a:ext cx="1795780" cy="7384415"/>
            <a:chOff x="4969843" y="3109164"/>
            <a:chExt cx="1795780" cy="7384415"/>
          </a:xfrm>
        </p:grpSpPr>
        <p:sp>
          <p:nvSpPr>
            <p:cNvPr id="90" name="object 90"/>
            <p:cNvSpPr/>
            <p:nvPr/>
          </p:nvSpPr>
          <p:spPr>
            <a:xfrm>
              <a:off x="6545893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4974923" y="3114244"/>
              <a:ext cx="0" cy="795655"/>
            </a:xfrm>
            <a:custGeom>
              <a:avLst/>
              <a:gdLst/>
              <a:ahLst/>
              <a:cxnLst/>
              <a:rect l="l" t="t" r="r" b="b"/>
              <a:pathLst>
                <a:path h="795654">
                  <a:moveTo>
                    <a:pt x="0" y="0"/>
                  </a:moveTo>
                  <a:lnTo>
                    <a:pt x="0" y="795085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6918551" y="15235795"/>
            <a:ext cx="2225040" cy="463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74295">
              <a:lnSpc>
                <a:spcPct val="100000"/>
              </a:lnSpc>
              <a:spcBef>
                <a:spcPts val="105"/>
              </a:spcBef>
              <a:buClr>
                <a:srgbClr val="EB7457"/>
              </a:buClr>
              <a:buFont typeface="Montserrat"/>
              <a:buChar char="•"/>
              <a:tabLst>
                <a:tab pos="86995" algn="l"/>
              </a:tabLst>
            </a:pP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principal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vocación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25" dirty="0">
                <a:solidFill>
                  <a:srgbClr val="005258"/>
                </a:solidFill>
                <a:latin typeface="Montserrat"/>
                <a:cs typeface="Montserrat"/>
              </a:rPr>
              <a:t>la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ecoreserva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es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forestal</a:t>
            </a:r>
            <a:r>
              <a:rPr sz="950" spc="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950" spc="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protección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05258"/>
                </a:solidFill>
                <a:latin typeface="Montserrat"/>
                <a:cs typeface="Montserrat"/>
              </a:rPr>
              <a:t>producción</a:t>
            </a:r>
            <a:r>
              <a:rPr sz="950" spc="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05258"/>
                </a:solidFill>
                <a:latin typeface="Montserrat"/>
                <a:cs typeface="Montserrat"/>
              </a:rPr>
              <a:t>(100%).</a:t>
            </a:r>
            <a:endParaRPr sz="950">
              <a:latin typeface="Montserrat"/>
              <a:cs typeface="Montserrat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1748951" y="17185278"/>
            <a:ext cx="2535555" cy="2476500"/>
            <a:chOff x="1748951" y="17185278"/>
            <a:chExt cx="2535555" cy="2476500"/>
          </a:xfrm>
        </p:grpSpPr>
        <p:sp>
          <p:nvSpPr>
            <p:cNvPr id="94" name="object 94"/>
            <p:cNvSpPr/>
            <p:nvPr/>
          </p:nvSpPr>
          <p:spPr>
            <a:xfrm>
              <a:off x="1748951" y="17558424"/>
              <a:ext cx="2103120" cy="2103120"/>
            </a:xfrm>
            <a:custGeom>
              <a:avLst/>
              <a:gdLst/>
              <a:ahLst/>
              <a:cxnLst/>
              <a:rect l="l" t="t" r="r" b="b"/>
              <a:pathLst>
                <a:path w="2103120" h="2103119">
                  <a:moveTo>
                    <a:pt x="1051411" y="0"/>
                  </a:moveTo>
                  <a:lnTo>
                    <a:pt x="1003283" y="1081"/>
                  </a:lnTo>
                  <a:lnTo>
                    <a:pt x="955711" y="4296"/>
                  </a:lnTo>
                  <a:lnTo>
                    <a:pt x="908741" y="9598"/>
                  </a:lnTo>
                  <a:lnTo>
                    <a:pt x="862419" y="16939"/>
                  </a:lnTo>
                  <a:lnTo>
                    <a:pt x="816791" y="26274"/>
                  </a:lnTo>
                  <a:lnTo>
                    <a:pt x="771905" y="37557"/>
                  </a:lnTo>
                  <a:lnTo>
                    <a:pt x="727806" y="50741"/>
                  </a:lnTo>
                  <a:lnTo>
                    <a:pt x="684540" y="65779"/>
                  </a:lnTo>
                  <a:lnTo>
                    <a:pt x="642155" y="82625"/>
                  </a:lnTo>
                  <a:lnTo>
                    <a:pt x="600696" y="101233"/>
                  </a:lnTo>
                  <a:lnTo>
                    <a:pt x="560211" y="121556"/>
                  </a:lnTo>
                  <a:lnTo>
                    <a:pt x="520744" y="143549"/>
                  </a:lnTo>
                  <a:lnTo>
                    <a:pt x="482344" y="167163"/>
                  </a:lnTo>
                  <a:lnTo>
                    <a:pt x="445056" y="192354"/>
                  </a:lnTo>
                  <a:lnTo>
                    <a:pt x="408926" y="219075"/>
                  </a:lnTo>
                  <a:lnTo>
                    <a:pt x="374001" y="247279"/>
                  </a:lnTo>
                  <a:lnTo>
                    <a:pt x="340327" y="276920"/>
                  </a:lnTo>
                  <a:lnTo>
                    <a:pt x="307952" y="307952"/>
                  </a:lnTo>
                  <a:lnTo>
                    <a:pt x="276920" y="340327"/>
                  </a:lnTo>
                  <a:lnTo>
                    <a:pt x="247279" y="374001"/>
                  </a:lnTo>
                  <a:lnTo>
                    <a:pt x="219075" y="408926"/>
                  </a:lnTo>
                  <a:lnTo>
                    <a:pt x="192354" y="445056"/>
                  </a:lnTo>
                  <a:lnTo>
                    <a:pt x="167163" y="482344"/>
                  </a:lnTo>
                  <a:lnTo>
                    <a:pt x="143549" y="520744"/>
                  </a:lnTo>
                  <a:lnTo>
                    <a:pt x="121556" y="560211"/>
                  </a:lnTo>
                  <a:lnTo>
                    <a:pt x="101233" y="600696"/>
                  </a:lnTo>
                  <a:lnTo>
                    <a:pt x="82625" y="642155"/>
                  </a:lnTo>
                  <a:lnTo>
                    <a:pt x="65779" y="684540"/>
                  </a:lnTo>
                  <a:lnTo>
                    <a:pt x="50741" y="727806"/>
                  </a:lnTo>
                  <a:lnTo>
                    <a:pt x="37557" y="771905"/>
                  </a:lnTo>
                  <a:lnTo>
                    <a:pt x="26274" y="816791"/>
                  </a:lnTo>
                  <a:lnTo>
                    <a:pt x="16939" y="862419"/>
                  </a:lnTo>
                  <a:lnTo>
                    <a:pt x="9598" y="908741"/>
                  </a:lnTo>
                  <a:lnTo>
                    <a:pt x="4296" y="955711"/>
                  </a:lnTo>
                  <a:lnTo>
                    <a:pt x="1081" y="1003283"/>
                  </a:lnTo>
                  <a:lnTo>
                    <a:pt x="0" y="1051411"/>
                  </a:lnTo>
                  <a:lnTo>
                    <a:pt x="1081" y="1099538"/>
                  </a:lnTo>
                  <a:lnTo>
                    <a:pt x="4296" y="1147110"/>
                  </a:lnTo>
                  <a:lnTo>
                    <a:pt x="9598" y="1194081"/>
                  </a:lnTo>
                  <a:lnTo>
                    <a:pt x="16939" y="1240403"/>
                  </a:lnTo>
                  <a:lnTo>
                    <a:pt x="26274" y="1286030"/>
                  </a:lnTo>
                  <a:lnTo>
                    <a:pt x="37557" y="1330917"/>
                  </a:lnTo>
                  <a:lnTo>
                    <a:pt x="50741" y="1375016"/>
                  </a:lnTo>
                  <a:lnTo>
                    <a:pt x="65779" y="1418281"/>
                  </a:lnTo>
                  <a:lnTo>
                    <a:pt x="82625" y="1460666"/>
                  </a:lnTo>
                  <a:lnTo>
                    <a:pt x="101233" y="1502125"/>
                  </a:lnTo>
                  <a:lnTo>
                    <a:pt x="121556" y="1542611"/>
                  </a:lnTo>
                  <a:lnTo>
                    <a:pt x="143549" y="1582077"/>
                  </a:lnTo>
                  <a:lnTo>
                    <a:pt x="167163" y="1620478"/>
                  </a:lnTo>
                  <a:lnTo>
                    <a:pt x="192354" y="1657766"/>
                  </a:lnTo>
                  <a:lnTo>
                    <a:pt x="219075" y="1693896"/>
                  </a:lnTo>
                  <a:lnTo>
                    <a:pt x="247279" y="1728821"/>
                  </a:lnTo>
                  <a:lnTo>
                    <a:pt x="276920" y="1762494"/>
                  </a:lnTo>
                  <a:lnTo>
                    <a:pt x="307952" y="1794870"/>
                  </a:lnTo>
                  <a:lnTo>
                    <a:pt x="340327" y="1825901"/>
                  </a:lnTo>
                  <a:lnTo>
                    <a:pt x="374001" y="1855542"/>
                  </a:lnTo>
                  <a:lnTo>
                    <a:pt x="408926" y="1883747"/>
                  </a:lnTo>
                  <a:lnTo>
                    <a:pt x="445056" y="1910467"/>
                  </a:lnTo>
                  <a:lnTo>
                    <a:pt x="482344" y="1935658"/>
                  </a:lnTo>
                  <a:lnTo>
                    <a:pt x="520744" y="1959273"/>
                  </a:lnTo>
                  <a:lnTo>
                    <a:pt x="560211" y="1981265"/>
                  </a:lnTo>
                  <a:lnTo>
                    <a:pt x="600696" y="2001589"/>
                  </a:lnTo>
                  <a:lnTo>
                    <a:pt x="642155" y="2020197"/>
                  </a:lnTo>
                  <a:lnTo>
                    <a:pt x="684540" y="2037043"/>
                  </a:lnTo>
                  <a:lnTo>
                    <a:pt x="727806" y="2052081"/>
                  </a:lnTo>
                  <a:lnTo>
                    <a:pt x="771905" y="2065264"/>
                  </a:lnTo>
                  <a:lnTo>
                    <a:pt x="816791" y="2076547"/>
                  </a:lnTo>
                  <a:lnTo>
                    <a:pt x="862419" y="2085882"/>
                  </a:lnTo>
                  <a:lnTo>
                    <a:pt x="908741" y="2093224"/>
                  </a:lnTo>
                  <a:lnTo>
                    <a:pt x="955711" y="2098525"/>
                  </a:lnTo>
                  <a:lnTo>
                    <a:pt x="1003283" y="2101740"/>
                  </a:lnTo>
                  <a:lnTo>
                    <a:pt x="1051411" y="2102822"/>
                  </a:lnTo>
                  <a:lnTo>
                    <a:pt x="1099538" y="2101740"/>
                  </a:lnTo>
                  <a:lnTo>
                    <a:pt x="1147110" y="2098525"/>
                  </a:lnTo>
                  <a:lnTo>
                    <a:pt x="1194081" y="2093224"/>
                  </a:lnTo>
                  <a:lnTo>
                    <a:pt x="1240403" y="2085882"/>
                  </a:lnTo>
                  <a:lnTo>
                    <a:pt x="1286030" y="2076547"/>
                  </a:lnTo>
                  <a:lnTo>
                    <a:pt x="1330917" y="2065264"/>
                  </a:lnTo>
                  <a:lnTo>
                    <a:pt x="1375016" y="2052081"/>
                  </a:lnTo>
                  <a:lnTo>
                    <a:pt x="1418281" y="2037043"/>
                  </a:lnTo>
                  <a:lnTo>
                    <a:pt x="1460666" y="2020197"/>
                  </a:lnTo>
                  <a:lnTo>
                    <a:pt x="1502125" y="2001589"/>
                  </a:lnTo>
                  <a:lnTo>
                    <a:pt x="1542611" y="1981265"/>
                  </a:lnTo>
                  <a:lnTo>
                    <a:pt x="1582077" y="1959273"/>
                  </a:lnTo>
                  <a:lnTo>
                    <a:pt x="1620478" y="1935658"/>
                  </a:lnTo>
                  <a:lnTo>
                    <a:pt x="1657766" y="1910467"/>
                  </a:lnTo>
                  <a:lnTo>
                    <a:pt x="1693896" y="1883747"/>
                  </a:lnTo>
                  <a:lnTo>
                    <a:pt x="1728821" y="1855542"/>
                  </a:lnTo>
                  <a:lnTo>
                    <a:pt x="1762494" y="1825901"/>
                  </a:lnTo>
                  <a:lnTo>
                    <a:pt x="1794870" y="1794870"/>
                  </a:lnTo>
                  <a:lnTo>
                    <a:pt x="1825901" y="1762494"/>
                  </a:lnTo>
                  <a:lnTo>
                    <a:pt x="1855542" y="1728821"/>
                  </a:lnTo>
                  <a:lnTo>
                    <a:pt x="1883747" y="1693896"/>
                  </a:lnTo>
                  <a:lnTo>
                    <a:pt x="1910467" y="1657766"/>
                  </a:lnTo>
                  <a:lnTo>
                    <a:pt x="1935658" y="1620478"/>
                  </a:lnTo>
                  <a:lnTo>
                    <a:pt x="1959273" y="1582077"/>
                  </a:lnTo>
                  <a:lnTo>
                    <a:pt x="1981265" y="1542611"/>
                  </a:lnTo>
                  <a:lnTo>
                    <a:pt x="2001589" y="1502125"/>
                  </a:lnTo>
                  <a:lnTo>
                    <a:pt x="2020197" y="1460666"/>
                  </a:lnTo>
                  <a:lnTo>
                    <a:pt x="2037043" y="1418281"/>
                  </a:lnTo>
                  <a:lnTo>
                    <a:pt x="2052081" y="1375016"/>
                  </a:lnTo>
                  <a:lnTo>
                    <a:pt x="2065264" y="1330917"/>
                  </a:lnTo>
                  <a:lnTo>
                    <a:pt x="2076547" y="1286030"/>
                  </a:lnTo>
                  <a:lnTo>
                    <a:pt x="2085882" y="1240403"/>
                  </a:lnTo>
                  <a:lnTo>
                    <a:pt x="2093224" y="1194081"/>
                  </a:lnTo>
                  <a:lnTo>
                    <a:pt x="2098525" y="1147110"/>
                  </a:lnTo>
                  <a:lnTo>
                    <a:pt x="2101740" y="1099538"/>
                  </a:lnTo>
                  <a:lnTo>
                    <a:pt x="2102822" y="1051411"/>
                  </a:lnTo>
                  <a:lnTo>
                    <a:pt x="2101740" y="1003283"/>
                  </a:lnTo>
                  <a:lnTo>
                    <a:pt x="2098525" y="955711"/>
                  </a:lnTo>
                  <a:lnTo>
                    <a:pt x="2093224" y="908741"/>
                  </a:lnTo>
                  <a:lnTo>
                    <a:pt x="2085882" y="862419"/>
                  </a:lnTo>
                  <a:lnTo>
                    <a:pt x="2076547" y="816791"/>
                  </a:lnTo>
                  <a:lnTo>
                    <a:pt x="2065264" y="771905"/>
                  </a:lnTo>
                  <a:lnTo>
                    <a:pt x="2052081" y="727806"/>
                  </a:lnTo>
                  <a:lnTo>
                    <a:pt x="2037043" y="684540"/>
                  </a:lnTo>
                  <a:lnTo>
                    <a:pt x="2020197" y="642155"/>
                  </a:lnTo>
                  <a:lnTo>
                    <a:pt x="2001589" y="600696"/>
                  </a:lnTo>
                  <a:lnTo>
                    <a:pt x="1981265" y="560211"/>
                  </a:lnTo>
                  <a:lnTo>
                    <a:pt x="1959273" y="520744"/>
                  </a:lnTo>
                  <a:lnTo>
                    <a:pt x="1935658" y="482344"/>
                  </a:lnTo>
                  <a:lnTo>
                    <a:pt x="1910467" y="445056"/>
                  </a:lnTo>
                  <a:lnTo>
                    <a:pt x="1883747" y="408926"/>
                  </a:lnTo>
                  <a:lnTo>
                    <a:pt x="1855542" y="374001"/>
                  </a:lnTo>
                  <a:lnTo>
                    <a:pt x="1825901" y="340327"/>
                  </a:lnTo>
                  <a:lnTo>
                    <a:pt x="1794870" y="307952"/>
                  </a:lnTo>
                  <a:lnTo>
                    <a:pt x="1762494" y="276920"/>
                  </a:lnTo>
                  <a:lnTo>
                    <a:pt x="1728821" y="247279"/>
                  </a:lnTo>
                  <a:lnTo>
                    <a:pt x="1693896" y="219075"/>
                  </a:lnTo>
                  <a:lnTo>
                    <a:pt x="1657766" y="192354"/>
                  </a:lnTo>
                  <a:lnTo>
                    <a:pt x="1620478" y="167163"/>
                  </a:lnTo>
                  <a:lnTo>
                    <a:pt x="1582077" y="143549"/>
                  </a:lnTo>
                  <a:lnTo>
                    <a:pt x="1542611" y="121556"/>
                  </a:lnTo>
                  <a:lnTo>
                    <a:pt x="1502125" y="101233"/>
                  </a:lnTo>
                  <a:lnTo>
                    <a:pt x="1460666" y="82625"/>
                  </a:lnTo>
                  <a:lnTo>
                    <a:pt x="1418281" y="65779"/>
                  </a:lnTo>
                  <a:lnTo>
                    <a:pt x="1375016" y="50741"/>
                  </a:lnTo>
                  <a:lnTo>
                    <a:pt x="1330917" y="37557"/>
                  </a:lnTo>
                  <a:lnTo>
                    <a:pt x="1286030" y="26274"/>
                  </a:lnTo>
                  <a:lnTo>
                    <a:pt x="1240403" y="16939"/>
                  </a:lnTo>
                  <a:lnTo>
                    <a:pt x="1194081" y="9598"/>
                  </a:lnTo>
                  <a:lnTo>
                    <a:pt x="1147110" y="4296"/>
                  </a:lnTo>
                  <a:lnTo>
                    <a:pt x="1099538" y="1081"/>
                  </a:lnTo>
                  <a:lnTo>
                    <a:pt x="10514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878340" y="18095592"/>
              <a:ext cx="1794510" cy="956944"/>
            </a:xfrm>
            <a:custGeom>
              <a:avLst/>
              <a:gdLst/>
              <a:ahLst/>
              <a:cxnLst/>
              <a:rect l="l" t="t" r="r" b="b"/>
              <a:pathLst>
                <a:path w="1794510" h="956944">
                  <a:moveTo>
                    <a:pt x="1576737" y="0"/>
                  </a:moveTo>
                  <a:lnTo>
                    <a:pt x="1480342" y="0"/>
                  </a:lnTo>
                  <a:lnTo>
                    <a:pt x="1441882" y="18976"/>
                  </a:lnTo>
                  <a:lnTo>
                    <a:pt x="1412915" y="47943"/>
                  </a:lnTo>
                  <a:lnTo>
                    <a:pt x="1374464" y="67417"/>
                  </a:lnTo>
                  <a:lnTo>
                    <a:pt x="1326510" y="67417"/>
                  </a:lnTo>
                  <a:lnTo>
                    <a:pt x="1288060" y="47943"/>
                  </a:lnTo>
                  <a:lnTo>
                    <a:pt x="1261586" y="37457"/>
                  </a:lnTo>
                  <a:lnTo>
                    <a:pt x="1268577" y="104378"/>
                  </a:lnTo>
                  <a:lnTo>
                    <a:pt x="1297544" y="244227"/>
                  </a:lnTo>
                  <a:lnTo>
                    <a:pt x="1299550" y="284177"/>
                  </a:lnTo>
                  <a:lnTo>
                    <a:pt x="1188170" y="264704"/>
                  </a:lnTo>
                  <a:lnTo>
                    <a:pt x="1111260" y="224744"/>
                  </a:lnTo>
                  <a:lnTo>
                    <a:pt x="1075798" y="126354"/>
                  </a:lnTo>
                  <a:lnTo>
                    <a:pt x="975908" y="199779"/>
                  </a:lnTo>
                  <a:lnTo>
                    <a:pt x="865036" y="261705"/>
                  </a:lnTo>
                  <a:lnTo>
                    <a:pt x="768135" y="310145"/>
                  </a:lnTo>
                  <a:lnTo>
                    <a:pt x="738671" y="316143"/>
                  </a:lnTo>
                  <a:lnTo>
                    <a:pt x="632794" y="464473"/>
                  </a:lnTo>
                  <a:lnTo>
                    <a:pt x="349609" y="311645"/>
                  </a:lnTo>
                  <a:lnTo>
                    <a:pt x="335120" y="314147"/>
                  </a:lnTo>
                  <a:lnTo>
                    <a:pt x="271695" y="365587"/>
                  </a:lnTo>
                  <a:lnTo>
                    <a:pt x="187783" y="445000"/>
                  </a:lnTo>
                  <a:lnTo>
                    <a:pt x="81409" y="583847"/>
                  </a:lnTo>
                  <a:lnTo>
                    <a:pt x="0" y="738175"/>
                  </a:lnTo>
                  <a:lnTo>
                    <a:pt x="29969" y="761144"/>
                  </a:lnTo>
                  <a:lnTo>
                    <a:pt x="77913" y="766139"/>
                  </a:lnTo>
                  <a:lnTo>
                    <a:pt x="125857" y="766139"/>
                  </a:lnTo>
                  <a:lnTo>
                    <a:pt x="173801" y="756645"/>
                  </a:lnTo>
                  <a:lnTo>
                    <a:pt x="207763" y="722693"/>
                  </a:lnTo>
                  <a:lnTo>
                    <a:pt x="251218" y="708701"/>
                  </a:lnTo>
                  <a:lnTo>
                    <a:pt x="266700" y="703210"/>
                  </a:lnTo>
                  <a:lnTo>
                    <a:pt x="290175" y="737172"/>
                  </a:lnTo>
                  <a:lnTo>
                    <a:pt x="332628" y="756645"/>
                  </a:lnTo>
                  <a:lnTo>
                    <a:pt x="378576" y="760647"/>
                  </a:lnTo>
                  <a:lnTo>
                    <a:pt x="470968" y="760647"/>
                  </a:lnTo>
                  <a:lnTo>
                    <a:pt x="517422" y="768641"/>
                  </a:lnTo>
                  <a:lnTo>
                    <a:pt x="547889" y="803100"/>
                  </a:lnTo>
                  <a:lnTo>
                    <a:pt x="566866" y="845552"/>
                  </a:lnTo>
                  <a:lnTo>
                    <a:pt x="578355" y="891500"/>
                  </a:lnTo>
                  <a:lnTo>
                    <a:pt x="582347" y="937448"/>
                  </a:lnTo>
                  <a:lnTo>
                    <a:pt x="585843" y="956425"/>
                  </a:lnTo>
                  <a:lnTo>
                    <a:pt x="711204" y="954925"/>
                  </a:lnTo>
                  <a:lnTo>
                    <a:pt x="895502" y="947438"/>
                  </a:lnTo>
                  <a:lnTo>
                    <a:pt x="1055818" y="930953"/>
                  </a:lnTo>
                  <a:lnTo>
                    <a:pt x="1185668" y="905978"/>
                  </a:lnTo>
                  <a:lnTo>
                    <a:pt x="1196164" y="905978"/>
                  </a:lnTo>
                  <a:lnTo>
                    <a:pt x="1218130" y="896991"/>
                  </a:lnTo>
                  <a:lnTo>
                    <a:pt x="1253095" y="873020"/>
                  </a:lnTo>
                  <a:lnTo>
                    <a:pt x="1283065" y="838065"/>
                  </a:lnTo>
                  <a:lnTo>
                    <a:pt x="1359479" y="782623"/>
                  </a:lnTo>
                  <a:lnTo>
                    <a:pt x="1458863" y="709208"/>
                  </a:lnTo>
                  <a:lnTo>
                    <a:pt x="1534284" y="673250"/>
                  </a:lnTo>
                  <a:lnTo>
                    <a:pt x="1670132" y="610321"/>
                  </a:lnTo>
                  <a:lnTo>
                    <a:pt x="1776010" y="577849"/>
                  </a:lnTo>
                  <a:lnTo>
                    <a:pt x="1794490" y="566369"/>
                  </a:lnTo>
                  <a:lnTo>
                    <a:pt x="1748046" y="324634"/>
                  </a:lnTo>
                  <a:lnTo>
                    <a:pt x="1739555" y="277683"/>
                  </a:lnTo>
                  <a:lnTo>
                    <a:pt x="1729565" y="223751"/>
                  </a:lnTo>
                  <a:lnTo>
                    <a:pt x="1713081" y="180296"/>
                  </a:lnTo>
                  <a:lnTo>
                    <a:pt x="1701591" y="124854"/>
                  </a:lnTo>
                  <a:lnTo>
                    <a:pt x="1692098" y="124854"/>
                  </a:lnTo>
                  <a:lnTo>
                    <a:pt x="1653647" y="105877"/>
                  </a:lnTo>
                  <a:lnTo>
                    <a:pt x="1624680" y="67417"/>
                  </a:lnTo>
                  <a:lnTo>
                    <a:pt x="1605703" y="28966"/>
                  </a:lnTo>
                  <a:lnTo>
                    <a:pt x="1576737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843883" y="17911794"/>
              <a:ext cx="1736089" cy="1141730"/>
            </a:xfrm>
            <a:custGeom>
              <a:avLst/>
              <a:gdLst/>
              <a:ahLst/>
              <a:cxnLst/>
              <a:rect l="l" t="t" r="r" b="b"/>
              <a:pathLst>
                <a:path w="1736089" h="1141730">
                  <a:moveTo>
                    <a:pt x="377573" y="491951"/>
                  </a:moveTo>
                  <a:lnTo>
                    <a:pt x="369579" y="497939"/>
                  </a:lnTo>
                  <a:lnTo>
                    <a:pt x="384067" y="495446"/>
                  </a:lnTo>
                  <a:lnTo>
                    <a:pt x="377573" y="491951"/>
                  </a:lnTo>
                  <a:close/>
                </a:path>
                <a:path w="1736089" h="1141730">
                  <a:moveTo>
                    <a:pt x="586131" y="995382"/>
                  </a:moveTo>
                  <a:lnTo>
                    <a:pt x="119363" y="995382"/>
                  </a:lnTo>
                  <a:lnTo>
                    <a:pt x="158816" y="1001380"/>
                  </a:lnTo>
                  <a:lnTo>
                    <a:pt x="199769" y="1021360"/>
                  </a:lnTo>
                  <a:lnTo>
                    <a:pt x="200265" y="1021856"/>
                  </a:lnTo>
                  <a:lnTo>
                    <a:pt x="267693" y="1060317"/>
                  </a:lnTo>
                  <a:lnTo>
                    <a:pt x="350602" y="1103762"/>
                  </a:lnTo>
                  <a:lnTo>
                    <a:pt x="362091" y="1107257"/>
                  </a:lnTo>
                  <a:lnTo>
                    <a:pt x="417026" y="1141726"/>
                  </a:lnTo>
                  <a:lnTo>
                    <a:pt x="494940" y="1141726"/>
                  </a:lnTo>
                  <a:lnTo>
                    <a:pt x="620301" y="1140226"/>
                  </a:lnTo>
                  <a:lnTo>
                    <a:pt x="616806" y="1121239"/>
                  </a:lnTo>
                  <a:lnTo>
                    <a:pt x="612803" y="1075292"/>
                  </a:lnTo>
                  <a:lnTo>
                    <a:pt x="601324" y="1029344"/>
                  </a:lnTo>
                  <a:lnTo>
                    <a:pt x="586131" y="995382"/>
                  </a:lnTo>
                  <a:close/>
                </a:path>
                <a:path w="1736089" h="1141730">
                  <a:moveTo>
                    <a:pt x="34458" y="921966"/>
                  </a:moveTo>
                  <a:lnTo>
                    <a:pt x="0" y="987398"/>
                  </a:lnTo>
                  <a:lnTo>
                    <a:pt x="33951" y="996385"/>
                  </a:lnTo>
                  <a:lnTo>
                    <a:pt x="77407" y="1003882"/>
                  </a:lnTo>
                  <a:lnTo>
                    <a:pt x="119363" y="995382"/>
                  </a:lnTo>
                  <a:lnTo>
                    <a:pt x="586131" y="995382"/>
                  </a:lnTo>
                  <a:lnTo>
                    <a:pt x="582337" y="986901"/>
                  </a:lnTo>
                  <a:lnTo>
                    <a:pt x="551881" y="952433"/>
                  </a:lnTo>
                  <a:lnTo>
                    <a:pt x="537378" y="949940"/>
                  </a:lnTo>
                  <a:lnTo>
                    <a:pt x="112372" y="949940"/>
                  </a:lnTo>
                  <a:lnTo>
                    <a:pt x="64418" y="944945"/>
                  </a:lnTo>
                  <a:lnTo>
                    <a:pt x="34458" y="921966"/>
                  </a:lnTo>
                  <a:close/>
                </a:path>
                <a:path w="1736089" h="1141730">
                  <a:moveTo>
                    <a:pt x="301158" y="887012"/>
                  </a:moveTo>
                  <a:lnTo>
                    <a:pt x="285677" y="892503"/>
                  </a:lnTo>
                  <a:lnTo>
                    <a:pt x="242221" y="906485"/>
                  </a:lnTo>
                  <a:lnTo>
                    <a:pt x="208259" y="940447"/>
                  </a:lnTo>
                  <a:lnTo>
                    <a:pt x="160316" y="949940"/>
                  </a:lnTo>
                  <a:lnTo>
                    <a:pt x="537378" y="949940"/>
                  </a:lnTo>
                  <a:lnTo>
                    <a:pt x="505426" y="944449"/>
                  </a:lnTo>
                  <a:lnTo>
                    <a:pt x="413034" y="944449"/>
                  </a:lnTo>
                  <a:lnTo>
                    <a:pt x="367086" y="940447"/>
                  </a:lnTo>
                  <a:lnTo>
                    <a:pt x="324634" y="920973"/>
                  </a:lnTo>
                  <a:lnTo>
                    <a:pt x="301158" y="887012"/>
                  </a:lnTo>
                  <a:close/>
                </a:path>
                <a:path w="1736089" h="1141730">
                  <a:moveTo>
                    <a:pt x="1711387" y="183791"/>
                  </a:moveTo>
                  <a:lnTo>
                    <a:pt x="1611195" y="183791"/>
                  </a:lnTo>
                  <a:lnTo>
                    <a:pt x="1640152" y="212768"/>
                  </a:lnTo>
                  <a:lnTo>
                    <a:pt x="1659139" y="251218"/>
                  </a:lnTo>
                  <a:lnTo>
                    <a:pt x="1688106" y="289679"/>
                  </a:lnTo>
                  <a:lnTo>
                    <a:pt x="1726556" y="308656"/>
                  </a:lnTo>
                  <a:lnTo>
                    <a:pt x="1736049" y="308656"/>
                  </a:lnTo>
                  <a:lnTo>
                    <a:pt x="1717073" y="219252"/>
                  </a:lnTo>
                  <a:lnTo>
                    <a:pt x="1711387" y="183791"/>
                  </a:lnTo>
                  <a:close/>
                </a:path>
                <a:path w="1736089" h="1141730">
                  <a:moveTo>
                    <a:pt x="1285061" y="0"/>
                  </a:moveTo>
                  <a:lnTo>
                    <a:pt x="1296044" y="47943"/>
                  </a:lnTo>
                  <a:lnTo>
                    <a:pt x="1287554" y="136850"/>
                  </a:lnTo>
                  <a:lnTo>
                    <a:pt x="1296044" y="221259"/>
                  </a:lnTo>
                  <a:lnTo>
                    <a:pt x="1322518" y="231745"/>
                  </a:lnTo>
                  <a:lnTo>
                    <a:pt x="1360969" y="251218"/>
                  </a:lnTo>
                  <a:lnTo>
                    <a:pt x="1408913" y="251218"/>
                  </a:lnTo>
                  <a:lnTo>
                    <a:pt x="1447373" y="231745"/>
                  </a:lnTo>
                  <a:lnTo>
                    <a:pt x="1476340" y="202778"/>
                  </a:lnTo>
                  <a:lnTo>
                    <a:pt x="1514801" y="183791"/>
                  </a:lnTo>
                  <a:lnTo>
                    <a:pt x="1711387" y="183791"/>
                  </a:lnTo>
                  <a:lnTo>
                    <a:pt x="1694094" y="75917"/>
                  </a:lnTo>
                  <a:lnTo>
                    <a:pt x="1693101" y="17477"/>
                  </a:lnTo>
                  <a:lnTo>
                    <a:pt x="1285061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3442714" y="18464026"/>
              <a:ext cx="836294" cy="0"/>
            </a:xfrm>
            <a:custGeom>
              <a:avLst/>
              <a:gdLst/>
              <a:ahLst/>
              <a:cxnLst/>
              <a:rect l="l" t="t" r="r" b="b"/>
              <a:pathLst>
                <a:path w="836295">
                  <a:moveTo>
                    <a:pt x="835836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4268459" y="18455438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3317707" y="17193865"/>
              <a:ext cx="961390" cy="771525"/>
            </a:xfrm>
            <a:custGeom>
              <a:avLst/>
              <a:gdLst/>
              <a:ahLst/>
              <a:cxnLst/>
              <a:rect l="l" t="t" r="r" b="b"/>
              <a:pathLst>
                <a:path w="961389" h="771525">
                  <a:moveTo>
                    <a:pt x="960842" y="0"/>
                  </a:moveTo>
                  <a:lnTo>
                    <a:pt x="0" y="0"/>
                  </a:lnTo>
                  <a:lnTo>
                    <a:pt x="0" y="771468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268459" y="17185278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1" name="object 101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391072" y="17892597"/>
              <a:ext cx="121430" cy="227755"/>
            </a:xfrm>
            <a:prstGeom prst="rect">
              <a:avLst/>
            </a:prstGeom>
          </p:spPr>
        </p:pic>
      </p:grpSp>
      <p:sp>
        <p:nvSpPr>
          <p:cNvPr id="102" name="object 102"/>
          <p:cNvSpPr txBox="1"/>
          <p:nvPr/>
        </p:nvSpPr>
        <p:spPr>
          <a:xfrm>
            <a:off x="4781805" y="16919804"/>
            <a:ext cx="807720" cy="58928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15,284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34290">
              <a:lnSpc>
                <a:spcPct val="100000"/>
              </a:lnSpc>
              <a:spcBef>
                <a:spcPts val="200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Vegetacidn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secundaria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alta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1571896" y="17615659"/>
            <a:ext cx="574040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53,2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1571895" y="18213409"/>
            <a:ext cx="615950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46,8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191598" y="17600744"/>
            <a:ext cx="603250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54,9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27025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9317516" y="18503056"/>
            <a:ext cx="3937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241243" y="18274591"/>
            <a:ext cx="55308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45,1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781831" y="17815359"/>
            <a:ext cx="822325" cy="78295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84,716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 marR="242570">
              <a:lnSpc>
                <a:spcPct val="100000"/>
              </a:lnSpc>
              <a:spcBef>
                <a:spcPts val="70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pastos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espacios naturales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09" name="object 109"/>
          <p:cNvGrpSpPr/>
          <p:nvPr/>
        </p:nvGrpSpPr>
        <p:grpSpPr>
          <a:xfrm>
            <a:off x="6834253" y="11933488"/>
            <a:ext cx="419100" cy="419100"/>
            <a:chOff x="6834253" y="11933488"/>
            <a:chExt cx="419100" cy="419100"/>
          </a:xfrm>
        </p:grpSpPr>
        <p:sp>
          <p:nvSpPr>
            <p:cNvPr id="110" name="object 110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1" name="object 11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</p:grpSp>
      <p:pic>
        <p:nvPicPr>
          <p:cNvPr id="112" name="object 112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0619371" y="12996402"/>
            <a:ext cx="262698" cy="2659830"/>
          </a:xfrm>
          <a:prstGeom prst="rect">
            <a:avLst/>
          </a:prstGeom>
        </p:spPr>
      </p:pic>
      <p:grpSp>
        <p:nvGrpSpPr>
          <p:cNvPr id="113" name="object 113"/>
          <p:cNvGrpSpPr/>
          <p:nvPr/>
        </p:nvGrpSpPr>
        <p:grpSpPr>
          <a:xfrm>
            <a:off x="9833657" y="11933488"/>
            <a:ext cx="459740" cy="419100"/>
            <a:chOff x="9833657" y="11933488"/>
            <a:chExt cx="459740" cy="419100"/>
          </a:xfrm>
        </p:grpSpPr>
        <p:sp>
          <p:nvSpPr>
            <p:cNvPr id="114" name="object 114"/>
            <p:cNvSpPr/>
            <p:nvPr/>
          </p:nvSpPr>
          <p:spPr>
            <a:xfrm>
              <a:off x="9833648" y="11933490"/>
              <a:ext cx="459740" cy="419100"/>
            </a:xfrm>
            <a:custGeom>
              <a:avLst/>
              <a:gdLst/>
              <a:ahLst/>
              <a:cxnLst/>
              <a:rect l="l" t="t" r="r" b="b"/>
              <a:pathLst>
                <a:path w="459740" h="419100">
                  <a:moveTo>
                    <a:pt x="10706" y="146926"/>
                  </a:moveTo>
                  <a:lnTo>
                    <a:pt x="7302" y="142709"/>
                  </a:lnTo>
                  <a:lnTo>
                    <a:pt x="1955" y="143535"/>
                  </a:lnTo>
                  <a:lnTo>
                    <a:pt x="0" y="148590"/>
                  </a:lnTo>
                  <a:lnTo>
                    <a:pt x="3403" y="152806"/>
                  </a:lnTo>
                  <a:lnTo>
                    <a:pt x="8750" y="151968"/>
                  </a:lnTo>
                  <a:lnTo>
                    <a:pt x="10706" y="146926"/>
                  </a:lnTo>
                  <a:close/>
                </a:path>
                <a:path w="459740" h="419100">
                  <a:moveTo>
                    <a:pt x="459155" y="209372"/>
                  </a:moveTo>
                  <a:lnTo>
                    <a:pt x="453631" y="161366"/>
                  </a:lnTo>
                  <a:lnTo>
                    <a:pt x="437870" y="117297"/>
                  </a:lnTo>
                  <a:lnTo>
                    <a:pt x="413156" y="78422"/>
                  </a:lnTo>
                  <a:lnTo>
                    <a:pt x="380733" y="45999"/>
                  </a:lnTo>
                  <a:lnTo>
                    <a:pt x="341858" y="21285"/>
                  </a:lnTo>
                  <a:lnTo>
                    <a:pt x="297789" y="5537"/>
                  </a:lnTo>
                  <a:lnTo>
                    <a:pt x="249783" y="0"/>
                  </a:lnTo>
                  <a:lnTo>
                    <a:pt x="201777" y="5537"/>
                  </a:lnTo>
                  <a:lnTo>
                    <a:pt x="157708" y="21285"/>
                  </a:lnTo>
                  <a:lnTo>
                    <a:pt x="118833" y="45999"/>
                  </a:lnTo>
                  <a:lnTo>
                    <a:pt x="86410" y="78422"/>
                  </a:lnTo>
                  <a:lnTo>
                    <a:pt x="61683" y="117297"/>
                  </a:lnTo>
                  <a:lnTo>
                    <a:pt x="45935" y="161366"/>
                  </a:lnTo>
                  <a:lnTo>
                    <a:pt x="40411" y="209372"/>
                  </a:lnTo>
                  <a:lnTo>
                    <a:pt x="45935" y="257390"/>
                  </a:lnTo>
                  <a:lnTo>
                    <a:pt x="61683" y="301459"/>
                  </a:lnTo>
                  <a:lnTo>
                    <a:pt x="86410" y="340334"/>
                  </a:lnTo>
                  <a:lnTo>
                    <a:pt x="118833" y="372757"/>
                  </a:lnTo>
                  <a:lnTo>
                    <a:pt x="157708" y="397471"/>
                  </a:lnTo>
                  <a:lnTo>
                    <a:pt x="201777" y="413219"/>
                  </a:lnTo>
                  <a:lnTo>
                    <a:pt x="249783" y="418757"/>
                  </a:lnTo>
                  <a:lnTo>
                    <a:pt x="297789" y="413219"/>
                  </a:lnTo>
                  <a:lnTo>
                    <a:pt x="341858" y="397471"/>
                  </a:lnTo>
                  <a:lnTo>
                    <a:pt x="380733" y="372757"/>
                  </a:lnTo>
                  <a:lnTo>
                    <a:pt x="413156" y="340334"/>
                  </a:lnTo>
                  <a:lnTo>
                    <a:pt x="437870" y="301459"/>
                  </a:lnTo>
                  <a:lnTo>
                    <a:pt x="453631" y="257390"/>
                  </a:lnTo>
                  <a:lnTo>
                    <a:pt x="459155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9969062" y="11987189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6" name="object 11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0032188" y="12075035"/>
              <a:ext cx="168518" cy="154368"/>
            </a:xfrm>
            <a:prstGeom prst="rect">
              <a:avLst/>
            </a:prstGeom>
          </p:spPr>
        </p:pic>
      </p:grpSp>
      <p:sp>
        <p:nvSpPr>
          <p:cNvPr id="117" name="object 117"/>
          <p:cNvSpPr txBox="1"/>
          <p:nvPr/>
        </p:nvSpPr>
        <p:spPr>
          <a:xfrm>
            <a:off x="10417151" y="12622879"/>
            <a:ext cx="1280160" cy="693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  <a:p>
            <a:pPr marL="558165">
              <a:lnSpc>
                <a:spcPct val="100000"/>
              </a:lnSpc>
              <a:spcBef>
                <a:spcPts val="509"/>
              </a:spcBef>
            </a:pPr>
            <a:r>
              <a:rPr sz="1450" b="1" spc="65" dirty="0">
                <a:solidFill>
                  <a:srgbClr val="223658"/>
                </a:solidFill>
                <a:latin typeface="Montserrat"/>
                <a:cs typeface="Montserrat"/>
              </a:rPr>
              <a:t>100</a:t>
            </a:r>
            <a:r>
              <a:rPr sz="1100" b="1" spc="6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  <a:p>
            <a:pPr marL="558165">
              <a:lnSpc>
                <a:spcPct val="100000"/>
              </a:lnSpc>
              <a:spcBef>
                <a:spcPts val="15"/>
              </a:spcBef>
            </a:pPr>
            <a:r>
              <a:rPr sz="900" spc="-20" dirty="0">
                <a:solidFill>
                  <a:srgbClr val="025051"/>
                </a:solidFill>
                <a:latin typeface="Montserrat"/>
                <a:cs typeface="Montserrat"/>
              </a:rPr>
              <a:t>Alta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2416072" y="12757444"/>
            <a:ext cx="403860" cy="755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2167683" y="15329613"/>
            <a:ext cx="101219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12167683" y="15736710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21" name="object 121"/>
          <p:cNvGrpSpPr/>
          <p:nvPr/>
        </p:nvGrpSpPr>
        <p:grpSpPr>
          <a:xfrm>
            <a:off x="6958023" y="16917244"/>
            <a:ext cx="407670" cy="407670"/>
            <a:chOff x="6958023" y="16917244"/>
            <a:chExt cx="407670" cy="407670"/>
          </a:xfrm>
        </p:grpSpPr>
        <p:sp>
          <p:nvSpPr>
            <p:cNvPr id="122" name="object 122"/>
            <p:cNvSpPr/>
            <p:nvPr/>
          </p:nvSpPr>
          <p:spPr>
            <a:xfrm>
              <a:off x="6958023" y="16917244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3" name="object 12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7099380" y="16987935"/>
              <a:ext cx="131379" cy="131379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7047627" y="17142894"/>
              <a:ext cx="234886" cy="118322"/>
            </a:xfrm>
            <a:prstGeom prst="rect">
              <a:avLst/>
            </a:prstGeom>
          </p:spPr>
        </p:pic>
      </p:grpSp>
      <p:grpSp>
        <p:nvGrpSpPr>
          <p:cNvPr id="125" name="object 125"/>
          <p:cNvGrpSpPr/>
          <p:nvPr/>
        </p:nvGrpSpPr>
        <p:grpSpPr>
          <a:xfrm>
            <a:off x="12809122" y="15551495"/>
            <a:ext cx="127000" cy="69215"/>
            <a:chOff x="12809122" y="15551495"/>
            <a:chExt cx="127000" cy="69215"/>
          </a:xfrm>
        </p:grpSpPr>
        <p:sp>
          <p:nvSpPr>
            <p:cNvPr id="126" name="object 126"/>
            <p:cNvSpPr/>
            <p:nvPr/>
          </p:nvSpPr>
          <p:spPr>
            <a:xfrm>
              <a:off x="12809122" y="15585847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12872247" y="15551495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8" name="object 128"/>
          <p:cNvSpPr txBox="1"/>
          <p:nvPr/>
        </p:nvSpPr>
        <p:spPr>
          <a:xfrm>
            <a:off x="12167708" y="15369671"/>
            <a:ext cx="1348740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829310" algn="l"/>
              </a:tabLst>
            </a:pPr>
            <a:r>
              <a:rPr sz="3150" baseline="-5291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540" baseline="-5291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0,81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1,0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11788739" y="2260923"/>
            <a:ext cx="1807210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-20" dirty="0">
                <a:solidFill>
                  <a:srgbClr val="223658"/>
                </a:solidFill>
                <a:latin typeface="Montserrat SemiBold"/>
                <a:cs typeface="Montserrat SemiBold"/>
              </a:rPr>
              <a:t>33,</a:t>
            </a:r>
            <a:r>
              <a:rPr sz="4750" b="1" spc="-20" dirty="0">
                <a:solidFill>
                  <a:srgbClr val="223658"/>
                </a:solidFill>
                <a:latin typeface="Montserrat SemiBold"/>
                <a:cs typeface="Montserrat SemiBold"/>
              </a:rPr>
              <a:t>7</a:t>
            </a:r>
            <a:endParaRPr sz="4750">
              <a:latin typeface="Montserrat SemiBold"/>
              <a:cs typeface="Montserrat SemiBold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11534492" y="4906747"/>
            <a:ext cx="2315210" cy="2108835"/>
          </a:xfrm>
          <a:prstGeom prst="rect">
            <a:avLst/>
          </a:prstGeom>
        </p:spPr>
        <p:txBody>
          <a:bodyPr vert="horz" wrap="square" lIns="0" tIns="1873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75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3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  <a:p>
            <a:pPr marL="10160" algn="ctr">
              <a:lnSpc>
                <a:spcPct val="100000"/>
              </a:lnSpc>
              <a:spcBef>
                <a:spcPts val="515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17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0" dirty="0">
                <a:solidFill>
                  <a:srgbClr val="223658"/>
                </a:solidFill>
                <a:latin typeface="Montserrat"/>
                <a:cs typeface="Montserrat"/>
              </a:rPr>
              <a:t>DEL</a:t>
            </a:r>
            <a:r>
              <a:rPr sz="1200" b="1" spc="17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75" dirty="0">
                <a:solidFill>
                  <a:srgbClr val="223658"/>
                </a:solidFill>
                <a:latin typeface="Montserrat"/>
                <a:cs typeface="Montserrat"/>
              </a:rPr>
              <a:t>PREDIO:</a:t>
            </a:r>
            <a:endParaRPr sz="1200">
              <a:latin typeface="Montserrat"/>
              <a:cs typeface="Montserrat"/>
            </a:endParaRPr>
          </a:p>
          <a:p>
            <a:pPr marL="168910" marR="146685" algn="ctr">
              <a:lnSpc>
                <a:spcPct val="100000"/>
              </a:lnSpc>
              <a:spcBef>
                <a:spcPts val="440"/>
              </a:spcBef>
            </a:pPr>
            <a:r>
              <a:rPr sz="1600" b="1" spc="85" dirty="0">
                <a:solidFill>
                  <a:srgbClr val="025051"/>
                </a:solidFill>
                <a:latin typeface="Montserrat"/>
                <a:cs typeface="Montserrat"/>
              </a:rPr>
              <a:t>CAMAGUEY,</a:t>
            </a:r>
            <a:r>
              <a:rPr sz="1600" b="1" spc="2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85" dirty="0">
                <a:solidFill>
                  <a:srgbClr val="025051"/>
                </a:solidFill>
                <a:latin typeface="Montserrat"/>
                <a:cs typeface="Montserrat"/>
              </a:rPr>
              <a:t>SAN CARLOS</a:t>
            </a:r>
            <a:r>
              <a:rPr sz="160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60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85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endParaRPr sz="1600">
              <a:latin typeface="Montserrat"/>
              <a:cs typeface="Montserrat"/>
            </a:endParaRPr>
          </a:p>
          <a:p>
            <a:pPr marL="13970" algn="ctr">
              <a:lnSpc>
                <a:spcPts val="1910"/>
              </a:lnSpc>
            </a:pPr>
            <a:r>
              <a:rPr sz="1600" b="1" spc="95" dirty="0">
                <a:solidFill>
                  <a:srgbClr val="025051"/>
                </a:solidFill>
                <a:latin typeface="Montserrat"/>
                <a:cs typeface="Montserrat"/>
              </a:rPr>
              <a:t>PORVENIR</a:t>
            </a:r>
            <a:endParaRPr sz="1600">
              <a:latin typeface="Montserrat"/>
              <a:cs typeface="Montserrat"/>
            </a:endParaRPr>
          </a:p>
          <a:p>
            <a:pPr marL="447040" marR="439420" algn="ctr">
              <a:lnSpc>
                <a:spcPct val="101499"/>
              </a:lnSpc>
              <a:spcBef>
                <a:spcPts val="359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áreas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operativas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1517258" y="3264661"/>
            <a:ext cx="2383155" cy="160845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5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marL="16510" marR="41910" algn="ctr">
              <a:lnSpc>
                <a:spcPct val="101499"/>
              </a:lnSpc>
              <a:spcBef>
                <a:spcPts val="405"/>
              </a:spcBef>
            </a:pP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Extensión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preliminar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inicial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o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antes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planificación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delimitación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025051"/>
                </a:solidFill>
                <a:latin typeface="Montserrat"/>
                <a:cs typeface="Montserrat"/>
              </a:rPr>
              <a:t>Ecoreserva.</a:t>
            </a:r>
            <a:endParaRPr sz="1100">
              <a:latin typeface="Montserrat"/>
              <a:cs typeface="Montserrat"/>
            </a:endParaRPr>
          </a:p>
          <a:p>
            <a:pPr marL="47625" marR="73025" indent="-635" algn="ctr">
              <a:lnSpc>
                <a:spcPct val="101499"/>
              </a:lnSpc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 </a:t>
            </a:r>
            <a:r>
              <a:rPr sz="1100" dirty="0">
                <a:solidFill>
                  <a:srgbClr val="025051"/>
                </a:solidFill>
                <a:latin typeface="Montserrat Medium"/>
                <a:cs typeface="Montserrat Medium"/>
              </a:rPr>
              <a:t>"Origen</a:t>
            </a:r>
            <a:r>
              <a:rPr sz="1100" spc="80" dirty="0">
                <a:solidFill>
                  <a:srgbClr val="025051"/>
                </a:solidFill>
                <a:latin typeface="Montserrat Medium"/>
                <a:cs typeface="Montserrat Medium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 Medium"/>
                <a:cs typeface="Montserrat Medium"/>
              </a:rPr>
              <a:t>Único</a:t>
            </a:r>
            <a:r>
              <a:rPr sz="1100" spc="80" dirty="0">
                <a:solidFill>
                  <a:srgbClr val="025051"/>
                </a:solidFill>
                <a:latin typeface="Montserrat Medium"/>
                <a:cs typeface="Montserrat Medium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 Medium"/>
                <a:cs typeface="Montserrat Medium"/>
              </a:rPr>
              <a:t>Nacional</a:t>
            </a:r>
            <a:r>
              <a:rPr sz="1100" spc="80" dirty="0">
                <a:solidFill>
                  <a:srgbClr val="025051"/>
                </a:solidFill>
                <a:latin typeface="Montserrat Medium"/>
                <a:cs typeface="Montserrat Medium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CTM12”</a:t>
            </a:r>
            <a:endParaRPr sz="1100">
              <a:latin typeface="Montserrat Medium"/>
              <a:cs typeface="Montserrat Medium"/>
            </a:endParaRPr>
          </a:p>
        </p:txBody>
      </p:sp>
      <p:grpSp>
        <p:nvGrpSpPr>
          <p:cNvPr id="132" name="object 132"/>
          <p:cNvGrpSpPr/>
          <p:nvPr/>
        </p:nvGrpSpPr>
        <p:grpSpPr>
          <a:xfrm>
            <a:off x="11289455" y="5031940"/>
            <a:ext cx="2567940" cy="5286375"/>
            <a:chOff x="11289455" y="5031940"/>
            <a:chExt cx="2567940" cy="5286375"/>
          </a:xfrm>
        </p:grpSpPr>
        <p:sp>
          <p:nvSpPr>
            <p:cNvPr id="133" name="object 133"/>
            <p:cNvSpPr/>
            <p:nvPr/>
          </p:nvSpPr>
          <p:spPr>
            <a:xfrm>
              <a:off x="11530375" y="5037020"/>
              <a:ext cx="2322195" cy="0"/>
            </a:xfrm>
            <a:custGeom>
              <a:avLst/>
              <a:gdLst/>
              <a:ahLst/>
              <a:cxnLst/>
              <a:rect l="l" t="t" r="r" b="b"/>
              <a:pathLst>
                <a:path w="2322194">
                  <a:moveTo>
                    <a:pt x="0" y="0"/>
                  </a:moveTo>
                  <a:lnTo>
                    <a:pt x="2321832" y="0"/>
                  </a:lnTo>
                </a:path>
              </a:pathLst>
            </a:custGeom>
            <a:ln w="10131">
              <a:solidFill>
                <a:srgbClr val="F3F0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1299615" y="8822654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1340616" y="8788303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1299615" y="9341829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1340616" y="9307478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1299615" y="10283721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1340616" y="10249370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0" name="object 140"/>
          <p:cNvSpPr txBox="1"/>
          <p:nvPr/>
        </p:nvSpPr>
        <p:spPr>
          <a:xfrm>
            <a:off x="11351458" y="7156198"/>
            <a:ext cx="3008630" cy="363855"/>
          </a:xfrm>
          <a:prstGeom prst="rect">
            <a:avLst/>
          </a:prstGeom>
          <a:solidFill>
            <a:srgbClr val="F3F0EC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B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B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1435505" y="7565374"/>
            <a:ext cx="2304415" cy="3592829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37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mediano</a:t>
            </a:r>
            <a:r>
              <a:rPr sz="110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sobre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relieve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plano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ligeramente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inclinado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baja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oportunidad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uso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sostenible</a:t>
            </a:r>
            <a:endParaRPr sz="110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1240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26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  <a:p>
            <a:pPr marL="48895" marR="331470">
              <a:lnSpc>
                <a:spcPct val="102099"/>
              </a:lnSpc>
              <a:spcBef>
                <a:spcPts val="969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0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(POMCA)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Lengupá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1015"/>
              </a:spcBef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48895" marR="321310">
              <a:lnSpc>
                <a:spcPct val="102099"/>
              </a:lnSpc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Corporación</a:t>
            </a:r>
            <a:r>
              <a:rPr sz="12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Autónoma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Regional</a:t>
            </a:r>
            <a:r>
              <a:rPr sz="1250" spc="114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1250" spc="114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Boyacá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5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-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Corpoboyacá-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142" name="object 142"/>
          <p:cNvGrpSpPr/>
          <p:nvPr/>
        </p:nvGrpSpPr>
        <p:grpSpPr>
          <a:xfrm>
            <a:off x="442055" y="14950194"/>
            <a:ext cx="407034" cy="407034"/>
            <a:chOff x="442055" y="14950194"/>
            <a:chExt cx="407034" cy="407034"/>
          </a:xfrm>
        </p:grpSpPr>
        <p:sp>
          <p:nvSpPr>
            <p:cNvPr id="143" name="object 143"/>
            <p:cNvSpPr/>
            <p:nvPr/>
          </p:nvSpPr>
          <p:spPr>
            <a:xfrm>
              <a:off x="442055" y="14950194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4"/>
                  </a:lnTo>
                  <a:lnTo>
                    <a:pt x="44709" y="330791"/>
                  </a:lnTo>
                  <a:lnTo>
                    <a:pt x="76224" y="362307"/>
                  </a:lnTo>
                  <a:lnTo>
                    <a:pt x="114011" y="386331"/>
                  </a:lnTo>
                  <a:lnTo>
                    <a:pt x="156846" y="401641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1"/>
                  </a:lnTo>
                  <a:lnTo>
                    <a:pt x="330799" y="362307"/>
                  </a:lnTo>
                  <a:lnTo>
                    <a:pt x="362316" y="330791"/>
                  </a:lnTo>
                  <a:lnTo>
                    <a:pt x="386340" y="293004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4" name="object 144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19053" y="14973028"/>
              <a:ext cx="259067" cy="312966"/>
            </a:xfrm>
            <a:prstGeom prst="rect">
              <a:avLst/>
            </a:prstGeom>
          </p:spPr>
        </p:pic>
        <p:sp>
          <p:nvSpPr>
            <p:cNvPr id="145" name="object 145"/>
            <p:cNvSpPr/>
            <p:nvPr/>
          </p:nvSpPr>
          <p:spPr>
            <a:xfrm>
              <a:off x="581717" y="14973028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651667" y="15108696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6ED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651667" y="15108696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505179" y="15268694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5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9" name="object 149"/>
          <p:cNvGrpSpPr/>
          <p:nvPr/>
        </p:nvGrpSpPr>
        <p:grpSpPr>
          <a:xfrm>
            <a:off x="1602752" y="15238733"/>
            <a:ext cx="97790" cy="34925"/>
            <a:chOff x="1602752" y="15238733"/>
            <a:chExt cx="97790" cy="34925"/>
          </a:xfrm>
        </p:grpSpPr>
        <p:sp>
          <p:nvSpPr>
            <p:cNvPr id="150" name="object 150"/>
            <p:cNvSpPr/>
            <p:nvPr/>
          </p:nvSpPr>
          <p:spPr>
            <a:xfrm>
              <a:off x="1602752" y="15255913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60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668589" y="15238733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5" h="34925">
                  <a:moveTo>
                    <a:pt x="1458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89" y="34357"/>
                  </a:lnTo>
                  <a:lnTo>
                    <a:pt x="31763" y="17183"/>
                  </a:lnTo>
                  <a:lnTo>
                    <a:pt x="1458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2" name="object 152"/>
          <p:cNvSpPr txBox="1"/>
          <p:nvPr/>
        </p:nvSpPr>
        <p:spPr>
          <a:xfrm>
            <a:off x="908837" y="14948504"/>
            <a:ext cx="2205990" cy="103949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  <a:spcBef>
                <a:spcPts val="95"/>
              </a:spcBef>
              <a:tabLst>
                <a:tab pos="84391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Agroecosistema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800">
              <a:latin typeface="Montserrat"/>
              <a:cs typeface="Montserrat"/>
            </a:endParaRPr>
          </a:p>
          <a:p>
            <a:pPr marL="843915" marR="5080">
              <a:lnSpc>
                <a:spcPts val="960"/>
              </a:lnSpc>
              <a:spcBef>
                <a:spcPts val="25"/>
              </a:spcBef>
            </a:pP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mosaico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cultivos</a:t>
            </a:r>
            <a:r>
              <a:rPr sz="8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 pastos,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Bosque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subandino húmedo</a:t>
            </a:r>
            <a:endParaRPr sz="800">
              <a:latin typeface="Montserrat"/>
              <a:cs typeface="Montserrat"/>
            </a:endParaRPr>
          </a:p>
          <a:p>
            <a:pPr marL="553085" marR="234315" indent="-541020">
              <a:lnSpc>
                <a:spcPts val="930"/>
              </a:lnSpc>
              <a:spcBef>
                <a:spcPts val="515"/>
              </a:spcBef>
              <a:tabLst>
                <a:tab pos="553085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1200" spc="-15" baseline="3472" dirty="0">
                <a:solidFill>
                  <a:srgbClr val="025051"/>
                </a:solidFill>
                <a:latin typeface="Montserrat"/>
                <a:cs typeface="Montserrat"/>
              </a:rPr>
              <a:t>Colinas</a:t>
            </a:r>
            <a:r>
              <a:rPr sz="1200" spc="-37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baseline="3472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00" spc="-37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baseline="3472" dirty="0">
                <a:solidFill>
                  <a:srgbClr val="025051"/>
                </a:solidFill>
                <a:latin typeface="Montserrat"/>
                <a:cs typeface="Montserrat"/>
              </a:rPr>
              <a:t>montañas</a:t>
            </a:r>
            <a:r>
              <a:rPr sz="1200" spc="-37" baseline="3472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00" spc="-15" baseline="3472" dirty="0">
                <a:solidFill>
                  <a:srgbClr val="025051"/>
                </a:solidFill>
                <a:latin typeface="Montserrat"/>
                <a:cs typeface="Montserrat"/>
              </a:rPr>
              <a:t>andinas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húmedas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53" name="object 153"/>
          <p:cNvGrpSpPr/>
          <p:nvPr/>
        </p:nvGrpSpPr>
        <p:grpSpPr>
          <a:xfrm>
            <a:off x="1319734" y="15783267"/>
            <a:ext cx="97790" cy="34925"/>
            <a:chOff x="1319734" y="15783267"/>
            <a:chExt cx="97790" cy="34925"/>
          </a:xfrm>
        </p:grpSpPr>
        <p:sp>
          <p:nvSpPr>
            <p:cNvPr id="154" name="object 154"/>
            <p:cNvSpPr/>
            <p:nvPr/>
          </p:nvSpPr>
          <p:spPr>
            <a:xfrm>
              <a:off x="1319734" y="15800448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1385571" y="15783267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6" name="object 156"/>
          <p:cNvSpPr txBox="1"/>
          <p:nvPr/>
        </p:nvSpPr>
        <p:spPr>
          <a:xfrm>
            <a:off x="5663047" y="15415598"/>
            <a:ext cx="7232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4,395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5704135" y="13965626"/>
            <a:ext cx="882650" cy="44386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36,862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COMPLEMENTARIAS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5704135" y="14640272"/>
            <a:ext cx="690880" cy="46926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19,52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5663098" y="15686237"/>
            <a:ext cx="795020" cy="1231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SUPLEMENTARIAS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5704129" y="13233373"/>
            <a:ext cx="822325" cy="46164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39,223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PRESERVACIÓN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61" name="object 161"/>
          <p:cNvGrpSpPr/>
          <p:nvPr/>
        </p:nvGrpSpPr>
        <p:grpSpPr>
          <a:xfrm>
            <a:off x="12171211" y="14503147"/>
            <a:ext cx="407670" cy="407670"/>
            <a:chOff x="12171211" y="14503147"/>
            <a:chExt cx="407670" cy="407670"/>
          </a:xfrm>
        </p:grpSpPr>
        <p:sp>
          <p:nvSpPr>
            <p:cNvPr id="162" name="object 162"/>
            <p:cNvSpPr/>
            <p:nvPr/>
          </p:nvSpPr>
          <p:spPr>
            <a:xfrm>
              <a:off x="12171211" y="1450314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3" name="object 163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2239428" y="14579494"/>
              <a:ext cx="274766" cy="262363"/>
            </a:xfrm>
            <a:prstGeom prst="rect">
              <a:avLst/>
            </a:prstGeom>
          </p:spPr>
        </p:pic>
      </p:grpSp>
      <p:sp>
        <p:nvSpPr>
          <p:cNvPr id="164" name="object 164"/>
          <p:cNvSpPr/>
          <p:nvPr/>
        </p:nvSpPr>
        <p:spPr>
          <a:xfrm>
            <a:off x="10006492" y="17808481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7" y="558709"/>
                </a:lnTo>
                <a:lnTo>
                  <a:pt x="1134090" y="547933"/>
                </a:lnTo>
                <a:lnTo>
                  <a:pt x="1144867" y="531950"/>
                </a:lnTo>
                <a:lnTo>
                  <a:pt x="1148818" y="512377"/>
                </a:lnTo>
                <a:lnTo>
                  <a:pt x="1148818" y="50294"/>
                </a:lnTo>
                <a:lnTo>
                  <a:pt x="1144867" y="30719"/>
                </a:lnTo>
                <a:lnTo>
                  <a:pt x="1134090" y="14732"/>
                </a:lnTo>
                <a:lnTo>
                  <a:pt x="1118107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 txBox="1"/>
          <p:nvPr/>
        </p:nvSpPr>
        <p:spPr>
          <a:xfrm>
            <a:off x="10227416" y="18099127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10239333" y="17820310"/>
            <a:ext cx="683895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spc="-20" dirty="0">
                <a:solidFill>
                  <a:srgbClr val="223658"/>
                </a:solidFill>
                <a:latin typeface="Montserrat"/>
                <a:cs typeface="Montserrat"/>
              </a:rPr>
              <a:t>3308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8620600" y="17945357"/>
            <a:ext cx="396875" cy="3028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114"/>
              </a:spcBef>
            </a:pP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10,15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168" name="object 168"/>
          <p:cNvGrpSpPr/>
          <p:nvPr/>
        </p:nvGrpSpPr>
        <p:grpSpPr>
          <a:xfrm>
            <a:off x="7834869" y="17744941"/>
            <a:ext cx="570865" cy="690245"/>
            <a:chOff x="7834869" y="17744941"/>
            <a:chExt cx="570865" cy="690245"/>
          </a:xfrm>
        </p:grpSpPr>
        <p:sp>
          <p:nvSpPr>
            <p:cNvPr id="169" name="object 169"/>
            <p:cNvSpPr/>
            <p:nvPr/>
          </p:nvSpPr>
          <p:spPr>
            <a:xfrm>
              <a:off x="8209820" y="18091757"/>
              <a:ext cx="196215" cy="0"/>
            </a:xfrm>
            <a:custGeom>
              <a:avLst/>
              <a:gdLst/>
              <a:ahLst/>
              <a:cxnLst/>
              <a:rect l="l" t="t" r="r" b="b"/>
              <a:pathLst>
                <a:path w="196215">
                  <a:moveTo>
                    <a:pt x="195625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8209820" y="18091757"/>
              <a:ext cx="196215" cy="0"/>
            </a:xfrm>
            <a:custGeom>
              <a:avLst/>
              <a:gdLst/>
              <a:ahLst/>
              <a:cxnLst/>
              <a:rect l="l" t="t" r="r" b="b"/>
              <a:pathLst>
                <a:path w="196215">
                  <a:moveTo>
                    <a:pt x="195625" y="0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7841222" y="18285488"/>
              <a:ext cx="466090" cy="142875"/>
            </a:xfrm>
            <a:custGeom>
              <a:avLst/>
              <a:gdLst/>
              <a:ahLst/>
              <a:cxnLst/>
              <a:rect l="l" t="t" r="r" b="b"/>
              <a:pathLst>
                <a:path w="466090" h="142875">
                  <a:moveTo>
                    <a:pt x="465770" y="0"/>
                  </a:moveTo>
                  <a:lnTo>
                    <a:pt x="323246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7834869" y="18421322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7856325" y="17751621"/>
              <a:ext cx="466090" cy="142875"/>
            </a:xfrm>
            <a:custGeom>
              <a:avLst/>
              <a:gdLst/>
              <a:ahLst/>
              <a:cxnLst/>
              <a:rect l="l" t="t" r="r" b="b"/>
              <a:pathLst>
                <a:path w="466090" h="142875">
                  <a:moveTo>
                    <a:pt x="465770" y="142524"/>
                  </a:moveTo>
                  <a:lnTo>
                    <a:pt x="323246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7849976" y="1774494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5" name="object 175"/>
          <p:cNvGrpSpPr/>
          <p:nvPr/>
        </p:nvGrpSpPr>
        <p:grpSpPr>
          <a:xfrm>
            <a:off x="11237125" y="17754305"/>
            <a:ext cx="316230" cy="636905"/>
            <a:chOff x="11237125" y="17754305"/>
            <a:chExt cx="316230" cy="636905"/>
          </a:xfrm>
        </p:grpSpPr>
        <p:sp>
          <p:nvSpPr>
            <p:cNvPr id="176" name="object 176"/>
            <p:cNvSpPr/>
            <p:nvPr/>
          </p:nvSpPr>
          <p:spPr>
            <a:xfrm>
              <a:off x="11239658" y="17775016"/>
              <a:ext cx="308610" cy="595630"/>
            </a:xfrm>
            <a:custGeom>
              <a:avLst/>
              <a:gdLst/>
              <a:ahLst/>
              <a:cxnLst/>
              <a:rect l="l" t="t" r="r" b="b"/>
              <a:pathLst>
                <a:path w="308609" h="595630">
                  <a:moveTo>
                    <a:pt x="308018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308018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1527435" y="17754307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30" y="616051"/>
                  </a:moveTo>
                  <a:lnTo>
                    <a:pt x="3454" y="595337"/>
                  </a:lnTo>
                  <a:lnTo>
                    <a:pt x="0" y="599046"/>
                  </a:lnTo>
                  <a:lnTo>
                    <a:pt x="18288" y="616051"/>
                  </a:lnTo>
                  <a:lnTo>
                    <a:pt x="0" y="633069"/>
                  </a:lnTo>
                  <a:lnTo>
                    <a:pt x="3454" y="636778"/>
                  </a:lnTo>
                  <a:lnTo>
                    <a:pt x="25730" y="616051"/>
                  </a:lnTo>
                  <a:close/>
                </a:path>
                <a:path w="26034" h="636905">
                  <a:moveTo>
                    <a:pt x="25730" y="20726"/>
                  </a:moveTo>
                  <a:lnTo>
                    <a:pt x="3454" y="0"/>
                  </a:lnTo>
                  <a:lnTo>
                    <a:pt x="0" y="3708"/>
                  </a:lnTo>
                  <a:lnTo>
                    <a:pt x="18288" y="20726"/>
                  </a:lnTo>
                  <a:lnTo>
                    <a:pt x="0" y="37719"/>
                  </a:lnTo>
                  <a:lnTo>
                    <a:pt x="3454" y="41427"/>
                  </a:lnTo>
                  <a:lnTo>
                    <a:pt x="25730" y="20726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8" name="object 178"/>
          <p:cNvGrpSpPr/>
          <p:nvPr/>
        </p:nvGrpSpPr>
        <p:grpSpPr>
          <a:xfrm>
            <a:off x="9514475" y="18069095"/>
            <a:ext cx="387985" cy="41910"/>
            <a:chOff x="9514475" y="18069095"/>
            <a:chExt cx="387985" cy="41910"/>
          </a:xfrm>
        </p:grpSpPr>
        <p:sp>
          <p:nvSpPr>
            <p:cNvPr id="179" name="object 179"/>
            <p:cNvSpPr/>
            <p:nvPr/>
          </p:nvSpPr>
          <p:spPr>
            <a:xfrm>
              <a:off x="9519969" y="18089814"/>
              <a:ext cx="382270" cy="0"/>
            </a:xfrm>
            <a:custGeom>
              <a:avLst/>
              <a:gdLst/>
              <a:ahLst/>
              <a:cxnLst/>
              <a:rect l="l" t="t" r="r" b="b"/>
              <a:pathLst>
                <a:path w="382270">
                  <a:moveTo>
                    <a:pt x="381919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9514475" y="18069095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1" name="object 181"/>
          <p:cNvSpPr/>
          <p:nvPr/>
        </p:nvSpPr>
        <p:spPr>
          <a:xfrm>
            <a:off x="7364395" y="19347695"/>
            <a:ext cx="222885" cy="320675"/>
          </a:xfrm>
          <a:custGeom>
            <a:avLst/>
            <a:gdLst/>
            <a:ahLst/>
            <a:cxnLst/>
            <a:rect l="l" t="t" r="r" b="b"/>
            <a:pathLst>
              <a:path w="222884" h="320675">
                <a:moveTo>
                  <a:pt x="222748" y="10"/>
                </a:moveTo>
                <a:lnTo>
                  <a:pt x="10" y="0"/>
                </a:lnTo>
                <a:lnTo>
                  <a:pt x="0" y="320388"/>
                </a:lnTo>
                <a:lnTo>
                  <a:pt x="222819" y="320399"/>
                </a:lnTo>
                <a:lnTo>
                  <a:pt x="222748" y="1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670366" y="19347695"/>
            <a:ext cx="60325" cy="320675"/>
          </a:xfrm>
          <a:custGeom>
            <a:avLst/>
            <a:gdLst/>
            <a:ahLst/>
            <a:cxnLst/>
            <a:rect l="l" t="t" r="r" b="b"/>
            <a:pathLst>
              <a:path w="60325" h="320675">
                <a:moveTo>
                  <a:pt x="60051" y="10"/>
                </a:moveTo>
                <a:lnTo>
                  <a:pt x="10" y="0"/>
                </a:lnTo>
                <a:lnTo>
                  <a:pt x="0" y="320388"/>
                </a:lnTo>
                <a:lnTo>
                  <a:pt x="60061" y="320399"/>
                </a:lnTo>
                <a:lnTo>
                  <a:pt x="60051" y="10"/>
                </a:lnTo>
                <a:close/>
              </a:path>
            </a:pathLst>
          </a:custGeom>
          <a:solidFill>
            <a:srgbClr val="F0A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3" name="object 183"/>
          <p:cNvGrpSpPr/>
          <p:nvPr/>
        </p:nvGrpSpPr>
        <p:grpSpPr>
          <a:xfrm>
            <a:off x="12266263" y="17534582"/>
            <a:ext cx="1406525" cy="1152525"/>
            <a:chOff x="12266263" y="17534582"/>
            <a:chExt cx="1406525" cy="1152525"/>
          </a:xfrm>
        </p:grpSpPr>
        <p:sp>
          <p:nvSpPr>
            <p:cNvPr id="184" name="object 184"/>
            <p:cNvSpPr/>
            <p:nvPr/>
          </p:nvSpPr>
          <p:spPr>
            <a:xfrm>
              <a:off x="12269175" y="17610995"/>
              <a:ext cx="1403985" cy="351155"/>
            </a:xfrm>
            <a:custGeom>
              <a:avLst/>
              <a:gdLst/>
              <a:ahLst/>
              <a:cxnLst/>
              <a:rect l="l" t="t" r="r" b="b"/>
              <a:pathLst>
                <a:path w="1403984" h="351155">
                  <a:moveTo>
                    <a:pt x="1403269" y="0"/>
                  </a:moveTo>
                  <a:lnTo>
                    <a:pt x="0" y="3495"/>
                  </a:lnTo>
                  <a:lnTo>
                    <a:pt x="182" y="350977"/>
                  </a:lnTo>
                  <a:lnTo>
                    <a:pt x="1403441" y="347491"/>
                  </a:lnTo>
                  <a:lnTo>
                    <a:pt x="140326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12268844" y="18234453"/>
              <a:ext cx="1257935" cy="351155"/>
            </a:xfrm>
            <a:custGeom>
              <a:avLst/>
              <a:gdLst/>
              <a:ahLst/>
              <a:cxnLst/>
              <a:rect l="l" t="t" r="r" b="b"/>
              <a:pathLst>
                <a:path w="1257934" h="351155">
                  <a:moveTo>
                    <a:pt x="1257421" y="0"/>
                  </a:moveTo>
                  <a:lnTo>
                    <a:pt x="0" y="3353"/>
                  </a:lnTo>
                  <a:lnTo>
                    <a:pt x="192" y="350835"/>
                  </a:lnTo>
                  <a:lnTo>
                    <a:pt x="1257614" y="347491"/>
                  </a:lnTo>
                  <a:lnTo>
                    <a:pt x="1257421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12268796" y="17534582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7" name="object 187"/>
          <p:cNvSpPr txBox="1"/>
          <p:nvPr/>
        </p:nvSpPr>
        <p:spPr>
          <a:xfrm>
            <a:off x="7657887" y="19285979"/>
            <a:ext cx="825500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0,37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8801096" y="19285968"/>
            <a:ext cx="551180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0,15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Raizal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89" name="object 189"/>
          <p:cNvSpPr txBox="1"/>
          <p:nvPr/>
        </p:nvSpPr>
        <p:spPr>
          <a:xfrm>
            <a:off x="10315734" y="19306120"/>
            <a:ext cx="1456055" cy="5010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247650">
              <a:lnSpc>
                <a:spcPct val="104000"/>
              </a:lnSpc>
              <a:spcBef>
                <a:spcPts val="90"/>
              </a:spcBef>
            </a:pP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Personas </a:t>
            </a: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pertenecientes a </a:t>
            </a: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etnias</a:t>
            </a:r>
            <a:endParaRPr sz="750">
              <a:latin typeface="Montserrat"/>
              <a:cs typeface="Montserrat"/>
            </a:endParaRPr>
          </a:p>
          <a:p>
            <a:pPr marL="12700" marR="5080">
              <a:lnSpc>
                <a:spcPct val="104000"/>
              </a:lnSpc>
            </a:pP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pero no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hay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étnicos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titulados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resguardados.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9977474" y="19268005"/>
            <a:ext cx="23177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17</a:t>
            </a:r>
            <a:endParaRPr sz="1600">
              <a:latin typeface="Montserrat"/>
              <a:cs typeface="Montserrat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9731385" y="19347696"/>
            <a:ext cx="0" cy="403860"/>
          </a:xfrm>
          <a:custGeom>
            <a:avLst/>
            <a:gdLst/>
            <a:ahLst/>
            <a:cxnLst/>
            <a:rect l="l" t="t" r="r" b="b"/>
            <a:pathLst>
              <a:path h="403859">
                <a:moveTo>
                  <a:pt x="0" y="0"/>
                </a:moveTo>
                <a:lnTo>
                  <a:pt x="0" y="403348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 txBox="1"/>
          <p:nvPr/>
        </p:nvSpPr>
        <p:spPr>
          <a:xfrm>
            <a:off x="2769359" y="3010945"/>
            <a:ext cx="817244" cy="89217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PÁEZ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950" b="1" spc="45" dirty="0">
                <a:solidFill>
                  <a:srgbClr val="EB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Yapompo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93" name="object 193"/>
          <p:cNvGrpSpPr/>
          <p:nvPr/>
        </p:nvGrpSpPr>
        <p:grpSpPr>
          <a:xfrm>
            <a:off x="431997" y="9899654"/>
            <a:ext cx="505459" cy="505459"/>
            <a:chOff x="431997" y="9899654"/>
            <a:chExt cx="505459" cy="505459"/>
          </a:xfrm>
        </p:grpSpPr>
        <p:sp>
          <p:nvSpPr>
            <p:cNvPr id="194" name="object 194"/>
            <p:cNvSpPr/>
            <p:nvPr/>
          </p:nvSpPr>
          <p:spPr>
            <a:xfrm>
              <a:off x="431997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59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590343" y="9961865"/>
              <a:ext cx="181610" cy="381000"/>
            </a:xfrm>
            <a:custGeom>
              <a:avLst/>
              <a:gdLst/>
              <a:ahLst/>
              <a:cxnLst/>
              <a:rect l="l" t="t" r="r" b="b"/>
              <a:pathLst>
                <a:path w="181609" h="381000">
                  <a:moveTo>
                    <a:pt x="90730" y="0"/>
                  </a:moveTo>
                  <a:lnTo>
                    <a:pt x="75299" y="3115"/>
                  </a:lnTo>
                  <a:lnTo>
                    <a:pt x="62697" y="11612"/>
                  </a:lnTo>
                  <a:lnTo>
                    <a:pt x="54200" y="24214"/>
                  </a:lnTo>
                  <a:lnTo>
                    <a:pt x="51084" y="39645"/>
                  </a:lnTo>
                  <a:lnTo>
                    <a:pt x="51084" y="208715"/>
                  </a:lnTo>
                  <a:lnTo>
                    <a:pt x="30356" y="222618"/>
                  </a:lnTo>
                  <a:lnTo>
                    <a:pt x="14212" y="241543"/>
                  </a:lnTo>
                  <a:lnTo>
                    <a:pt x="3733" y="264433"/>
                  </a:lnTo>
                  <a:lnTo>
                    <a:pt x="0" y="290236"/>
                  </a:lnTo>
                  <a:lnTo>
                    <a:pt x="7129" y="325560"/>
                  </a:lnTo>
                  <a:lnTo>
                    <a:pt x="26573" y="354402"/>
                  </a:lnTo>
                  <a:lnTo>
                    <a:pt x="55412" y="373847"/>
                  </a:lnTo>
                  <a:lnTo>
                    <a:pt x="90730" y="380977"/>
                  </a:lnTo>
                  <a:lnTo>
                    <a:pt x="126054" y="373847"/>
                  </a:lnTo>
                  <a:lnTo>
                    <a:pt x="154896" y="354402"/>
                  </a:lnTo>
                  <a:lnTo>
                    <a:pt x="174341" y="325560"/>
                  </a:lnTo>
                  <a:lnTo>
                    <a:pt x="181471" y="290236"/>
                  </a:lnTo>
                  <a:lnTo>
                    <a:pt x="177738" y="264433"/>
                  </a:lnTo>
                  <a:lnTo>
                    <a:pt x="167258" y="241543"/>
                  </a:lnTo>
                  <a:lnTo>
                    <a:pt x="151114" y="222618"/>
                  </a:lnTo>
                  <a:lnTo>
                    <a:pt x="130386" y="208715"/>
                  </a:lnTo>
                  <a:lnTo>
                    <a:pt x="130386" y="39645"/>
                  </a:lnTo>
                  <a:lnTo>
                    <a:pt x="127270" y="24214"/>
                  </a:lnTo>
                  <a:lnTo>
                    <a:pt x="118773" y="11612"/>
                  </a:lnTo>
                  <a:lnTo>
                    <a:pt x="106168" y="3115"/>
                  </a:lnTo>
                  <a:lnTo>
                    <a:pt x="90730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6" name="object 196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627485" y="10003126"/>
              <a:ext cx="128270" cy="302604"/>
            </a:xfrm>
            <a:prstGeom prst="rect">
              <a:avLst/>
            </a:prstGeom>
          </p:spPr>
        </p:pic>
      </p:grpSp>
      <p:sp>
        <p:nvSpPr>
          <p:cNvPr id="197" name="object 197"/>
          <p:cNvSpPr txBox="1"/>
          <p:nvPr/>
        </p:nvSpPr>
        <p:spPr>
          <a:xfrm>
            <a:off x="980664" y="9921319"/>
            <a:ext cx="14617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tabLst>
                <a:tab pos="605155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22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</a:t>
            </a: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24</a:t>
            </a:r>
            <a:r>
              <a:rPr sz="1900" spc="-20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98" name="object 198"/>
          <p:cNvGrpSpPr/>
          <p:nvPr/>
        </p:nvGrpSpPr>
        <p:grpSpPr>
          <a:xfrm>
            <a:off x="1307784" y="9903965"/>
            <a:ext cx="2881630" cy="589280"/>
            <a:chOff x="1307784" y="9903965"/>
            <a:chExt cx="2881630" cy="589280"/>
          </a:xfrm>
        </p:grpSpPr>
        <p:sp>
          <p:nvSpPr>
            <p:cNvPr id="199" name="object 199"/>
            <p:cNvSpPr/>
            <p:nvPr/>
          </p:nvSpPr>
          <p:spPr>
            <a:xfrm>
              <a:off x="1317944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2733405" y="9903965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1" name="object 201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825967" y="10018163"/>
              <a:ext cx="323765" cy="210820"/>
            </a:xfrm>
            <a:prstGeom prst="rect">
              <a:avLst/>
            </a:prstGeom>
          </p:spPr>
        </p:pic>
        <p:sp>
          <p:nvSpPr>
            <p:cNvPr id="202" name="object 202"/>
            <p:cNvSpPr/>
            <p:nvPr/>
          </p:nvSpPr>
          <p:spPr>
            <a:xfrm>
              <a:off x="3077741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2936331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3007690" y="10264854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3969770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6" name="object 206"/>
          <p:cNvSpPr txBox="1"/>
          <p:nvPr/>
        </p:nvSpPr>
        <p:spPr>
          <a:xfrm>
            <a:off x="3257968" y="9926444"/>
            <a:ext cx="1950720" cy="8267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020" marR="40259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</a:t>
            </a:r>
            <a:endParaRPr sz="1250">
              <a:latin typeface="Montserrat"/>
              <a:cs typeface="Montserrat"/>
            </a:endParaRPr>
          </a:p>
          <a:p>
            <a:pPr marL="33020">
              <a:lnSpc>
                <a:spcPct val="100000"/>
              </a:lnSpc>
              <a:spcBef>
                <a:spcPts val="10"/>
              </a:spcBef>
              <a:tabLst>
                <a:tab pos="970915" algn="l"/>
              </a:tabLst>
            </a:pP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3000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4000</a:t>
            </a:r>
            <a:r>
              <a:rPr sz="1900" spc="5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911172" y="16891944"/>
            <a:ext cx="1329055" cy="534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44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12648407" y="11947291"/>
            <a:ext cx="102552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12169673" y="14492085"/>
            <a:ext cx="1577340" cy="7651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2445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2445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446467" y="11973868"/>
            <a:ext cx="2706370" cy="11493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76910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1499"/>
              </a:lnSpc>
              <a:spcBef>
                <a:spcPts val="6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15" name="object 215"/>
          <p:cNvSpPr txBox="1"/>
          <p:nvPr/>
        </p:nvSpPr>
        <p:spPr>
          <a:xfrm>
            <a:off x="6402444" y="341912"/>
            <a:ext cx="3194845" cy="1354217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538480" algn="ctr">
              <a:lnSpc>
                <a:spcPct val="100000"/>
              </a:lnSpc>
              <a:spcBef>
                <a:spcPts val="100"/>
              </a:spcBef>
            </a:pPr>
            <a:endParaRPr sz="2200" dirty="0">
              <a:latin typeface="Gravesend Sans Medium"/>
              <a:cs typeface="Gravesend Sans Medium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4265930" algn="l"/>
                <a:tab pos="4938395" algn="l"/>
              </a:tabLst>
            </a:pPr>
            <a:r>
              <a:rPr sz="6350" b="1" spc="400" dirty="0">
                <a:solidFill>
                  <a:srgbClr val="025051"/>
                </a:solidFill>
                <a:latin typeface="Montserrat SemiBold"/>
                <a:cs typeface="Montserrat SemiBold"/>
              </a:rPr>
              <a:t>PÁEZ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216" name="object 216"/>
          <p:cNvSpPr txBox="1"/>
          <p:nvPr/>
        </p:nvSpPr>
        <p:spPr>
          <a:xfrm>
            <a:off x="5127194" y="3085377"/>
            <a:ext cx="1505585" cy="8375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Tunjita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7494913" y="16888119"/>
            <a:ext cx="1851660" cy="45529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600" b="1" spc="50" dirty="0">
                <a:solidFill>
                  <a:srgbClr val="025051"/>
                </a:solidFill>
                <a:latin typeface="Montserrat"/>
                <a:cs typeface="Montserrat"/>
              </a:rPr>
              <a:t>(A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MUNICIPAL)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3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18" name="object 218"/>
          <p:cNvGrpSpPr/>
          <p:nvPr/>
        </p:nvGrpSpPr>
        <p:grpSpPr>
          <a:xfrm>
            <a:off x="3837851" y="11921045"/>
            <a:ext cx="407034" cy="407034"/>
            <a:chOff x="3837851" y="11921045"/>
            <a:chExt cx="407034" cy="407034"/>
          </a:xfrm>
        </p:grpSpPr>
        <p:sp>
          <p:nvSpPr>
            <p:cNvPr id="219" name="object 219"/>
            <p:cNvSpPr/>
            <p:nvPr/>
          </p:nvSpPr>
          <p:spPr>
            <a:xfrm>
              <a:off x="3837851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4" y="362314"/>
                  </a:lnTo>
                  <a:lnTo>
                    <a:pt x="114011" y="386337"/>
                  </a:lnTo>
                  <a:lnTo>
                    <a:pt x="156846" y="401645"/>
                  </a:lnTo>
                  <a:lnTo>
                    <a:pt x="203508" y="407016"/>
                  </a:lnTo>
                  <a:lnTo>
                    <a:pt x="250173" y="401641"/>
                  </a:lnTo>
                  <a:lnTo>
                    <a:pt x="293011" y="386332"/>
                  </a:lnTo>
                  <a:lnTo>
                    <a:pt x="330799" y="362310"/>
                  </a:lnTo>
                  <a:lnTo>
                    <a:pt x="362316" y="330795"/>
                  </a:lnTo>
                  <a:lnTo>
                    <a:pt x="386340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3918283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8" y="2061"/>
                  </a:lnTo>
                  <a:lnTo>
                    <a:pt x="7687" y="7683"/>
                  </a:lnTo>
                  <a:lnTo>
                    <a:pt x="2062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2" y="247459"/>
                  </a:lnTo>
                  <a:lnTo>
                    <a:pt x="7687" y="255801"/>
                  </a:lnTo>
                  <a:lnTo>
                    <a:pt x="16028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1" name="object 221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3961200" y="11983899"/>
              <a:ext cx="181805" cy="243224"/>
            </a:xfrm>
            <a:prstGeom prst="rect">
              <a:avLst/>
            </a:prstGeom>
          </p:spPr>
        </p:pic>
        <p:sp>
          <p:nvSpPr>
            <p:cNvPr id="222" name="object 222"/>
            <p:cNvSpPr/>
            <p:nvPr/>
          </p:nvSpPr>
          <p:spPr>
            <a:xfrm>
              <a:off x="3951070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7"/>
                  </a:lnTo>
                  <a:lnTo>
                    <a:pt x="194375" y="255804"/>
                  </a:lnTo>
                  <a:lnTo>
                    <a:pt x="199997" y="247463"/>
                  </a:lnTo>
                  <a:lnTo>
                    <a:pt x="200853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2" y="20263"/>
                  </a:lnTo>
                  <a:lnTo>
                    <a:pt x="199997" y="16028"/>
                  </a:lnTo>
                  <a:lnTo>
                    <a:pt x="194375" y="7687"/>
                  </a:lnTo>
                  <a:lnTo>
                    <a:pt x="186034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2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3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2" y="2026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3995207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3995207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3999969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3999969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4077350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8" name="object 228"/>
          <p:cNvSpPr txBox="1"/>
          <p:nvPr/>
        </p:nvSpPr>
        <p:spPr>
          <a:xfrm>
            <a:off x="4335600" y="11897830"/>
            <a:ext cx="221551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10404537" y="11934547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3833326" y="12603916"/>
            <a:ext cx="2705735" cy="536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9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11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biodiversidad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lineamientos</a:t>
            </a:r>
            <a:r>
              <a:rPr sz="110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7822327" y="9484861"/>
            <a:ext cx="3219450" cy="1642745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Paisajes</a:t>
            </a:r>
            <a:r>
              <a:rPr sz="1250" spc="-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formados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250" spc="-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montañas,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materiales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</a:t>
            </a:r>
            <a:r>
              <a:rPr sz="125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suelo</a:t>
            </a:r>
            <a:r>
              <a:rPr sz="125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25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formaron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por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Rocas</a:t>
            </a:r>
            <a:r>
              <a:rPr sz="125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sedimentarias</a:t>
            </a:r>
            <a:r>
              <a:rPr sz="125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(areniscas</a:t>
            </a:r>
            <a:r>
              <a:rPr sz="125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lutitas),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mismos</a:t>
            </a:r>
            <a:r>
              <a:rPr sz="125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presentan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Condiciones </a:t>
            </a:r>
            <a:r>
              <a:rPr sz="1250" spc="-20" dirty="0">
                <a:solidFill>
                  <a:srgbClr val="025051"/>
                </a:solidFill>
                <a:latin typeface="Montserrat"/>
                <a:cs typeface="Montserrat"/>
              </a:rPr>
              <a:t>oxidantes</a:t>
            </a:r>
            <a:r>
              <a:rPr sz="125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evolución</a:t>
            </a:r>
            <a:r>
              <a:rPr sz="125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moderada</a:t>
            </a:r>
            <a:r>
              <a:rPr sz="125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o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incipiente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Poca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profundidad</a:t>
            </a:r>
            <a:r>
              <a:rPr sz="125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efectiva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490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32" name="object 232"/>
          <p:cNvSpPr txBox="1"/>
          <p:nvPr/>
        </p:nvSpPr>
        <p:spPr>
          <a:xfrm>
            <a:off x="8016598" y="3044818"/>
            <a:ext cx="2900680" cy="47872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910" marR="979169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43180">
              <a:lnSpc>
                <a:spcPct val="100000"/>
              </a:lnSpc>
              <a:spcBef>
                <a:spcPts val="254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OCENSA</a:t>
            </a:r>
            <a:endParaRPr sz="125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Montserrat"/>
              <a:cs typeface="Montserrat"/>
            </a:endParaRPr>
          </a:p>
          <a:p>
            <a:pPr marL="43180" marR="1089025">
              <a:lnSpc>
                <a:spcPct val="102099"/>
              </a:lnSpc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43180">
              <a:lnSpc>
                <a:spcPct val="100000"/>
              </a:lnSpc>
              <a:spcBef>
                <a:spcPts val="380"/>
              </a:spcBef>
            </a:pPr>
            <a:r>
              <a:rPr sz="1250" spc="-20" dirty="0">
                <a:solidFill>
                  <a:srgbClr val="025051"/>
                </a:solidFill>
                <a:latin typeface="Montserrat"/>
                <a:cs typeface="Montserrat"/>
              </a:rPr>
              <a:t>Páez</a:t>
            </a:r>
            <a:endParaRPr sz="125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Montserrat"/>
              <a:cs typeface="Montserrat"/>
            </a:endParaRPr>
          </a:p>
          <a:p>
            <a:pPr marL="43180">
              <a:lnSpc>
                <a:spcPct val="100000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43180">
              <a:lnSpc>
                <a:spcPct val="100000"/>
              </a:lnSpc>
              <a:spcBef>
                <a:spcPts val="259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OCENSA</a:t>
            </a:r>
            <a:endParaRPr sz="125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Montserrat"/>
              <a:cs typeface="Montserrat"/>
            </a:endParaRPr>
          </a:p>
          <a:p>
            <a:pPr marL="43180">
              <a:lnSpc>
                <a:spcPts val="1500"/>
              </a:lnSpc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43180">
              <a:lnSpc>
                <a:spcPts val="1500"/>
              </a:lnSpc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Transporte</a:t>
            </a:r>
            <a:endParaRPr sz="125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Montserrat"/>
              <a:cs typeface="Montserrat"/>
            </a:endParaRPr>
          </a:p>
          <a:p>
            <a:pPr marL="43180">
              <a:lnSpc>
                <a:spcPct val="100000"/>
              </a:lnSpc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43180" marR="1672589">
              <a:lnSpc>
                <a:spcPct val="102099"/>
              </a:lnSpc>
              <a:spcBef>
                <a:spcPts val="9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Transporte</a:t>
            </a:r>
            <a:r>
              <a:rPr sz="1250" spc="1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125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Montserrat"/>
              <a:cs typeface="Montserrat"/>
            </a:endParaRPr>
          </a:p>
          <a:p>
            <a:pPr marL="43180">
              <a:lnSpc>
                <a:spcPct val="100000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43180">
              <a:lnSpc>
                <a:spcPct val="100000"/>
              </a:lnSpc>
              <a:spcBef>
                <a:spcPts val="12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LAM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025051"/>
                </a:solidFill>
                <a:latin typeface="Montserrat"/>
                <a:cs typeface="Montserrat"/>
              </a:rPr>
              <a:t>0318</a:t>
            </a:r>
            <a:endParaRPr sz="125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33" name="object 233"/>
          <p:cNvGrpSpPr/>
          <p:nvPr/>
        </p:nvGrpSpPr>
        <p:grpSpPr>
          <a:xfrm>
            <a:off x="8039749" y="8002532"/>
            <a:ext cx="206375" cy="1372235"/>
            <a:chOff x="8039749" y="8002532"/>
            <a:chExt cx="206375" cy="1372235"/>
          </a:xfrm>
        </p:grpSpPr>
        <p:pic>
          <p:nvPicPr>
            <p:cNvPr id="234" name="object 234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8039749" y="8002532"/>
              <a:ext cx="206223" cy="206223"/>
            </a:xfrm>
            <a:prstGeom prst="rect">
              <a:avLst/>
            </a:prstGeom>
          </p:spPr>
        </p:pic>
        <p:pic>
          <p:nvPicPr>
            <p:cNvPr id="235" name="object 23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8039749" y="8313133"/>
              <a:ext cx="206223" cy="197256"/>
            </a:xfrm>
            <a:prstGeom prst="rect">
              <a:avLst/>
            </a:prstGeom>
          </p:spPr>
        </p:pic>
        <p:pic>
          <p:nvPicPr>
            <p:cNvPr id="236" name="object 236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8039753" y="8614766"/>
              <a:ext cx="206223" cy="197256"/>
            </a:xfrm>
            <a:prstGeom prst="rect">
              <a:avLst/>
            </a:prstGeom>
          </p:spPr>
        </p:pic>
        <p:pic>
          <p:nvPicPr>
            <p:cNvPr id="237" name="object 237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8039749" y="8898463"/>
              <a:ext cx="206223" cy="197256"/>
            </a:xfrm>
            <a:prstGeom prst="rect">
              <a:avLst/>
            </a:prstGeom>
          </p:spPr>
        </p:pic>
        <p:pic>
          <p:nvPicPr>
            <p:cNvPr id="238" name="object 238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8039749" y="9168138"/>
              <a:ext cx="206223" cy="206223"/>
            </a:xfrm>
            <a:prstGeom prst="rect">
              <a:avLst/>
            </a:prstGeom>
          </p:spPr>
        </p:pic>
      </p:grpSp>
      <p:sp>
        <p:nvSpPr>
          <p:cNvPr id="239" name="object 239"/>
          <p:cNvSpPr txBox="1"/>
          <p:nvPr/>
        </p:nvSpPr>
        <p:spPr>
          <a:xfrm>
            <a:off x="8064002" y="8036338"/>
            <a:ext cx="15811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CR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40" name="object 240"/>
          <p:cNvSpPr txBox="1"/>
          <p:nvPr/>
        </p:nvSpPr>
        <p:spPr>
          <a:xfrm>
            <a:off x="8061790" y="8334700"/>
            <a:ext cx="16256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EN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41" name="object 241"/>
          <p:cNvSpPr txBox="1"/>
          <p:nvPr/>
        </p:nvSpPr>
        <p:spPr>
          <a:xfrm>
            <a:off x="8055553" y="8910411"/>
            <a:ext cx="17335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LC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242" name="object 242"/>
          <p:cNvSpPr txBox="1"/>
          <p:nvPr/>
        </p:nvSpPr>
        <p:spPr>
          <a:xfrm>
            <a:off x="8349563" y="7888293"/>
            <a:ext cx="1443355" cy="613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4200"/>
              </a:lnSpc>
              <a:spcBef>
                <a:spcPts val="95"/>
              </a:spcBef>
            </a:pP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En</a:t>
            </a:r>
            <a:r>
              <a:rPr sz="1250" spc="65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Peligro</a:t>
            </a:r>
            <a:r>
              <a:rPr sz="1250" spc="65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Crítico </a:t>
            </a: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En</a:t>
            </a:r>
            <a:r>
              <a:rPr sz="1250" spc="4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Peligro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43" name="object 243"/>
          <p:cNvSpPr txBox="1"/>
          <p:nvPr/>
        </p:nvSpPr>
        <p:spPr>
          <a:xfrm>
            <a:off x="8061975" y="8574988"/>
            <a:ext cx="12020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99720" algn="l"/>
              </a:tabLst>
            </a:pPr>
            <a:r>
              <a:rPr sz="1050" spc="-37" baseline="3968" dirty="0">
                <a:solidFill>
                  <a:srgbClr val="025051"/>
                </a:solidFill>
                <a:latin typeface="Montserrat Light"/>
                <a:cs typeface="Montserrat Light"/>
              </a:rPr>
              <a:t>VU</a:t>
            </a:r>
            <a:r>
              <a:rPr sz="1050" baseline="3968" dirty="0">
                <a:solidFill>
                  <a:srgbClr val="025051"/>
                </a:solidFill>
                <a:latin typeface="Montserrat Light"/>
                <a:cs typeface="Montserrat Light"/>
              </a:rPr>
              <a:t>	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Vulnerable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44" name="object 244"/>
          <p:cNvSpPr txBox="1"/>
          <p:nvPr/>
        </p:nvSpPr>
        <p:spPr>
          <a:xfrm>
            <a:off x="8349563" y="8769520"/>
            <a:ext cx="2317115" cy="613410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Preocupación</a:t>
            </a:r>
            <a:r>
              <a:rPr sz="1250" b="1" spc="195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20" dirty="0">
                <a:solidFill>
                  <a:srgbClr val="025051"/>
                </a:solidFill>
                <a:latin typeface="Montserrat SemiBold"/>
                <a:cs typeface="Montserrat SemiBold"/>
              </a:rPr>
              <a:t>Menor</a:t>
            </a:r>
            <a:endParaRPr sz="1250">
              <a:latin typeface="Montserrat SemiBold"/>
              <a:cs typeface="Montserrat SemiBold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Ecosistemas</a:t>
            </a:r>
            <a:r>
              <a:rPr sz="1250" spc="16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Transformados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245" name="object 245"/>
          <p:cNvGrpSpPr/>
          <p:nvPr/>
        </p:nvGrpSpPr>
        <p:grpSpPr>
          <a:xfrm>
            <a:off x="12758712" y="19353024"/>
            <a:ext cx="337185" cy="291465"/>
            <a:chOff x="12758712" y="19353024"/>
            <a:chExt cx="337185" cy="291465"/>
          </a:xfrm>
        </p:grpSpPr>
        <p:sp>
          <p:nvSpPr>
            <p:cNvPr id="246" name="object 246"/>
            <p:cNvSpPr/>
            <p:nvPr/>
          </p:nvSpPr>
          <p:spPr>
            <a:xfrm>
              <a:off x="12758712" y="19353024"/>
              <a:ext cx="291465" cy="291465"/>
            </a:xfrm>
            <a:custGeom>
              <a:avLst/>
              <a:gdLst/>
              <a:ahLst/>
              <a:cxnLst/>
              <a:rect l="l" t="t" r="r" b="b"/>
              <a:pathLst>
                <a:path w="291465" h="291465">
                  <a:moveTo>
                    <a:pt x="145543" y="0"/>
                  </a:moveTo>
                  <a:lnTo>
                    <a:pt x="99542" y="7419"/>
                  </a:lnTo>
                  <a:lnTo>
                    <a:pt x="59590" y="28079"/>
                  </a:lnTo>
                  <a:lnTo>
                    <a:pt x="28083" y="59583"/>
                  </a:lnTo>
                  <a:lnTo>
                    <a:pt x="7420" y="99533"/>
                  </a:lnTo>
                  <a:lnTo>
                    <a:pt x="0" y="145533"/>
                  </a:lnTo>
                  <a:lnTo>
                    <a:pt x="7420" y="191533"/>
                  </a:lnTo>
                  <a:lnTo>
                    <a:pt x="28083" y="231483"/>
                  </a:lnTo>
                  <a:lnTo>
                    <a:pt x="59590" y="262987"/>
                  </a:lnTo>
                  <a:lnTo>
                    <a:pt x="99542" y="283648"/>
                  </a:lnTo>
                  <a:lnTo>
                    <a:pt x="145543" y="291067"/>
                  </a:lnTo>
                  <a:lnTo>
                    <a:pt x="191543" y="283648"/>
                  </a:lnTo>
                  <a:lnTo>
                    <a:pt x="231494" y="262987"/>
                  </a:lnTo>
                  <a:lnTo>
                    <a:pt x="262997" y="231483"/>
                  </a:lnTo>
                  <a:lnTo>
                    <a:pt x="283658" y="191533"/>
                  </a:lnTo>
                  <a:lnTo>
                    <a:pt x="291077" y="145533"/>
                  </a:lnTo>
                  <a:lnTo>
                    <a:pt x="283658" y="99533"/>
                  </a:lnTo>
                  <a:lnTo>
                    <a:pt x="262997" y="59583"/>
                  </a:lnTo>
                  <a:lnTo>
                    <a:pt x="231494" y="28079"/>
                  </a:lnTo>
                  <a:lnTo>
                    <a:pt x="191543" y="7419"/>
                  </a:lnTo>
                  <a:lnTo>
                    <a:pt x="14554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12990121" y="19382925"/>
              <a:ext cx="105410" cy="105410"/>
            </a:xfrm>
            <a:custGeom>
              <a:avLst/>
              <a:gdLst/>
              <a:ahLst/>
              <a:cxnLst/>
              <a:rect l="l" t="t" r="r" b="b"/>
              <a:pathLst>
                <a:path w="105409" h="105409">
                  <a:moveTo>
                    <a:pt x="52695" y="0"/>
                  </a:moveTo>
                  <a:lnTo>
                    <a:pt x="32186" y="4141"/>
                  </a:lnTo>
                  <a:lnTo>
                    <a:pt x="15435" y="15435"/>
                  </a:lnTo>
                  <a:lnTo>
                    <a:pt x="4141" y="32186"/>
                  </a:lnTo>
                  <a:lnTo>
                    <a:pt x="0" y="52695"/>
                  </a:lnTo>
                  <a:lnTo>
                    <a:pt x="4141" y="73205"/>
                  </a:lnTo>
                  <a:lnTo>
                    <a:pt x="15435" y="89955"/>
                  </a:lnTo>
                  <a:lnTo>
                    <a:pt x="32186" y="101249"/>
                  </a:lnTo>
                  <a:lnTo>
                    <a:pt x="52695" y="105391"/>
                  </a:lnTo>
                  <a:lnTo>
                    <a:pt x="73209" y="101249"/>
                  </a:lnTo>
                  <a:lnTo>
                    <a:pt x="89959" y="89955"/>
                  </a:lnTo>
                  <a:lnTo>
                    <a:pt x="101251" y="73205"/>
                  </a:lnTo>
                  <a:lnTo>
                    <a:pt x="105391" y="52695"/>
                  </a:lnTo>
                  <a:lnTo>
                    <a:pt x="101251" y="32186"/>
                  </a:lnTo>
                  <a:lnTo>
                    <a:pt x="89959" y="15435"/>
                  </a:lnTo>
                  <a:lnTo>
                    <a:pt x="73209" y="4141"/>
                  </a:lnTo>
                  <a:lnTo>
                    <a:pt x="5269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8" name="object 248"/>
          <p:cNvGrpSpPr/>
          <p:nvPr/>
        </p:nvGrpSpPr>
        <p:grpSpPr>
          <a:xfrm>
            <a:off x="12345631" y="12866983"/>
            <a:ext cx="1404620" cy="1186180"/>
            <a:chOff x="12345631" y="12866983"/>
            <a:chExt cx="1404620" cy="1186180"/>
          </a:xfrm>
        </p:grpSpPr>
        <p:sp>
          <p:nvSpPr>
            <p:cNvPr id="249" name="object 249"/>
            <p:cNvSpPr/>
            <p:nvPr/>
          </p:nvSpPr>
          <p:spPr>
            <a:xfrm>
              <a:off x="12963592" y="13856850"/>
              <a:ext cx="3810" cy="7620"/>
            </a:xfrm>
            <a:custGeom>
              <a:avLst/>
              <a:gdLst/>
              <a:ahLst/>
              <a:cxnLst/>
              <a:rect l="l" t="t" r="r" b="b"/>
              <a:pathLst>
                <a:path w="3809" h="7619">
                  <a:moveTo>
                    <a:pt x="3384" y="0"/>
                  </a:moveTo>
                  <a:lnTo>
                    <a:pt x="0" y="7619"/>
                  </a:lnTo>
                  <a:lnTo>
                    <a:pt x="3384" y="7619"/>
                  </a:lnTo>
                  <a:lnTo>
                    <a:pt x="3384" y="0"/>
                  </a:lnTo>
                  <a:close/>
                </a:path>
              </a:pathLst>
            </a:custGeom>
            <a:solidFill>
              <a:srgbClr val="F53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0" name="object 250"/>
            <p:cNvSpPr/>
            <p:nvPr/>
          </p:nvSpPr>
          <p:spPr>
            <a:xfrm>
              <a:off x="13374116" y="13177900"/>
              <a:ext cx="327660" cy="770255"/>
            </a:xfrm>
            <a:custGeom>
              <a:avLst/>
              <a:gdLst/>
              <a:ahLst/>
              <a:cxnLst/>
              <a:rect l="l" t="t" r="r" b="b"/>
              <a:pathLst>
                <a:path w="327659" h="770255">
                  <a:moveTo>
                    <a:pt x="26835" y="750862"/>
                  </a:moveTo>
                  <a:lnTo>
                    <a:pt x="0" y="750862"/>
                  </a:lnTo>
                  <a:lnTo>
                    <a:pt x="0" y="770039"/>
                  </a:lnTo>
                  <a:lnTo>
                    <a:pt x="26835" y="750862"/>
                  </a:lnTo>
                  <a:close/>
                </a:path>
                <a:path w="327659" h="770255">
                  <a:moveTo>
                    <a:pt x="327494" y="319443"/>
                  </a:moveTo>
                  <a:lnTo>
                    <a:pt x="325958" y="311010"/>
                  </a:lnTo>
                  <a:lnTo>
                    <a:pt x="313309" y="277647"/>
                  </a:lnTo>
                  <a:lnTo>
                    <a:pt x="289915" y="166433"/>
                  </a:lnTo>
                  <a:lnTo>
                    <a:pt x="272275" y="56375"/>
                  </a:lnTo>
                  <a:lnTo>
                    <a:pt x="271500" y="11506"/>
                  </a:lnTo>
                  <a:lnTo>
                    <a:pt x="136906" y="5753"/>
                  </a:lnTo>
                  <a:lnTo>
                    <a:pt x="1536" y="0"/>
                  </a:lnTo>
                  <a:lnTo>
                    <a:pt x="774" y="318681"/>
                  </a:lnTo>
                  <a:lnTo>
                    <a:pt x="327494" y="319443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1" name="object 251"/>
            <p:cNvSpPr/>
            <p:nvPr/>
          </p:nvSpPr>
          <p:spPr>
            <a:xfrm>
              <a:off x="12510136" y="13927226"/>
              <a:ext cx="432434" cy="125730"/>
            </a:xfrm>
            <a:custGeom>
              <a:avLst/>
              <a:gdLst/>
              <a:ahLst/>
              <a:cxnLst/>
              <a:rect l="l" t="t" r="r" b="b"/>
              <a:pathLst>
                <a:path w="432434" h="125730">
                  <a:moveTo>
                    <a:pt x="385" y="0"/>
                  </a:moveTo>
                  <a:lnTo>
                    <a:pt x="0" y="39493"/>
                  </a:lnTo>
                  <a:lnTo>
                    <a:pt x="41033" y="62888"/>
                  </a:lnTo>
                  <a:lnTo>
                    <a:pt x="104692" y="95857"/>
                  </a:lnTo>
                  <a:lnTo>
                    <a:pt x="113517" y="98927"/>
                  </a:lnTo>
                  <a:lnTo>
                    <a:pt x="155695" y="125391"/>
                  </a:lnTo>
                  <a:lnTo>
                    <a:pt x="215524" y="125391"/>
                  </a:lnTo>
                  <a:lnTo>
                    <a:pt x="408029" y="123091"/>
                  </a:lnTo>
                  <a:lnTo>
                    <a:pt x="431808" y="122321"/>
                  </a:lnTo>
                  <a:lnTo>
                    <a:pt x="432183" y="759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2" name="object 252"/>
            <p:cNvSpPr/>
            <p:nvPr/>
          </p:nvSpPr>
          <p:spPr>
            <a:xfrm>
              <a:off x="12941941" y="13496184"/>
              <a:ext cx="808355" cy="553720"/>
            </a:xfrm>
            <a:custGeom>
              <a:avLst/>
              <a:gdLst/>
              <a:ahLst/>
              <a:cxnLst/>
              <a:rect l="l" t="t" r="r" b="b"/>
              <a:pathLst>
                <a:path w="808355" h="553719">
                  <a:moveTo>
                    <a:pt x="133446" y="0"/>
                  </a:moveTo>
                  <a:lnTo>
                    <a:pt x="94337" y="21864"/>
                  </a:lnTo>
                  <a:lnTo>
                    <a:pt x="19939" y="59058"/>
                  </a:lnTo>
                  <a:lnTo>
                    <a:pt x="1155" y="62888"/>
                  </a:lnTo>
                  <a:lnTo>
                    <a:pt x="0" y="553370"/>
                  </a:lnTo>
                  <a:lnTo>
                    <a:pt x="117731" y="548385"/>
                  </a:lnTo>
                  <a:lnTo>
                    <a:pt x="240823" y="535720"/>
                  </a:lnTo>
                  <a:lnTo>
                    <a:pt x="340531" y="516551"/>
                  </a:lnTo>
                  <a:lnTo>
                    <a:pt x="348585" y="516551"/>
                  </a:lnTo>
                  <a:lnTo>
                    <a:pt x="365455" y="509651"/>
                  </a:lnTo>
                  <a:lnTo>
                    <a:pt x="392304" y="490857"/>
                  </a:lnTo>
                  <a:lnTo>
                    <a:pt x="414929" y="464402"/>
                  </a:lnTo>
                  <a:lnTo>
                    <a:pt x="432183" y="451748"/>
                  </a:lnTo>
                  <a:lnTo>
                    <a:pt x="432183" y="432568"/>
                  </a:lnTo>
                  <a:lnTo>
                    <a:pt x="459022" y="432568"/>
                  </a:lnTo>
                  <a:lnTo>
                    <a:pt x="550290" y="365465"/>
                  </a:lnTo>
                  <a:lnTo>
                    <a:pt x="608204" y="337846"/>
                  </a:lnTo>
                  <a:lnTo>
                    <a:pt x="625458" y="329416"/>
                  </a:lnTo>
                  <a:lnTo>
                    <a:pt x="712126" y="289527"/>
                  </a:lnTo>
                  <a:lnTo>
                    <a:pt x="793809" y="264603"/>
                  </a:lnTo>
                  <a:lnTo>
                    <a:pt x="807993" y="255788"/>
                  </a:lnTo>
                  <a:lnTo>
                    <a:pt x="772329" y="70183"/>
                  </a:lnTo>
                  <a:lnTo>
                    <a:pt x="759675" y="1155"/>
                  </a:lnTo>
                  <a:lnTo>
                    <a:pt x="424898" y="385"/>
                  </a:lnTo>
                  <a:lnTo>
                    <a:pt x="426428" y="8439"/>
                  </a:lnTo>
                  <a:lnTo>
                    <a:pt x="427968" y="39119"/>
                  </a:lnTo>
                  <a:lnTo>
                    <a:pt x="414544" y="47173"/>
                  </a:lnTo>
                  <a:lnTo>
                    <a:pt x="342446" y="24164"/>
                  </a:lnTo>
                  <a:lnTo>
                    <a:pt x="296812" y="385"/>
                  </a:lnTo>
                  <a:lnTo>
                    <a:pt x="133446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3" name="object 253"/>
            <p:cNvSpPr/>
            <p:nvPr/>
          </p:nvSpPr>
          <p:spPr>
            <a:xfrm>
              <a:off x="12345619" y="13175982"/>
              <a:ext cx="1030605" cy="791210"/>
            </a:xfrm>
            <a:custGeom>
              <a:avLst/>
              <a:gdLst/>
              <a:ahLst/>
              <a:cxnLst/>
              <a:rect l="l" t="t" r="r" b="b"/>
              <a:pathLst>
                <a:path w="1030605" h="791209">
                  <a:moveTo>
                    <a:pt x="597458" y="383095"/>
                  </a:moveTo>
                  <a:lnTo>
                    <a:pt x="593636" y="383870"/>
                  </a:lnTo>
                  <a:lnTo>
                    <a:pt x="512330" y="497763"/>
                  </a:lnTo>
                  <a:lnTo>
                    <a:pt x="289902" y="377736"/>
                  </a:lnTo>
                  <a:lnTo>
                    <a:pt x="235077" y="421830"/>
                  </a:lnTo>
                  <a:lnTo>
                    <a:pt x="170649" y="482803"/>
                  </a:lnTo>
                  <a:lnTo>
                    <a:pt x="88976" y="589419"/>
                  </a:lnTo>
                  <a:lnTo>
                    <a:pt x="0" y="758151"/>
                  </a:lnTo>
                  <a:lnTo>
                    <a:pt x="26073" y="765048"/>
                  </a:lnTo>
                  <a:lnTo>
                    <a:pt x="59436" y="770801"/>
                  </a:lnTo>
                  <a:lnTo>
                    <a:pt x="91643" y="764286"/>
                  </a:lnTo>
                  <a:lnTo>
                    <a:pt x="121945" y="768883"/>
                  </a:lnTo>
                  <a:lnTo>
                    <a:pt x="153390" y="784225"/>
                  </a:lnTo>
                  <a:lnTo>
                    <a:pt x="153771" y="784606"/>
                  </a:lnTo>
                  <a:lnTo>
                    <a:pt x="164515" y="790740"/>
                  </a:lnTo>
                  <a:lnTo>
                    <a:pt x="164896" y="751255"/>
                  </a:lnTo>
                  <a:lnTo>
                    <a:pt x="596696" y="752005"/>
                  </a:lnTo>
                  <a:lnTo>
                    <a:pt x="597458" y="383095"/>
                  </a:lnTo>
                  <a:close/>
                </a:path>
                <a:path w="1030605" h="791209">
                  <a:moveTo>
                    <a:pt x="893127" y="320598"/>
                  </a:moveTo>
                  <a:lnTo>
                    <a:pt x="879703" y="313690"/>
                  </a:lnTo>
                  <a:lnTo>
                    <a:pt x="862838" y="304101"/>
                  </a:lnTo>
                  <a:lnTo>
                    <a:pt x="852487" y="238150"/>
                  </a:lnTo>
                  <a:lnTo>
                    <a:pt x="775779" y="294513"/>
                  </a:lnTo>
                  <a:lnTo>
                    <a:pt x="729767" y="320217"/>
                  </a:lnTo>
                  <a:lnTo>
                    <a:pt x="893127" y="320598"/>
                  </a:lnTo>
                  <a:close/>
                </a:path>
                <a:path w="1030605" h="791209">
                  <a:moveTo>
                    <a:pt x="1030033" y="1917"/>
                  </a:moveTo>
                  <a:lnTo>
                    <a:pt x="986701" y="0"/>
                  </a:lnTo>
                  <a:lnTo>
                    <a:pt x="995133" y="36817"/>
                  </a:lnTo>
                  <a:lnTo>
                    <a:pt x="988618" y="105079"/>
                  </a:lnTo>
                  <a:lnTo>
                    <a:pt x="1000125" y="221272"/>
                  </a:lnTo>
                  <a:lnTo>
                    <a:pt x="1021207" y="320598"/>
                  </a:lnTo>
                  <a:lnTo>
                    <a:pt x="1029258" y="320598"/>
                  </a:lnTo>
                  <a:lnTo>
                    <a:pt x="1030033" y="1917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4" name="object 254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3096356" y="12866983"/>
              <a:ext cx="121430" cy="227755"/>
            </a:xfrm>
            <a:prstGeom prst="rect">
              <a:avLst/>
            </a:prstGeom>
          </p:spPr>
        </p:pic>
      </p:grpSp>
      <p:sp>
        <p:nvSpPr>
          <p:cNvPr id="255" name="object 255"/>
          <p:cNvSpPr txBox="1"/>
          <p:nvPr/>
        </p:nvSpPr>
        <p:spPr>
          <a:xfrm>
            <a:off x="12966707" y="19313455"/>
            <a:ext cx="76898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400" b="1" baseline="10416" dirty="0">
                <a:solidFill>
                  <a:srgbClr val="FFFFFF"/>
                </a:solidFill>
                <a:latin typeface="Montserrat"/>
                <a:cs typeface="Montserrat"/>
              </a:rPr>
              <a:t>-</a:t>
            </a:r>
            <a:r>
              <a:rPr sz="2400" b="1" spc="-7" baseline="10416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Agricultura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56" name="object 256"/>
          <p:cNvSpPr/>
          <p:nvPr/>
        </p:nvSpPr>
        <p:spPr>
          <a:xfrm>
            <a:off x="12806184" y="19402539"/>
            <a:ext cx="182880" cy="182880"/>
          </a:xfrm>
          <a:custGeom>
            <a:avLst/>
            <a:gdLst/>
            <a:ahLst/>
            <a:cxnLst/>
            <a:rect l="l" t="t" r="r" b="b"/>
            <a:pathLst>
              <a:path w="182879" h="182880">
                <a:moveTo>
                  <a:pt x="39712" y="130886"/>
                </a:moveTo>
                <a:lnTo>
                  <a:pt x="37058" y="117817"/>
                </a:lnTo>
                <a:lnTo>
                  <a:pt x="31991" y="110299"/>
                </a:lnTo>
                <a:lnTo>
                  <a:pt x="29845" y="107124"/>
                </a:lnTo>
                <a:lnTo>
                  <a:pt x="27533" y="105575"/>
                </a:lnTo>
                <a:lnTo>
                  <a:pt x="27533" y="130886"/>
                </a:lnTo>
                <a:lnTo>
                  <a:pt x="27533" y="134581"/>
                </a:lnTo>
                <a:lnTo>
                  <a:pt x="21386" y="131622"/>
                </a:lnTo>
                <a:lnTo>
                  <a:pt x="16522" y="126961"/>
                </a:lnTo>
                <a:lnTo>
                  <a:pt x="13322" y="120954"/>
                </a:lnTo>
                <a:lnTo>
                  <a:pt x="12166" y="114007"/>
                </a:lnTo>
                <a:lnTo>
                  <a:pt x="12166" y="110299"/>
                </a:lnTo>
                <a:lnTo>
                  <a:pt x="18313" y="113258"/>
                </a:lnTo>
                <a:lnTo>
                  <a:pt x="23177" y="117932"/>
                </a:lnTo>
                <a:lnTo>
                  <a:pt x="26390" y="123939"/>
                </a:lnTo>
                <a:lnTo>
                  <a:pt x="27533" y="130886"/>
                </a:lnTo>
                <a:lnTo>
                  <a:pt x="27533" y="105575"/>
                </a:lnTo>
                <a:lnTo>
                  <a:pt x="19164" y="99910"/>
                </a:lnTo>
                <a:lnTo>
                  <a:pt x="6096" y="97269"/>
                </a:lnTo>
                <a:lnTo>
                  <a:pt x="0" y="97269"/>
                </a:lnTo>
                <a:lnTo>
                  <a:pt x="0" y="114007"/>
                </a:lnTo>
                <a:lnTo>
                  <a:pt x="2641" y="127088"/>
                </a:lnTo>
                <a:lnTo>
                  <a:pt x="9855" y="137769"/>
                </a:lnTo>
                <a:lnTo>
                  <a:pt x="20548" y="144983"/>
                </a:lnTo>
                <a:lnTo>
                  <a:pt x="33616" y="147624"/>
                </a:lnTo>
                <a:lnTo>
                  <a:pt x="39712" y="147624"/>
                </a:lnTo>
                <a:lnTo>
                  <a:pt x="39712" y="134581"/>
                </a:lnTo>
                <a:lnTo>
                  <a:pt x="39712" y="130886"/>
                </a:lnTo>
                <a:close/>
              </a:path>
              <a:path w="182879" h="182880">
                <a:moveTo>
                  <a:pt x="39712" y="84836"/>
                </a:moveTo>
                <a:lnTo>
                  <a:pt x="37058" y="71767"/>
                </a:lnTo>
                <a:lnTo>
                  <a:pt x="31991" y="64262"/>
                </a:lnTo>
                <a:lnTo>
                  <a:pt x="29845" y="61074"/>
                </a:lnTo>
                <a:lnTo>
                  <a:pt x="27533" y="59524"/>
                </a:lnTo>
                <a:lnTo>
                  <a:pt x="27533" y="84836"/>
                </a:lnTo>
                <a:lnTo>
                  <a:pt x="27533" y="88531"/>
                </a:lnTo>
                <a:lnTo>
                  <a:pt x="21386" y="85585"/>
                </a:lnTo>
                <a:lnTo>
                  <a:pt x="16522" y="80911"/>
                </a:lnTo>
                <a:lnTo>
                  <a:pt x="13322" y="74904"/>
                </a:lnTo>
                <a:lnTo>
                  <a:pt x="12166" y="67970"/>
                </a:lnTo>
                <a:lnTo>
                  <a:pt x="12166" y="64262"/>
                </a:lnTo>
                <a:lnTo>
                  <a:pt x="18313" y="67208"/>
                </a:lnTo>
                <a:lnTo>
                  <a:pt x="23177" y="71882"/>
                </a:lnTo>
                <a:lnTo>
                  <a:pt x="26390" y="77889"/>
                </a:lnTo>
                <a:lnTo>
                  <a:pt x="27533" y="84836"/>
                </a:lnTo>
                <a:lnTo>
                  <a:pt x="27533" y="59524"/>
                </a:lnTo>
                <a:lnTo>
                  <a:pt x="19164" y="53860"/>
                </a:lnTo>
                <a:lnTo>
                  <a:pt x="6096" y="51219"/>
                </a:lnTo>
                <a:lnTo>
                  <a:pt x="0" y="51219"/>
                </a:lnTo>
                <a:lnTo>
                  <a:pt x="0" y="67970"/>
                </a:lnTo>
                <a:lnTo>
                  <a:pt x="2641" y="81038"/>
                </a:lnTo>
                <a:lnTo>
                  <a:pt x="9855" y="91719"/>
                </a:lnTo>
                <a:lnTo>
                  <a:pt x="20548" y="98933"/>
                </a:lnTo>
                <a:lnTo>
                  <a:pt x="33616" y="101587"/>
                </a:lnTo>
                <a:lnTo>
                  <a:pt x="39712" y="101587"/>
                </a:lnTo>
                <a:lnTo>
                  <a:pt x="39712" y="88531"/>
                </a:lnTo>
                <a:lnTo>
                  <a:pt x="39712" y="84836"/>
                </a:lnTo>
                <a:close/>
              </a:path>
              <a:path w="182879" h="182880">
                <a:moveTo>
                  <a:pt x="59220" y="34429"/>
                </a:moveTo>
                <a:lnTo>
                  <a:pt x="58166" y="26822"/>
                </a:lnTo>
                <a:lnTo>
                  <a:pt x="56578" y="23164"/>
                </a:lnTo>
                <a:lnTo>
                  <a:pt x="55041" y="19634"/>
                </a:lnTo>
                <a:lnTo>
                  <a:pt x="47726" y="7594"/>
                </a:lnTo>
                <a:lnTo>
                  <a:pt x="47726" y="31038"/>
                </a:lnTo>
                <a:lnTo>
                  <a:pt x="47726" y="37896"/>
                </a:lnTo>
                <a:lnTo>
                  <a:pt x="42951" y="45847"/>
                </a:lnTo>
                <a:lnTo>
                  <a:pt x="37998" y="37896"/>
                </a:lnTo>
                <a:lnTo>
                  <a:pt x="38011" y="31038"/>
                </a:lnTo>
                <a:lnTo>
                  <a:pt x="42951" y="23164"/>
                </a:lnTo>
                <a:lnTo>
                  <a:pt x="47726" y="31038"/>
                </a:lnTo>
                <a:lnTo>
                  <a:pt x="47726" y="7594"/>
                </a:lnTo>
                <a:lnTo>
                  <a:pt x="43116" y="0"/>
                </a:lnTo>
                <a:lnTo>
                  <a:pt x="31026" y="19304"/>
                </a:lnTo>
                <a:lnTo>
                  <a:pt x="27787" y="26619"/>
                </a:lnTo>
                <a:lnTo>
                  <a:pt x="26695" y="34442"/>
                </a:lnTo>
                <a:lnTo>
                  <a:pt x="27749" y="42278"/>
                </a:lnTo>
                <a:lnTo>
                  <a:pt x="30962" y="49606"/>
                </a:lnTo>
                <a:lnTo>
                  <a:pt x="43116" y="69189"/>
                </a:lnTo>
                <a:lnTo>
                  <a:pt x="55105" y="49250"/>
                </a:lnTo>
                <a:lnTo>
                  <a:pt x="56565" y="45847"/>
                </a:lnTo>
                <a:lnTo>
                  <a:pt x="58191" y="42049"/>
                </a:lnTo>
                <a:lnTo>
                  <a:pt x="59220" y="34429"/>
                </a:lnTo>
                <a:close/>
              </a:path>
              <a:path w="182879" h="182880">
                <a:moveTo>
                  <a:pt x="85902" y="97269"/>
                </a:moveTo>
                <a:lnTo>
                  <a:pt x="79819" y="97269"/>
                </a:lnTo>
                <a:lnTo>
                  <a:pt x="73736" y="98501"/>
                </a:lnTo>
                <a:lnTo>
                  <a:pt x="73736" y="110299"/>
                </a:lnTo>
                <a:lnTo>
                  <a:pt x="73736" y="114007"/>
                </a:lnTo>
                <a:lnTo>
                  <a:pt x="72580" y="120954"/>
                </a:lnTo>
                <a:lnTo>
                  <a:pt x="69380" y="126961"/>
                </a:lnTo>
                <a:lnTo>
                  <a:pt x="64516" y="131622"/>
                </a:lnTo>
                <a:lnTo>
                  <a:pt x="58369" y="134581"/>
                </a:lnTo>
                <a:lnTo>
                  <a:pt x="58369" y="130886"/>
                </a:lnTo>
                <a:lnTo>
                  <a:pt x="59524" y="123939"/>
                </a:lnTo>
                <a:lnTo>
                  <a:pt x="62725" y="117932"/>
                </a:lnTo>
                <a:lnTo>
                  <a:pt x="67589" y="113258"/>
                </a:lnTo>
                <a:lnTo>
                  <a:pt x="73736" y="110299"/>
                </a:lnTo>
                <a:lnTo>
                  <a:pt x="73736" y="98501"/>
                </a:lnTo>
                <a:lnTo>
                  <a:pt x="66751" y="99910"/>
                </a:lnTo>
                <a:lnTo>
                  <a:pt x="56057" y="107124"/>
                </a:lnTo>
                <a:lnTo>
                  <a:pt x="48844" y="117817"/>
                </a:lnTo>
                <a:lnTo>
                  <a:pt x="46202" y="130886"/>
                </a:lnTo>
                <a:lnTo>
                  <a:pt x="46202" y="147624"/>
                </a:lnTo>
                <a:lnTo>
                  <a:pt x="52285" y="147624"/>
                </a:lnTo>
                <a:lnTo>
                  <a:pt x="65354" y="144983"/>
                </a:lnTo>
                <a:lnTo>
                  <a:pt x="76047" y="137769"/>
                </a:lnTo>
                <a:lnTo>
                  <a:pt x="78206" y="134581"/>
                </a:lnTo>
                <a:lnTo>
                  <a:pt x="83261" y="127088"/>
                </a:lnTo>
                <a:lnTo>
                  <a:pt x="85902" y="114007"/>
                </a:lnTo>
                <a:lnTo>
                  <a:pt x="85902" y="110299"/>
                </a:lnTo>
                <a:lnTo>
                  <a:pt x="85902" y="97269"/>
                </a:lnTo>
                <a:close/>
              </a:path>
              <a:path w="182879" h="182880">
                <a:moveTo>
                  <a:pt x="85902" y="51219"/>
                </a:moveTo>
                <a:lnTo>
                  <a:pt x="79819" y="51219"/>
                </a:lnTo>
                <a:lnTo>
                  <a:pt x="73736" y="52451"/>
                </a:lnTo>
                <a:lnTo>
                  <a:pt x="73736" y="64262"/>
                </a:lnTo>
                <a:lnTo>
                  <a:pt x="73736" y="67970"/>
                </a:lnTo>
                <a:lnTo>
                  <a:pt x="72580" y="74904"/>
                </a:lnTo>
                <a:lnTo>
                  <a:pt x="69380" y="80911"/>
                </a:lnTo>
                <a:lnTo>
                  <a:pt x="64516" y="85585"/>
                </a:lnTo>
                <a:lnTo>
                  <a:pt x="58369" y="88531"/>
                </a:lnTo>
                <a:lnTo>
                  <a:pt x="58369" y="84836"/>
                </a:lnTo>
                <a:lnTo>
                  <a:pt x="59524" y="77889"/>
                </a:lnTo>
                <a:lnTo>
                  <a:pt x="62725" y="71882"/>
                </a:lnTo>
                <a:lnTo>
                  <a:pt x="67589" y="67208"/>
                </a:lnTo>
                <a:lnTo>
                  <a:pt x="73736" y="64262"/>
                </a:lnTo>
                <a:lnTo>
                  <a:pt x="73736" y="52451"/>
                </a:lnTo>
                <a:lnTo>
                  <a:pt x="66751" y="53860"/>
                </a:lnTo>
                <a:lnTo>
                  <a:pt x="56057" y="61074"/>
                </a:lnTo>
                <a:lnTo>
                  <a:pt x="48844" y="71767"/>
                </a:lnTo>
                <a:lnTo>
                  <a:pt x="46202" y="84836"/>
                </a:lnTo>
                <a:lnTo>
                  <a:pt x="46202" y="101587"/>
                </a:lnTo>
                <a:lnTo>
                  <a:pt x="52285" y="101587"/>
                </a:lnTo>
                <a:lnTo>
                  <a:pt x="65354" y="98933"/>
                </a:lnTo>
                <a:lnTo>
                  <a:pt x="76047" y="91719"/>
                </a:lnTo>
                <a:lnTo>
                  <a:pt x="78206" y="88531"/>
                </a:lnTo>
                <a:lnTo>
                  <a:pt x="83261" y="81038"/>
                </a:lnTo>
                <a:lnTo>
                  <a:pt x="85902" y="67970"/>
                </a:lnTo>
                <a:lnTo>
                  <a:pt x="85902" y="64262"/>
                </a:lnTo>
                <a:lnTo>
                  <a:pt x="85902" y="51219"/>
                </a:lnTo>
                <a:close/>
              </a:path>
              <a:path w="182879" h="182880">
                <a:moveTo>
                  <a:pt x="136423" y="165544"/>
                </a:moveTo>
                <a:lnTo>
                  <a:pt x="133781" y="152476"/>
                </a:lnTo>
                <a:lnTo>
                  <a:pt x="126568" y="141782"/>
                </a:lnTo>
                <a:lnTo>
                  <a:pt x="115874" y="134569"/>
                </a:lnTo>
                <a:lnTo>
                  <a:pt x="102806" y="131927"/>
                </a:lnTo>
                <a:lnTo>
                  <a:pt x="96723" y="131927"/>
                </a:lnTo>
                <a:lnTo>
                  <a:pt x="96723" y="148678"/>
                </a:lnTo>
                <a:lnTo>
                  <a:pt x="99377" y="161747"/>
                </a:lnTo>
                <a:lnTo>
                  <a:pt x="106591" y="172427"/>
                </a:lnTo>
                <a:lnTo>
                  <a:pt x="117271" y="179641"/>
                </a:lnTo>
                <a:lnTo>
                  <a:pt x="130340" y="182295"/>
                </a:lnTo>
                <a:lnTo>
                  <a:pt x="136423" y="182295"/>
                </a:lnTo>
                <a:lnTo>
                  <a:pt x="136423" y="165544"/>
                </a:lnTo>
                <a:close/>
              </a:path>
              <a:path w="182879" h="182880">
                <a:moveTo>
                  <a:pt x="136423" y="119494"/>
                </a:moveTo>
                <a:lnTo>
                  <a:pt x="133781" y="106426"/>
                </a:lnTo>
                <a:lnTo>
                  <a:pt x="126568" y="95745"/>
                </a:lnTo>
                <a:lnTo>
                  <a:pt x="115874" y="88531"/>
                </a:lnTo>
                <a:lnTo>
                  <a:pt x="102806" y="85877"/>
                </a:lnTo>
                <a:lnTo>
                  <a:pt x="96723" y="85877"/>
                </a:lnTo>
                <a:lnTo>
                  <a:pt x="96723" y="102628"/>
                </a:lnTo>
                <a:lnTo>
                  <a:pt x="99377" y="115697"/>
                </a:lnTo>
                <a:lnTo>
                  <a:pt x="106591" y="126390"/>
                </a:lnTo>
                <a:lnTo>
                  <a:pt x="117271" y="133604"/>
                </a:lnTo>
                <a:lnTo>
                  <a:pt x="130340" y="136245"/>
                </a:lnTo>
                <a:lnTo>
                  <a:pt x="136423" y="136245"/>
                </a:lnTo>
                <a:lnTo>
                  <a:pt x="136423" y="119494"/>
                </a:lnTo>
                <a:close/>
              </a:path>
              <a:path w="182879" h="182880">
                <a:moveTo>
                  <a:pt x="155943" y="69100"/>
                </a:moveTo>
                <a:lnTo>
                  <a:pt x="154889" y="61493"/>
                </a:lnTo>
                <a:lnTo>
                  <a:pt x="151765" y="54305"/>
                </a:lnTo>
                <a:lnTo>
                  <a:pt x="139839" y="34671"/>
                </a:lnTo>
                <a:lnTo>
                  <a:pt x="127736" y="53975"/>
                </a:lnTo>
                <a:lnTo>
                  <a:pt x="124498" y="61290"/>
                </a:lnTo>
                <a:lnTo>
                  <a:pt x="123405" y="69113"/>
                </a:lnTo>
                <a:lnTo>
                  <a:pt x="124472" y="76936"/>
                </a:lnTo>
                <a:lnTo>
                  <a:pt x="127673" y="84277"/>
                </a:lnTo>
                <a:lnTo>
                  <a:pt x="139839" y="103847"/>
                </a:lnTo>
                <a:lnTo>
                  <a:pt x="151828" y="83921"/>
                </a:lnTo>
                <a:lnTo>
                  <a:pt x="154914" y="76708"/>
                </a:lnTo>
                <a:lnTo>
                  <a:pt x="155943" y="69100"/>
                </a:lnTo>
                <a:close/>
              </a:path>
              <a:path w="182879" h="182880">
                <a:moveTo>
                  <a:pt x="182626" y="131927"/>
                </a:moveTo>
                <a:lnTo>
                  <a:pt x="176542" y="131927"/>
                </a:lnTo>
                <a:lnTo>
                  <a:pt x="163474" y="134569"/>
                </a:lnTo>
                <a:lnTo>
                  <a:pt x="152781" y="141782"/>
                </a:lnTo>
                <a:lnTo>
                  <a:pt x="145580" y="152476"/>
                </a:lnTo>
                <a:lnTo>
                  <a:pt x="142925" y="165544"/>
                </a:lnTo>
                <a:lnTo>
                  <a:pt x="142925" y="182295"/>
                </a:lnTo>
                <a:lnTo>
                  <a:pt x="149009" y="182295"/>
                </a:lnTo>
                <a:lnTo>
                  <a:pt x="162077" y="179641"/>
                </a:lnTo>
                <a:lnTo>
                  <a:pt x="172758" y="172427"/>
                </a:lnTo>
                <a:lnTo>
                  <a:pt x="179971" y="161747"/>
                </a:lnTo>
                <a:lnTo>
                  <a:pt x="182626" y="148678"/>
                </a:lnTo>
                <a:lnTo>
                  <a:pt x="182626" y="131927"/>
                </a:lnTo>
                <a:close/>
              </a:path>
              <a:path w="182879" h="182880">
                <a:moveTo>
                  <a:pt x="182626" y="85877"/>
                </a:moveTo>
                <a:lnTo>
                  <a:pt x="176542" y="85877"/>
                </a:lnTo>
                <a:lnTo>
                  <a:pt x="163474" y="88531"/>
                </a:lnTo>
                <a:lnTo>
                  <a:pt x="152781" y="95745"/>
                </a:lnTo>
                <a:lnTo>
                  <a:pt x="145580" y="106426"/>
                </a:lnTo>
                <a:lnTo>
                  <a:pt x="142925" y="119494"/>
                </a:lnTo>
                <a:lnTo>
                  <a:pt x="142925" y="136245"/>
                </a:lnTo>
                <a:lnTo>
                  <a:pt x="149009" y="136245"/>
                </a:lnTo>
                <a:lnTo>
                  <a:pt x="162077" y="133604"/>
                </a:lnTo>
                <a:lnTo>
                  <a:pt x="172758" y="126390"/>
                </a:lnTo>
                <a:lnTo>
                  <a:pt x="179971" y="115697"/>
                </a:lnTo>
                <a:lnTo>
                  <a:pt x="182626" y="102628"/>
                </a:lnTo>
                <a:lnTo>
                  <a:pt x="182626" y="85877"/>
                </a:lnTo>
                <a:close/>
              </a:path>
            </a:pathLst>
          </a:custGeom>
          <a:solidFill>
            <a:srgbClr val="EC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7" name="object 257"/>
          <p:cNvGrpSpPr/>
          <p:nvPr/>
        </p:nvGrpSpPr>
        <p:grpSpPr>
          <a:xfrm>
            <a:off x="7695731" y="12788848"/>
            <a:ext cx="262890" cy="269240"/>
            <a:chOff x="7695731" y="12788848"/>
            <a:chExt cx="262890" cy="269240"/>
          </a:xfrm>
        </p:grpSpPr>
        <p:pic>
          <p:nvPicPr>
            <p:cNvPr id="258" name="object 258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7830899" y="12788848"/>
              <a:ext cx="127529" cy="127519"/>
            </a:xfrm>
            <a:prstGeom prst="rect">
              <a:avLst/>
            </a:prstGeom>
          </p:spPr>
        </p:pic>
        <p:pic>
          <p:nvPicPr>
            <p:cNvPr id="259" name="object 259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7695731" y="12963304"/>
              <a:ext cx="262698" cy="94205"/>
            </a:xfrm>
            <a:prstGeom prst="rect">
              <a:avLst/>
            </a:prstGeom>
          </p:spPr>
        </p:pic>
      </p:grpSp>
      <p:sp>
        <p:nvSpPr>
          <p:cNvPr id="260" name="object 260"/>
          <p:cNvSpPr txBox="1"/>
          <p:nvPr/>
        </p:nvSpPr>
        <p:spPr>
          <a:xfrm>
            <a:off x="7125437" y="12723178"/>
            <a:ext cx="673100" cy="35052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200" b="1" spc="-10" dirty="0">
                <a:solidFill>
                  <a:srgbClr val="025051"/>
                </a:solidFill>
                <a:latin typeface="Montserrat"/>
                <a:cs typeface="Montserrat"/>
              </a:rPr>
              <a:t>Forestal</a:t>
            </a:r>
            <a:endParaRPr sz="1200">
              <a:latin typeface="Montserrat"/>
              <a:cs typeface="Montserrat"/>
            </a:endParaRPr>
          </a:p>
          <a:p>
            <a:pPr marL="302895">
              <a:lnSpc>
                <a:spcPct val="100000"/>
              </a:lnSpc>
              <a:spcBef>
                <a:spcPts val="60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61" name="object 261"/>
          <p:cNvSpPr txBox="1"/>
          <p:nvPr/>
        </p:nvSpPr>
        <p:spPr>
          <a:xfrm>
            <a:off x="402905" y="238279"/>
            <a:ext cx="904875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285" dirty="0">
                <a:solidFill>
                  <a:srgbClr val="025051"/>
                </a:solidFill>
                <a:latin typeface="Montserrat SemiBold"/>
                <a:cs typeface="Montserrat SemiBold"/>
              </a:rPr>
              <a:t>19</a:t>
            </a:r>
            <a:endParaRPr sz="7150">
              <a:latin typeface="Montserrat SemiBold"/>
              <a:cs typeface="Montserrat SemiBold"/>
            </a:endParaRPr>
          </a:p>
        </p:txBody>
      </p:sp>
      <p:sp>
        <p:nvSpPr>
          <p:cNvPr id="262" name="object 262"/>
          <p:cNvSpPr txBox="1"/>
          <p:nvPr/>
        </p:nvSpPr>
        <p:spPr>
          <a:xfrm>
            <a:off x="12167718" y="15759005"/>
            <a:ext cx="106616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43890" algn="l"/>
              </a:tabLst>
            </a:pPr>
            <a:r>
              <a:rPr sz="3150" baseline="-2645" dirty="0">
                <a:solidFill>
                  <a:srgbClr val="EB7457"/>
                </a:solidFill>
                <a:latin typeface="Montserrat"/>
                <a:cs typeface="Montserrat"/>
              </a:rPr>
              <a:t>-</a:t>
            </a:r>
            <a:r>
              <a:rPr sz="3150" spc="-434" baseline="-2645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9</a:t>
            </a:r>
            <a:r>
              <a:rPr sz="1600" b="1" spc="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6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	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10</a:t>
            </a:r>
            <a:r>
              <a:rPr sz="1600" b="1" spc="-1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5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grpSp>
        <p:nvGrpSpPr>
          <p:cNvPr id="263" name="object 263"/>
          <p:cNvGrpSpPr/>
          <p:nvPr/>
        </p:nvGrpSpPr>
        <p:grpSpPr>
          <a:xfrm>
            <a:off x="12671121" y="15940242"/>
            <a:ext cx="114300" cy="69215"/>
            <a:chOff x="12671121" y="15940242"/>
            <a:chExt cx="114300" cy="69215"/>
          </a:xfrm>
        </p:grpSpPr>
        <p:sp>
          <p:nvSpPr>
            <p:cNvPr id="264" name="object 264"/>
            <p:cNvSpPr/>
            <p:nvPr/>
          </p:nvSpPr>
          <p:spPr>
            <a:xfrm>
              <a:off x="12671121" y="15974593"/>
              <a:ext cx="90805" cy="0"/>
            </a:xfrm>
            <a:custGeom>
              <a:avLst/>
              <a:gdLst/>
              <a:ahLst/>
              <a:cxnLst/>
              <a:rect l="l" t="t" r="r" b="b"/>
              <a:pathLst>
                <a:path w="90804">
                  <a:moveTo>
                    <a:pt x="0" y="0"/>
                  </a:moveTo>
                  <a:lnTo>
                    <a:pt x="90730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12721490" y="1594024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66" name="object 266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4328224" y="13991518"/>
            <a:ext cx="121430" cy="227754"/>
          </a:xfrm>
          <a:prstGeom prst="rect">
            <a:avLst/>
          </a:prstGeom>
        </p:spPr>
      </p:pic>
      <p:grpSp>
        <p:nvGrpSpPr>
          <p:cNvPr id="267" name="object 267"/>
          <p:cNvGrpSpPr/>
          <p:nvPr/>
        </p:nvGrpSpPr>
        <p:grpSpPr>
          <a:xfrm>
            <a:off x="6962188" y="12808384"/>
            <a:ext cx="3314700" cy="2069464"/>
            <a:chOff x="6962188" y="12808384"/>
            <a:chExt cx="3314700" cy="2069464"/>
          </a:xfrm>
        </p:grpSpPr>
        <p:pic>
          <p:nvPicPr>
            <p:cNvPr id="268" name="object 268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8296840" y="14341139"/>
              <a:ext cx="125128" cy="66991"/>
            </a:xfrm>
            <a:prstGeom prst="rect">
              <a:avLst/>
            </a:prstGeom>
          </p:spPr>
        </p:pic>
        <p:pic>
          <p:nvPicPr>
            <p:cNvPr id="269" name="object 26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8974245" y="12825442"/>
              <a:ext cx="121430" cy="227754"/>
            </a:xfrm>
            <a:prstGeom prst="rect">
              <a:avLst/>
            </a:prstGeom>
          </p:spPr>
        </p:pic>
        <p:pic>
          <p:nvPicPr>
            <p:cNvPr id="270" name="object 270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6962188" y="12808384"/>
              <a:ext cx="3314539" cy="2069103"/>
            </a:xfrm>
            <a:prstGeom prst="rect">
              <a:avLst/>
            </a:prstGeom>
          </p:spPr>
        </p:pic>
      </p:grpSp>
      <p:sp>
        <p:nvSpPr>
          <p:cNvPr id="271" name="object 271"/>
          <p:cNvSpPr/>
          <p:nvPr/>
        </p:nvSpPr>
        <p:spPr>
          <a:xfrm>
            <a:off x="4333064" y="17898360"/>
            <a:ext cx="301625" cy="1659889"/>
          </a:xfrm>
          <a:custGeom>
            <a:avLst/>
            <a:gdLst/>
            <a:ahLst/>
            <a:cxnLst/>
            <a:rect l="l" t="t" r="r" b="b"/>
            <a:pathLst>
              <a:path w="301625" h="1659890">
                <a:moveTo>
                  <a:pt x="301381" y="0"/>
                </a:moveTo>
                <a:lnTo>
                  <a:pt x="0" y="40"/>
                </a:lnTo>
                <a:lnTo>
                  <a:pt x="0" y="1659706"/>
                </a:lnTo>
                <a:lnTo>
                  <a:pt x="301381" y="1659666"/>
                </a:lnTo>
                <a:lnTo>
                  <a:pt x="301381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4333064" y="17051721"/>
            <a:ext cx="301625" cy="299720"/>
          </a:xfrm>
          <a:custGeom>
            <a:avLst/>
            <a:gdLst/>
            <a:ahLst/>
            <a:cxnLst/>
            <a:rect l="l" t="t" r="r" b="b"/>
            <a:pathLst>
              <a:path w="301625" h="299719">
                <a:moveTo>
                  <a:pt x="301381" y="0"/>
                </a:moveTo>
                <a:lnTo>
                  <a:pt x="0" y="10"/>
                </a:lnTo>
                <a:lnTo>
                  <a:pt x="0" y="299436"/>
                </a:lnTo>
                <a:lnTo>
                  <a:pt x="301381" y="299426"/>
                </a:lnTo>
                <a:lnTo>
                  <a:pt x="301381" y="0"/>
                </a:lnTo>
                <a:close/>
              </a:path>
            </a:pathLst>
          </a:custGeom>
          <a:solidFill>
            <a:srgbClr val="069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3" name="Imagen 272">
            <a:extLst>
              <a:ext uri="{FF2B5EF4-FFF2-40B4-BE49-F238E27FC236}">
                <a16:creationId xmlns:a16="http://schemas.microsoft.com/office/drawing/2014/main" id="{4534EC9B-B876-9EB7-A5AD-DBDFB760391E}"/>
              </a:ext>
            </a:extLst>
          </p:cNvPr>
          <p:cNvPicPr>
            <a:picLocks noChangeAspect="1"/>
          </p:cNvPicPr>
          <p:nvPr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537</Words>
  <Application>Microsoft Office PowerPoint</Application>
  <PresentationFormat>Personalizado</PresentationFormat>
  <Paragraphs>157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 ocensa (paéz)</dc:title>
  <dc:creator>Juliana Andrea Cortes Rincon</dc:creator>
  <cp:lastModifiedBy>Alexander  Humboldt</cp:lastModifiedBy>
  <cp:revision>4</cp:revision>
  <dcterms:created xsi:type="dcterms:W3CDTF">2024-01-17T22:29:42Z</dcterms:created>
  <dcterms:modified xsi:type="dcterms:W3CDTF">2025-04-25T14:44:46Z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