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9" r:id="rId2"/>
    <p:sldId id="262" r:id="rId3"/>
    <p:sldId id="322" r:id="rId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3956C0-8333-A3E8-B137-6A22FB2F2E21}" name="Maira Alejandra Sandoval Maldonado (ETSA SAS)" initials="MS" userId="S::maira.sandoval@ecopetrol.com.co::23d74161-3d86-4500-8087-ca3b1d4d7a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139"/>
    <a:srgbClr val="054439"/>
    <a:srgbClr val="7BAC0A"/>
    <a:srgbClr val="21B481"/>
    <a:srgbClr val="EEF0BE"/>
    <a:srgbClr val="E8EBA7"/>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10C46-5F25-BC96-6060-93D64F551AAF}" v="73" dt="2025-04-21T19:36:22.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A819D-6429-4976-8B80-6DDDAE9148C9}" type="datetimeFigureOut">
              <a:rPr lang="es-CO" smtClean="0"/>
              <a:t>19/05/2025</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64F1C-D559-4C2B-8EC0-A92977FBB4E0}" type="slidenum">
              <a:rPr lang="es-CO" smtClean="0"/>
              <a:t>‹Nº›</a:t>
            </a:fld>
            <a:endParaRPr lang="es-CO"/>
          </a:p>
        </p:txBody>
      </p:sp>
    </p:spTree>
    <p:extLst>
      <p:ext uri="{BB962C8B-B14F-4D97-AF65-F5344CB8AC3E}">
        <p14:creationId xmlns:p14="http://schemas.microsoft.com/office/powerpoint/2010/main" val="77213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5"/>
          </p:nvPr>
        </p:nvSpPr>
        <p:spPr/>
        <p:txBody>
          <a:bodyPr/>
          <a:lstStyle/>
          <a:p>
            <a:fld id="{72D64F1C-D559-4C2B-8EC0-A92977FBB4E0}" type="slidenum">
              <a:rPr lang="es-CO" smtClean="0"/>
              <a:t>1</a:t>
            </a:fld>
            <a:endParaRPr lang="es-CO"/>
          </a:p>
        </p:txBody>
      </p:sp>
    </p:spTree>
    <p:extLst>
      <p:ext uri="{BB962C8B-B14F-4D97-AF65-F5344CB8AC3E}">
        <p14:creationId xmlns:p14="http://schemas.microsoft.com/office/powerpoint/2010/main" val="3950662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chemeClr val="bg2"/>
        </a:solidFill>
        <a:effectLst/>
      </p:bgPr>
    </p:bg>
    <p:spTree>
      <p:nvGrpSpPr>
        <p:cNvPr id="1" name=""/>
        <p:cNvGrpSpPr/>
        <p:nvPr/>
      </p:nvGrpSpPr>
      <p:grpSpPr>
        <a:xfrm>
          <a:off x="0" y="0"/>
          <a:ext cx="0" cy="0"/>
          <a:chOff x="0" y="0"/>
          <a:chExt cx="0" cy="0"/>
        </a:xfrm>
      </p:grpSpPr>
      <p:sp>
        <p:nvSpPr>
          <p:cNvPr id="47" name="Rectangle 7">
            <a:extLst>
              <a:ext uri="{FF2B5EF4-FFF2-40B4-BE49-F238E27FC236}">
                <a16:creationId xmlns:a16="http://schemas.microsoft.com/office/drawing/2014/main" id="{D2A6C862-1500-8F47-93DE-F2B8F7F1B63B}"/>
              </a:ext>
            </a:extLst>
          </p:cNvPr>
          <p:cNvSpPr/>
          <p:nvPr userDrawn="1"/>
        </p:nvSpPr>
        <p:spPr>
          <a:xfrm>
            <a:off x="0" y="1"/>
            <a:ext cx="12192000" cy="12090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1" name="Grupo 30">
            <a:extLst>
              <a:ext uri="{FF2B5EF4-FFF2-40B4-BE49-F238E27FC236}">
                <a16:creationId xmlns:a16="http://schemas.microsoft.com/office/drawing/2014/main" id="{5260A56E-8777-B244-A42A-B284FAF6C3BB}"/>
              </a:ext>
            </a:extLst>
          </p:cNvPr>
          <p:cNvGrpSpPr/>
          <p:nvPr userDrawn="1"/>
        </p:nvGrpSpPr>
        <p:grpSpPr>
          <a:xfrm>
            <a:off x="7535863" y="4918692"/>
            <a:ext cx="4321175" cy="1696473"/>
            <a:chOff x="3023616" y="4830280"/>
            <a:chExt cx="2700528" cy="1696473"/>
          </a:xfrm>
        </p:grpSpPr>
        <p:sp>
          <p:nvSpPr>
            <p:cNvPr id="32" name="Rectángulo: esquinas diagonales redondeadas 29">
              <a:extLst>
                <a:ext uri="{FF2B5EF4-FFF2-40B4-BE49-F238E27FC236}">
                  <a16:creationId xmlns:a16="http://schemas.microsoft.com/office/drawing/2014/main" id="{5D60E84F-CE76-8643-80A3-9CE2FDDBA072}"/>
                </a:ext>
              </a:extLst>
            </p:cNvPr>
            <p:cNvSpPr/>
            <p:nvPr userDrawn="1"/>
          </p:nvSpPr>
          <p:spPr>
            <a:xfrm>
              <a:off x="3023616" y="5193791"/>
              <a:ext cx="2700528" cy="1332962"/>
            </a:xfrm>
            <a:prstGeom prst="round2DiagRect">
              <a:avLst>
                <a:gd name="adj1" fmla="val 0"/>
                <a:gd name="adj2" fmla="val 13742"/>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b="1" i="0">
                <a:solidFill>
                  <a:srgbClr val="CBD13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3" name="Rectángulo: esquinas diagonales redondeadas 29">
              <a:extLst>
                <a:ext uri="{FF2B5EF4-FFF2-40B4-BE49-F238E27FC236}">
                  <a16:creationId xmlns:a16="http://schemas.microsoft.com/office/drawing/2014/main" id="{A651280B-1488-C946-9AF2-DAAED730CB08}"/>
                </a:ext>
              </a:extLst>
            </p:cNvPr>
            <p:cNvSpPr/>
            <p:nvPr userDrawn="1"/>
          </p:nvSpPr>
          <p:spPr>
            <a:xfrm>
              <a:off x="3023616" y="4830280"/>
              <a:ext cx="2700000" cy="360000"/>
            </a:xfrm>
            <a:prstGeom prst="round2DiagRect">
              <a:avLst>
                <a:gd name="adj1" fmla="val 47625"/>
                <a:gd name="adj2" fmla="val 0"/>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1" i="0">
                  <a:solidFill>
                    <a:srgbClr val="CBD139"/>
                  </a:solidFill>
                  <a:effectLst/>
                  <a:latin typeface="Verdana" panose="020B0604030504040204" pitchFamily="34" charset="0"/>
                  <a:ea typeface="Verdana" panose="020B0604030504040204" pitchFamily="34" charset="0"/>
                  <a:cs typeface="Verdana" panose="020B0604030504040204" pitchFamily="34" charset="0"/>
                </a:rPr>
                <a:t>Palabras clave</a:t>
              </a:r>
            </a:p>
          </p:txBody>
        </p:sp>
        <p:cxnSp>
          <p:nvCxnSpPr>
            <p:cNvPr id="34" name="Straight Connector 7">
              <a:extLst>
                <a:ext uri="{FF2B5EF4-FFF2-40B4-BE49-F238E27FC236}">
                  <a16:creationId xmlns:a16="http://schemas.microsoft.com/office/drawing/2014/main" id="{648EEAF5-E967-1145-B3A7-7E0BF8FE2165}"/>
                </a:ext>
              </a:extLst>
            </p:cNvPr>
            <p:cNvCxnSpPr>
              <a:cxnSpLocks/>
            </p:cNvCxnSpPr>
            <p:nvPr userDrawn="1"/>
          </p:nvCxnSpPr>
          <p:spPr>
            <a:xfrm>
              <a:off x="3103169" y="5190744"/>
              <a:ext cx="2519184" cy="0"/>
            </a:xfrm>
            <a:prstGeom prst="line">
              <a:avLst/>
            </a:prstGeom>
            <a:ln w="12700" cap="rnd">
              <a:solidFill>
                <a:srgbClr val="CBD139"/>
              </a:solidFill>
              <a:prstDash val="solid"/>
              <a:round/>
              <a:tailEnd type="oval"/>
            </a:ln>
          </p:spPr>
          <p:style>
            <a:lnRef idx="2">
              <a:schemeClr val="accent1"/>
            </a:lnRef>
            <a:fillRef idx="0">
              <a:schemeClr val="accent1"/>
            </a:fillRef>
            <a:effectRef idx="1">
              <a:schemeClr val="accent1"/>
            </a:effectRef>
            <a:fontRef idx="minor">
              <a:schemeClr val="tx1"/>
            </a:fontRef>
          </p:style>
        </p:cxnSp>
      </p:grpSp>
      <p:sp>
        <p:nvSpPr>
          <p:cNvPr id="14" name="Rectángulo: esquinas diagonales redondeadas 29">
            <a:extLst>
              <a:ext uri="{FF2B5EF4-FFF2-40B4-BE49-F238E27FC236}">
                <a16:creationId xmlns:a16="http://schemas.microsoft.com/office/drawing/2014/main" id="{CE634410-21B1-4348-9412-DB4ACFBFD115}"/>
              </a:ext>
            </a:extLst>
          </p:cNvPr>
          <p:cNvSpPr/>
          <p:nvPr userDrawn="1"/>
        </p:nvSpPr>
        <p:spPr>
          <a:xfrm rot="10800000">
            <a:off x="7537038" y="1850064"/>
            <a:ext cx="4320000" cy="2627703"/>
          </a:xfrm>
          <a:prstGeom prst="round2DiagRect">
            <a:avLst>
              <a:gd name="adj1" fmla="val 0"/>
              <a:gd name="adj2" fmla="val 8497"/>
            </a:avLst>
          </a:prstGeom>
          <a:gradFill flip="none" rotWithShape="1">
            <a:gsLst>
              <a:gs pos="0">
                <a:srgbClr val="054439">
                  <a:alpha val="85000"/>
                </a:srgbClr>
              </a:gs>
              <a:gs pos="63000">
                <a:srgbClr val="CBD139">
                  <a:alpha val="2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601"/>
          </a:p>
        </p:txBody>
      </p:sp>
      <p:pic>
        <p:nvPicPr>
          <p:cNvPr id="64" name="Picture 4" descr="Image">
            <a:extLst>
              <a:ext uri="{FF2B5EF4-FFF2-40B4-BE49-F238E27FC236}">
                <a16:creationId xmlns:a16="http://schemas.microsoft.com/office/drawing/2014/main" id="{AE5490E4-12D8-FD6F-16A8-17DD656D9F3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5070" y="5691558"/>
            <a:ext cx="440561" cy="440561"/>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66" name="Imagen 136" descr="Forma&#10;&#10;Descripción generada automáticamente con confianza baja">
            <a:extLst>
              <a:ext uri="{FF2B5EF4-FFF2-40B4-BE49-F238E27FC236}">
                <a16:creationId xmlns:a16="http://schemas.microsoft.com/office/drawing/2014/main" id="{288D7298-98E6-431E-B9BD-8C3699C41136}"/>
              </a:ext>
            </a:extLst>
          </p:cNvPr>
          <p:cNvPicPr>
            <a:picLocks noChangeAspect="1"/>
          </p:cNvPicPr>
          <p:nvPr userDrawn="1"/>
        </p:nvPicPr>
        <p:blipFill>
          <a:blip r:embed="rId3" cstate="screen">
            <a:biLevel thresh="75000"/>
            <a:alphaModFix/>
            <a:extLst>
              <a:ext uri="{BEBA8EAE-BF5A-486C-A8C5-ECC9F3942E4B}">
                <a14:imgProps xmlns:a14="http://schemas.microsoft.com/office/drawing/2010/main">
                  <a14:imgLayer r:embed="rId4">
                    <a14:imgEffect>
                      <a14:sharpenSoften amount="100000"/>
                    </a14:imgEffect>
                    <a14:imgEffect>
                      <a14:colorTemperature colorTemp="8932"/>
                    </a14:imgEffect>
                    <a14:imgEffect>
                      <a14:saturation sat="82000"/>
                    </a14:imgEffect>
                    <a14:imgEffect>
                      <a14:brightnessContrast bright="-100000" contrast="61000"/>
                    </a14:imgEffect>
                  </a14:imgLayer>
                </a14:imgProps>
              </a:ext>
              <a:ext uri="{28A0092B-C50C-407E-A947-70E740481C1C}">
                <a14:useLocalDpi xmlns:a14="http://schemas.microsoft.com/office/drawing/2010/main"/>
              </a:ext>
            </a:extLst>
          </a:blip>
          <a:stretch>
            <a:fillRect/>
          </a:stretch>
        </p:blipFill>
        <p:spPr>
          <a:xfrm>
            <a:off x="7464248" y="4705194"/>
            <a:ext cx="720000" cy="720000"/>
          </a:xfrm>
          <a:prstGeom prst="ellipse">
            <a:avLst/>
          </a:prstGeom>
          <a:solidFill>
            <a:srgbClr val="CBD139"/>
          </a:solidFill>
        </p:spPr>
      </p:pic>
      <p:pic>
        <p:nvPicPr>
          <p:cNvPr id="10" name="Picture 2">
            <a:extLst>
              <a:ext uri="{FF2B5EF4-FFF2-40B4-BE49-F238E27FC236}">
                <a16:creationId xmlns:a16="http://schemas.microsoft.com/office/drawing/2014/main" id="{397FA77D-0E1E-AA49-9B62-12D5FE9F9304}"/>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941440" y="457554"/>
            <a:ext cx="1511196" cy="540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7">
            <a:extLst>
              <a:ext uri="{FF2B5EF4-FFF2-40B4-BE49-F238E27FC236}">
                <a16:creationId xmlns:a16="http://schemas.microsoft.com/office/drawing/2014/main" id="{D566BB57-C9DD-1B48-9A52-6C267516CDA4}"/>
              </a:ext>
            </a:extLst>
          </p:cNvPr>
          <p:cNvCxnSpPr>
            <a:cxnSpLocks/>
          </p:cNvCxnSpPr>
          <p:nvPr userDrawn="1"/>
        </p:nvCxnSpPr>
        <p:spPr>
          <a:xfrm>
            <a:off x="340434" y="2389860"/>
            <a:ext cx="6840000" cy="0"/>
          </a:xfrm>
          <a:prstGeom prst="line">
            <a:avLst/>
          </a:prstGeom>
          <a:ln w="19050">
            <a:solidFill>
              <a:srgbClr val="CBD139"/>
            </a:solidFill>
            <a:prstDash val="solid"/>
            <a:tailEnd type="oval"/>
          </a:ln>
        </p:spPr>
        <p:style>
          <a:lnRef idx="2">
            <a:schemeClr val="accent1"/>
          </a:lnRef>
          <a:fillRef idx="0">
            <a:schemeClr val="accent1"/>
          </a:fillRef>
          <a:effectRef idx="1">
            <a:schemeClr val="accent1"/>
          </a:effectRef>
          <a:fontRef idx="minor">
            <a:schemeClr val="tx1"/>
          </a:fontRef>
        </p:style>
      </p:cxnSp>
      <p:pic>
        <p:nvPicPr>
          <p:cNvPr id="12" name="object 7">
            <a:extLst>
              <a:ext uri="{FF2B5EF4-FFF2-40B4-BE49-F238E27FC236}">
                <a16:creationId xmlns:a16="http://schemas.microsoft.com/office/drawing/2014/main" id="{D3EB1976-7B7D-C34C-A9D1-3B73AB03B46B}"/>
              </a:ext>
            </a:extLst>
          </p:cNvPr>
          <p:cNvPicPr/>
          <p:nvPr userDrawn="1"/>
        </p:nvPicPr>
        <p:blipFill>
          <a:blip r:embed="rId6" cstate="print"/>
          <a:stretch>
            <a:fillRect/>
          </a:stretch>
        </p:blipFill>
        <p:spPr>
          <a:xfrm rot="10800000">
            <a:off x="3566237" y="2011678"/>
            <a:ext cx="528703" cy="4846321"/>
          </a:xfrm>
          <a:prstGeom prst="rect">
            <a:avLst/>
          </a:prstGeom>
        </p:spPr>
      </p:pic>
      <p:sp>
        <p:nvSpPr>
          <p:cNvPr id="15" name="Rectángulo: esquinas diagonales redondeadas 29">
            <a:extLst>
              <a:ext uri="{FF2B5EF4-FFF2-40B4-BE49-F238E27FC236}">
                <a16:creationId xmlns:a16="http://schemas.microsoft.com/office/drawing/2014/main" id="{8E2BA043-F8B0-F648-A276-C2E97C36BEC5}"/>
              </a:ext>
            </a:extLst>
          </p:cNvPr>
          <p:cNvSpPr/>
          <p:nvPr userDrawn="1"/>
        </p:nvSpPr>
        <p:spPr>
          <a:xfrm>
            <a:off x="7537038" y="1422400"/>
            <a:ext cx="4320000" cy="432816"/>
          </a:xfrm>
          <a:prstGeom prst="round2DiagRect">
            <a:avLst>
              <a:gd name="adj1" fmla="val 49601"/>
              <a:gd name="adj2" fmla="val 0"/>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b="1" i="0">
                <a:solidFill>
                  <a:srgbClr val="CBD139"/>
                </a:solidFill>
                <a:effectLst/>
                <a:latin typeface="Verdana" panose="020B0604030504040204" pitchFamily="34" charset="0"/>
                <a:ea typeface="Verdana" panose="020B0604030504040204" pitchFamily="34" charset="0"/>
                <a:cs typeface="Verdana" panose="020B0604030504040204" pitchFamily="34" charset="0"/>
              </a:rPr>
              <a:t>Desafíos que aborda este caso de éxito</a:t>
            </a:r>
          </a:p>
        </p:txBody>
      </p:sp>
      <p:sp>
        <p:nvSpPr>
          <p:cNvPr id="22" name="Rectángulo: esquinas diagonales redondeadas 29">
            <a:extLst>
              <a:ext uri="{FF2B5EF4-FFF2-40B4-BE49-F238E27FC236}">
                <a16:creationId xmlns:a16="http://schemas.microsoft.com/office/drawing/2014/main" id="{F5E0D26C-8FBA-9241-A2F5-297AB033FF03}"/>
              </a:ext>
            </a:extLst>
          </p:cNvPr>
          <p:cNvSpPr/>
          <p:nvPr userDrawn="1"/>
        </p:nvSpPr>
        <p:spPr>
          <a:xfrm>
            <a:off x="364201" y="2512872"/>
            <a:ext cx="3240000" cy="432816"/>
          </a:xfrm>
          <a:prstGeom prst="round2DiagRect">
            <a:avLst>
              <a:gd name="adj1" fmla="val 28524"/>
              <a:gd name="adj2" fmla="val 0"/>
            </a:avLst>
          </a:prstGeom>
          <a:gradFill flip="none" rotWithShape="1">
            <a:gsLst>
              <a:gs pos="0">
                <a:srgbClr val="CBD139"/>
              </a:gs>
              <a:gs pos="65000">
                <a:srgbClr val="054439"/>
              </a:gs>
            </a:gsLst>
            <a:lin ang="7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s-CO" sz="1200" b="1" i="0">
                <a:solidFill>
                  <a:srgbClr val="CBD139"/>
                </a:solidFill>
                <a:effectLst/>
                <a:latin typeface="Verdana" panose="020B0604030504040204" pitchFamily="34" charset="0"/>
                <a:ea typeface="Verdana" panose="020B0604030504040204" pitchFamily="34" charset="0"/>
                <a:cs typeface="Verdana" panose="020B0604030504040204" pitchFamily="34" charset="0"/>
              </a:rPr>
              <a:t>Introducción</a:t>
            </a:r>
          </a:p>
        </p:txBody>
      </p:sp>
      <p:sp>
        <p:nvSpPr>
          <p:cNvPr id="23" name="Rectángulo: esquinas diagonales redondeadas 29">
            <a:extLst>
              <a:ext uri="{FF2B5EF4-FFF2-40B4-BE49-F238E27FC236}">
                <a16:creationId xmlns:a16="http://schemas.microsoft.com/office/drawing/2014/main" id="{0F46B50C-DF7E-E346-9538-F6462FF3E37A}"/>
              </a:ext>
            </a:extLst>
          </p:cNvPr>
          <p:cNvSpPr/>
          <p:nvPr userDrawn="1"/>
        </p:nvSpPr>
        <p:spPr>
          <a:xfrm>
            <a:off x="3973033" y="2512872"/>
            <a:ext cx="3240000" cy="432816"/>
          </a:xfrm>
          <a:prstGeom prst="round2DiagRect">
            <a:avLst>
              <a:gd name="adj1" fmla="val 28524"/>
              <a:gd name="adj2" fmla="val 0"/>
            </a:avLst>
          </a:prstGeom>
          <a:gradFill flip="none" rotWithShape="1">
            <a:gsLst>
              <a:gs pos="0">
                <a:srgbClr val="CBD139"/>
              </a:gs>
              <a:gs pos="65000">
                <a:srgbClr val="054439"/>
              </a:gs>
            </a:gsLst>
            <a:lin ang="7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s-CO" sz="1200" b="1" i="0">
                <a:solidFill>
                  <a:srgbClr val="CBD139"/>
                </a:solidFill>
                <a:effectLst/>
                <a:latin typeface="Verdana" panose="020B0604030504040204" pitchFamily="34" charset="0"/>
                <a:ea typeface="Verdana" panose="020B0604030504040204" pitchFamily="34" charset="0"/>
                <a:cs typeface="Verdana" panose="020B0604030504040204" pitchFamily="34" charset="0"/>
              </a:rPr>
              <a:t>Mensaje clave</a:t>
            </a:r>
          </a:p>
        </p:txBody>
      </p:sp>
      <p:grpSp>
        <p:nvGrpSpPr>
          <p:cNvPr id="41" name="Grupo 40">
            <a:extLst>
              <a:ext uri="{FF2B5EF4-FFF2-40B4-BE49-F238E27FC236}">
                <a16:creationId xmlns:a16="http://schemas.microsoft.com/office/drawing/2014/main" id="{51955B91-0573-1E4D-942A-A2E62972A7F7}"/>
              </a:ext>
            </a:extLst>
          </p:cNvPr>
          <p:cNvGrpSpPr/>
          <p:nvPr userDrawn="1"/>
        </p:nvGrpSpPr>
        <p:grpSpPr>
          <a:xfrm>
            <a:off x="512957" y="342519"/>
            <a:ext cx="6345044" cy="540000"/>
            <a:chOff x="512957" y="342519"/>
            <a:chExt cx="6345044" cy="540000"/>
          </a:xfrm>
        </p:grpSpPr>
        <p:sp>
          <p:nvSpPr>
            <p:cNvPr id="43" name="Rectángulo: esquinas diagonales redondeadas 29">
              <a:extLst>
                <a:ext uri="{FF2B5EF4-FFF2-40B4-BE49-F238E27FC236}">
                  <a16:creationId xmlns:a16="http://schemas.microsoft.com/office/drawing/2014/main" id="{DC26424E-4F83-0C44-8934-E1AFD24CA919}"/>
                </a:ext>
              </a:extLst>
            </p:cNvPr>
            <p:cNvSpPr/>
            <p:nvPr userDrawn="1"/>
          </p:nvSpPr>
          <p:spPr>
            <a:xfrm>
              <a:off x="512957" y="342519"/>
              <a:ext cx="6345044" cy="540000"/>
            </a:xfrm>
            <a:prstGeom prst="round2DiagRect">
              <a:avLst>
                <a:gd name="adj1" fmla="val 30874"/>
                <a:gd name="adj2" fmla="val 0"/>
              </a:avLst>
            </a:prstGeom>
            <a:gradFill flip="none" rotWithShape="1">
              <a:gsLst>
                <a:gs pos="0">
                  <a:srgbClr val="CBD139">
                    <a:alpha val="0"/>
                  </a:srgbClr>
                </a:gs>
                <a:gs pos="80000">
                  <a:srgbClr val="7BAC0A"/>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601"/>
            </a:p>
          </p:txBody>
        </p:sp>
        <p:cxnSp>
          <p:nvCxnSpPr>
            <p:cNvPr id="44" name="Straight Connector 7">
              <a:extLst>
                <a:ext uri="{FF2B5EF4-FFF2-40B4-BE49-F238E27FC236}">
                  <a16:creationId xmlns:a16="http://schemas.microsoft.com/office/drawing/2014/main" id="{44107BAE-590E-8546-A4FA-AF3F0E76978F}"/>
                </a:ext>
              </a:extLst>
            </p:cNvPr>
            <p:cNvCxnSpPr>
              <a:cxnSpLocks/>
            </p:cNvCxnSpPr>
            <p:nvPr userDrawn="1"/>
          </p:nvCxnSpPr>
          <p:spPr>
            <a:xfrm>
              <a:off x="518160" y="882519"/>
              <a:ext cx="6284084" cy="0"/>
            </a:xfrm>
            <a:prstGeom prst="line">
              <a:avLst/>
            </a:prstGeom>
            <a:ln w="19050">
              <a:solidFill>
                <a:srgbClr val="CBD139"/>
              </a:solidFill>
              <a:prstDash val="solid"/>
              <a:tailEnd type="oval"/>
            </a:ln>
          </p:spPr>
          <p:style>
            <a:lnRef idx="2">
              <a:schemeClr val="accent1"/>
            </a:lnRef>
            <a:fillRef idx="0">
              <a:schemeClr val="accent1"/>
            </a:fillRef>
            <a:effectRef idx="1">
              <a:schemeClr val="accent1"/>
            </a:effectRef>
            <a:fontRef idx="minor">
              <a:schemeClr val="tx1"/>
            </a:fontRef>
          </p:style>
        </p:cxnSp>
      </p:grpSp>
      <p:pic>
        <p:nvPicPr>
          <p:cNvPr id="45" name="Imagen 159" descr="Imagen que contiene Icono&#10;&#10;Descripción generada automáticamente">
            <a:extLst>
              <a:ext uri="{FF2B5EF4-FFF2-40B4-BE49-F238E27FC236}">
                <a16:creationId xmlns:a16="http://schemas.microsoft.com/office/drawing/2014/main" id="{D746E3AA-92BC-374A-A39F-7954E2CAB50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14643" y="204958"/>
            <a:ext cx="720000" cy="720000"/>
          </a:xfrm>
          <a:prstGeom prst="ellipse">
            <a:avLst/>
          </a:prstGeom>
          <a:solidFill>
            <a:schemeClr val="bg1"/>
          </a:solidFill>
        </p:spPr>
      </p:pic>
      <p:cxnSp>
        <p:nvCxnSpPr>
          <p:cNvPr id="20" name="Straight Connector 7">
            <a:extLst>
              <a:ext uri="{FF2B5EF4-FFF2-40B4-BE49-F238E27FC236}">
                <a16:creationId xmlns:a16="http://schemas.microsoft.com/office/drawing/2014/main" id="{361C607F-5E79-F84C-BFBA-1628BDD6DE34}"/>
              </a:ext>
            </a:extLst>
          </p:cNvPr>
          <p:cNvCxnSpPr>
            <a:cxnSpLocks/>
          </p:cNvCxnSpPr>
          <p:nvPr userDrawn="1"/>
        </p:nvCxnSpPr>
        <p:spPr>
          <a:xfrm>
            <a:off x="533384" y="2945688"/>
            <a:ext cx="3027585" cy="0"/>
          </a:xfrm>
          <a:prstGeom prst="line">
            <a:avLst/>
          </a:prstGeom>
          <a:solidFill>
            <a:srgbClr val="054439"/>
          </a:solidFill>
          <a:ln w="12700" cap="rnd">
            <a:solidFill>
              <a:srgbClr val="CBD139"/>
            </a:solidFill>
            <a:prstDash val="solid"/>
            <a:round/>
            <a:tailEnd type="oval"/>
          </a:ln>
        </p:spPr>
        <p:style>
          <a:lnRef idx="2">
            <a:schemeClr val="accent1"/>
          </a:lnRef>
          <a:fillRef idx="0">
            <a:schemeClr val="accent1"/>
          </a:fillRef>
          <a:effectRef idx="1">
            <a:schemeClr val="accent1"/>
          </a:effectRef>
          <a:fontRef idx="minor">
            <a:schemeClr val="tx1"/>
          </a:fontRef>
        </p:style>
      </p:cxnSp>
      <p:cxnSp>
        <p:nvCxnSpPr>
          <p:cNvPr id="24" name="Straight Connector 7">
            <a:extLst>
              <a:ext uri="{FF2B5EF4-FFF2-40B4-BE49-F238E27FC236}">
                <a16:creationId xmlns:a16="http://schemas.microsoft.com/office/drawing/2014/main" id="{BE205CB3-A420-6C4E-9D9B-C3F8F7CBCA5B}"/>
              </a:ext>
            </a:extLst>
          </p:cNvPr>
          <p:cNvCxnSpPr>
            <a:cxnSpLocks/>
          </p:cNvCxnSpPr>
          <p:nvPr userDrawn="1"/>
        </p:nvCxnSpPr>
        <p:spPr>
          <a:xfrm>
            <a:off x="4152849" y="2945688"/>
            <a:ext cx="3027585" cy="0"/>
          </a:xfrm>
          <a:prstGeom prst="line">
            <a:avLst/>
          </a:prstGeom>
          <a:solidFill>
            <a:srgbClr val="054439"/>
          </a:solidFill>
          <a:ln w="12700" cap="rnd">
            <a:solidFill>
              <a:srgbClr val="CBD139"/>
            </a:solidFill>
            <a:prstDash val="solid"/>
            <a:round/>
            <a:tailEnd type="oval"/>
          </a:ln>
        </p:spPr>
        <p:style>
          <a:lnRef idx="2">
            <a:schemeClr val="accent1"/>
          </a:lnRef>
          <a:fillRef idx="0">
            <a:schemeClr val="accent1"/>
          </a:fillRef>
          <a:effectRef idx="1">
            <a:schemeClr val="accent1"/>
          </a:effectRef>
          <a:fontRef idx="minor">
            <a:schemeClr val="tx1"/>
          </a:fontRef>
        </p:style>
      </p:cxnSp>
      <p:cxnSp>
        <p:nvCxnSpPr>
          <p:cNvPr id="26" name="Straight Connector 7">
            <a:extLst>
              <a:ext uri="{FF2B5EF4-FFF2-40B4-BE49-F238E27FC236}">
                <a16:creationId xmlns:a16="http://schemas.microsoft.com/office/drawing/2014/main" id="{62EEFDB8-B7C9-C74D-BC26-60EAF1CC7047}"/>
              </a:ext>
            </a:extLst>
          </p:cNvPr>
          <p:cNvCxnSpPr>
            <a:cxnSpLocks/>
          </p:cNvCxnSpPr>
          <p:nvPr userDrawn="1"/>
        </p:nvCxnSpPr>
        <p:spPr>
          <a:xfrm>
            <a:off x="7535863" y="1855216"/>
            <a:ext cx="4031002" cy="0"/>
          </a:xfrm>
          <a:prstGeom prst="line">
            <a:avLst/>
          </a:prstGeom>
          <a:ln w="12700" cap="rnd">
            <a:solidFill>
              <a:srgbClr val="CBD139"/>
            </a:solidFill>
            <a:prstDash val="solid"/>
            <a:round/>
            <a:tailEnd type="oval"/>
          </a:ln>
        </p:spPr>
        <p:style>
          <a:lnRef idx="2">
            <a:schemeClr val="accent1"/>
          </a:lnRef>
          <a:fillRef idx="0">
            <a:schemeClr val="accent1"/>
          </a:fillRef>
          <a:effectRef idx="1">
            <a:schemeClr val="accent1"/>
          </a:effectRef>
          <a:fontRef idx="minor">
            <a:schemeClr val="tx1"/>
          </a:fontRef>
        </p:style>
      </p:cxnSp>
      <p:sp>
        <p:nvSpPr>
          <p:cNvPr id="2" name="Rectángulo: esquinas diagonales redondeadas 29">
            <a:extLst>
              <a:ext uri="{FF2B5EF4-FFF2-40B4-BE49-F238E27FC236}">
                <a16:creationId xmlns:a16="http://schemas.microsoft.com/office/drawing/2014/main" id="{5831ED99-B035-1981-DDA2-28647B886CC5}"/>
              </a:ext>
            </a:extLst>
          </p:cNvPr>
          <p:cNvSpPr/>
          <p:nvPr userDrawn="1"/>
        </p:nvSpPr>
        <p:spPr>
          <a:xfrm>
            <a:off x="314643" y="5759073"/>
            <a:ext cx="3240000" cy="432816"/>
          </a:xfrm>
          <a:prstGeom prst="round2DiagRect">
            <a:avLst>
              <a:gd name="adj1" fmla="val 28524"/>
              <a:gd name="adj2" fmla="val 0"/>
            </a:avLst>
          </a:prstGeom>
          <a:gradFill flip="none" rotWithShape="1">
            <a:gsLst>
              <a:gs pos="0">
                <a:srgbClr val="CBD139"/>
              </a:gs>
              <a:gs pos="65000">
                <a:srgbClr val="054439"/>
              </a:gs>
            </a:gsLst>
            <a:lin ang="7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s-CO" sz="1200" b="1" i="0">
                <a:solidFill>
                  <a:srgbClr val="CBD139"/>
                </a:solidFill>
                <a:effectLst/>
                <a:latin typeface="Verdana" panose="020B0604030504040204" pitchFamily="34" charset="0"/>
                <a:ea typeface="Verdana" panose="020B0604030504040204" pitchFamily="34" charset="0"/>
                <a:cs typeface="Verdana" panose="020B0604030504040204" pitchFamily="34" charset="0"/>
              </a:rPr>
              <a:t>Duración</a:t>
            </a:r>
          </a:p>
        </p:txBody>
      </p:sp>
      <p:cxnSp>
        <p:nvCxnSpPr>
          <p:cNvPr id="3" name="Straight Connector 7">
            <a:extLst>
              <a:ext uri="{FF2B5EF4-FFF2-40B4-BE49-F238E27FC236}">
                <a16:creationId xmlns:a16="http://schemas.microsoft.com/office/drawing/2014/main" id="{139EAC84-B512-077E-2E1C-193E5902F878}"/>
              </a:ext>
            </a:extLst>
          </p:cNvPr>
          <p:cNvCxnSpPr>
            <a:cxnSpLocks/>
          </p:cNvCxnSpPr>
          <p:nvPr userDrawn="1"/>
        </p:nvCxnSpPr>
        <p:spPr>
          <a:xfrm>
            <a:off x="432441" y="6191889"/>
            <a:ext cx="3027585" cy="0"/>
          </a:xfrm>
          <a:prstGeom prst="line">
            <a:avLst/>
          </a:prstGeom>
          <a:solidFill>
            <a:srgbClr val="054439"/>
          </a:solidFill>
          <a:ln w="12700" cap="rnd">
            <a:solidFill>
              <a:srgbClr val="CBD139"/>
            </a:solidFill>
            <a:prstDash val="solid"/>
            <a:round/>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81914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26B43"/>
          </p15:clr>
        </p15:guide>
        <p15:guide id="2" pos="211" userDrawn="1">
          <p15:clr>
            <a:srgbClr val="F26B43"/>
          </p15:clr>
        </p15:guide>
        <p15:guide id="3" pos="7469" userDrawn="1">
          <p15:clr>
            <a:srgbClr val="F26B43"/>
          </p15:clr>
        </p15:guide>
        <p15:guide id="4" orient="horz" pos="2160" userDrawn="1">
          <p15:clr>
            <a:srgbClr val="F26B43"/>
          </p15:clr>
        </p15:guide>
        <p15:guide id="5" orient="horz" pos="210" userDrawn="1">
          <p15:clr>
            <a:srgbClr val="F26B43"/>
          </p15:clr>
        </p15:guide>
        <p15:guide id="6" orient="horz" pos="4110" userDrawn="1">
          <p15:clr>
            <a:srgbClr val="F26B43"/>
          </p15:clr>
        </p15:guide>
        <p15:guide id="8" pos="2366" userDrawn="1">
          <p15:clr>
            <a:srgbClr val="FDE53C"/>
          </p15:clr>
        </p15:guide>
        <p15:guide id="9" pos="4747" userDrawn="1">
          <p15:clr>
            <a:srgbClr val="FDE53C"/>
          </p15:clr>
        </p15:guide>
        <p15:guide id="10" orient="horz" pos="2954" userDrawn="1">
          <p15:clr>
            <a:srgbClr val="F26B43"/>
          </p15:clr>
        </p15:guide>
        <p15:guide id="11" orient="horz" pos="2818"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Pr>
        <a:solidFill>
          <a:schemeClr val="bg2"/>
        </a:solidFill>
        <a:effectLst/>
      </p:bgPr>
    </p:bg>
    <p:spTree>
      <p:nvGrpSpPr>
        <p:cNvPr id="1" name=""/>
        <p:cNvGrpSpPr/>
        <p:nvPr/>
      </p:nvGrpSpPr>
      <p:grpSpPr>
        <a:xfrm>
          <a:off x="0" y="0"/>
          <a:ext cx="0" cy="0"/>
          <a:chOff x="0" y="0"/>
          <a:chExt cx="0" cy="0"/>
        </a:xfrm>
      </p:grpSpPr>
      <p:sp>
        <p:nvSpPr>
          <p:cNvPr id="83" name="Rectangle 7">
            <a:extLst>
              <a:ext uri="{FF2B5EF4-FFF2-40B4-BE49-F238E27FC236}">
                <a16:creationId xmlns:a16="http://schemas.microsoft.com/office/drawing/2014/main" id="{22892EFA-AF96-7447-A6F3-EAA374C934EE}"/>
              </a:ext>
            </a:extLst>
          </p:cNvPr>
          <p:cNvSpPr/>
          <p:nvPr userDrawn="1"/>
        </p:nvSpPr>
        <p:spPr>
          <a:xfrm>
            <a:off x="0" y="0"/>
            <a:ext cx="12192000" cy="469241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9" name="Grupo 88">
            <a:extLst>
              <a:ext uri="{FF2B5EF4-FFF2-40B4-BE49-F238E27FC236}">
                <a16:creationId xmlns:a16="http://schemas.microsoft.com/office/drawing/2014/main" id="{CC228DD8-E938-A746-9020-7F4365A1FFAE}"/>
              </a:ext>
            </a:extLst>
          </p:cNvPr>
          <p:cNvGrpSpPr/>
          <p:nvPr userDrawn="1"/>
        </p:nvGrpSpPr>
        <p:grpSpPr>
          <a:xfrm>
            <a:off x="512957" y="342519"/>
            <a:ext cx="6345044" cy="540000"/>
            <a:chOff x="512957" y="342519"/>
            <a:chExt cx="6345044" cy="540000"/>
          </a:xfrm>
        </p:grpSpPr>
        <p:sp>
          <p:nvSpPr>
            <p:cNvPr id="75" name="Rectángulo: esquinas diagonales redondeadas 29">
              <a:extLst>
                <a:ext uri="{FF2B5EF4-FFF2-40B4-BE49-F238E27FC236}">
                  <a16:creationId xmlns:a16="http://schemas.microsoft.com/office/drawing/2014/main" id="{DCAE4CE4-4C4A-F645-BEDA-3979018D6A33}"/>
                </a:ext>
              </a:extLst>
            </p:cNvPr>
            <p:cNvSpPr/>
            <p:nvPr userDrawn="1"/>
          </p:nvSpPr>
          <p:spPr>
            <a:xfrm>
              <a:off x="512957" y="342519"/>
              <a:ext cx="6345044" cy="540000"/>
            </a:xfrm>
            <a:prstGeom prst="round2DiagRect">
              <a:avLst>
                <a:gd name="adj1" fmla="val 30874"/>
                <a:gd name="adj2" fmla="val 0"/>
              </a:avLst>
            </a:prstGeom>
            <a:gradFill flip="none" rotWithShape="1">
              <a:gsLst>
                <a:gs pos="0">
                  <a:srgbClr val="CBD139">
                    <a:alpha val="0"/>
                  </a:srgbClr>
                </a:gs>
                <a:gs pos="80000">
                  <a:srgbClr val="7BAC0A"/>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601"/>
            </a:p>
          </p:txBody>
        </p:sp>
        <p:cxnSp>
          <p:nvCxnSpPr>
            <p:cNvPr id="39" name="Straight Connector 7">
              <a:extLst>
                <a:ext uri="{FF2B5EF4-FFF2-40B4-BE49-F238E27FC236}">
                  <a16:creationId xmlns:a16="http://schemas.microsoft.com/office/drawing/2014/main" id="{37F42666-249D-1840-B23B-89D5CB543C04}"/>
                </a:ext>
              </a:extLst>
            </p:cNvPr>
            <p:cNvCxnSpPr>
              <a:cxnSpLocks/>
            </p:cNvCxnSpPr>
            <p:nvPr userDrawn="1"/>
          </p:nvCxnSpPr>
          <p:spPr>
            <a:xfrm>
              <a:off x="694944" y="882519"/>
              <a:ext cx="6107300" cy="0"/>
            </a:xfrm>
            <a:prstGeom prst="line">
              <a:avLst/>
            </a:prstGeom>
            <a:ln w="19050">
              <a:solidFill>
                <a:srgbClr val="CBD139"/>
              </a:solidFill>
              <a:prstDash val="solid"/>
              <a:tailEnd type="oval"/>
            </a:ln>
          </p:spPr>
          <p:style>
            <a:lnRef idx="2">
              <a:schemeClr val="accent1"/>
            </a:lnRef>
            <a:fillRef idx="0">
              <a:schemeClr val="accent1"/>
            </a:fillRef>
            <a:effectRef idx="1">
              <a:schemeClr val="accent1"/>
            </a:effectRef>
            <a:fontRef idx="minor">
              <a:schemeClr val="tx1"/>
            </a:fontRef>
          </p:style>
        </p:cxnSp>
      </p:grpSp>
      <p:grpSp>
        <p:nvGrpSpPr>
          <p:cNvPr id="85" name="Grupo 84">
            <a:extLst>
              <a:ext uri="{FF2B5EF4-FFF2-40B4-BE49-F238E27FC236}">
                <a16:creationId xmlns:a16="http://schemas.microsoft.com/office/drawing/2014/main" id="{66F376DD-CA6B-2141-9F28-0D255A202199}"/>
              </a:ext>
            </a:extLst>
          </p:cNvPr>
          <p:cNvGrpSpPr/>
          <p:nvPr userDrawn="1"/>
        </p:nvGrpSpPr>
        <p:grpSpPr>
          <a:xfrm>
            <a:off x="7535863" y="333375"/>
            <a:ext cx="4321175" cy="4140200"/>
            <a:chOff x="3023616" y="4830280"/>
            <a:chExt cx="2700528" cy="2658754"/>
          </a:xfrm>
        </p:grpSpPr>
        <p:sp>
          <p:nvSpPr>
            <p:cNvPr id="86" name="Rectángulo: esquinas diagonales redondeadas 29">
              <a:extLst>
                <a:ext uri="{FF2B5EF4-FFF2-40B4-BE49-F238E27FC236}">
                  <a16:creationId xmlns:a16="http://schemas.microsoft.com/office/drawing/2014/main" id="{66724AE9-14CC-3043-8CA7-E108AEC75B69}"/>
                </a:ext>
              </a:extLst>
            </p:cNvPr>
            <p:cNvSpPr/>
            <p:nvPr userDrawn="1"/>
          </p:nvSpPr>
          <p:spPr>
            <a:xfrm>
              <a:off x="3023616" y="5193791"/>
              <a:ext cx="2700528" cy="2295243"/>
            </a:xfrm>
            <a:prstGeom prst="round2DiagRect">
              <a:avLst>
                <a:gd name="adj1" fmla="val 0"/>
                <a:gd name="adj2" fmla="val 5823"/>
              </a:avLst>
            </a:prstGeom>
            <a:gradFill>
              <a:gsLst>
                <a:gs pos="30000">
                  <a:srgbClr val="054439"/>
                </a:gs>
                <a:gs pos="100000">
                  <a:srgbClr val="CBD139"/>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b="1" i="0">
                <a:solidFill>
                  <a:srgbClr val="CBD13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87" name="Rectángulo: esquinas diagonales redondeadas 29">
              <a:extLst>
                <a:ext uri="{FF2B5EF4-FFF2-40B4-BE49-F238E27FC236}">
                  <a16:creationId xmlns:a16="http://schemas.microsoft.com/office/drawing/2014/main" id="{51BC6D84-E0C1-EB4F-B734-4FFA49B700E1}"/>
                </a:ext>
              </a:extLst>
            </p:cNvPr>
            <p:cNvSpPr/>
            <p:nvPr userDrawn="1"/>
          </p:nvSpPr>
          <p:spPr>
            <a:xfrm>
              <a:off x="3023616" y="4830280"/>
              <a:ext cx="2700000" cy="360000"/>
            </a:xfrm>
            <a:prstGeom prst="round2DiagRect">
              <a:avLst>
                <a:gd name="adj1" fmla="val 47625"/>
                <a:gd name="adj2" fmla="val 0"/>
              </a:avLst>
            </a:prstGeom>
            <a:solidFill>
              <a:srgbClr val="CBD1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2000" b="1">
                  <a:solidFill>
                    <a:srgbClr val="054439"/>
                  </a:solidFill>
                  <a:latin typeface="Verdana" panose="020B0604030504040204" pitchFamily="34" charset="0"/>
                  <a:ea typeface="Verdana" panose="020B0604030504040204" pitchFamily="34" charset="0"/>
                  <a:cs typeface="Verdana" panose="020B0604030504040204" pitchFamily="34" charset="0"/>
                </a:rPr>
                <a:t>    Área de influencia</a:t>
              </a:r>
            </a:p>
          </p:txBody>
        </p:sp>
        <p:cxnSp>
          <p:nvCxnSpPr>
            <p:cNvPr id="88" name="Straight Connector 7">
              <a:extLst>
                <a:ext uri="{FF2B5EF4-FFF2-40B4-BE49-F238E27FC236}">
                  <a16:creationId xmlns:a16="http://schemas.microsoft.com/office/drawing/2014/main" id="{38840A5B-C91D-4442-A6BC-5ED887BF2CFA}"/>
                </a:ext>
              </a:extLst>
            </p:cNvPr>
            <p:cNvCxnSpPr>
              <a:cxnSpLocks/>
            </p:cNvCxnSpPr>
            <p:nvPr userDrawn="1"/>
          </p:nvCxnSpPr>
          <p:spPr>
            <a:xfrm>
              <a:off x="3023616" y="5190744"/>
              <a:ext cx="2542498" cy="0"/>
            </a:xfrm>
            <a:prstGeom prst="line">
              <a:avLst/>
            </a:prstGeom>
            <a:ln w="19050" cap="rnd">
              <a:solidFill>
                <a:srgbClr val="054439"/>
              </a:solidFill>
              <a:prstDash val="solid"/>
              <a:round/>
              <a:tailEnd type="oval"/>
            </a:ln>
          </p:spPr>
          <p:style>
            <a:lnRef idx="2">
              <a:schemeClr val="accent1"/>
            </a:lnRef>
            <a:fillRef idx="0">
              <a:schemeClr val="accent1"/>
            </a:fillRef>
            <a:effectRef idx="1">
              <a:schemeClr val="accent1"/>
            </a:effectRef>
            <a:fontRef idx="minor">
              <a:schemeClr val="tx1"/>
            </a:fontRef>
          </p:style>
        </p:cxnSp>
      </p:grpSp>
      <p:pic>
        <p:nvPicPr>
          <p:cNvPr id="3074" name="Picture 2" descr="Image">
            <a:extLst>
              <a:ext uri="{FF2B5EF4-FFF2-40B4-BE49-F238E27FC236}">
                <a16:creationId xmlns:a16="http://schemas.microsoft.com/office/drawing/2014/main" id="{7D684449-787D-B621-3AA6-6F7B4B114F29}"/>
              </a:ext>
            </a:extLst>
          </p:cNvPr>
          <p:cNvPicPr>
            <a:picLocks noChangeAspect="1" noChangeArrowheads="1"/>
          </p:cNvPicPr>
          <p:nvPr userDrawn="1"/>
        </p:nvPicPr>
        <p:blipFill rotWithShape="1">
          <a:blip r:embed="rId2" cstate="print">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val="0"/>
              </a:ext>
            </a:extLst>
          </a:blip>
          <a:srcRect l="-8853" t="-10594" r="-22185" b="-10381"/>
          <a:stretch/>
        </p:blipFill>
        <p:spPr bwMode="auto">
          <a:xfrm>
            <a:off x="7206114" y="204958"/>
            <a:ext cx="720000" cy="720000"/>
          </a:xfrm>
          <a:prstGeom prst="ellipse">
            <a:avLst/>
          </a:prstGeom>
          <a:solidFill>
            <a:srgbClr val="054439"/>
          </a:solidFill>
        </p:spPr>
      </p:pic>
      <p:sp>
        <p:nvSpPr>
          <p:cNvPr id="72" name="Rectángulo: esquinas diagonales redondeadas 29">
            <a:extLst>
              <a:ext uri="{FF2B5EF4-FFF2-40B4-BE49-F238E27FC236}">
                <a16:creationId xmlns:a16="http://schemas.microsoft.com/office/drawing/2014/main" id="{C3F1A414-CCED-DC4E-86A0-75C82738D35E}"/>
              </a:ext>
            </a:extLst>
          </p:cNvPr>
          <p:cNvSpPr/>
          <p:nvPr userDrawn="1"/>
        </p:nvSpPr>
        <p:spPr>
          <a:xfrm>
            <a:off x="546410" y="5263634"/>
            <a:ext cx="11310627" cy="648000"/>
          </a:xfrm>
          <a:prstGeom prst="round2DiagRect">
            <a:avLst>
              <a:gd name="adj1" fmla="val 30874"/>
              <a:gd name="adj2" fmla="val 0"/>
            </a:avLst>
          </a:prstGeom>
          <a:gradFill flip="none" rotWithShape="1">
            <a:gsLst>
              <a:gs pos="0">
                <a:srgbClr val="CBD139">
                  <a:alpha val="0"/>
                </a:srgbClr>
              </a:gs>
              <a:gs pos="100000">
                <a:srgbClr val="7BAC0A"/>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601"/>
          </a:p>
        </p:txBody>
      </p:sp>
      <p:grpSp>
        <p:nvGrpSpPr>
          <p:cNvPr id="78" name="Grupo 77">
            <a:extLst>
              <a:ext uri="{FF2B5EF4-FFF2-40B4-BE49-F238E27FC236}">
                <a16:creationId xmlns:a16="http://schemas.microsoft.com/office/drawing/2014/main" id="{9DB404BC-0356-0640-8116-8536F2D70914}"/>
              </a:ext>
            </a:extLst>
          </p:cNvPr>
          <p:cNvGrpSpPr/>
          <p:nvPr userDrawn="1"/>
        </p:nvGrpSpPr>
        <p:grpSpPr>
          <a:xfrm>
            <a:off x="6198954" y="4886035"/>
            <a:ext cx="2700528" cy="1694344"/>
            <a:chOff x="3023616" y="4830280"/>
            <a:chExt cx="2700528" cy="1694344"/>
          </a:xfrm>
          <a:solidFill>
            <a:srgbClr val="CBD139"/>
          </a:solidFill>
        </p:grpSpPr>
        <p:sp>
          <p:nvSpPr>
            <p:cNvPr id="79" name="Rectángulo: esquinas diagonales redondeadas 29">
              <a:extLst>
                <a:ext uri="{FF2B5EF4-FFF2-40B4-BE49-F238E27FC236}">
                  <a16:creationId xmlns:a16="http://schemas.microsoft.com/office/drawing/2014/main" id="{45268BFE-E3F8-1448-99BC-66E8901E38B2}"/>
                </a:ext>
              </a:extLst>
            </p:cNvPr>
            <p:cNvSpPr/>
            <p:nvPr userDrawn="1"/>
          </p:nvSpPr>
          <p:spPr>
            <a:xfrm>
              <a:off x="3023616" y="5193791"/>
              <a:ext cx="2700528" cy="1330833"/>
            </a:xfrm>
            <a:prstGeom prst="round2DiagRect">
              <a:avLst>
                <a:gd name="adj1" fmla="val 0"/>
                <a:gd name="adj2" fmla="val 13742"/>
              </a:avLst>
            </a:prstGeom>
            <a:solidFill>
              <a:srgbClr val="7BAC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b="1" i="0">
                <a:solidFill>
                  <a:srgbClr val="CBD13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80" name="Rectángulo: esquinas diagonales redondeadas 29">
              <a:extLst>
                <a:ext uri="{FF2B5EF4-FFF2-40B4-BE49-F238E27FC236}">
                  <a16:creationId xmlns:a16="http://schemas.microsoft.com/office/drawing/2014/main" id="{07D037A9-DAA5-3E4F-A078-161697BF3887}"/>
                </a:ext>
              </a:extLst>
            </p:cNvPr>
            <p:cNvSpPr/>
            <p:nvPr userDrawn="1"/>
          </p:nvSpPr>
          <p:spPr>
            <a:xfrm>
              <a:off x="3023616" y="4830280"/>
              <a:ext cx="2700000" cy="360000"/>
            </a:xfrm>
            <a:prstGeom prst="round2DiagRect">
              <a:avLst>
                <a:gd name="adj1" fmla="val 47625"/>
                <a:gd name="adj2" fmla="val 0"/>
              </a:avLst>
            </a:prstGeom>
            <a:solidFill>
              <a:srgbClr val="7BAC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1" i="0">
                  <a:solidFill>
                    <a:srgbClr val="054439"/>
                  </a:solidFill>
                  <a:effectLst/>
                  <a:latin typeface="Verdana" panose="020B0604030504040204" pitchFamily="34" charset="0"/>
                  <a:ea typeface="Verdana" panose="020B0604030504040204" pitchFamily="34" charset="0"/>
                  <a:cs typeface="Verdana" panose="020B0604030504040204" pitchFamily="34" charset="0"/>
                </a:rPr>
                <a:t>Dimensión Ambiental</a:t>
              </a:r>
            </a:p>
          </p:txBody>
        </p:sp>
        <p:cxnSp>
          <p:nvCxnSpPr>
            <p:cNvPr id="81" name="Straight Connector 7">
              <a:extLst>
                <a:ext uri="{FF2B5EF4-FFF2-40B4-BE49-F238E27FC236}">
                  <a16:creationId xmlns:a16="http://schemas.microsoft.com/office/drawing/2014/main" id="{A0D1AA33-4C14-3642-8383-E00657C02E36}"/>
                </a:ext>
              </a:extLst>
            </p:cNvPr>
            <p:cNvCxnSpPr>
              <a:cxnSpLocks/>
            </p:cNvCxnSpPr>
            <p:nvPr userDrawn="1"/>
          </p:nvCxnSpPr>
          <p:spPr>
            <a:xfrm>
              <a:off x="3033141" y="5190744"/>
              <a:ext cx="2502889" cy="0"/>
            </a:xfrm>
            <a:prstGeom prst="line">
              <a:avLst/>
            </a:prstGeom>
            <a:grpFill/>
            <a:ln w="12700" cap="rnd">
              <a:solidFill>
                <a:srgbClr val="054439"/>
              </a:solidFill>
              <a:prstDash val="solid"/>
              <a:round/>
              <a:tailEnd type="oval"/>
            </a:ln>
          </p:spPr>
          <p:style>
            <a:lnRef idx="2">
              <a:schemeClr val="accent1"/>
            </a:lnRef>
            <a:fillRef idx="0">
              <a:schemeClr val="accent1"/>
            </a:fillRef>
            <a:effectRef idx="1">
              <a:schemeClr val="accent1"/>
            </a:effectRef>
            <a:fontRef idx="minor">
              <a:schemeClr val="tx1"/>
            </a:fontRef>
          </p:style>
        </p:cxnSp>
      </p:grpSp>
      <p:sp>
        <p:nvSpPr>
          <p:cNvPr id="14" name="CuadroTexto 3">
            <a:extLst>
              <a:ext uri="{FF2B5EF4-FFF2-40B4-BE49-F238E27FC236}">
                <a16:creationId xmlns:a16="http://schemas.microsoft.com/office/drawing/2014/main" id="{CE50F9F1-DED6-2AD9-9E64-D26FA6670A6B}"/>
              </a:ext>
            </a:extLst>
          </p:cNvPr>
          <p:cNvSpPr txBox="1"/>
          <p:nvPr userDrawn="1"/>
        </p:nvSpPr>
        <p:spPr>
          <a:xfrm>
            <a:off x="1065793" y="405509"/>
            <a:ext cx="3495954" cy="400110"/>
          </a:xfrm>
          <a:prstGeom prst="rect">
            <a:avLst/>
          </a:prstGeom>
          <a:noFill/>
        </p:spPr>
        <p:txBody>
          <a:bodyPr wrap="square" rtlCol="0" anchor="ctr">
            <a:spAutoFit/>
          </a:bodyPr>
          <a:lstStyle/>
          <a:p>
            <a:r>
              <a:rPr lang="es-CO" sz="2000" b="1">
                <a:solidFill>
                  <a:srgbClr val="054439"/>
                </a:solidFill>
                <a:latin typeface="Verdana" panose="020B0604030504040204" pitchFamily="34" charset="0"/>
                <a:ea typeface="Verdana" panose="020B0604030504040204" pitchFamily="34" charset="0"/>
                <a:cs typeface="Verdana" panose="020B0604030504040204" pitchFamily="34" charset="0"/>
              </a:rPr>
              <a:t>Diseño de la solución </a:t>
            </a:r>
          </a:p>
        </p:txBody>
      </p:sp>
      <p:pic>
        <p:nvPicPr>
          <p:cNvPr id="15" name="Picture 14">
            <a:extLst>
              <a:ext uri="{FF2B5EF4-FFF2-40B4-BE49-F238E27FC236}">
                <a16:creationId xmlns:a16="http://schemas.microsoft.com/office/drawing/2014/main" id="{43C40A71-3E1C-B7E5-6D3E-8DB10081DE9C}"/>
              </a:ext>
            </a:extLst>
          </p:cNvPr>
          <p:cNvPicPr>
            <a:picLocks noChangeAspect="1"/>
          </p:cNvPicPr>
          <p:nvPr userDrawn="1"/>
        </p:nvPicPr>
        <p:blipFill rotWithShape="1">
          <a:blip r:embed="rId3"/>
          <a:srcRect l="4242" t="2598" r="2716" b="-1"/>
          <a:stretch/>
        </p:blipFill>
        <p:spPr>
          <a:xfrm>
            <a:off x="324077" y="204958"/>
            <a:ext cx="720000" cy="720000"/>
          </a:xfrm>
          <a:prstGeom prst="ellipse">
            <a:avLst/>
          </a:prstGeom>
          <a:solidFill>
            <a:schemeClr val="bg1"/>
          </a:solidFill>
        </p:spPr>
      </p:pic>
      <p:pic>
        <p:nvPicPr>
          <p:cNvPr id="40" name="object 7">
            <a:extLst>
              <a:ext uri="{FF2B5EF4-FFF2-40B4-BE49-F238E27FC236}">
                <a16:creationId xmlns:a16="http://schemas.microsoft.com/office/drawing/2014/main" id="{BB798212-B85E-6146-BB13-AC6EE49098F7}"/>
              </a:ext>
            </a:extLst>
          </p:cNvPr>
          <p:cNvPicPr/>
          <p:nvPr userDrawn="1"/>
        </p:nvPicPr>
        <p:blipFill>
          <a:blip r:embed="rId4" cstate="print"/>
          <a:stretch>
            <a:fillRect/>
          </a:stretch>
        </p:blipFill>
        <p:spPr>
          <a:xfrm rot="10800000">
            <a:off x="3575378" y="923544"/>
            <a:ext cx="528703" cy="3803904"/>
          </a:xfrm>
          <a:prstGeom prst="rect">
            <a:avLst/>
          </a:prstGeom>
        </p:spPr>
      </p:pic>
      <p:grpSp>
        <p:nvGrpSpPr>
          <p:cNvPr id="10" name="Grupo 9">
            <a:extLst>
              <a:ext uri="{FF2B5EF4-FFF2-40B4-BE49-F238E27FC236}">
                <a16:creationId xmlns:a16="http://schemas.microsoft.com/office/drawing/2014/main" id="{9570E6A1-7DBF-AE4A-9463-86D3F85119E7}"/>
              </a:ext>
            </a:extLst>
          </p:cNvPr>
          <p:cNvGrpSpPr/>
          <p:nvPr userDrawn="1"/>
        </p:nvGrpSpPr>
        <p:grpSpPr>
          <a:xfrm>
            <a:off x="3235488" y="4886035"/>
            <a:ext cx="2700528" cy="1694344"/>
            <a:chOff x="3023616" y="4830280"/>
            <a:chExt cx="2700528" cy="1694344"/>
          </a:xfrm>
        </p:grpSpPr>
        <p:sp>
          <p:nvSpPr>
            <p:cNvPr id="44" name="Rectángulo: esquinas diagonales redondeadas 29">
              <a:extLst>
                <a:ext uri="{FF2B5EF4-FFF2-40B4-BE49-F238E27FC236}">
                  <a16:creationId xmlns:a16="http://schemas.microsoft.com/office/drawing/2014/main" id="{02321608-8956-C546-8AE7-BA54D272C0B1}"/>
                </a:ext>
              </a:extLst>
            </p:cNvPr>
            <p:cNvSpPr/>
            <p:nvPr userDrawn="1"/>
          </p:nvSpPr>
          <p:spPr>
            <a:xfrm>
              <a:off x="3023616" y="5193791"/>
              <a:ext cx="2700528" cy="1330833"/>
            </a:xfrm>
            <a:prstGeom prst="round2DiagRect">
              <a:avLst>
                <a:gd name="adj1" fmla="val 0"/>
                <a:gd name="adj2" fmla="val 13742"/>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b="1" i="0">
                <a:solidFill>
                  <a:srgbClr val="CBD13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9" name="Rectángulo: esquinas diagonales redondeadas 29">
              <a:extLst>
                <a:ext uri="{FF2B5EF4-FFF2-40B4-BE49-F238E27FC236}">
                  <a16:creationId xmlns:a16="http://schemas.microsoft.com/office/drawing/2014/main" id="{714FB2F9-97AF-8543-9B4F-E6166DB4D403}"/>
                </a:ext>
              </a:extLst>
            </p:cNvPr>
            <p:cNvSpPr/>
            <p:nvPr userDrawn="1"/>
          </p:nvSpPr>
          <p:spPr>
            <a:xfrm>
              <a:off x="3023616" y="4830280"/>
              <a:ext cx="2700000" cy="360000"/>
            </a:xfrm>
            <a:prstGeom prst="round2DiagRect">
              <a:avLst>
                <a:gd name="adj1" fmla="val 47625"/>
                <a:gd name="adj2" fmla="val 0"/>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1" i="0">
                  <a:solidFill>
                    <a:srgbClr val="CBD139"/>
                  </a:solidFill>
                  <a:effectLst/>
                  <a:latin typeface="Verdana" panose="020B0604030504040204" pitchFamily="34" charset="0"/>
                  <a:ea typeface="Verdana" panose="020B0604030504040204" pitchFamily="34" charset="0"/>
                  <a:cs typeface="Verdana" panose="020B0604030504040204" pitchFamily="34" charset="0"/>
                </a:rPr>
                <a:t>Dimensión Social</a:t>
              </a:r>
            </a:p>
          </p:txBody>
        </p:sp>
        <p:cxnSp>
          <p:nvCxnSpPr>
            <p:cNvPr id="51" name="Straight Connector 7">
              <a:extLst>
                <a:ext uri="{FF2B5EF4-FFF2-40B4-BE49-F238E27FC236}">
                  <a16:creationId xmlns:a16="http://schemas.microsoft.com/office/drawing/2014/main" id="{D268E24F-23B3-EF48-AAA6-2AB83F43BB64}"/>
                </a:ext>
              </a:extLst>
            </p:cNvPr>
            <p:cNvCxnSpPr>
              <a:cxnSpLocks/>
            </p:cNvCxnSpPr>
            <p:nvPr userDrawn="1"/>
          </p:nvCxnSpPr>
          <p:spPr>
            <a:xfrm>
              <a:off x="3033141" y="5190744"/>
              <a:ext cx="2502889" cy="0"/>
            </a:xfrm>
            <a:prstGeom prst="line">
              <a:avLst/>
            </a:prstGeom>
            <a:ln w="12700" cap="rnd">
              <a:solidFill>
                <a:srgbClr val="CBD139"/>
              </a:solidFill>
              <a:prstDash val="solid"/>
              <a:round/>
              <a:tailEnd type="oval"/>
            </a:ln>
          </p:spPr>
          <p:style>
            <a:lnRef idx="2">
              <a:schemeClr val="accent1"/>
            </a:lnRef>
            <a:fillRef idx="0">
              <a:schemeClr val="accent1"/>
            </a:fillRef>
            <a:effectRef idx="1">
              <a:schemeClr val="accent1"/>
            </a:effectRef>
            <a:fontRef idx="minor">
              <a:schemeClr val="tx1"/>
            </a:fontRef>
          </p:style>
        </p:cxnSp>
      </p:grpSp>
      <p:grpSp>
        <p:nvGrpSpPr>
          <p:cNvPr id="61" name="Grupo 60">
            <a:extLst>
              <a:ext uri="{FF2B5EF4-FFF2-40B4-BE49-F238E27FC236}">
                <a16:creationId xmlns:a16="http://schemas.microsoft.com/office/drawing/2014/main" id="{C24CC527-F39D-494C-B4CA-839C474D7E2A}"/>
              </a:ext>
            </a:extLst>
          </p:cNvPr>
          <p:cNvGrpSpPr/>
          <p:nvPr userDrawn="1"/>
        </p:nvGrpSpPr>
        <p:grpSpPr>
          <a:xfrm>
            <a:off x="9156510" y="4886035"/>
            <a:ext cx="2700528" cy="1694344"/>
            <a:chOff x="3023616" y="4830280"/>
            <a:chExt cx="2700528" cy="1694344"/>
          </a:xfrm>
          <a:solidFill>
            <a:srgbClr val="CBD139"/>
          </a:solidFill>
        </p:grpSpPr>
        <p:sp>
          <p:nvSpPr>
            <p:cNvPr id="62" name="Rectángulo: esquinas diagonales redondeadas 29">
              <a:extLst>
                <a:ext uri="{FF2B5EF4-FFF2-40B4-BE49-F238E27FC236}">
                  <a16:creationId xmlns:a16="http://schemas.microsoft.com/office/drawing/2014/main" id="{C9BB14C9-9B83-094D-86C0-C9306525C81A}"/>
                </a:ext>
              </a:extLst>
            </p:cNvPr>
            <p:cNvSpPr/>
            <p:nvPr userDrawn="1"/>
          </p:nvSpPr>
          <p:spPr>
            <a:xfrm>
              <a:off x="3023616" y="5193791"/>
              <a:ext cx="2700528" cy="1330833"/>
            </a:xfrm>
            <a:prstGeom prst="round2DiagRect">
              <a:avLst>
                <a:gd name="adj1" fmla="val 0"/>
                <a:gd name="adj2" fmla="val 1374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b="1" i="0">
                <a:solidFill>
                  <a:srgbClr val="CBD13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3" name="Rectángulo: esquinas diagonales redondeadas 29">
              <a:extLst>
                <a:ext uri="{FF2B5EF4-FFF2-40B4-BE49-F238E27FC236}">
                  <a16:creationId xmlns:a16="http://schemas.microsoft.com/office/drawing/2014/main" id="{58C979AE-0CFC-0448-873B-8D41C9136481}"/>
                </a:ext>
              </a:extLst>
            </p:cNvPr>
            <p:cNvSpPr/>
            <p:nvPr userDrawn="1"/>
          </p:nvSpPr>
          <p:spPr>
            <a:xfrm>
              <a:off x="3023616" y="4830280"/>
              <a:ext cx="2700000" cy="360000"/>
            </a:xfrm>
            <a:prstGeom prst="round2DiagRect">
              <a:avLst>
                <a:gd name="adj1" fmla="val 47625"/>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1" i="0">
                  <a:solidFill>
                    <a:srgbClr val="054439"/>
                  </a:solidFill>
                  <a:effectLst/>
                  <a:latin typeface="Verdana" panose="020B0604030504040204" pitchFamily="34" charset="0"/>
                  <a:ea typeface="Verdana" panose="020B0604030504040204" pitchFamily="34" charset="0"/>
                  <a:cs typeface="Verdana" panose="020B0604030504040204" pitchFamily="34" charset="0"/>
                </a:rPr>
                <a:t>Dimensión Económica</a:t>
              </a:r>
            </a:p>
          </p:txBody>
        </p:sp>
        <p:cxnSp>
          <p:nvCxnSpPr>
            <p:cNvPr id="64" name="Straight Connector 7">
              <a:extLst>
                <a:ext uri="{FF2B5EF4-FFF2-40B4-BE49-F238E27FC236}">
                  <a16:creationId xmlns:a16="http://schemas.microsoft.com/office/drawing/2014/main" id="{A9179C72-31FA-4444-B31F-3F1C7DFA8F10}"/>
                </a:ext>
              </a:extLst>
            </p:cNvPr>
            <p:cNvCxnSpPr>
              <a:cxnSpLocks/>
            </p:cNvCxnSpPr>
            <p:nvPr userDrawn="1"/>
          </p:nvCxnSpPr>
          <p:spPr>
            <a:xfrm>
              <a:off x="3028120" y="5190744"/>
              <a:ext cx="2502889" cy="0"/>
            </a:xfrm>
            <a:prstGeom prst="line">
              <a:avLst/>
            </a:prstGeom>
            <a:grpFill/>
            <a:ln w="12700" cap="rnd">
              <a:solidFill>
                <a:srgbClr val="054439"/>
              </a:solidFill>
              <a:prstDash val="solid"/>
              <a:round/>
              <a:tailEnd type="oval"/>
            </a:ln>
          </p:spPr>
          <p:style>
            <a:lnRef idx="2">
              <a:schemeClr val="accent1"/>
            </a:lnRef>
            <a:fillRef idx="0">
              <a:schemeClr val="accent1"/>
            </a:fillRef>
            <a:effectRef idx="1">
              <a:schemeClr val="accent1"/>
            </a:effectRef>
            <a:fontRef idx="minor">
              <a:schemeClr val="tx1"/>
            </a:fontRef>
          </p:style>
        </p:cxnSp>
      </p:grpSp>
      <p:pic>
        <p:nvPicPr>
          <p:cNvPr id="17" name="Imagen 86" descr="Forma&#10;&#10;Descripción generada automáticamente con confianza baja">
            <a:extLst>
              <a:ext uri="{FF2B5EF4-FFF2-40B4-BE49-F238E27FC236}">
                <a16:creationId xmlns:a16="http://schemas.microsoft.com/office/drawing/2014/main" id="{76AFA143-2719-916D-B54A-E62F910DF93F}"/>
              </a:ext>
            </a:extLst>
          </p:cNvPr>
          <p:cNvPicPr>
            <a:picLocks noChangeAspect="1"/>
          </p:cNvPicPr>
          <p:nvPr userDrawn="1"/>
        </p:nvPicPr>
        <p:blipFill>
          <a:blip r:embed="rId5" cstate="screen">
            <a:alphaModFix/>
            <a:lum bright="70000" contrast="-70000"/>
            <a:extLst>
              <a:ext uri="{BEBA8EAE-BF5A-486C-A8C5-ECC9F3942E4B}">
                <a14:imgProps xmlns:a14="http://schemas.microsoft.com/office/drawing/2010/main">
                  <a14:imgLayer r:embed="rId6">
                    <a14:imgEffect>
                      <a14:sharpenSoften amount="-25000"/>
                    </a14:imgEffect>
                    <a14:imgEffect>
                      <a14:saturation sat="0"/>
                    </a14:imgEffect>
                    <a14:imgEffect>
                      <a14:brightnessContrast bright="82000" contrast="-45000"/>
                    </a14:imgEffect>
                  </a14:imgLayer>
                </a14:imgProps>
              </a:ext>
              <a:ext uri="{28A0092B-C50C-407E-A947-70E740481C1C}">
                <a14:useLocalDpi xmlns:a14="http://schemas.microsoft.com/office/drawing/2010/main"/>
              </a:ext>
            </a:extLst>
          </a:blip>
          <a:stretch>
            <a:fillRect/>
          </a:stretch>
        </p:blipFill>
        <p:spPr>
          <a:xfrm>
            <a:off x="334963" y="5214263"/>
            <a:ext cx="720000" cy="720000"/>
          </a:xfrm>
          <a:prstGeom prst="ellipse">
            <a:avLst/>
          </a:prstGeom>
          <a:solidFill>
            <a:srgbClr val="054439"/>
          </a:solidFill>
        </p:spPr>
      </p:pic>
      <p:sp>
        <p:nvSpPr>
          <p:cNvPr id="18" name="CuadroTexto 3">
            <a:extLst>
              <a:ext uri="{FF2B5EF4-FFF2-40B4-BE49-F238E27FC236}">
                <a16:creationId xmlns:a16="http://schemas.microsoft.com/office/drawing/2014/main" id="{361708A3-70D8-5700-3F90-0A9DC2764991}"/>
              </a:ext>
            </a:extLst>
          </p:cNvPr>
          <p:cNvSpPr txBox="1"/>
          <p:nvPr userDrawn="1"/>
        </p:nvSpPr>
        <p:spPr>
          <a:xfrm>
            <a:off x="1065793" y="5310700"/>
            <a:ext cx="1787135" cy="605294"/>
          </a:xfrm>
          <a:prstGeom prst="rect">
            <a:avLst/>
          </a:prstGeom>
          <a:noFill/>
        </p:spPr>
        <p:txBody>
          <a:bodyPr wrap="square" rtlCol="0">
            <a:spAutoFit/>
          </a:bodyPr>
          <a:lstStyle/>
          <a:p>
            <a:pPr>
              <a:lnSpc>
                <a:spcPts val="2000"/>
              </a:lnSpc>
            </a:pPr>
            <a:r>
              <a:rPr lang="es-CO" sz="2000" b="1">
                <a:solidFill>
                  <a:srgbClr val="054439"/>
                </a:solidFill>
                <a:latin typeface="Verdana" panose="020B0604030504040204" pitchFamily="34" charset="0"/>
                <a:ea typeface="Verdana" panose="020B0604030504040204" pitchFamily="34" charset="0"/>
                <a:cs typeface="Verdana" panose="020B0604030504040204" pitchFamily="34" charset="0"/>
              </a:rPr>
              <a:t>Métricas </a:t>
            </a:r>
          </a:p>
          <a:p>
            <a:pPr>
              <a:lnSpc>
                <a:spcPts val="2000"/>
              </a:lnSpc>
            </a:pPr>
            <a:r>
              <a:rPr lang="es-CO" sz="2000" b="1">
                <a:solidFill>
                  <a:srgbClr val="054439"/>
                </a:solidFill>
                <a:latin typeface="Verdana" panose="020B0604030504040204" pitchFamily="34" charset="0"/>
                <a:ea typeface="Verdana" panose="020B0604030504040204" pitchFamily="34" charset="0"/>
                <a:cs typeface="Verdana" panose="020B0604030504040204" pitchFamily="34" charset="0"/>
              </a:rPr>
              <a:t>de impacto</a:t>
            </a:r>
          </a:p>
        </p:txBody>
      </p:sp>
    </p:spTree>
    <p:extLst>
      <p:ext uri="{BB962C8B-B14F-4D97-AF65-F5344CB8AC3E}">
        <p14:creationId xmlns:p14="http://schemas.microsoft.com/office/powerpoint/2010/main" val="3398174421"/>
      </p:ext>
    </p:extLst>
  </p:cSld>
  <p:clrMapOvr>
    <a:masterClrMapping/>
  </p:clrMapOvr>
  <p:extLst>
    <p:ext uri="{DCECCB84-F9BA-43D5-87BE-67443E8EF086}">
      <p15:sldGuideLst xmlns:p15="http://schemas.microsoft.com/office/powerpoint/2012/main">
        <p15:guide id="1" pos="4747" userDrawn="1">
          <p15:clr>
            <a:srgbClr val="FDE53C"/>
          </p15:clr>
        </p15:guide>
        <p15:guide id="2" orient="horz" pos="210" userDrawn="1">
          <p15:clr>
            <a:srgbClr val="F26B43"/>
          </p15:clr>
        </p15:guide>
        <p15:guide id="3" pos="2366" userDrawn="1">
          <p15:clr>
            <a:srgbClr val="FDE53C"/>
          </p15:clr>
        </p15:guide>
        <p15:guide id="4" pos="211" userDrawn="1">
          <p15:clr>
            <a:srgbClr val="F26B43"/>
          </p15:clr>
        </p15:guide>
        <p15:guide id="5" orient="horz" pos="2160" userDrawn="1">
          <p15:clr>
            <a:srgbClr val="F26B43"/>
          </p15:clr>
        </p15:guide>
        <p15:guide id="6" orient="horz" pos="4110" userDrawn="1">
          <p15:clr>
            <a:srgbClr val="F26B43"/>
          </p15:clr>
        </p15:guide>
        <p15:guide id="7" pos="7469" userDrawn="1">
          <p15:clr>
            <a:srgbClr val="F26B43"/>
          </p15:clr>
        </p15:guide>
        <p15:guide id="8" pos="3840" userDrawn="1">
          <p15:clr>
            <a:srgbClr val="F26B43"/>
          </p15:clr>
        </p15:guide>
        <p15:guide id="9" orient="horz" pos="2954" userDrawn="1">
          <p15:clr>
            <a:srgbClr val="F26B43"/>
          </p15:clr>
        </p15:guide>
        <p15:guide id="10" orient="horz" pos="2818"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os objetos">
    <p:bg>
      <p:bgPr>
        <a:solidFill>
          <a:schemeClr val="bg2"/>
        </a:solidFill>
        <a:effectLst/>
      </p:bgPr>
    </p:bg>
    <p:spTree>
      <p:nvGrpSpPr>
        <p:cNvPr id="1" name=""/>
        <p:cNvGrpSpPr/>
        <p:nvPr/>
      </p:nvGrpSpPr>
      <p:grpSpPr>
        <a:xfrm>
          <a:off x="0" y="0"/>
          <a:ext cx="0" cy="0"/>
          <a:chOff x="0" y="0"/>
          <a:chExt cx="0" cy="0"/>
        </a:xfrm>
      </p:grpSpPr>
      <p:sp>
        <p:nvSpPr>
          <p:cNvPr id="39" name="Rectángulo: esquinas diagonales redondeadas 29">
            <a:extLst>
              <a:ext uri="{FF2B5EF4-FFF2-40B4-BE49-F238E27FC236}">
                <a16:creationId xmlns:a16="http://schemas.microsoft.com/office/drawing/2014/main" id="{1E6828BD-B0A6-CC49-A3AD-1F22361E3F68}"/>
              </a:ext>
            </a:extLst>
          </p:cNvPr>
          <p:cNvSpPr/>
          <p:nvPr userDrawn="1"/>
        </p:nvSpPr>
        <p:spPr>
          <a:xfrm>
            <a:off x="536071" y="4938472"/>
            <a:ext cx="4599456" cy="648000"/>
          </a:xfrm>
          <a:prstGeom prst="round2DiagRect">
            <a:avLst>
              <a:gd name="adj1" fmla="val 30874"/>
              <a:gd name="adj2" fmla="val 0"/>
            </a:avLst>
          </a:prstGeom>
          <a:gradFill flip="none" rotWithShape="1">
            <a:gsLst>
              <a:gs pos="0">
                <a:srgbClr val="CBD139">
                  <a:alpha val="0"/>
                </a:srgbClr>
              </a:gs>
              <a:gs pos="80000">
                <a:srgbClr val="7BAC0A"/>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601"/>
          </a:p>
        </p:txBody>
      </p:sp>
      <p:grpSp>
        <p:nvGrpSpPr>
          <p:cNvPr id="31" name="Grupo 30">
            <a:extLst>
              <a:ext uri="{FF2B5EF4-FFF2-40B4-BE49-F238E27FC236}">
                <a16:creationId xmlns:a16="http://schemas.microsoft.com/office/drawing/2014/main" id="{397C3E70-0425-2843-B40C-5EF739E7785C}"/>
              </a:ext>
            </a:extLst>
          </p:cNvPr>
          <p:cNvGrpSpPr/>
          <p:nvPr userDrawn="1"/>
        </p:nvGrpSpPr>
        <p:grpSpPr>
          <a:xfrm>
            <a:off x="512957" y="342519"/>
            <a:ext cx="4750159" cy="540000"/>
            <a:chOff x="512957" y="342519"/>
            <a:chExt cx="6345044" cy="540000"/>
          </a:xfrm>
        </p:grpSpPr>
        <p:sp>
          <p:nvSpPr>
            <p:cNvPr id="32" name="Rectángulo: esquinas diagonales redondeadas 29">
              <a:extLst>
                <a:ext uri="{FF2B5EF4-FFF2-40B4-BE49-F238E27FC236}">
                  <a16:creationId xmlns:a16="http://schemas.microsoft.com/office/drawing/2014/main" id="{AB81B232-C566-A943-8834-8C9BDDB19B7B}"/>
                </a:ext>
              </a:extLst>
            </p:cNvPr>
            <p:cNvSpPr/>
            <p:nvPr userDrawn="1"/>
          </p:nvSpPr>
          <p:spPr>
            <a:xfrm>
              <a:off x="512957" y="342519"/>
              <a:ext cx="6345044" cy="540000"/>
            </a:xfrm>
            <a:prstGeom prst="round2DiagRect">
              <a:avLst>
                <a:gd name="adj1" fmla="val 30874"/>
                <a:gd name="adj2" fmla="val 0"/>
              </a:avLst>
            </a:prstGeom>
            <a:gradFill flip="none" rotWithShape="1">
              <a:gsLst>
                <a:gs pos="0">
                  <a:srgbClr val="CBD139">
                    <a:alpha val="0"/>
                  </a:srgbClr>
                </a:gs>
                <a:gs pos="80000">
                  <a:srgbClr val="7BAC0A"/>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601"/>
            </a:p>
          </p:txBody>
        </p:sp>
        <p:cxnSp>
          <p:nvCxnSpPr>
            <p:cNvPr id="33" name="Straight Connector 7">
              <a:extLst>
                <a:ext uri="{FF2B5EF4-FFF2-40B4-BE49-F238E27FC236}">
                  <a16:creationId xmlns:a16="http://schemas.microsoft.com/office/drawing/2014/main" id="{DEF11949-F8BC-E542-B771-9F4172FB83BF}"/>
                </a:ext>
              </a:extLst>
            </p:cNvPr>
            <p:cNvCxnSpPr>
              <a:cxnSpLocks/>
            </p:cNvCxnSpPr>
            <p:nvPr userDrawn="1"/>
          </p:nvCxnSpPr>
          <p:spPr>
            <a:xfrm>
              <a:off x="518160" y="882519"/>
              <a:ext cx="6284084" cy="0"/>
            </a:xfrm>
            <a:prstGeom prst="line">
              <a:avLst/>
            </a:prstGeom>
            <a:ln w="19050">
              <a:solidFill>
                <a:srgbClr val="CBD139"/>
              </a:solidFill>
              <a:prstDash val="solid"/>
              <a:tailEnd type="oval"/>
            </a:ln>
          </p:spPr>
          <p:style>
            <a:lnRef idx="2">
              <a:schemeClr val="accent1"/>
            </a:lnRef>
            <a:fillRef idx="0">
              <a:schemeClr val="accent1"/>
            </a:fillRef>
            <a:effectRef idx="1">
              <a:schemeClr val="accent1"/>
            </a:effectRef>
            <a:fontRef idx="minor">
              <a:schemeClr val="tx1"/>
            </a:fontRef>
          </p:style>
        </p:cxnSp>
      </p:grpSp>
      <p:sp>
        <p:nvSpPr>
          <p:cNvPr id="54" name="CuadroTexto 3">
            <a:extLst>
              <a:ext uri="{FF2B5EF4-FFF2-40B4-BE49-F238E27FC236}">
                <a16:creationId xmlns:a16="http://schemas.microsoft.com/office/drawing/2014/main" id="{6EB36B0A-F18D-B041-9367-7577AA7EFC69}"/>
              </a:ext>
            </a:extLst>
          </p:cNvPr>
          <p:cNvSpPr txBox="1"/>
          <p:nvPr/>
        </p:nvSpPr>
        <p:spPr>
          <a:xfrm>
            <a:off x="6552849" y="405509"/>
            <a:ext cx="3495954" cy="400110"/>
          </a:xfrm>
          <a:prstGeom prst="rect">
            <a:avLst/>
          </a:prstGeom>
          <a:noFill/>
        </p:spPr>
        <p:txBody>
          <a:bodyPr wrap="square" rtlCol="0" anchor="ctr">
            <a:spAutoFit/>
          </a:bodyPr>
          <a:lstStyle/>
          <a:p>
            <a:r>
              <a:rPr lang="es-CO" sz="2000" b="1">
                <a:solidFill>
                  <a:srgbClr val="054439"/>
                </a:solidFill>
                <a:latin typeface="Verdana" panose="020B0604030504040204" pitchFamily="34" charset="0"/>
                <a:ea typeface="Verdana" panose="020B0604030504040204" pitchFamily="34" charset="0"/>
                <a:cs typeface="Verdana" panose="020B0604030504040204" pitchFamily="34" charset="0"/>
              </a:rPr>
              <a:t>Logros y Aprendizajes</a:t>
            </a:r>
          </a:p>
        </p:txBody>
      </p:sp>
      <p:cxnSp>
        <p:nvCxnSpPr>
          <p:cNvPr id="55" name="Straight Connector 7">
            <a:extLst>
              <a:ext uri="{FF2B5EF4-FFF2-40B4-BE49-F238E27FC236}">
                <a16:creationId xmlns:a16="http://schemas.microsoft.com/office/drawing/2014/main" id="{A3BA0AA9-956F-D846-9CF9-A2E26CEEE62E}"/>
              </a:ext>
            </a:extLst>
          </p:cNvPr>
          <p:cNvCxnSpPr>
            <a:cxnSpLocks/>
          </p:cNvCxnSpPr>
          <p:nvPr/>
        </p:nvCxnSpPr>
        <p:spPr>
          <a:xfrm>
            <a:off x="6159794" y="882519"/>
            <a:ext cx="5525387" cy="0"/>
          </a:xfrm>
          <a:prstGeom prst="line">
            <a:avLst/>
          </a:prstGeom>
          <a:ln w="19050">
            <a:solidFill>
              <a:srgbClr val="054439"/>
            </a:solidFill>
            <a:prstDash val="solid"/>
            <a:tailEnd type="oval"/>
          </a:ln>
        </p:spPr>
        <p:style>
          <a:lnRef idx="2">
            <a:schemeClr val="accent1"/>
          </a:lnRef>
          <a:fillRef idx="0">
            <a:schemeClr val="accent1"/>
          </a:fillRef>
          <a:effectRef idx="1">
            <a:schemeClr val="accent1"/>
          </a:effectRef>
          <a:fontRef idx="minor">
            <a:schemeClr val="tx1"/>
          </a:fontRef>
        </p:style>
      </p:cxnSp>
      <p:pic>
        <p:nvPicPr>
          <p:cNvPr id="56" name="Imagen 102" descr="Forma&#10;&#10;Descripción generada automáticamente con confianza baja">
            <a:extLst>
              <a:ext uri="{FF2B5EF4-FFF2-40B4-BE49-F238E27FC236}">
                <a16:creationId xmlns:a16="http://schemas.microsoft.com/office/drawing/2014/main" id="{5F20D9AF-AA4A-514B-944E-0ACDCC98D319}"/>
              </a:ext>
            </a:extLst>
          </p:cNvPr>
          <p:cNvPicPr>
            <a:picLocks noChangeAspect="1"/>
          </p:cNvPicPr>
          <p:nvPr/>
        </p:nvPicPr>
        <p:blipFill rotWithShape="1">
          <a:blip r:embed="rId2" cstate="screen">
            <a:alphaModFix/>
            <a:extLst>
              <a:ext uri="{BEBA8EAE-BF5A-486C-A8C5-ECC9F3942E4B}">
                <a14:imgProps xmlns:a14="http://schemas.microsoft.com/office/drawing/2010/main">
                  <a14:imgLayer r:embed="rId3">
                    <a14:imgEffect>
                      <a14:sharpenSoften amount="100000"/>
                    </a14:imgEffect>
                    <a14:imgEffect>
                      <a14:colorTemperature colorTemp="1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rcRect l="-269" t="-2726" r="-1608" b="-975"/>
          <a:stretch/>
        </p:blipFill>
        <p:spPr>
          <a:xfrm>
            <a:off x="5799794" y="204958"/>
            <a:ext cx="720000" cy="720000"/>
          </a:xfrm>
          <a:prstGeom prst="ellipse">
            <a:avLst/>
          </a:prstGeom>
          <a:solidFill>
            <a:srgbClr val="054439"/>
          </a:solidFill>
        </p:spPr>
      </p:pic>
      <p:grpSp>
        <p:nvGrpSpPr>
          <p:cNvPr id="57" name="Grupo 56">
            <a:extLst>
              <a:ext uri="{FF2B5EF4-FFF2-40B4-BE49-F238E27FC236}">
                <a16:creationId xmlns:a16="http://schemas.microsoft.com/office/drawing/2014/main" id="{77452DFD-966D-3F40-AB47-131493C32DE9}"/>
              </a:ext>
            </a:extLst>
          </p:cNvPr>
          <p:cNvGrpSpPr/>
          <p:nvPr/>
        </p:nvGrpSpPr>
        <p:grpSpPr>
          <a:xfrm>
            <a:off x="8977038" y="1202030"/>
            <a:ext cx="2880000" cy="3271545"/>
            <a:chOff x="8608741" y="1202030"/>
            <a:chExt cx="3240000" cy="3271545"/>
          </a:xfrm>
        </p:grpSpPr>
        <p:sp>
          <p:nvSpPr>
            <p:cNvPr id="62" name="Rectángulo: esquinas diagonales redondeadas 29">
              <a:extLst>
                <a:ext uri="{FF2B5EF4-FFF2-40B4-BE49-F238E27FC236}">
                  <a16:creationId xmlns:a16="http://schemas.microsoft.com/office/drawing/2014/main" id="{B003367C-5235-654E-BF4B-63A107EF12C0}"/>
                </a:ext>
              </a:extLst>
            </p:cNvPr>
            <p:cNvSpPr/>
            <p:nvPr userDrawn="1"/>
          </p:nvSpPr>
          <p:spPr>
            <a:xfrm>
              <a:off x="8608741" y="1565540"/>
              <a:ext cx="3240000" cy="2908035"/>
            </a:xfrm>
            <a:prstGeom prst="round2DiagRect">
              <a:avLst>
                <a:gd name="adj1" fmla="val 0"/>
                <a:gd name="adj2" fmla="val 799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b="1" i="0">
                <a:solidFill>
                  <a:srgbClr val="CBD13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3" name="Rectángulo: esquinas diagonales redondeadas 29">
              <a:extLst>
                <a:ext uri="{FF2B5EF4-FFF2-40B4-BE49-F238E27FC236}">
                  <a16:creationId xmlns:a16="http://schemas.microsoft.com/office/drawing/2014/main" id="{0CA64473-558C-B54D-B29E-F7C3B2AE0ABC}"/>
                </a:ext>
              </a:extLst>
            </p:cNvPr>
            <p:cNvSpPr/>
            <p:nvPr userDrawn="1"/>
          </p:nvSpPr>
          <p:spPr>
            <a:xfrm>
              <a:off x="8608741" y="1202030"/>
              <a:ext cx="3239367" cy="360000"/>
            </a:xfrm>
            <a:prstGeom prst="round2DiagRect">
              <a:avLst>
                <a:gd name="adj1" fmla="val 47625"/>
                <a:gd name="adj2" fmla="val 0"/>
              </a:avLst>
            </a:prstGeom>
            <a:gradFill>
              <a:gsLst>
                <a:gs pos="0">
                  <a:srgbClr val="CBD139"/>
                </a:gs>
                <a:gs pos="70000">
                  <a:srgbClr val="054439"/>
                </a:gs>
              </a:gsLst>
              <a:lin ang="7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1" i="0">
                  <a:solidFill>
                    <a:srgbClr val="CBD139"/>
                  </a:solidFill>
                  <a:effectLst/>
                  <a:latin typeface="Verdana" panose="020B0604030504040204" pitchFamily="34" charset="0"/>
                  <a:ea typeface="Verdana" panose="020B0604030504040204" pitchFamily="34" charset="0"/>
                  <a:cs typeface="Verdana" panose="020B0604030504040204" pitchFamily="34" charset="0"/>
                </a:rPr>
                <a:t>2024</a:t>
              </a:r>
            </a:p>
          </p:txBody>
        </p:sp>
        <p:cxnSp>
          <p:nvCxnSpPr>
            <p:cNvPr id="64" name="Straight Connector 7">
              <a:extLst>
                <a:ext uri="{FF2B5EF4-FFF2-40B4-BE49-F238E27FC236}">
                  <a16:creationId xmlns:a16="http://schemas.microsoft.com/office/drawing/2014/main" id="{029B395E-6DC1-284B-BD03-3D0A1D44158C}"/>
                </a:ext>
              </a:extLst>
            </p:cNvPr>
            <p:cNvCxnSpPr>
              <a:cxnSpLocks/>
            </p:cNvCxnSpPr>
            <p:nvPr userDrawn="1"/>
          </p:nvCxnSpPr>
          <p:spPr>
            <a:xfrm>
              <a:off x="8608741" y="1562494"/>
              <a:ext cx="3002880" cy="0"/>
            </a:xfrm>
            <a:prstGeom prst="line">
              <a:avLst/>
            </a:prstGeom>
            <a:solidFill>
              <a:srgbClr val="054439"/>
            </a:solidFill>
            <a:ln w="12700" cap="rnd">
              <a:solidFill>
                <a:srgbClr val="CBD139"/>
              </a:solidFill>
              <a:prstDash val="solid"/>
              <a:round/>
              <a:tailEnd type="oval"/>
            </a:ln>
          </p:spPr>
          <p:style>
            <a:lnRef idx="2">
              <a:schemeClr val="accent1"/>
            </a:lnRef>
            <a:fillRef idx="0">
              <a:schemeClr val="accent1"/>
            </a:fillRef>
            <a:effectRef idx="1">
              <a:schemeClr val="accent1"/>
            </a:effectRef>
            <a:fontRef idx="minor">
              <a:schemeClr val="tx1"/>
            </a:fontRef>
          </p:style>
        </p:cxnSp>
      </p:grpSp>
      <p:grpSp>
        <p:nvGrpSpPr>
          <p:cNvPr id="58" name="Grupo 57">
            <a:extLst>
              <a:ext uri="{FF2B5EF4-FFF2-40B4-BE49-F238E27FC236}">
                <a16:creationId xmlns:a16="http://schemas.microsoft.com/office/drawing/2014/main" id="{F5ED56E7-CE6E-8B42-9F05-610CC767C162}"/>
              </a:ext>
            </a:extLst>
          </p:cNvPr>
          <p:cNvGrpSpPr/>
          <p:nvPr/>
        </p:nvGrpSpPr>
        <p:grpSpPr>
          <a:xfrm>
            <a:off x="5799121" y="1202030"/>
            <a:ext cx="2880000" cy="3271545"/>
            <a:chOff x="8608741" y="1202030"/>
            <a:chExt cx="3240000" cy="3271545"/>
          </a:xfrm>
        </p:grpSpPr>
        <p:sp>
          <p:nvSpPr>
            <p:cNvPr id="59" name="Rectángulo: esquinas diagonales redondeadas 29">
              <a:extLst>
                <a:ext uri="{FF2B5EF4-FFF2-40B4-BE49-F238E27FC236}">
                  <a16:creationId xmlns:a16="http://schemas.microsoft.com/office/drawing/2014/main" id="{BB24C461-58A7-3945-90D4-D4F1DA12BA36}"/>
                </a:ext>
              </a:extLst>
            </p:cNvPr>
            <p:cNvSpPr/>
            <p:nvPr userDrawn="1"/>
          </p:nvSpPr>
          <p:spPr>
            <a:xfrm>
              <a:off x="8608741" y="1565540"/>
              <a:ext cx="3240000" cy="2908035"/>
            </a:xfrm>
            <a:prstGeom prst="round2DiagRect">
              <a:avLst>
                <a:gd name="adj1" fmla="val 0"/>
                <a:gd name="adj2" fmla="val 799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b="1" i="0">
                <a:solidFill>
                  <a:srgbClr val="CBD13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0" name="Rectángulo: esquinas diagonales redondeadas 29">
              <a:extLst>
                <a:ext uri="{FF2B5EF4-FFF2-40B4-BE49-F238E27FC236}">
                  <a16:creationId xmlns:a16="http://schemas.microsoft.com/office/drawing/2014/main" id="{C6CB20EF-C8FF-AC42-88A6-A84455D55C72}"/>
                </a:ext>
              </a:extLst>
            </p:cNvPr>
            <p:cNvSpPr/>
            <p:nvPr userDrawn="1"/>
          </p:nvSpPr>
          <p:spPr>
            <a:xfrm>
              <a:off x="8608741" y="1202030"/>
              <a:ext cx="3239367" cy="360000"/>
            </a:xfrm>
            <a:prstGeom prst="round2DiagRect">
              <a:avLst>
                <a:gd name="adj1" fmla="val 47625"/>
                <a:gd name="adj2" fmla="val 0"/>
              </a:avLst>
            </a:prstGeom>
            <a:gradFill flip="none" rotWithShape="1">
              <a:gsLst>
                <a:gs pos="0">
                  <a:srgbClr val="CBD139"/>
                </a:gs>
                <a:gs pos="70000">
                  <a:srgbClr val="054439"/>
                </a:gs>
              </a:gsLst>
              <a:lin ang="7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1" i="0">
                  <a:solidFill>
                    <a:srgbClr val="CBD139"/>
                  </a:solidFill>
                  <a:effectLst/>
                  <a:latin typeface="Verdana" panose="020B0604030504040204" pitchFamily="34" charset="0"/>
                  <a:ea typeface="Verdana" panose="020B0604030504040204" pitchFamily="34" charset="0"/>
                  <a:cs typeface="Verdana" panose="020B0604030504040204" pitchFamily="34" charset="0"/>
                </a:rPr>
                <a:t>Acumulado a Diciembre 2024</a:t>
              </a:r>
            </a:p>
          </p:txBody>
        </p:sp>
        <p:cxnSp>
          <p:nvCxnSpPr>
            <p:cNvPr id="61" name="Straight Connector 7">
              <a:extLst>
                <a:ext uri="{FF2B5EF4-FFF2-40B4-BE49-F238E27FC236}">
                  <a16:creationId xmlns:a16="http://schemas.microsoft.com/office/drawing/2014/main" id="{4BE7DEBF-4FFA-E944-8867-207D5BBC2FF3}"/>
                </a:ext>
              </a:extLst>
            </p:cNvPr>
            <p:cNvCxnSpPr>
              <a:cxnSpLocks/>
            </p:cNvCxnSpPr>
            <p:nvPr userDrawn="1"/>
          </p:nvCxnSpPr>
          <p:spPr>
            <a:xfrm>
              <a:off x="8608741" y="1562494"/>
              <a:ext cx="3002880" cy="0"/>
            </a:xfrm>
            <a:prstGeom prst="line">
              <a:avLst/>
            </a:prstGeom>
            <a:solidFill>
              <a:srgbClr val="054439"/>
            </a:solidFill>
            <a:ln w="12700" cap="rnd">
              <a:solidFill>
                <a:srgbClr val="CBD139"/>
              </a:solidFill>
              <a:prstDash val="solid"/>
              <a:round/>
              <a:tailEnd type="oval"/>
            </a:ln>
          </p:spPr>
          <p:style>
            <a:lnRef idx="2">
              <a:schemeClr val="accent1"/>
            </a:lnRef>
            <a:fillRef idx="0">
              <a:schemeClr val="accent1"/>
            </a:fillRef>
            <a:effectRef idx="1">
              <a:schemeClr val="accent1"/>
            </a:effectRef>
            <a:fontRef idx="minor">
              <a:schemeClr val="tx1"/>
            </a:fontRef>
          </p:style>
        </p:cxnSp>
      </p:grpSp>
      <p:sp>
        <p:nvSpPr>
          <p:cNvPr id="71" name="CuadroTexto 3">
            <a:extLst>
              <a:ext uri="{FF2B5EF4-FFF2-40B4-BE49-F238E27FC236}">
                <a16:creationId xmlns:a16="http://schemas.microsoft.com/office/drawing/2014/main" id="{F9B2B12D-50A2-1A43-BEA5-FD408D092261}"/>
              </a:ext>
            </a:extLst>
          </p:cNvPr>
          <p:cNvSpPr txBox="1"/>
          <p:nvPr userDrawn="1"/>
        </p:nvSpPr>
        <p:spPr>
          <a:xfrm>
            <a:off x="1055452" y="4981091"/>
            <a:ext cx="3931218" cy="605294"/>
          </a:xfrm>
          <a:prstGeom prst="rect">
            <a:avLst/>
          </a:prstGeom>
          <a:noFill/>
        </p:spPr>
        <p:txBody>
          <a:bodyPr wrap="square" rtlCol="0">
            <a:spAutoFit/>
          </a:bodyPr>
          <a:lstStyle/>
          <a:p>
            <a:pPr>
              <a:lnSpc>
                <a:spcPts val="2000"/>
              </a:lnSpc>
            </a:pPr>
            <a:r>
              <a:rPr lang="es-CO" sz="2000" b="1">
                <a:solidFill>
                  <a:srgbClr val="054439"/>
                </a:solidFill>
                <a:latin typeface="Verdana" panose="020B0604030504040204" pitchFamily="34" charset="0"/>
                <a:ea typeface="Verdana" panose="020B0604030504040204" pitchFamily="34" charset="0"/>
                <a:cs typeface="Verdana" panose="020B0604030504040204" pitchFamily="34" charset="0"/>
              </a:rPr>
              <a:t>Objetivos de Desarrollo</a:t>
            </a:r>
          </a:p>
          <a:p>
            <a:pPr>
              <a:lnSpc>
                <a:spcPts val="2000"/>
              </a:lnSpc>
            </a:pPr>
            <a:r>
              <a:rPr lang="es-CO" sz="2000" b="1">
                <a:solidFill>
                  <a:srgbClr val="054439"/>
                </a:solidFill>
                <a:latin typeface="Verdana" panose="020B0604030504040204" pitchFamily="34" charset="0"/>
                <a:ea typeface="Verdana" panose="020B0604030504040204" pitchFamily="34" charset="0"/>
                <a:cs typeface="Verdana" panose="020B0604030504040204" pitchFamily="34" charset="0"/>
              </a:rPr>
              <a:t>Sostenible · ODS</a:t>
            </a:r>
          </a:p>
        </p:txBody>
      </p:sp>
      <p:sp>
        <p:nvSpPr>
          <p:cNvPr id="73" name="Oval 48">
            <a:extLst>
              <a:ext uri="{FF2B5EF4-FFF2-40B4-BE49-F238E27FC236}">
                <a16:creationId xmlns:a16="http://schemas.microsoft.com/office/drawing/2014/main" id="{A161E0E2-3C00-A749-AF7C-21D17B148937}"/>
              </a:ext>
            </a:extLst>
          </p:cNvPr>
          <p:cNvSpPr/>
          <p:nvPr userDrawn="1"/>
        </p:nvSpPr>
        <p:spPr>
          <a:xfrm>
            <a:off x="334963" y="4902472"/>
            <a:ext cx="720000" cy="720000"/>
          </a:xfrm>
          <a:prstGeom prst="ellipse">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400" b="1">
              <a:solidFill>
                <a:srgbClr val="CBD139"/>
              </a:solidFill>
              <a:latin typeface="Verdana" panose="020B0604030504040204" pitchFamily="34" charset="0"/>
              <a:ea typeface="Verdana" panose="020B0604030504040204" pitchFamily="34" charset="0"/>
              <a:cs typeface="Verdana" panose="020B0604030504040204" pitchFamily="34" charset="0"/>
            </a:endParaRPr>
          </a:p>
        </p:txBody>
      </p:sp>
      <p:pic>
        <p:nvPicPr>
          <p:cNvPr id="74" name="Imagen 73" descr="Forma&#10;&#10;Descripción generada automáticamente con confianza baja">
            <a:extLst>
              <a:ext uri="{FF2B5EF4-FFF2-40B4-BE49-F238E27FC236}">
                <a16:creationId xmlns:a16="http://schemas.microsoft.com/office/drawing/2014/main" id="{8C7BB808-73B3-3647-994D-D7ED2C3A4D67}"/>
              </a:ext>
            </a:extLst>
          </p:cNvPr>
          <p:cNvPicPr>
            <a:picLocks noChangeAspect="1"/>
          </p:cNvPicPr>
          <p:nvPr userDrawn="1"/>
        </p:nvPicPr>
        <p:blipFill rotWithShape="1">
          <a:blip r:embed="rId4" cstate="screen">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rcRect l="7038" t="6834" r="6834" b="7038"/>
          <a:stretch/>
        </p:blipFill>
        <p:spPr>
          <a:xfrm>
            <a:off x="381055" y="4962256"/>
            <a:ext cx="600433" cy="600433"/>
          </a:xfrm>
          <a:prstGeom prst="ellipse">
            <a:avLst/>
          </a:prstGeom>
        </p:spPr>
      </p:pic>
      <p:grpSp>
        <p:nvGrpSpPr>
          <p:cNvPr id="75" name="Grupo 74">
            <a:extLst>
              <a:ext uri="{FF2B5EF4-FFF2-40B4-BE49-F238E27FC236}">
                <a16:creationId xmlns:a16="http://schemas.microsoft.com/office/drawing/2014/main" id="{E3EDB09B-CBC0-314B-941D-5AD694E62DA5}"/>
              </a:ext>
            </a:extLst>
          </p:cNvPr>
          <p:cNvGrpSpPr/>
          <p:nvPr userDrawn="1"/>
        </p:nvGrpSpPr>
        <p:grpSpPr>
          <a:xfrm>
            <a:off x="5805377" y="4918692"/>
            <a:ext cx="6051661" cy="1696473"/>
            <a:chOff x="7587343" y="4918692"/>
            <a:chExt cx="4147457" cy="1696473"/>
          </a:xfrm>
        </p:grpSpPr>
        <p:grpSp>
          <p:nvGrpSpPr>
            <p:cNvPr id="76" name="Grupo 75">
              <a:extLst>
                <a:ext uri="{FF2B5EF4-FFF2-40B4-BE49-F238E27FC236}">
                  <a16:creationId xmlns:a16="http://schemas.microsoft.com/office/drawing/2014/main" id="{C4CE2CB2-E40D-E247-8151-C203D0A13F9D}"/>
                </a:ext>
              </a:extLst>
            </p:cNvPr>
            <p:cNvGrpSpPr/>
            <p:nvPr/>
          </p:nvGrpSpPr>
          <p:grpSpPr>
            <a:xfrm>
              <a:off x="7587343" y="4918692"/>
              <a:ext cx="4147457" cy="1696473"/>
              <a:chOff x="3023616" y="4830280"/>
              <a:chExt cx="2700528" cy="1696473"/>
            </a:xfrm>
          </p:grpSpPr>
          <p:sp>
            <p:nvSpPr>
              <p:cNvPr id="78" name="Rectángulo: esquinas diagonales redondeadas 29">
                <a:extLst>
                  <a:ext uri="{FF2B5EF4-FFF2-40B4-BE49-F238E27FC236}">
                    <a16:creationId xmlns:a16="http://schemas.microsoft.com/office/drawing/2014/main" id="{FA61CE11-F0AC-FC44-9432-28D7FF6DFE99}"/>
                  </a:ext>
                </a:extLst>
              </p:cNvPr>
              <p:cNvSpPr/>
              <p:nvPr userDrawn="1"/>
            </p:nvSpPr>
            <p:spPr>
              <a:xfrm>
                <a:off x="3023616" y="5193791"/>
                <a:ext cx="2700528" cy="1332962"/>
              </a:xfrm>
              <a:prstGeom prst="round2DiagRect">
                <a:avLst>
                  <a:gd name="adj1" fmla="val 0"/>
                  <a:gd name="adj2" fmla="val 13742"/>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b="1" i="0">
                  <a:solidFill>
                    <a:srgbClr val="CBD13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9" name="Rectángulo: esquinas diagonales redondeadas 29">
                <a:extLst>
                  <a:ext uri="{FF2B5EF4-FFF2-40B4-BE49-F238E27FC236}">
                    <a16:creationId xmlns:a16="http://schemas.microsoft.com/office/drawing/2014/main" id="{BED8F0DA-54B3-8A42-870F-C40B97E3232A}"/>
                  </a:ext>
                </a:extLst>
              </p:cNvPr>
              <p:cNvSpPr/>
              <p:nvPr userDrawn="1"/>
            </p:nvSpPr>
            <p:spPr>
              <a:xfrm>
                <a:off x="3023616" y="4830280"/>
                <a:ext cx="2700000" cy="360000"/>
              </a:xfrm>
              <a:prstGeom prst="round2DiagRect">
                <a:avLst>
                  <a:gd name="adj1" fmla="val 47625"/>
                  <a:gd name="adj2" fmla="val 0"/>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1" i="0">
                    <a:solidFill>
                      <a:srgbClr val="CBD139"/>
                    </a:solidFill>
                    <a:effectLst/>
                    <a:latin typeface="Verdana" panose="020B0604030504040204" pitchFamily="34" charset="0"/>
                    <a:ea typeface="Verdana" panose="020B0604030504040204" pitchFamily="34" charset="0"/>
                    <a:cs typeface="Verdana" panose="020B0604030504040204" pitchFamily="34" charset="0"/>
                  </a:rPr>
                  <a:t>Mayor información</a:t>
                </a:r>
              </a:p>
            </p:txBody>
          </p:sp>
          <p:cxnSp>
            <p:nvCxnSpPr>
              <p:cNvPr id="80" name="Straight Connector 7">
                <a:extLst>
                  <a:ext uri="{FF2B5EF4-FFF2-40B4-BE49-F238E27FC236}">
                    <a16:creationId xmlns:a16="http://schemas.microsoft.com/office/drawing/2014/main" id="{A19EC52D-26CF-F44C-8865-B1F85DE06DA3}"/>
                  </a:ext>
                </a:extLst>
              </p:cNvPr>
              <p:cNvCxnSpPr>
                <a:cxnSpLocks/>
              </p:cNvCxnSpPr>
              <p:nvPr userDrawn="1"/>
            </p:nvCxnSpPr>
            <p:spPr>
              <a:xfrm>
                <a:off x="3027433" y="5190744"/>
                <a:ext cx="2562908" cy="0"/>
              </a:xfrm>
              <a:prstGeom prst="line">
                <a:avLst/>
              </a:prstGeom>
              <a:ln w="12700" cap="rnd">
                <a:solidFill>
                  <a:srgbClr val="CBD139"/>
                </a:solidFill>
                <a:prstDash val="solid"/>
                <a:round/>
                <a:tailEnd type="oval"/>
              </a:ln>
            </p:spPr>
            <p:style>
              <a:lnRef idx="2">
                <a:schemeClr val="accent1"/>
              </a:lnRef>
              <a:fillRef idx="0">
                <a:schemeClr val="accent1"/>
              </a:fillRef>
              <a:effectRef idx="1">
                <a:schemeClr val="accent1"/>
              </a:effectRef>
              <a:fontRef idx="minor">
                <a:schemeClr val="tx1"/>
              </a:fontRef>
            </p:style>
          </p:cxnSp>
        </p:grpSp>
        <p:cxnSp>
          <p:nvCxnSpPr>
            <p:cNvPr id="77" name="Straight Connector 37">
              <a:extLst>
                <a:ext uri="{FF2B5EF4-FFF2-40B4-BE49-F238E27FC236}">
                  <a16:creationId xmlns:a16="http://schemas.microsoft.com/office/drawing/2014/main" id="{3435073A-114A-2149-ABED-A8CCBB4AC911}"/>
                </a:ext>
              </a:extLst>
            </p:cNvPr>
            <p:cNvCxnSpPr>
              <a:cxnSpLocks/>
            </p:cNvCxnSpPr>
            <p:nvPr/>
          </p:nvCxnSpPr>
          <p:spPr>
            <a:xfrm>
              <a:off x="10402760" y="5530632"/>
              <a:ext cx="0" cy="822960"/>
            </a:xfrm>
            <a:prstGeom prst="line">
              <a:avLst/>
            </a:prstGeom>
            <a:ln w="12700">
              <a:solidFill>
                <a:srgbClr val="CBD139"/>
              </a:solidFill>
              <a:prstDash val="sysDash"/>
            </a:ln>
          </p:spPr>
          <p:style>
            <a:lnRef idx="2">
              <a:schemeClr val="accent1"/>
            </a:lnRef>
            <a:fillRef idx="0">
              <a:schemeClr val="accent1"/>
            </a:fillRef>
            <a:effectRef idx="1">
              <a:schemeClr val="accent1"/>
            </a:effectRef>
            <a:fontRef idx="minor">
              <a:schemeClr val="tx1"/>
            </a:fontRef>
          </p:style>
        </p:cxnSp>
      </p:grpSp>
      <p:grpSp>
        <p:nvGrpSpPr>
          <p:cNvPr id="2" name="Grupo 1">
            <a:extLst>
              <a:ext uri="{FF2B5EF4-FFF2-40B4-BE49-F238E27FC236}">
                <a16:creationId xmlns:a16="http://schemas.microsoft.com/office/drawing/2014/main" id="{64E1437E-B31A-7F48-9380-98A2E68D7A8E}"/>
              </a:ext>
            </a:extLst>
          </p:cNvPr>
          <p:cNvGrpSpPr/>
          <p:nvPr userDrawn="1"/>
        </p:nvGrpSpPr>
        <p:grpSpPr>
          <a:xfrm>
            <a:off x="334963" y="202744"/>
            <a:ext cx="4816552" cy="720000"/>
            <a:chOff x="7206114" y="202744"/>
            <a:chExt cx="4816552" cy="720000"/>
          </a:xfrm>
        </p:grpSpPr>
        <p:pic>
          <p:nvPicPr>
            <p:cNvPr id="67" name="Imagen 166" descr="Icono&#10;&#10;Descripción generada automáticamente">
              <a:extLst>
                <a:ext uri="{FF2B5EF4-FFF2-40B4-BE49-F238E27FC236}">
                  <a16:creationId xmlns:a16="http://schemas.microsoft.com/office/drawing/2014/main" id="{1DAFF3FE-2559-BD40-9187-1130B658C94D}"/>
                </a:ext>
              </a:extLst>
            </p:cNvPr>
            <p:cNvPicPr>
              <a:picLocks noChangeAspect="1"/>
            </p:cNvPicPr>
            <p:nvPr/>
          </p:nvPicPr>
          <p:blipFill>
            <a:blip r:embed="rId5" cstate="screen">
              <a:lum bright="70000" contrast="-70000"/>
              <a:extLst>
                <a:ext uri="{BEBA8EAE-BF5A-486C-A8C5-ECC9F3942E4B}">
                  <a14:imgProps xmlns:a14="http://schemas.microsoft.com/office/drawing/2010/main">
                    <a14:imgLayer>
                      <a14:imgEffect>
                        <a14:saturation sat="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7206114" y="202744"/>
              <a:ext cx="720000" cy="720000"/>
            </a:xfrm>
            <a:prstGeom prst="ellipse">
              <a:avLst/>
            </a:prstGeom>
            <a:solidFill>
              <a:srgbClr val="054439"/>
            </a:solidFill>
          </p:spPr>
        </p:pic>
        <p:sp>
          <p:nvSpPr>
            <p:cNvPr id="83" name="CuadroTexto 3">
              <a:extLst>
                <a:ext uri="{FF2B5EF4-FFF2-40B4-BE49-F238E27FC236}">
                  <a16:creationId xmlns:a16="http://schemas.microsoft.com/office/drawing/2014/main" id="{6ED5A572-4B52-EB46-A0C7-9432C74C0ACF}"/>
                </a:ext>
              </a:extLst>
            </p:cNvPr>
            <p:cNvSpPr txBox="1"/>
            <p:nvPr userDrawn="1"/>
          </p:nvSpPr>
          <p:spPr>
            <a:xfrm>
              <a:off x="7924799" y="405509"/>
              <a:ext cx="4097867" cy="400110"/>
            </a:xfrm>
            <a:prstGeom prst="rect">
              <a:avLst/>
            </a:prstGeom>
            <a:noFill/>
          </p:spPr>
          <p:txBody>
            <a:bodyPr wrap="square" rtlCol="0" anchor="ctr">
              <a:spAutoFit/>
            </a:bodyPr>
            <a:lstStyle/>
            <a:p>
              <a:r>
                <a:rPr lang="es-CO" sz="2000" b="1">
                  <a:solidFill>
                    <a:srgbClr val="054439"/>
                  </a:solidFill>
                  <a:latin typeface="Verdana" panose="020B0604030504040204" pitchFamily="34" charset="0"/>
                  <a:ea typeface="Verdana" panose="020B0604030504040204" pitchFamily="34" charset="0"/>
                  <a:cs typeface="Verdana" panose="020B0604030504040204" pitchFamily="34" charset="0"/>
                </a:rPr>
                <a:t>Sector económico asociado</a:t>
              </a:r>
            </a:p>
          </p:txBody>
        </p:sp>
      </p:grpSp>
      <p:pic>
        <p:nvPicPr>
          <p:cNvPr id="1026" name="Picture 2">
            <a:extLst>
              <a:ext uri="{FF2B5EF4-FFF2-40B4-BE49-F238E27FC236}">
                <a16:creationId xmlns:a16="http://schemas.microsoft.com/office/drawing/2014/main" id="{783B51B3-4916-6185-D3F9-7EFCCD0E3E3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24080" y="1559065"/>
            <a:ext cx="4018708" cy="282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320733"/>
      </p:ext>
    </p:extLst>
  </p:cSld>
  <p:clrMapOvr>
    <a:masterClrMapping/>
  </p:clrMapOvr>
  <p:extLst>
    <p:ext uri="{DCECCB84-F9BA-43D5-87BE-67443E8EF086}">
      <p15:sldGuideLst xmlns:p15="http://schemas.microsoft.com/office/powerpoint/2012/main">
        <p15:guide id="1" orient="horz" pos="2160">
          <p15:clr>
            <a:srgbClr val="F26B43"/>
          </p15:clr>
        </p15:guide>
        <p15:guide id="2" pos="3840">
          <p15:clr>
            <a:srgbClr val="F26B43"/>
          </p15:clr>
        </p15:guide>
        <p15:guide id="3" orient="horz" pos="2954">
          <p15:clr>
            <a:srgbClr val="F26B43"/>
          </p15:clr>
        </p15:guide>
        <p15:guide id="4" pos="7469">
          <p15:clr>
            <a:srgbClr val="F26B43"/>
          </p15:clr>
        </p15:guide>
        <p15:guide id="5" pos="211">
          <p15:clr>
            <a:srgbClr val="F26B43"/>
          </p15:clr>
        </p15:guide>
        <p15:guide id="6" orient="horz" pos="210">
          <p15:clr>
            <a:srgbClr val="F26B43"/>
          </p15:clr>
        </p15:guide>
        <p15:guide id="7" orient="horz" pos="4110">
          <p15:clr>
            <a:srgbClr val="F26B43"/>
          </p15:clr>
        </p15:guide>
        <p15:guide id="8" pos="2366">
          <p15:clr>
            <a:srgbClr val="FDE53C"/>
          </p15:clr>
        </p15:guide>
        <p15:guide id="9" pos="5360">
          <p15:clr>
            <a:srgbClr val="F26B43"/>
          </p15:clr>
        </p15:guide>
        <p15:guide id="10" orient="horz" pos="2818">
          <p15:clr>
            <a:srgbClr val="F26B43"/>
          </p15:clr>
        </p15:guide>
        <p15:guide id="11" orient="horz" pos="459">
          <p15:clr>
            <a:srgbClr val="F26B43"/>
          </p15:clr>
        </p15:guide>
        <p15:guide id="12" pos="4747">
          <p15:clr>
            <a:srgbClr val="FDE53C"/>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t>19/05/2025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sv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mailto:cdelapava@isa.com.co" TargetMode="External"/><Relationship Id="rId7" Type="http://schemas.openxmlformats.org/officeDocument/2006/relationships/image" Target="../media/image23.png"/><Relationship Id="rId2" Type="http://schemas.openxmlformats.org/officeDocument/2006/relationships/hyperlink" Target="https://app.ecoregistry.io/projects/230" TargetMode="Externa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mailto:cmaldonado@isa.com.co" TargetMode="Externa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t="-7000" b="-7000"/>
          </a:stretch>
        </a:blipFill>
        <a:effectLst/>
      </p:bgPr>
    </p:bg>
    <p:spTree>
      <p:nvGrpSpPr>
        <p:cNvPr id="1" name=""/>
        <p:cNvGrpSpPr/>
        <p:nvPr/>
      </p:nvGrpSpPr>
      <p:grpSpPr>
        <a:xfrm>
          <a:off x="0" y="0"/>
          <a:ext cx="0" cy="0"/>
          <a:chOff x="0" y="0"/>
          <a:chExt cx="0" cy="0"/>
        </a:xfrm>
      </p:grpSpPr>
      <p:sp>
        <p:nvSpPr>
          <p:cNvPr id="5" name="CuadroTexto 2">
            <a:extLst>
              <a:ext uri="{FF2B5EF4-FFF2-40B4-BE49-F238E27FC236}">
                <a16:creationId xmlns:a16="http://schemas.microsoft.com/office/drawing/2014/main" id="{4DE369CF-375C-C55B-A0AE-C1D19370F5C5}"/>
              </a:ext>
            </a:extLst>
          </p:cNvPr>
          <p:cNvSpPr txBox="1"/>
          <p:nvPr/>
        </p:nvSpPr>
        <p:spPr>
          <a:xfrm>
            <a:off x="353251" y="1420818"/>
            <a:ext cx="6849060" cy="818750"/>
          </a:xfrm>
          <a:prstGeom prst="rect">
            <a:avLst/>
          </a:prstGeom>
          <a:noFill/>
          <a:ln>
            <a:noFill/>
          </a:ln>
        </p:spPr>
        <p:txBody>
          <a:bodyPr wrap="square" rtlCol="0">
            <a:spAutoFit/>
          </a:bodyPr>
          <a:lstStyle/>
          <a:p>
            <a:pPr>
              <a:lnSpc>
                <a:spcPts val="3000"/>
              </a:lnSpc>
            </a:pPr>
            <a:r>
              <a:rPr lang="es-MX" sz="2600" b="1">
                <a:solidFill>
                  <a:srgbClr val="CBD139"/>
                </a:solidFill>
                <a:latin typeface="Verdana" panose="020B0604030504040204" pitchFamily="34" charset="0"/>
                <a:ea typeface="Verdana" panose="020B0604030504040204" pitchFamily="34" charset="0"/>
              </a:rPr>
              <a:t>REDD+: Valle del Magdalena Medio</a:t>
            </a:r>
            <a:endParaRPr lang="es-CO" sz="2600" b="1">
              <a:solidFill>
                <a:srgbClr val="CBD139"/>
              </a:solidFill>
              <a:latin typeface="Verdana" panose="020B0604030504040204" pitchFamily="34" charset="0"/>
              <a:ea typeface="Verdana" panose="020B0604030504040204" pitchFamily="34" charset="0"/>
            </a:endParaRPr>
          </a:p>
          <a:p>
            <a:pPr>
              <a:lnSpc>
                <a:spcPts val="3000"/>
              </a:lnSpc>
            </a:pPr>
            <a:r>
              <a:rPr lang="es-CO" sz="2000" b="1">
                <a:solidFill>
                  <a:schemeClr val="bg1"/>
                </a:solidFill>
                <a:latin typeface="Verdana" panose="020B0604030504040204" pitchFamily="34" charset="0"/>
                <a:ea typeface="Verdana" panose="020B0604030504040204" pitchFamily="34" charset="0"/>
                <a:cs typeface="Verdana" panose="020B0604030504040204" pitchFamily="34" charset="0"/>
              </a:rPr>
              <a:t>DRMI Ciénagas de Barbacoas</a:t>
            </a:r>
          </a:p>
        </p:txBody>
      </p:sp>
      <p:grpSp>
        <p:nvGrpSpPr>
          <p:cNvPr id="20" name="Grupo 19">
            <a:extLst>
              <a:ext uri="{FF2B5EF4-FFF2-40B4-BE49-F238E27FC236}">
                <a16:creationId xmlns:a16="http://schemas.microsoft.com/office/drawing/2014/main" id="{69356959-D43F-7145-A5CE-C87478A18559}"/>
              </a:ext>
            </a:extLst>
          </p:cNvPr>
          <p:cNvGrpSpPr/>
          <p:nvPr/>
        </p:nvGrpSpPr>
        <p:grpSpPr>
          <a:xfrm>
            <a:off x="7733835" y="2003057"/>
            <a:ext cx="2031956" cy="509072"/>
            <a:chOff x="7733835" y="1802333"/>
            <a:chExt cx="2031956" cy="509072"/>
          </a:xfrm>
        </p:grpSpPr>
        <p:pic>
          <p:nvPicPr>
            <p:cNvPr id="11" name="Imagen 166" descr="Icono&#10;&#10;Descripción generada automáticamente">
              <a:extLst>
                <a:ext uri="{FF2B5EF4-FFF2-40B4-BE49-F238E27FC236}">
                  <a16:creationId xmlns:a16="http://schemas.microsoft.com/office/drawing/2014/main" id="{5CD10E81-B0E3-44E9-7104-60788CAAB13A}"/>
                </a:ext>
              </a:extLst>
            </p:cNvPr>
            <p:cNvPicPr>
              <a:picLocks noChangeAspect="1"/>
            </p:cNvPicPr>
            <p:nvPr/>
          </p:nvPicPr>
          <p:blipFill>
            <a:blip r:embed="rId5" cstate="screen">
              <a:duotone>
                <a:schemeClr val="bg2">
                  <a:shade val="45000"/>
                  <a:satMod val="135000"/>
                </a:schemeClr>
                <a:prstClr val="white"/>
              </a:duotone>
              <a:extLst>
                <a:ext uri="{BEBA8EAE-BF5A-486C-A8C5-ECC9F3942E4B}">
                  <a14:imgProps xmlns:a14="http://schemas.microsoft.com/office/drawing/2010/main">
                    <a14:imgLayer r:embed="rId6">
                      <a14:imgEffect>
                        <a14:sharpenSoften amount="100000"/>
                      </a14:imgEffect>
                      <a14:imgEffect>
                        <a14:colorTemperature colorTemp="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733835" y="1804932"/>
              <a:ext cx="503875" cy="503875"/>
            </a:xfrm>
            <a:prstGeom prst="ellipse">
              <a:avLst/>
            </a:prstGeom>
            <a:solidFill>
              <a:srgbClr val="054439"/>
            </a:solidFill>
          </p:spPr>
        </p:pic>
        <p:sp>
          <p:nvSpPr>
            <p:cNvPr id="12" name="Rectangle 11">
              <a:extLst>
                <a:ext uri="{FF2B5EF4-FFF2-40B4-BE49-F238E27FC236}">
                  <a16:creationId xmlns:a16="http://schemas.microsoft.com/office/drawing/2014/main" id="{2535470C-76E1-AF34-18C4-EC420468E2A2}"/>
                </a:ext>
              </a:extLst>
            </p:cNvPr>
            <p:cNvSpPr/>
            <p:nvPr/>
          </p:nvSpPr>
          <p:spPr>
            <a:xfrm>
              <a:off x="8277536" y="1802333"/>
              <a:ext cx="1488255" cy="509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O" sz="1100">
                  <a:latin typeface="Verdana" panose="020B0604030504040204" pitchFamily="34" charset="0"/>
                  <a:ea typeface="Verdana" panose="020B0604030504040204" pitchFamily="34" charset="0"/>
                  <a:cs typeface="Verdana" panose="020B0604030504040204" pitchFamily="34" charset="0"/>
                </a:rPr>
                <a:t>Mitigación y adaptación al Cambio Climático.</a:t>
              </a:r>
            </a:p>
          </p:txBody>
        </p:sp>
      </p:grpSp>
      <p:sp>
        <p:nvSpPr>
          <p:cNvPr id="22" name="CuadroTexto 5">
            <a:extLst>
              <a:ext uri="{FF2B5EF4-FFF2-40B4-BE49-F238E27FC236}">
                <a16:creationId xmlns:a16="http://schemas.microsoft.com/office/drawing/2014/main" id="{2A5A071C-A9D6-01D5-E540-B5AF46CA20F3}"/>
              </a:ext>
            </a:extLst>
          </p:cNvPr>
          <p:cNvSpPr txBox="1"/>
          <p:nvPr/>
        </p:nvSpPr>
        <p:spPr>
          <a:xfrm>
            <a:off x="8207933" y="5463564"/>
            <a:ext cx="1761744" cy="888385"/>
          </a:xfrm>
          <a:prstGeom prst="rect">
            <a:avLst/>
          </a:prstGeom>
          <a:noFill/>
          <a:ln>
            <a:noFill/>
          </a:ln>
        </p:spPr>
        <p:txBody>
          <a:bodyPr wrap="square" rtlCol="0">
            <a:spAutoFit/>
          </a:bodyPr>
          <a:lstStyle/>
          <a:p>
            <a:pPr marL="171450" indent="-171450">
              <a:lnSpc>
                <a:spcPts val="1600"/>
              </a:lnSpc>
              <a:buFont typeface="Arial" panose="020B0604020202020204" pitchFamily="34" charset="0"/>
              <a:buChar char="•"/>
            </a:pPr>
            <a:r>
              <a:rPr lang="es-CO" sz="1000" dirty="0">
                <a:solidFill>
                  <a:schemeClr val="bg1"/>
                </a:solidFill>
                <a:latin typeface="Verdana" panose="020B0604030504040204" pitchFamily="34" charset="0"/>
                <a:ea typeface="Verdana" panose="020B0604030504040204" pitchFamily="34" charset="0"/>
                <a:cs typeface="Verdana" panose="020B0604030504040204" pitchFamily="34" charset="0"/>
              </a:rPr>
              <a:t>Conservación</a:t>
            </a:r>
          </a:p>
          <a:p>
            <a:pPr marL="171450" indent="-171450">
              <a:lnSpc>
                <a:spcPts val="1600"/>
              </a:lnSpc>
              <a:buFont typeface="Arial" panose="020B0604020202020204" pitchFamily="34" charset="0"/>
              <a:buChar char="•"/>
            </a:pPr>
            <a:r>
              <a:rPr lang="es-CO" sz="1000" dirty="0">
                <a:solidFill>
                  <a:schemeClr val="bg1"/>
                </a:solidFill>
                <a:latin typeface="Verdana" panose="020B0604030504040204" pitchFamily="34" charset="0"/>
                <a:ea typeface="Verdana" panose="020B0604030504040204" pitchFamily="34" charset="0"/>
                <a:cs typeface="Verdana" panose="020B0604030504040204" pitchFamily="34" charset="0"/>
              </a:rPr>
              <a:t>Biodiversidad</a:t>
            </a:r>
          </a:p>
          <a:p>
            <a:pPr marL="171450" indent="-171450">
              <a:lnSpc>
                <a:spcPts val="1600"/>
              </a:lnSpc>
              <a:buFont typeface="Arial" panose="020B0604020202020204" pitchFamily="34" charset="0"/>
              <a:buChar char="•"/>
            </a:pPr>
            <a:r>
              <a:rPr lang="es-CO" sz="1000" dirty="0">
                <a:solidFill>
                  <a:schemeClr val="bg1"/>
                </a:solidFill>
                <a:latin typeface="Verdana" panose="020B0604030504040204" pitchFamily="34" charset="0"/>
                <a:ea typeface="Verdana" panose="020B0604030504040204" pitchFamily="34" charset="0"/>
                <a:cs typeface="Verdana" panose="020B0604030504040204" pitchFamily="34" charset="0"/>
              </a:rPr>
              <a:t>Especies amenazadas</a:t>
            </a:r>
          </a:p>
          <a:p>
            <a:pPr marL="171450" indent="-171450">
              <a:lnSpc>
                <a:spcPts val="1600"/>
              </a:lnSpc>
              <a:buFont typeface="Arial" panose="020B0604020202020204" pitchFamily="34" charset="0"/>
              <a:buChar char="•"/>
            </a:pPr>
            <a:r>
              <a:rPr lang="es-CO" sz="1000" dirty="0">
                <a:solidFill>
                  <a:schemeClr val="bg1"/>
                </a:solidFill>
                <a:latin typeface="Verdana" panose="020B0604030504040204" pitchFamily="34" charset="0"/>
                <a:ea typeface="Verdana" panose="020B0604030504040204" pitchFamily="34" charset="0"/>
                <a:cs typeface="Verdana" panose="020B0604030504040204" pitchFamily="34" charset="0"/>
              </a:rPr>
              <a:t>Ganadería</a:t>
            </a:r>
          </a:p>
        </p:txBody>
      </p:sp>
      <p:sp>
        <p:nvSpPr>
          <p:cNvPr id="28" name="Rectangle 27">
            <a:extLst>
              <a:ext uri="{FF2B5EF4-FFF2-40B4-BE49-F238E27FC236}">
                <a16:creationId xmlns:a16="http://schemas.microsoft.com/office/drawing/2014/main" id="{DF0D5603-CBCC-31D5-CDF1-6B1ED2837B7F}"/>
              </a:ext>
            </a:extLst>
          </p:cNvPr>
          <p:cNvSpPr/>
          <p:nvPr/>
        </p:nvSpPr>
        <p:spPr>
          <a:xfrm>
            <a:off x="1073914" y="334470"/>
            <a:ext cx="5726936" cy="54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O" sz="1200">
                <a:solidFill>
                  <a:schemeClr val="accent6">
                    <a:lumMod val="50000"/>
                  </a:schemeClr>
                </a:solidFill>
                <a:latin typeface="Verdana" panose="020B0604030504040204" pitchFamily="34" charset="0"/>
                <a:ea typeface="Verdana" panose="020B0604030504040204" pitchFamily="34" charset="0"/>
              </a:rPr>
              <a:t>Proyecto REDD+ para contribuir a la conectividad ecológica de la Ciénaga de Barbacoas</a:t>
            </a:r>
          </a:p>
        </p:txBody>
      </p:sp>
      <p:grpSp>
        <p:nvGrpSpPr>
          <p:cNvPr id="73" name="Grupo 72">
            <a:extLst>
              <a:ext uri="{FF2B5EF4-FFF2-40B4-BE49-F238E27FC236}">
                <a16:creationId xmlns:a16="http://schemas.microsoft.com/office/drawing/2014/main" id="{C31C3468-04BC-A04F-9FD4-C1993E9584FB}"/>
              </a:ext>
            </a:extLst>
          </p:cNvPr>
          <p:cNvGrpSpPr/>
          <p:nvPr/>
        </p:nvGrpSpPr>
        <p:grpSpPr>
          <a:xfrm>
            <a:off x="344107" y="3046790"/>
            <a:ext cx="6879961" cy="3579789"/>
            <a:chOff x="344107" y="2469897"/>
            <a:chExt cx="6879961" cy="4054728"/>
          </a:xfrm>
        </p:grpSpPr>
        <p:sp>
          <p:nvSpPr>
            <p:cNvPr id="34" name="Rectangle 33">
              <a:extLst>
                <a:ext uri="{FF2B5EF4-FFF2-40B4-BE49-F238E27FC236}">
                  <a16:creationId xmlns:a16="http://schemas.microsoft.com/office/drawing/2014/main" id="{25F0996A-A231-7B7C-18EC-376FC4C0BD27}"/>
                </a:ext>
              </a:extLst>
            </p:cNvPr>
            <p:cNvSpPr/>
            <p:nvPr/>
          </p:nvSpPr>
          <p:spPr>
            <a:xfrm>
              <a:off x="344107" y="2859400"/>
              <a:ext cx="3240000" cy="36652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endParaRPr lang="es-CO" sz="110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BC4D426B-0E07-6B68-36D9-AEAABA4247AC}"/>
                </a:ext>
              </a:extLst>
            </p:cNvPr>
            <p:cNvSpPr/>
            <p:nvPr/>
          </p:nvSpPr>
          <p:spPr>
            <a:xfrm>
              <a:off x="3984068" y="2469897"/>
              <a:ext cx="3240000" cy="36652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s-ES" sz="1100" dirty="0">
                  <a:latin typeface="Verdana"/>
                  <a:ea typeface="Verdana"/>
                </a:rPr>
                <a:t>Apoyar el proyecto para la validación y primera verificación bajo el estándar CERCARBONO, así como contribuir a la conservación de la biodiversidad y la mitigación del cambio climático. </a:t>
              </a:r>
              <a:endParaRPr lang="es-CO" sz="1100" dirty="0">
                <a:latin typeface="Verdana"/>
                <a:ea typeface="Verdana"/>
              </a:endParaRPr>
            </a:p>
            <a:p>
              <a:pPr algn="just"/>
              <a:endParaRPr lang="es-CO" sz="1100">
                <a:latin typeface="Verdana" panose="020B0604030504040204" pitchFamily="34" charset="0"/>
                <a:ea typeface="Verdana" panose="020B0604030504040204" pitchFamily="34" charset="0"/>
                <a:cs typeface="Verdana" panose="020B0604030504040204" pitchFamily="34" charset="0"/>
              </a:endParaRPr>
            </a:p>
            <a:p>
              <a:pPr algn="just"/>
              <a:r>
                <a:rPr lang="es-CO" sz="1100" dirty="0">
                  <a:latin typeface="Verdana"/>
                  <a:ea typeface="Verdana"/>
                </a:rPr>
                <a:t>Evitar la deforestación de 4.121 hectáreas de bosque contribuyendo con un potencial de reducción de emisiones de 1.293.395,82 toneladas de CO2e en 30 años. Reducción media anual de 43.113,19 toneladas de CO2eq*</a:t>
              </a:r>
            </a:p>
            <a:p>
              <a:pPr algn="just"/>
              <a:endParaRPr lang="es-CO" sz="1100" dirty="0">
                <a:latin typeface="Verdana" panose="020B0604030504040204" pitchFamily="34" charset="0"/>
                <a:ea typeface="Verdana" panose="020B0604030504040204" pitchFamily="34" charset="0"/>
              </a:endParaRPr>
            </a:p>
            <a:p>
              <a:pPr algn="just"/>
              <a:endParaRPr lang="es-CO" sz="1100" dirty="0">
                <a:latin typeface="Verdana" panose="020B0604030504040204" pitchFamily="34" charset="0"/>
                <a:ea typeface="Verdana" panose="020B0604030504040204" pitchFamily="34" charset="0"/>
              </a:endParaRPr>
            </a:p>
            <a:p>
              <a:pPr algn="just"/>
              <a:endParaRPr lang="es-CO" sz="1100" dirty="0">
                <a:latin typeface="Verdana" panose="020B0604030504040204" pitchFamily="34" charset="0"/>
                <a:ea typeface="Verdana" panose="020B0604030504040204" pitchFamily="34" charset="0"/>
              </a:endParaRPr>
            </a:p>
            <a:p>
              <a:pPr algn="just"/>
              <a:endParaRPr lang="es-CO" sz="1100" dirty="0">
                <a:latin typeface="Verdana" panose="020B0604030504040204" pitchFamily="34" charset="0"/>
                <a:ea typeface="Verdana" panose="020B0604030504040204" pitchFamily="34" charset="0"/>
              </a:endParaRPr>
            </a:p>
            <a:p>
              <a:pPr algn="just"/>
              <a:endParaRPr lang="es-CO" sz="1100" dirty="0">
                <a:latin typeface="Verdana" panose="020B0604030504040204" pitchFamily="34" charset="0"/>
                <a:ea typeface="Verdana" panose="020B0604030504040204" pitchFamily="34" charset="0"/>
              </a:endParaRPr>
            </a:p>
            <a:p>
              <a:pPr algn="just"/>
              <a:endParaRPr lang="es-CO" sz="1100" dirty="0">
                <a:latin typeface="Verdana" panose="020B0604030504040204" pitchFamily="34" charset="0"/>
                <a:ea typeface="Verdana" panose="020B0604030504040204" pitchFamily="34" charset="0"/>
              </a:endParaRPr>
            </a:p>
            <a:p>
              <a:pPr algn="just"/>
              <a:endParaRPr lang="es-CO" sz="1100" dirty="0">
                <a:latin typeface="Verdana" panose="020B0604030504040204" pitchFamily="34" charset="0"/>
                <a:ea typeface="Verdana" panose="020B0604030504040204" pitchFamily="34" charset="0"/>
              </a:endParaRPr>
            </a:p>
            <a:p>
              <a:pPr algn="just"/>
              <a:endParaRPr lang="es-CO" sz="1100" dirty="0">
                <a:latin typeface="Verdana" panose="020B0604030504040204" pitchFamily="34" charset="0"/>
                <a:ea typeface="Verdana" panose="020B0604030504040204" pitchFamily="34" charset="0"/>
              </a:endParaRPr>
            </a:p>
            <a:p>
              <a:pPr algn="just"/>
              <a:r>
                <a:rPr lang="es-CO" sz="800" i="1" dirty="0">
                  <a:latin typeface="Verdana"/>
                  <a:ea typeface="Verdana"/>
                </a:rPr>
                <a:t>*PDD: </a:t>
              </a:r>
              <a:r>
                <a:rPr lang="es-CO" sz="800" i="1" dirty="0">
                  <a:solidFill>
                    <a:srgbClr val="FFFFFF"/>
                  </a:solidFill>
                  <a:latin typeface="Verdana"/>
                  <a:ea typeface="Verdana"/>
                </a:rPr>
                <a:t>Proyecto REDD+ Fundación Biodiversa en tierras bajas del Magdalena (En etapa de Validación).</a:t>
              </a:r>
              <a:endParaRPr lang="es-CO" sz="800" i="1" dirty="0">
                <a:solidFill>
                  <a:srgbClr val="FFFFFF"/>
                </a:solidFill>
                <a:latin typeface="Verdana" panose="020B0604030504040204" pitchFamily="34" charset="0"/>
                <a:ea typeface="Verdana" panose="020B0604030504040204" pitchFamily="34" charset="0"/>
              </a:endParaRPr>
            </a:p>
            <a:p>
              <a:pPr algn="just"/>
              <a:endParaRPr lang="es-CO" sz="1100" dirty="0">
                <a:latin typeface="Verdana" panose="020B0604030504040204" pitchFamily="34" charset="0"/>
                <a:ea typeface="Verdana" panose="020B0604030504040204" pitchFamily="34" charset="0"/>
              </a:endParaRPr>
            </a:p>
            <a:p>
              <a:pPr algn="just"/>
              <a:endParaRPr lang="es-CO" sz="1100">
                <a:latin typeface="Verdana" panose="020B0604030504040204" pitchFamily="34" charset="0"/>
                <a:ea typeface="Verdana" panose="020B0604030504040204" pitchFamily="34" charset="0"/>
              </a:endParaRPr>
            </a:p>
            <a:p>
              <a:pPr algn="just"/>
              <a:endParaRPr lang="es-CO" sz="1100">
                <a:latin typeface="Verdana" panose="020B0604030504040204" pitchFamily="34" charset="0"/>
                <a:ea typeface="Verdana" panose="020B0604030504040204" pitchFamily="34" charset="0"/>
              </a:endParaRPr>
            </a:p>
          </p:txBody>
        </p:sp>
      </p:grpSp>
      <p:grpSp>
        <p:nvGrpSpPr>
          <p:cNvPr id="56" name="Grupo 55">
            <a:extLst>
              <a:ext uri="{FF2B5EF4-FFF2-40B4-BE49-F238E27FC236}">
                <a16:creationId xmlns:a16="http://schemas.microsoft.com/office/drawing/2014/main" id="{20F72B9E-C62E-134C-80BF-69E8588DA4AB}"/>
              </a:ext>
            </a:extLst>
          </p:cNvPr>
          <p:cNvGrpSpPr/>
          <p:nvPr/>
        </p:nvGrpSpPr>
        <p:grpSpPr>
          <a:xfrm>
            <a:off x="9790176" y="2003057"/>
            <a:ext cx="2031956" cy="509072"/>
            <a:chOff x="7733835" y="1802333"/>
            <a:chExt cx="2031956" cy="509072"/>
          </a:xfrm>
        </p:grpSpPr>
        <p:pic>
          <p:nvPicPr>
            <p:cNvPr id="57" name="Imagen 166" descr="Icono&#10;&#10;Descripción generada automáticamente">
              <a:extLst>
                <a:ext uri="{FF2B5EF4-FFF2-40B4-BE49-F238E27FC236}">
                  <a16:creationId xmlns:a16="http://schemas.microsoft.com/office/drawing/2014/main" id="{0787172D-BE5D-C748-9857-4A7D5D3941A3}"/>
                </a:ext>
              </a:extLst>
            </p:cNvPr>
            <p:cNvPicPr>
              <a:picLocks noChangeAspect="1"/>
            </p:cNvPicPr>
            <p:nvPr/>
          </p:nvPicPr>
          <p:blipFill>
            <a:blip r:embed="rId5" cstate="screen">
              <a:duotone>
                <a:schemeClr val="bg2">
                  <a:shade val="45000"/>
                  <a:satMod val="135000"/>
                </a:schemeClr>
                <a:prstClr val="white"/>
              </a:duotone>
              <a:extLst>
                <a:ext uri="{BEBA8EAE-BF5A-486C-A8C5-ECC9F3942E4B}">
                  <a14:imgProps xmlns:a14="http://schemas.microsoft.com/office/drawing/2010/main">
                    <a14:imgLayer r:embed="rId6">
                      <a14:imgEffect>
                        <a14:sharpenSoften amount="100000"/>
                      </a14:imgEffect>
                      <a14:imgEffect>
                        <a14:colorTemperature colorTemp="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733835" y="1804932"/>
              <a:ext cx="503875" cy="503875"/>
            </a:xfrm>
            <a:prstGeom prst="ellipse">
              <a:avLst/>
            </a:prstGeom>
            <a:solidFill>
              <a:srgbClr val="054439"/>
            </a:solidFill>
          </p:spPr>
        </p:pic>
        <p:sp>
          <p:nvSpPr>
            <p:cNvPr id="58" name="Rectangle 11">
              <a:extLst>
                <a:ext uri="{FF2B5EF4-FFF2-40B4-BE49-F238E27FC236}">
                  <a16:creationId xmlns:a16="http://schemas.microsoft.com/office/drawing/2014/main" id="{995B717B-DD02-4E49-86C7-3E4DC9137F5B}"/>
                </a:ext>
              </a:extLst>
            </p:cNvPr>
            <p:cNvSpPr/>
            <p:nvPr/>
          </p:nvSpPr>
          <p:spPr>
            <a:xfrm>
              <a:off x="8277536" y="1802333"/>
              <a:ext cx="1488255" cy="509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O" sz="1100">
                  <a:latin typeface="Verdana" panose="020B0604030504040204" pitchFamily="34" charset="0"/>
                  <a:ea typeface="Verdana" panose="020B0604030504040204" pitchFamily="34" charset="0"/>
                  <a:cs typeface="Verdana" panose="020B0604030504040204" pitchFamily="34" charset="0"/>
                </a:rPr>
                <a:t>Degradación ambiental y pérdida de biodiversidad.</a:t>
              </a:r>
            </a:p>
          </p:txBody>
        </p:sp>
      </p:grpSp>
      <p:sp>
        <p:nvSpPr>
          <p:cNvPr id="74" name="CuadroTexto 5">
            <a:extLst>
              <a:ext uri="{FF2B5EF4-FFF2-40B4-BE49-F238E27FC236}">
                <a16:creationId xmlns:a16="http://schemas.microsoft.com/office/drawing/2014/main" id="{A45C44EE-8B62-2348-BEE4-CB41E6D67808}"/>
              </a:ext>
            </a:extLst>
          </p:cNvPr>
          <p:cNvSpPr txBox="1"/>
          <p:nvPr/>
        </p:nvSpPr>
        <p:spPr>
          <a:xfrm>
            <a:off x="9988296" y="5463564"/>
            <a:ext cx="1761744" cy="683200"/>
          </a:xfrm>
          <a:prstGeom prst="rect">
            <a:avLst/>
          </a:prstGeom>
          <a:noFill/>
          <a:ln>
            <a:noFill/>
          </a:ln>
        </p:spPr>
        <p:txBody>
          <a:bodyPr wrap="square" rtlCol="0">
            <a:spAutoFit/>
          </a:bodyPr>
          <a:lstStyle/>
          <a:p>
            <a:pPr marL="171450" indent="-171450">
              <a:lnSpc>
                <a:spcPts val="1600"/>
              </a:lnSpc>
              <a:buFont typeface="Arial" panose="020B0604020202020204" pitchFamily="34" charset="0"/>
              <a:buChar char="•"/>
            </a:pPr>
            <a:r>
              <a:rPr lang="es-CO" sz="1000">
                <a:solidFill>
                  <a:schemeClr val="bg1"/>
                </a:solidFill>
                <a:latin typeface="Verdana" panose="020B0604030504040204" pitchFamily="34" charset="0"/>
                <a:ea typeface="Verdana" panose="020B0604030504040204" pitchFamily="34" charset="0"/>
                <a:cs typeface="Verdana" panose="020B0604030504040204" pitchFamily="34" charset="0"/>
              </a:rPr>
              <a:t>Conectividad ecológica</a:t>
            </a:r>
          </a:p>
          <a:p>
            <a:pPr marL="171450" indent="-171450">
              <a:lnSpc>
                <a:spcPts val="1600"/>
              </a:lnSpc>
              <a:buFont typeface="Arial" panose="020B0604020202020204" pitchFamily="34" charset="0"/>
              <a:buChar char="•"/>
            </a:pPr>
            <a:r>
              <a:rPr lang="es-CO" sz="1000">
                <a:solidFill>
                  <a:schemeClr val="bg1"/>
                </a:solidFill>
                <a:latin typeface="Verdana" panose="020B0604030504040204" pitchFamily="34" charset="0"/>
                <a:ea typeface="Verdana" panose="020B0604030504040204" pitchFamily="34" charset="0"/>
                <a:cs typeface="Verdana" panose="020B0604030504040204" pitchFamily="34" charset="0"/>
              </a:rPr>
              <a:t>Restauración</a:t>
            </a:r>
          </a:p>
        </p:txBody>
      </p:sp>
      <p:pic>
        <p:nvPicPr>
          <p:cNvPr id="1026" name="Picture 2">
            <a:extLst>
              <a:ext uri="{FF2B5EF4-FFF2-40B4-BE49-F238E27FC236}">
                <a16:creationId xmlns:a16="http://schemas.microsoft.com/office/drawing/2014/main" id="{A2DFEC66-3249-3F69-D9C9-09DDF2EC0A8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88588" y="423200"/>
            <a:ext cx="1177895" cy="6093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que contiene alimentos, dibujo&#10;&#10;Descripción generada automáticamente">
            <a:extLst>
              <a:ext uri="{FF2B5EF4-FFF2-40B4-BE49-F238E27FC236}">
                <a16:creationId xmlns:a16="http://schemas.microsoft.com/office/drawing/2014/main" id="{A51BC997-055A-E8AE-171A-51D1A8177CB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7135" y="269421"/>
            <a:ext cx="480951" cy="76310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B3A4A9F-D7B8-BADD-8BB8-E01F683CF926}"/>
              </a:ext>
            </a:extLst>
          </p:cNvPr>
          <p:cNvSpPr txBox="1"/>
          <p:nvPr/>
        </p:nvSpPr>
        <p:spPr>
          <a:xfrm>
            <a:off x="263565" y="3051791"/>
            <a:ext cx="3481819" cy="2800767"/>
          </a:xfrm>
          <a:prstGeom prst="rect">
            <a:avLst/>
          </a:prstGeom>
          <a:noFill/>
        </p:spPr>
        <p:txBody>
          <a:bodyPr wrap="square">
            <a:spAutoFit/>
          </a:bodyPr>
          <a:lstStyle/>
          <a:p>
            <a:pPr algn="just" rtl="0" fontAlgn="base"/>
            <a:r>
              <a:rPr lang="es-ES" sz="1100">
                <a:solidFill>
                  <a:schemeClr val="lt1"/>
                </a:solidFill>
                <a:latin typeface="Verdana" panose="020B0604030504040204" pitchFamily="34" charset="0"/>
                <a:ea typeface="Verdana" panose="020B0604030504040204" pitchFamily="34" charset="0"/>
              </a:rPr>
              <a:t>Proyecto REDD+ (Reducción de Emisiones por Deforestación y Degradación de los Bosques) ubicado en el Magdalena Medio y busca contribuir activamente a la conservación de los bosques, la biodiversidad y la conectividad ecológica en el </a:t>
            </a:r>
            <a:r>
              <a:rPr lang="es-ES" sz="1100" err="1">
                <a:solidFill>
                  <a:schemeClr val="lt1"/>
                </a:solidFill>
                <a:latin typeface="Verdana" panose="020B0604030504040204" pitchFamily="34" charset="0"/>
                <a:ea typeface="Verdana" panose="020B0604030504040204" pitchFamily="34" charset="0"/>
              </a:rPr>
              <a:t>DRMI</a:t>
            </a:r>
            <a:r>
              <a:rPr lang="es-ES" sz="1100">
                <a:solidFill>
                  <a:schemeClr val="lt1"/>
                </a:solidFill>
                <a:latin typeface="Verdana" panose="020B0604030504040204" pitchFamily="34" charset="0"/>
                <a:ea typeface="Verdana" panose="020B0604030504040204" pitchFamily="34" charset="0"/>
              </a:rPr>
              <a:t> Ciénagas de Barbacoas. Este ecosistema, hábitat de numerosas especies amenazadas y endémicas, actualmente se encuentra amenazado por la ganadería extensiva. El Programa Conexión Jaguar busca evitar la deforestación en más de 9.500 hectáreas de bosque contribuyendo con un potencial de reducción de emisiones de 576.127 toneladas de </a:t>
            </a:r>
            <a:r>
              <a:rPr lang="es-ES" sz="1100" err="1">
                <a:solidFill>
                  <a:schemeClr val="lt1"/>
                </a:solidFill>
                <a:latin typeface="Verdana" panose="020B0604030504040204" pitchFamily="34" charset="0"/>
                <a:ea typeface="Verdana" panose="020B0604030504040204" pitchFamily="34" charset="0"/>
              </a:rPr>
              <a:t>CO2e</a:t>
            </a:r>
            <a:r>
              <a:rPr lang="es-ES" sz="1100">
                <a:solidFill>
                  <a:schemeClr val="lt1"/>
                </a:solidFill>
                <a:latin typeface="Verdana" panose="020B0604030504040204" pitchFamily="34" charset="0"/>
                <a:ea typeface="Verdana" panose="020B0604030504040204" pitchFamily="34" charset="0"/>
              </a:rPr>
              <a:t> en 10 años de proyecto. </a:t>
            </a:r>
          </a:p>
          <a:p>
            <a:pPr algn="just" rtl="0" fontAlgn="base"/>
            <a:r>
              <a:rPr lang="es-ES" sz="1100">
                <a:solidFill>
                  <a:schemeClr val="lt1"/>
                </a:solidFill>
                <a:latin typeface="Verdana" panose="020B0604030504040204" pitchFamily="34" charset="0"/>
                <a:ea typeface="Verdana" panose="020B0604030504040204" pitchFamily="34" charset="0"/>
              </a:rPr>
              <a:t> </a:t>
            </a:r>
          </a:p>
        </p:txBody>
      </p:sp>
      <p:sp>
        <p:nvSpPr>
          <p:cNvPr id="9" name="object 43">
            <a:extLst>
              <a:ext uri="{FF2B5EF4-FFF2-40B4-BE49-F238E27FC236}">
                <a16:creationId xmlns:a16="http://schemas.microsoft.com/office/drawing/2014/main" id="{E7DED447-66D0-E382-15B4-15364A47658C}"/>
              </a:ext>
            </a:extLst>
          </p:cNvPr>
          <p:cNvSpPr txBox="1"/>
          <p:nvPr/>
        </p:nvSpPr>
        <p:spPr>
          <a:xfrm>
            <a:off x="1515162" y="6329855"/>
            <a:ext cx="897890" cy="182101"/>
          </a:xfrm>
          <a:prstGeom prst="rect">
            <a:avLst/>
          </a:prstGeom>
        </p:spPr>
        <p:txBody>
          <a:bodyPr vert="horz" wrap="square" lIns="0" tIns="12700" rIns="0" bIns="0" rtlCol="0">
            <a:spAutoFit/>
          </a:bodyPr>
          <a:lstStyle/>
          <a:p>
            <a:pPr marL="12700">
              <a:lnSpc>
                <a:spcPct val="100000"/>
              </a:lnSpc>
              <a:spcBef>
                <a:spcPts val="100"/>
              </a:spcBef>
            </a:pPr>
            <a:r>
              <a:rPr lang="es-CO" sz="1100">
                <a:solidFill>
                  <a:srgbClr val="FFFFFF"/>
                </a:solidFill>
                <a:latin typeface="Verdana"/>
                <a:cs typeface="Verdana"/>
              </a:rPr>
              <a:t>2022</a:t>
            </a:r>
            <a:r>
              <a:rPr sz="1100" spc="-5">
                <a:solidFill>
                  <a:srgbClr val="FFFFFF"/>
                </a:solidFill>
                <a:latin typeface="Verdana"/>
                <a:cs typeface="Verdana"/>
              </a:rPr>
              <a:t> </a:t>
            </a:r>
            <a:r>
              <a:rPr sz="1100">
                <a:solidFill>
                  <a:srgbClr val="FFFFFF"/>
                </a:solidFill>
                <a:latin typeface="Verdana"/>
                <a:cs typeface="Verdana"/>
              </a:rPr>
              <a:t>-</a:t>
            </a:r>
            <a:r>
              <a:rPr sz="1100" spc="-10">
                <a:solidFill>
                  <a:srgbClr val="FFFFFF"/>
                </a:solidFill>
                <a:latin typeface="Verdana"/>
                <a:cs typeface="Verdana"/>
              </a:rPr>
              <a:t> </a:t>
            </a:r>
            <a:r>
              <a:rPr sz="1100" spc="-20">
                <a:solidFill>
                  <a:srgbClr val="FFFFFF"/>
                </a:solidFill>
                <a:latin typeface="Verdana"/>
                <a:cs typeface="Verdana"/>
              </a:rPr>
              <a:t>202</a:t>
            </a:r>
            <a:r>
              <a:rPr lang="es-CO" sz="1100" spc="-20">
                <a:solidFill>
                  <a:srgbClr val="FFFFFF"/>
                </a:solidFill>
                <a:latin typeface="Verdana"/>
                <a:cs typeface="Verdana"/>
              </a:rPr>
              <a:t>6</a:t>
            </a:r>
            <a:endParaRPr sz="1100">
              <a:latin typeface="Verdana"/>
              <a:cs typeface="Verdana"/>
            </a:endParaRPr>
          </a:p>
        </p:txBody>
      </p:sp>
      <p:sp>
        <p:nvSpPr>
          <p:cNvPr id="2" name="object 40">
            <a:extLst>
              <a:ext uri="{FF2B5EF4-FFF2-40B4-BE49-F238E27FC236}">
                <a16:creationId xmlns:a16="http://schemas.microsoft.com/office/drawing/2014/main" id="{8F5A7B41-8C81-C3A4-7B47-31052CD10934}"/>
              </a:ext>
            </a:extLst>
          </p:cNvPr>
          <p:cNvSpPr txBox="1"/>
          <p:nvPr/>
        </p:nvSpPr>
        <p:spPr>
          <a:xfrm>
            <a:off x="8361681" y="2792082"/>
            <a:ext cx="1327150" cy="690574"/>
          </a:xfrm>
          <a:prstGeom prst="rect">
            <a:avLst/>
          </a:prstGeom>
        </p:spPr>
        <p:txBody>
          <a:bodyPr vert="horz" wrap="square" lIns="0" tIns="13335" rIns="0" bIns="0" rtlCol="0">
            <a:spAutoFit/>
          </a:bodyPr>
          <a:lstStyle>
            <a:defPPr>
              <a:defRPr kern="0"/>
            </a:defPPr>
          </a:lstStyle>
          <a:p>
            <a:pPr marL="12700" marR="5080">
              <a:lnSpc>
                <a:spcPct val="100000"/>
              </a:lnSpc>
              <a:spcBef>
                <a:spcPts val="550"/>
              </a:spcBef>
            </a:pPr>
            <a:r>
              <a:rPr lang="es-CO" sz="1100">
                <a:solidFill>
                  <a:srgbClr val="FFFFFF"/>
                </a:solidFill>
                <a:latin typeface="Verdana"/>
                <a:cs typeface="Verdana"/>
              </a:rPr>
              <a:t>Propuesta</a:t>
            </a:r>
            <a:r>
              <a:rPr lang="es-CO" sz="1100" spc="-20">
                <a:solidFill>
                  <a:srgbClr val="FFFFFF"/>
                </a:solidFill>
                <a:latin typeface="Verdana"/>
                <a:cs typeface="Verdana"/>
              </a:rPr>
              <a:t> </a:t>
            </a:r>
            <a:r>
              <a:rPr lang="es-CO" sz="1100" spc="-35">
                <a:solidFill>
                  <a:srgbClr val="FFFFFF"/>
                </a:solidFill>
                <a:latin typeface="Verdana"/>
                <a:cs typeface="Verdana"/>
              </a:rPr>
              <a:t>de</a:t>
            </a:r>
            <a:r>
              <a:rPr lang="es-CO" sz="1100" spc="-15">
                <a:solidFill>
                  <a:srgbClr val="FFFFFF"/>
                </a:solidFill>
                <a:latin typeface="Verdana"/>
                <a:cs typeface="Verdana"/>
              </a:rPr>
              <a:t> </a:t>
            </a:r>
            <a:r>
              <a:rPr lang="es-CO" sz="1100">
                <a:solidFill>
                  <a:srgbClr val="FFFFFF"/>
                </a:solidFill>
                <a:latin typeface="Verdana"/>
                <a:cs typeface="Verdana"/>
              </a:rPr>
              <a:t>proyecto</a:t>
            </a:r>
            <a:r>
              <a:rPr lang="es-CO" sz="1100" spc="-25">
                <a:solidFill>
                  <a:srgbClr val="FFFFFF"/>
                </a:solidFill>
                <a:latin typeface="Verdana"/>
                <a:cs typeface="Verdana"/>
              </a:rPr>
              <a:t> de carbono </a:t>
            </a:r>
            <a:r>
              <a:rPr lang="es-CO" sz="1100" spc="-10">
                <a:solidFill>
                  <a:srgbClr val="FFFFFF"/>
                </a:solidFill>
                <a:latin typeface="Verdana"/>
                <a:cs typeface="Verdana"/>
              </a:rPr>
              <a:t>(PDD) a 30 años.</a:t>
            </a:r>
            <a:endParaRPr lang="es-CO" sz="1100">
              <a:latin typeface="Verdana"/>
              <a:cs typeface="Verdana"/>
            </a:endParaRPr>
          </a:p>
        </p:txBody>
      </p:sp>
      <p:sp>
        <p:nvSpPr>
          <p:cNvPr id="4" name="object 41">
            <a:extLst>
              <a:ext uri="{FF2B5EF4-FFF2-40B4-BE49-F238E27FC236}">
                <a16:creationId xmlns:a16="http://schemas.microsoft.com/office/drawing/2014/main" id="{D2B6F60B-343A-6512-3A9A-7550525A90B5}"/>
              </a:ext>
            </a:extLst>
          </p:cNvPr>
          <p:cNvSpPr txBox="1"/>
          <p:nvPr/>
        </p:nvSpPr>
        <p:spPr>
          <a:xfrm>
            <a:off x="10422890" y="2866132"/>
            <a:ext cx="1261110" cy="351378"/>
          </a:xfrm>
          <a:prstGeom prst="rect">
            <a:avLst/>
          </a:prstGeom>
        </p:spPr>
        <p:txBody>
          <a:bodyPr vert="horz" wrap="square" lIns="0" tIns="12700" rIns="0" bIns="0" rtlCol="0">
            <a:spAutoFit/>
          </a:bodyPr>
          <a:lstStyle>
            <a:defPPr>
              <a:defRPr kern="0"/>
            </a:defPPr>
          </a:lstStyle>
          <a:p>
            <a:pPr marL="12700" marR="5080">
              <a:lnSpc>
                <a:spcPct val="100000"/>
              </a:lnSpc>
              <a:spcBef>
                <a:spcPts val="100"/>
              </a:spcBef>
            </a:pPr>
            <a:r>
              <a:rPr sz="1100">
                <a:solidFill>
                  <a:srgbClr val="FFFFFF"/>
                </a:solidFill>
                <a:latin typeface="Verdana"/>
                <a:cs typeface="Verdana"/>
              </a:rPr>
              <a:t>Fortalecimiento</a:t>
            </a:r>
            <a:r>
              <a:rPr sz="1100" spc="-80">
                <a:solidFill>
                  <a:srgbClr val="FFFFFF"/>
                </a:solidFill>
                <a:latin typeface="Verdana"/>
                <a:cs typeface="Verdana"/>
              </a:rPr>
              <a:t> </a:t>
            </a:r>
            <a:r>
              <a:rPr sz="1100" spc="-25">
                <a:solidFill>
                  <a:srgbClr val="FFFFFF"/>
                </a:solidFill>
                <a:latin typeface="Verdana"/>
                <a:cs typeface="Verdana"/>
              </a:rPr>
              <a:t>de </a:t>
            </a:r>
            <a:r>
              <a:rPr sz="1100">
                <a:solidFill>
                  <a:srgbClr val="FFFFFF"/>
                </a:solidFill>
                <a:latin typeface="Verdana"/>
                <a:cs typeface="Verdana"/>
              </a:rPr>
              <a:t>la</a:t>
            </a:r>
            <a:r>
              <a:rPr sz="1100" spc="-10">
                <a:solidFill>
                  <a:srgbClr val="FFFFFF"/>
                </a:solidFill>
                <a:latin typeface="Verdana"/>
                <a:cs typeface="Verdana"/>
              </a:rPr>
              <a:t> gobernanza.</a:t>
            </a:r>
            <a:endParaRPr sz="1100">
              <a:latin typeface="Verdana"/>
              <a:cs typeface="Verdana"/>
            </a:endParaRPr>
          </a:p>
        </p:txBody>
      </p:sp>
      <p:pic>
        <p:nvPicPr>
          <p:cNvPr id="6" name="Picture 2">
            <a:extLst>
              <a:ext uri="{FF2B5EF4-FFF2-40B4-BE49-F238E27FC236}">
                <a16:creationId xmlns:a16="http://schemas.microsoft.com/office/drawing/2014/main" id="{2E8A3B94-1661-C945-B53A-6D93852417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94586" y="2802467"/>
            <a:ext cx="511875" cy="50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683A0910-C5A7-A51A-0890-AFB1F86D4A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3835" y="2802467"/>
            <a:ext cx="511875"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51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oogle Shape;598;p22">
            <a:extLst>
              <a:ext uri="{FF2B5EF4-FFF2-40B4-BE49-F238E27FC236}">
                <a16:creationId xmlns:a16="http://schemas.microsoft.com/office/drawing/2014/main" id="{37748A87-05A9-4AC2-18EC-F01389CC4CA2}"/>
              </a:ext>
            </a:extLst>
          </p:cNvPr>
          <p:cNvGrpSpPr/>
          <p:nvPr/>
        </p:nvGrpSpPr>
        <p:grpSpPr>
          <a:xfrm>
            <a:off x="7680556" y="1088503"/>
            <a:ext cx="2595919" cy="3179498"/>
            <a:chOff x="3159304" y="1157352"/>
            <a:chExt cx="2825391" cy="3574605"/>
          </a:xfrm>
          <a:noFill/>
        </p:grpSpPr>
        <p:sp>
          <p:nvSpPr>
            <p:cNvPr id="74" name="Google Shape;599;p22">
              <a:extLst>
                <a:ext uri="{FF2B5EF4-FFF2-40B4-BE49-F238E27FC236}">
                  <a16:creationId xmlns:a16="http://schemas.microsoft.com/office/drawing/2014/main" id="{894262C3-C674-019C-E3B9-8B949B6BC103}"/>
                </a:ext>
              </a:extLst>
            </p:cNvPr>
            <p:cNvSpPr/>
            <p:nvPr/>
          </p:nvSpPr>
          <p:spPr>
            <a:xfrm flipH="1">
              <a:off x="5009798" y="2484461"/>
              <a:ext cx="848206" cy="753771"/>
            </a:xfrm>
            <a:custGeom>
              <a:avLst/>
              <a:gdLst/>
              <a:ahLst/>
              <a:cxnLst/>
              <a:rect l="l" t="t" r="r" b="b"/>
              <a:pathLst>
                <a:path w="13933" h="7908" extrusionOk="0">
                  <a:moveTo>
                    <a:pt x="13" y="663"/>
                  </a:moveTo>
                  <a:lnTo>
                    <a:pt x="36" y="615"/>
                  </a:lnTo>
                  <a:lnTo>
                    <a:pt x="143" y="573"/>
                  </a:lnTo>
                  <a:lnTo>
                    <a:pt x="273" y="449"/>
                  </a:lnTo>
                  <a:lnTo>
                    <a:pt x="285" y="359"/>
                  </a:lnTo>
                  <a:lnTo>
                    <a:pt x="261" y="332"/>
                  </a:lnTo>
                  <a:lnTo>
                    <a:pt x="226" y="304"/>
                  </a:lnTo>
                  <a:lnTo>
                    <a:pt x="143" y="270"/>
                  </a:lnTo>
                  <a:lnTo>
                    <a:pt x="119" y="263"/>
                  </a:lnTo>
                  <a:lnTo>
                    <a:pt x="119" y="263"/>
                  </a:lnTo>
                  <a:lnTo>
                    <a:pt x="273" y="249"/>
                  </a:lnTo>
                  <a:lnTo>
                    <a:pt x="379" y="207"/>
                  </a:lnTo>
                  <a:lnTo>
                    <a:pt x="486" y="145"/>
                  </a:lnTo>
                  <a:lnTo>
                    <a:pt x="592" y="104"/>
                  </a:lnTo>
                  <a:lnTo>
                    <a:pt x="1195" y="28"/>
                  </a:lnTo>
                  <a:lnTo>
                    <a:pt x="1467" y="14"/>
                  </a:lnTo>
                  <a:lnTo>
                    <a:pt x="1527" y="0"/>
                  </a:lnTo>
                  <a:lnTo>
                    <a:pt x="1562" y="0"/>
                  </a:lnTo>
                  <a:lnTo>
                    <a:pt x="1609" y="14"/>
                  </a:lnTo>
                  <a:lnTo>
                    <a:pt x="1680" y="55"/>
                  </a:lnTo>
                  <a:lnTo>
                    <a:pt x="1716" y="76"/>
                  </a:lnTo>
                  <a:lnTo>
                    <a:pt x="1763" y="83"/>
                  </a:lnTo>
                  <a:lnTo>
                    <a:pt x="1810" y="76"/>
                  </a:lnTo>
                  <a:lnTo>
                    <a:pt x="1858" y="83"/>
                  </a:lnTo>
                  <a:lnTo>
                    <a:pt x="1881" y="118"/>
                  </a:lnTo>
                  <a:lnTo>
                    <a:pt x="1881" y="138"/>
                  </a:lnTo>
                  <a:lnTo>
                    <a:pt x="1905" y="159"/>
                  </a:lnTo>
                  <a:lnTo>
                    <a:pt x="1929" y="180"/>
                  </a:lnTo>
                  <a:lnTo>
                    <a:pt x="1964" y="187"/>
                  </a:lnTo>
                  <a:lnTo>
                    <a:pt x="2011" y="187"/>
                  </a:lnTo>
                  <a:lnTo>
                    <a:pt x="2142" y="214"/>
                  </a:lnTo>
                  <a:lnTo>
                    <a:pt x="2295" y="228"/>
                  </a:lnTo>
                  <a:lnTo>
                    <a:pt x="2780" y="201"/>
                  </a:lnTo>
                  <a:lnTo>
                    <a:pt x="2946" y="214"/>
                  </a:lnTo>
                  <a:lnTo>
                    <a:pt x="3383" y="304"/>
                  </a:lnTo>
                  <a:lnTo>
                    <a:pt x="3525" y="304"/>
                  </a:lnTo>
                  <a:lnTo>
                    <a:pt x="3774" y="270"/>
                  </a:lnTo>
                  <a:lnTo>
                    <a:pt x="3856" y="263"/>
                  </a:lnTo>
                  <a:lnTo>
                    <a:pt x="3939" y="270"/>
                  </a:lnTo>
                  <a:lnTo>
                    <a:pt x="4223" y="318"/>
                  </a:lnTo>
                  <a:lnTo>
                    <a:pt x="4460" y="325"/>
                  </a:lnTo>
                  <a:lnTo>
                    <a:pt x="4495" y="332"/>
                  </a:lnTo>
                  <a:lnTo>
                    <a:pt x="4602" y="387"/>
                  </a:lnTo>
                  <a:lnTo>
                    <a:pt x="4649" y="401"/>
                  </a:lnTo>
                  <a:lnTo>
                    <a:pt x="4743" y="394"/>
                  </a:lnTo>
                  <a:lnTo>
                    <a:pt x="4897" y="352"/>
                  </a:lnTo>
                  <a:lnTo>
                    <a:pt x="4980" y="339"/>
                  </a:lnTo>
                  <a:lnTo>
                    <a:pt x="5063" y="332"/>
                  </a:lnTo>
                  <a:lnTo>
                    <a:pt x="5311" y="290"/>
                  </a:lnTo>
                  <a:lnTo>
                    <a:pt x="5394" y="283"/>
                  </a:lnTo>
                  <a:lnTo>
                    <a:pt x="5630" y="290"/>
                  </a:lnTo>
                  <a:lnTo>
                    <a:pt x="5713" y="283"/>
                  </a:lnTo>
                  <a:lnTo>
                    <a:pt x="5808" y="263"/>
                  </a:lnTo>
                  <a:lnTo>
                    <a:pt x="5891" y="249"/>
                  </a:lnTo>
                  <a:lnTo>
                    <a:pt x="5962" y="263"/>
                  </a:lnTo>
                  <a:lnTo>
                    <a:pt x="6104" y="221"/>
                  </a:lnTo>
                  <a:lnTo>
                    <a:pt x="6186" y="214"/>
                  </a:lnTo>
                  <a:lnTo>
                    <a:pt x="6281" y="214"/>
                  </a:lnTo>
                  <a:lnTo>
                    <a:pt x="6352" y="235"/>
                  </a:lnTo>
                  <a:lnTo>
                    <a:pt x="6458" y="297"/>
                  </a:lnTo>
                  <a:lnTo>
                    <a:pt x="6541" y="325"/>
                  </a:lnTo>
                  <a:lnTo>
                    <a:pt x="6766" y="449"/>
                  </a:lnTo>
                  <a:lnTo>
                    <a:pt x="6979" y="525"/>
                  </a:lnTo>
                  <a:lnTo>
                    <a:pt x="7073" y="484"/>
                  </a:lnTo>
                  <a:lnTo>
                    <a:pt x="7239" y="373"/>
                  </a:lnTo>
                  <a:lnTo>
                    <a:pt x="7310" y="352"/>
                  </a:lnTo>
                  <a:lnTo>
                    <a:pt x="7416" y="366"/>
                  </a:lnTo>
                  <a:lnTo>
                    <a:pt x="7594" y="415"/>
                  </a:lnTo>
                  <a:lnTo>
                    <a:pt x="7688" y="428"/>
                  </a:lnTo>
                  <a:lnTo>
                    <a:pt x="7688" y="428"/>
                  </a:lnTo>
                  <a:lnTo>
                    <a:pt x="8079" y="567"/>
                  </a:lnTo>
                  <a:lnTo>
                    <a:pt x="8232" y="580"/>
                  </a:lnTo>
                  <a:lnTo>
                    <a:pt x="9037" y="567"/>
                  </a:lnTo>
                  <a:lnTo>
                    <a:pt x="9167" y="580"/>
                  </a:lnTo>
                  <a:lnTo>
                    <a:pt x="9273" y="622"/>
                  </a:lnTo>
                  <a:lnTo>
                    <a:pt x="9309" y="643"/>
                  </a:lnTo>
                  <a:lnTo>
                    <a:pt x="9391" y="691"/>
                  </a:lnTo>
                  <a:lnTo>
                    <a:pt x="9474" y="767"/>
                  </a:lnTo>
                  <a:lnTo>
                    <a:pt x="9746" y="1133"/>
                  </a:lnTo>
                  <a:lnTo>
                    <a:pt x="9817" y="1202"/>
                  </a:lnTo>
                  <a:lnTo>
                    <a:pt x="9971" y="1299"/>
                  </a:lnTo>
                  <a:lnTo>
                    <a:pt x="9995" y="1326"/>
                  </a:lnTo>
                  <a:lnTo>
                    <a:pt x="10125" y="1444"/>
                  </a:lnTo>
                  <a:lnTo>
                    <a:pt x="10219" y="1499"/>
                  </a:lnTo>
                  <a:lnTo>
                    <a:pt x="10338" y="1554"/>
                  </a:lnTo>
                  <a:lnTo>
                    <a:pt x="10456" y="1602"/>
                  </a:lnTo>
                  <a:lnTo>
                    <a:pt x="10574" y="1630"/>
                  </a:lnTo>
                  <a:lnTo>
                    <a:pt x="10728" y="1651"/>
                  </a:lnTo>
                  <a:lnTo>
                    <a:pt x="11035" y="1658"/>
                  </a:lnTo>
                  <a:lnTo>
                    <a:pt x="11177" y="1672"/>
                  </a:lnTo>
                  <a:lnTo>
                    <a:pt x="11414" y="1727"/>
                  </a:lnTo>
                  <a:lnTo>
                    <a:pt x="11497" y="1734"/>
                  </a:lnTo>
                  <a:lnTo>
                    <a:pt x="11579" y="1748"/>
                  </a:lnTo>
                  <a:lnTo>
                    <a:pt x="11828" y="1858"/>
                  </a:lnTo>
                  <a:lnTo>
                    <a:pt x="12076" y="1941"/>
                  </a:lnTo>
                  <a:lnTo>
                    <a:pt x="12159" y="1975"/>
                  </a:lnTo>
                  <a:lnTo>
                    <a:pt x="12230" y="1996"/>
                  </a:lnTo>
                  <a:lnTo>
                    <a:pt x="12395" y="2038"/>
                  </a:lnTo>
                  <a:lnTo>
                    <a:pt x="12455" y="2072"/>
                  </a:lnTo>
                  <a:lnTo>
                    <a:pt x="12478" y="2114"/>
                  </a:lnTo>
                  <a:lnTo>
                    <a:pt x="12490" y="2224"/>
                  </a:lnTo>
                  <a:lnTo>
                    <a:pt x="12526" y="2245"/>
                  </a:lnTo>
                  <a:lnTo>
                    <a:pt x="12585" y="2259"/>
                  </a:lnTo>
                  <a:lnTo>
                    <a:pt x="13259" y="2597"/>
                  </a:lnTo>
                  <a:lnTo>
                    <a:pt x="13318" y="2618"/>
                  </a:lnTo>
                  <a:lnTo>
                    <a:pt x="13472" y="2645"/>
                  </a:lnTo>
                  <a:lnTo>
                    <a:pt x="13531" y="2680"/>
                  </a:lnTo>
                  <a:lnTo>
                    <a:pt x="13791" y="3039"/>
                  </a:lnTo>
                  <a:lnTo>
                    <a:pt x="13874" y="3101"/>
                  </a:lnTo>
                  <a:lnTo>
                    <a:pt x="13921" y="3129"/>
                  </a:lnTo>
                  <a:lnTo>
                    <a:pt x="13933" y="6610"/>
                  </a:lnTo>
                  <a:lnTo>
                    <a:pt x="13933" y="7715"/>
                  </a:lnTo>
                  <a:lnTo>
                    <a:pt x="13838" y="7701"/>
                  </a:lnTo>
                  <a:lnTo>
                    <a:pt x="13767" y="7728"/>
                  </a:lnTo>
                  <a:lnTo>
                    <a:pt x="13708" y="7728"/>
                  </a:lnTo>
                  <a:lnTo>
                    <a:pt x="13637" y="7742"/>
                  </a:lnTo>
                  <a:lnTo>
                    <a:pt x="13625" y="7763"/>
                  </a:lnTo>
                  <a:lnTo>
                    <a:pt x="13625" y="7784"/>
                  </a:lnTo>
                  <a:lnTo>
                    <a:pt x="13637" y="7804"/>
                  </a:lnTo>
                  <a:lnTo>
                    <a:pt x="13625" y="7825"/>
                  </a:lnTo>
                  <a:lnTo>
                    <a:pt x="13614" y="7839"/>
                  </a:lnTo>
                  <a:lnTo>
                    <a:pt x="13578" y="7832"/>
                  </a:lnTo>
                  <a:lnTo>
                    <a:pt x="13566" y="7811"/>
                  </a:lnTo>
                  <a:lnTo>
                    <a:pt x="13566" y="7784"/>
                  </a:lnTo>
                  <a:lnTo>
                    <a:pt x="13578" y="7742"/>
                  </a:lnTo>
                  <a:lnTo>
                    <a:pt x="13566" y="7722"/>
                  </a:lnTo>
                  <a:lnTo>
                    <a:pt x="13543" y="7722"/>
                  </a:lnTo>
                  <a:lnTo>
                    <a:pt x="13472" y="7749"/>
                  </a:lnTo>
                  <a:lnTo>
                    <a:pt x="13424" y="7791"/>
                  </a:lnTo>
                  <a:lnTo>
                    <a:pt x="13389" y="7804"/>
                  </a:lnTo>
                  <a:lnTo>
                    <a:pt x="13377" y="7791"/>
                  </a:lnTo>
                  <a:lnTo>
                    <a:pt x="13377" y="7763"/>
                  </a:lnTo>
                  <a:lnTo>
                    <a:pt x="13353" y="7735"/>
                  </a:lnTo>
                  <a:lnTo>
                    <a:pt x="13318" y="7735"/>
                  </a:lnTo>
                  <a:lnTo>
                    <a:pt x="13271" y="7763"/>
                  </a:lnTo>
                  <a:lnTo>
                    <a:pt x="13259" y="7791"/>
                  </a:lnTo>
                  <a:lnTo>
                    <a:pt x="13271" y="7818"/>
                  </a:lnTo>
                  <a:lnTo>
                    <a:pt x="13259" y="7832"/>
                  </a:lnTo>
                  <a:lnTo>
                    <a:pt x="13164" y="7804"/>
                  </a:lnTo>
                  <a:lnTo>
                    <a:pt x="13105" y="7804"/>
                  </a:lnTo>
                  <a:lnTo>
                    <a:pt x="13046" y="7825"/>
                  </a:lnTo>
                  <a:lnTo>
                    <a:pt x="12999" y="7873"/>
                  </a:lnTo>
                  <a:lnTo>
                    <a:pt x="12963" y="7880"/>
                  </a:lnTo>
                  <a:lnTo>
                    <a:pt x="12904" y="7873"/>
                  </a:lnTo>
                  <a:lnTo>
                    <a:pt x="12845" y="7860"/>
                  </a:lnTo>
                  <a:lnTo>
                    <a:pt x="12798" y="7839"/>
                  </a:lnTo>
                  <a:lnTo>
                    <a:pt x="12750" y="7832"/>
                  </a:lnTo>
                  <a:lnTo>
                    <a:pt x="12727" y="7832"/>
                  </a:lnTo>
                  <a:lnTo>
                    <a:pt x="12703" y="7853"/>
                  </a:lnTo>
                  <a:lnTo>
                    <a:pt x="12703" y="7880"/>
                  </a:lnTo>
                  <a:lnTo>
                    <a:pt x="12691" y="7901"/>
                  </a:lnTo>
                  <a:lnTo>
                    <a:pt x="12668" y="7908"/>
                  </a:lnTo>
                  <a:lnTo>
                    <a:pt x="12514" y="7832"/>
                  </a:lnTo>
                  <a:lnTo>
                    <a:pt x="12490" y="7811"/>
                  </a:lnTo>
                  <a:lnTo>
                    <a:pt x="12490" y="7791"/>
                  </a:lnTo>
                  <a:lnTo>
                    <a:pt x="12502" y="7770"/>
                  </a:lnTo>
                  <a:lnTo>
                    <a:pt x="12526" y="7742"/>
                  </a:lnTo>
                  <a:lnTo>
                    <a:pt x="12526" y="7722"/>
                  </a:lnTo>
                  <a:lnTo>
                    <a:pt x="12514" y="7708"/>
                  </a:lnTo>
                  <a:lnTo>
                    <a:pt x="12478" y="7708"/>
                  </a:lnTo>
                  <a:lnTo>
                    <a:pt x="12443" y="7728"/>
                  </a:lnTo>
                  <a:lnTo>
                    <a:pt x="12348" y="7791"/>
                  </a:lnTo>
                  <a:lnTo>
                    <a:pt x="12313" y="7791"/>
                  </a:lnTo>
                  <a:lnTo>
                    <a:pt x="12277" y="7763"/>
                  </a:lnTo>
                  <a:lnTo>
                    <a:pt x="12194" y="7763"/>
                  </a:lnTo>
                  <a:lnTo>
                    <a:pt x="12123" y="7770"/>
                  </a:lnTo>
                  <a:lnTo>
                    <a:pt x="11769" y="7901"/>
                  </a:lnTo>
                  <a:lnTo>
                    <a:pt x="11650" y="7839"/>
                  </a:lnTo>
                  <a:lnTo>
                    <a:pt x="11331" y="7763"/>
                  </a:lnTo>
                  <a:lnTo>
                    <a:pt x="11236" y="7728"/>
                  </a:lnTo>
                  <a:lnTo>
                    <a:pt x="11189" y="7701"/>
                  </a:lnTo>
                  <a:lnTo>
                    <a:pt x="11177" y="7673"/>
                  </a:lnTo>
                  <a:lnTo>
                    <a:pt x="11165" y="7646"/>
                  </a:lnTo>
                  <a:lnTo>
                    <a:pt x="11142" y="7618"/>
                  </a:lnTo>
                  <a:lnTo>
                    <a:pt x="10941" y="7549"/>
                  </a:lnTo>
                  <a:lnTo>
                    <a:pt x="10917" y="7507"/>
                  </a:lnTo>
                  <a:lnTo>
                    <a:pt x="10917" y="7452"/>
                  </a:lnTo>
                  <a:lnTo>
                    <a:pt x="10941" y="7411"/>
                  </a:lnTo>
                  <a:lnTo>
                    <a:pt x="10964" y="7376"/>
                  </a:lnTo>
                  <a:lnTo>
                    <a:pt x="10976" y="7349"/>
                  </a:lnTo>
                  <a:lnTo>
                    <a:pt x="10964" y="7342"/>
                  </a:lnTo>
                  <a:lnTo>
                    <a:pt x="10917" y="7328"/>
                  </a:lnTo>
                  <a:lnTo>
                    <a:pt x="10882" y="7321"/>
                  </a:lnTo>
                  <a:lnTo>
                    <a:pt x="10870" y="7300"/>
                  </a:lnTo>
                  <a:lnTo>
                    <a:pt x="10870" y="7280"/>
                  </a:lnTo>
                  <a:lnTo>
                    <a:pt x="10905" y="7259"/>
                  </a:lnTo>
                  <a:lnTo>
                    <a:pt x="10941" y="7252"/>
                  </a:lnTo>
                  <a:lnTo>
                    <a:pt x="11000" y="7252"/>
                  </a:lnTo>
                  <a:lnTo>
                    <a:pt x="11024" y="7245"/>
                  </a:lnTo>
                  <a:lnTo>
                    <a:pt x="11047" y="7231"/>
                  </a:lnTo>
                  <a:lnTo>
                    <a:pt x="11024" y="7217"/>
                  </a:lnTo>
                  <a:lnTo>
                    <a:pt x="11000" y="7204"/>
                  </a:lnTo>
                  <a:lnTo>
                    <a:pt x="10964" y="7190"/>
                  </a:lnTo>
                  <a:lnTo>
                    <a:pt x="10893" y="7121"/>
                  </a:lnTo>
                  <a:lnTo>
                    <a:pt x="10811" y="7065"/>
                  </a:lnTo>
                  <a:lnTo>
                    <a:pt x="10763" y="7038"/>
                  </a:lnTo>
                  <a:lnTo>
                    <a:pt x="10669" y="7010"/>
                  </a:lnTo>
                  <a:lnTo>
                    <a:pt x="10657" y="6989"/>
                  </a:lnTo>
                  <a:lnTo>
                    <a:pt x="10645" y="6983"/>
                  </a:lnTo>
                  <a:lnTo>
                    <a:pt x="10621" y="6983"/>
                  </a:lnTo>
                  <a:lnTo>
                    <a:pt x="10574" y="7010"/>
                  </a:lnTo>
                  <a:lnTo>
                    <a:pt x="10539" y="7017"/>
                  </a:lnTo>
                  <a:lnTo>
                    <a:pt x="10491" y="7003"/>
                  </a:lnTo>
                  <a:lnTo>
                    <a:pt x="10480" y="6976"/>
                  </a:lnTo>
                  <a:lnTo>
                    <a:pt x="10491" y="6948"/>
                  </a:lnTo>
                  <a:lnTo>
                    <a:pt x="10491" y="6920"/>
                  </a:lnTo>
                  <a:lnTo>
                    <a:pt x="10480" y="6907"/>
                  </a:lnTo>
                  <a:lnTo>
                    <a:pt x="10456" y="6913"/>
                  </a:lnTo>
                  <a:lnTo>
                    <a:pt x="10444" y="6927"/>
                  </a:lnTo>
                  <a:lnTo>
                    <a:pt x="10432" y="6948"/>
                  </a:lnTo>
                  <a:lnTo>
                    <a:pt x="10420" y="6969"/>
                  </a:lnTo>
                  <a:lnTo>
                    <a:pt x="10397" y="6976"/>
                  </a:lnTo>
                  <a:lnTo>
                    <a:pt x="10361" y="6962"/>
                  </a:lnTo>
                  <a:lnTo>
                    <a:pt x="10338" y="6934"/>
                  </a:lnTo>
                  <a:lnTo>
                    <a:pt x="10349" y="6907"/>
                  </a:lnTo>
                  <a:lnTo>
                    <a:pt x="10409" y="6844"/>
                  </a:lnTo>
                  <a:lnTo>
                    <a:pt x="10409" y="6803"/>
                  </a:lnTo>
                  <a:lnTo>
                    <a:pt x="10373" y="6789"/>
                  </a:lnTo>
                  <a:lnTo>
                    <a:pt x="10338" y="6782"/>
                  </a:lnTo>
                  <a:lnTo>
                    <a:pt x="10314" y="6782"/>
                  </a:lnTo>
                  <a:lnTo>
                    <a:pt x="10302" y="6768"/>
                  </a:lnTo>
                  <a:lnTo>
                    <a:pt x="10314" y="6755"/>
                  </a:lnTo>
                  <a:lnTo>
                    <a:pt x="10349" y="6727"/>
                  </a:lnTo>
                  <a:lnTo>
                    <a:pt x="10409" y="6699"/>
                  </a:lnTo>
                  <a:lnTo>
                    <a:pt x="10432" y="6672"/>
                  </a:lnTo>
                  <a:lnTo>
                    <a:pt x="10444" y="6644"/>
                  </a:lnTo>
                  <a:lnTo>
                    <a:pt x="10385" y="6610"/>
                  </a:lnTo>
                  <a:lnTo>
                    <a:pt x="10361" y="6582"/>
                  </a:lnTo>
                  <a:lnTo>
                    <a:pt x="10338" y="6554"/>
                  </a:lnTo>
                  <a:lnTo>
                    <a:pt x="10326" y="6541"/>
                  </a:lnTo>
                  <a:lnTo>
                    <a:pt x="10326" y="6485"/>
                  </a:lnTo>
                  <a:lnTo>
                    <a:pt x="10172" y="6492"/>
                  </a:lnTo>
                  <a:lnTo>
                    <a:pt x="10125" y="6471"/>
                  </a:lnTo>
                  <a:lnTo>
                    <a:pt x="10089" y="6375"/>
                  </a:lnTo>
                  <a:lnTo>
                    <a:pt x="10077" y="6333"/>
                  </a:lnTo>
                  <a:lnTo>
                    <a:pt x="10160" y="6271"/>
                  </a:lnTo>
                  <a:lnTo>
                    <a:pt x="10184" y="6244"/>
                  </a:lnTo>
                  <a:lnTo>
                    <a:pt x="10101" y="6237"/>
                  </a:lnTo>
                  <a:lnTo>
                    <a:pt x="9995" y="6230"/>
                  </a:lnTo>
                  <a:lnTo>
                    <a:pt x="9900" y="6237"/>
                  </a:lnTo>
                  <a:lnTo>
                    <a:pt x="9865" y="6250"/>
                  </a:lnTo>
                  <a:lnTo>
                    <a:pt x="9853" y="6264"/>
                  </a:lnTo>
                  <a:lnTo>
                    <a:pt x="9805" y="6278"/>
                  </a:lnTo>
                  <a:lnTo>
                    <a:pt x="9758" y="6285"/>
                  </a:lnTo>
                  <a:lnTo>
                    <a:pt x="9723" y="6292"/>
                  </a:lnTo>
                  <a:lnTo>
                    <a:pt x="9616" y="6202"/>
                  </a:lnTo>
                  <a:lnTo>
                    <a:pt x="9581" y="6174"/>
                  </a:lnTo>
                  <a:lnTo>
                    <a:pt x="9533" y="6161"/>
                  </a:lnTo>
                  <a:lnTo>
                    <a:pt x="9462" y="6154"/>
                  </a:lnTo>
                  <a:lnTo>
                    <a:pt x="9427" y="6161"/>
                  </a:lnTo>
                  <a:lnTo>
                    <a:pt x="9403" y="6188"/>
                  </a:lnTo>
                  <a:lnTo>
                    <a:pt x="9380" y="6209"/>
                  </a:lnTo>
                  <a:lnTo>
                    <a:pt x="9368" y="6223"/>
                  </a:lnTo>
                  <a:lnTo>
                    <a:pt x="9356" y="6230"/>
                  </a:lnTo>
                  <a:lnTo>
                    <a:pt x="9332" y="6216"/>
                  </a:lnTo>
                  <a:lnTo>
                    <a:pt x="9285" y="6168"/>
                  </a:lnTo>
                  <a:lnTo>
                    <a:pt x="9226" y="6168"/>
                  </a:lnTo>
                  <a:lnTo>
                    <a:pt x="8966" y="6168"/>
                  </a:lnTo>
                  <a:lnTo>
                    <a:pt x="8871" y="6161"/>
                  </a:lnTo>
                  <a:lnTo>
                    <a:pt x="8800" y="6147"/>
                  </a:lnTo>
                  <a:lnTo>
                    <a:pt x="8741" y="6147"/>
                  </a:lnTo>
                  <a:lnTo>
                    <a:pt x="8658" y="6181"/>
                  </a:lnTo>
                  <a:lnTo>
                    <a:pt x="8599" y="6216"/>
                  </a:lnTo>
                  <a:lnTo>
                    <a:pt x="8564" y="6230"/>
                  </a:lnTo>
                  <a:lnTo>
                    <a:pt x="8540" y="6209"/>
                  </a:lnTo>
                  <a:lnTo>
                    <a:pt x="8516" y="6092"/>
                  </a:lnTo>
                  <a:lnTo>
                    <a:pt x="8493" y="6071"/>
                  </a:lnTo>
                  <a:lnTo>
                    <a:pt x="8445" y="6071"/>
                  </a:lnTo>
                  <a:lnTo>
                    <a:pt x="8374" y="6036"/>
                  </a:lnTo>
                  <a:lnTo>
                    <a:pt x="8363" y="5947"/>
                  </a:lnTo>
                  <a:lnTo>
                    <a:pt x="8374" y="5926"/>
                  </a:lnTo>
                  <a:lnTo>
                    <a:pt x="8398" y="5905"/>
                  </a:lnTo>
                  <a:lnTo>
                    <a:pt x="8386" y="5884"/>
                  </a:lnTo>
                  <a:lnTo>
                    <a:pt x="8351" y="5871"/>
                  </a:lnTo>
                  <a:lnTo>
                    <a:pt x="8280" y="5871"/>
                  </a:lnTo>
                  <a:lnTo>
                    <a:pt x="8221" y="5871"/>
                  </a:lnTo>
                  <a:lnTo>
                    <a:pt x="8126" y="5871"/>
                  </a:lnTo>
                  <a:lnTo>
                    <a:pt x="8043" y="5864"/>
                  </a:lnTo>
                  <a:lnTo>
                    <a:pt x="7925" y="5829"/>
                  </a:lnTo>
                  <a:lnTo>
                    <a:pt x="7854" y="5822"/>
                  </a:lnTo>
                  <a:lnTo>
                    <a:pt x="7795" y="5829"/>
                  </a:lnTo>
                  <a:lnTo>
                    <a:pt x="7759" y="5850"/>
                  </a:lnTo>
                  <a:lnTo>
                    <a:pt x="7724" y="5878"/>
                  </a:lnTo>
                  <a:lnTo>
                    <a:pt x="7688" y="5884"/>
                  </a:lnTo>
                  <a:lnTo>
                    <a:pt x="7653" y="5878"/>
                  </a:lnTo>
                  <a:lnTo>
                    <a:pt x="7594" y="5864"/>
                  </a:lnTo>
                  <a:lnTo>
                    <a:pt x="7511" y="5857"/>
                  </a:lnTo>
                  <a:lnTo>
                    <a:pt x="7369" y="5822"/>
                  </a:lnTo>
                  <a:lnTo>
                    <a:pt x="7286" y="5829"/>
                  </a:lnTo>
                  <a:lnTo>
                    <a:pt x="7227" y="5857"/>
                  </a:lnTo>
                  <a:lnTo>
                    <a:pt x="7192" y="5857"/>
                  </a:lnTo>
                  <a:lnTo>
                    <a:pt x="7192" y="5822"/>
                  </a:lnTo>
                  <a:lnTo>
                    <a:pt x="7156" y="5795"/>
                  </a:lnTo>
                  <a:lnTo>
                    <a:pt x="7109" y="5788"/>
                  </a:lnTo>
                  <a:lnTo>
                    <a:pt x="7062" y="5802"/>
                  </a:lnTo>
                  <a:lnTo>
                    <a:pt x="7026" y="5836"/>
                  </a:lnTo>
                  <a:lnTo>
                    <a:pt x="7002" y="5850"/>
                  </a:lnTo>
                  <a:lnTo>
                    <a:pt x="6955" y="5850"/>
                  </a:lnTo>
                  <a:lnTo>
                    <a:pt x="6920" y="5850"/>
                  </a:lnTo>
                  <a:lnTo>
                    <a:pt x="6884" y="5857"/>
                  </a:lnTo>
                  <a:lnTo>
                    <a:pt x="6837" y="5884"/>
                  </a:lnTo>
                  <a:lnTo>
                    <a:pt x="6778" y="5898"/>
                  </a:lnTo>
                  <a:lnTo>
                    <a:pt x="6754" y="5912"/>
                  </a:lnTo>
                  <a:lnTo>
                    <a:pt x="6754" y="5926"/>
                  </a:lnTo>
                  <a:lnTo>
                    <a:pt x="6754" y="5953"/>
                  </a:lnTo>
                  <a:lnTo>
                    <a:pt x="6742" y="5960"/>
                  </a:lnTo>
                  <a:lnTo>
                    <a:pt x="6719" y="5960"/>
                  </a:lnTo>
                  <a:lnTo>
                    <a:pt x="6624" y="5919"/>
                  </a:lnTo>
                  <a:lnTo>
                    <a:pt x="6577" y="5912"/>
                  </a:lnTo>
                  <a:lnTo>
                    <a:pt x="6541" y="5919"/>
                  </a:lnTo>
                  <a:lnTo>
                    <a:pt x="6506" y="5933"/>
                  </a:lnTo>
                  <a:lnTo>
                    <a:pt x="6470" y="5953"/>
                  </a:lnTo>
                  <a:lnTo>
                    <a:pt x="6447" y="5953"/>
                  </a:lnTo>
                  <a:lnTo>
                    <a:pt x="6458" y="6016"/>
                  </a:lnTo>
                  <a:lnTo>
                    <a:pt x="6435" y="6023"/>
                  </a:lnTo>
                  <a:lnTo>
                    <a:pt x="6423" y="6043"/>
                  </a:lnTo>
                  <a:lnTo>
                    <a:pt x="6387" y="6057"/>
                  </a:lnTo>
                  <a:lnTo>
                    <a:pt x="6328" y="6043"/>
                  </a:lnTo>
                  <a:lnTo>
                    <a:pt x="6293" y="6029"/>
                  </a:lnTo>
                  <a:lnTo>
                    <a:pt x="6245" y="5974"/>
                  </a:lnTo>
                  <a:lnTo>
                    <a:pt x="6198" y="5953"/>
                  </a:lnTo>
                  <a:lnTo>
                    <a:pt x="6151" y="5967"/>
                  </a:lnTo>
                  <a:lnTo>
                    <a:pt x="5903" y="5988"/>
                  </a:lnTo>
                  <a:lnTo>
                    <a:pt x="5855" y="5967"/>
                  </a:lnTo>
                  <a:lnTo>
                    <a:pt x="5855" y="5878"/>
                  </a:lnTo>
                  <a:lnTo>
                    <a:pt x="5832" y="5843"/>
                  </a:lnTo>
                  <a:lnTo>
                    <a:pt x="5808" y="5836"/>
                  </a:lnTo>
                  <a:lnTo>
                    <a:pt x="5784" y="5836"/>
                  </a:lnTo>
                  <a:lnTo>
                    <a:pt x="5761" y="5836"/>
                  </a:lnTo>
                  <a:lnTo>
                    <a:pt x="5737" y="5843"/>
                  </a:lnTo>
                  <a:lnTo>
                    <a:pt x="5725" y="5850"/>
                  </a:lnTo>
                  <a:lnTo>
                    <a:pt x="5725" y="5864"/>
                  </a:lnTo>
                  <a:lnTo>
                    <a:pt x="5725" y="5871"/>
                  </a:lnTo>
                  <a:lnTo>
                    <a:pt x="5701" y="5878"/>
                  </a:lnTo>
                  <a:lnTo>
                    <a:pt x="5690" y="5878"/>
                  </a:lnTo>
                  <a:lnTo>
                    <a:pt x="5642" y="5878"/>
                  </a:lnTo>
                  <a:lnTo>
                    <a:pt x="5512" y="5836"/>
                  </a:lnTo>
                  <a:lnTo>
                    <a:pt x="5465" y="5829"/>
                  </a:lnTo>
                  <a:lnTo>
                    <a:pt x="5429" y="5850"/>
                  </a:lnTo>
                  <a:lnTo>
                    <a:pt x="5382" y="5878"/>
                  </a:lnTo>
                  <a:lnTo>
                    <a:pt x="5299" y="5878"/>
                  </a:lnTo>
                  <a:lnTo>
                    <a:pt x="5299" y="5836"/>
                  </a:lnTo>
                  <a:lnTo>
                    <a:pt x="5323" y="5795"/>
                  </a:lnTo>
                  <a:lnTo>
                    <a:pt x="5276" y="5767"/>
                  </a:lnTo>
                  <a:lnTo>
                    <a:pt x="5228" y="5774"/>
                  </a:lnTo>
                  <a:lnTo>
                    <a:pt x="5157" y="5781"/>
                  </a:lnTo>
                  <a:lnTo>
                    <a:pt x="5110" y="5781"/>
                  </a:lnTo>
                  <a:lnTo>
                    <a:pt x="5063" y="5774"/>
                  </a:lnTo>
                  <a:lnTo>
                    <a:pt x="5051" y="5746"/>
                  </a:lnTo>
                  <a:lnTo>
                    <a:pt x="5051" y="5719"/>
                  </a:lnTo>
                  <a:lnTo>
                    <a:pt x="5051" y="5691"/>
                  </a:lnTo>
                  <a:lnTo>
                    <a:pt x="5015" y="5684"/>
                  </a:lnTo>
                  <a:lnTo>
                    <a:pt x="4933" y="5677"/>
                  </a:lnTo>
                  <a:lnTo>
                    <a:pt x="4850" y="5636"/>
                  </a:lnTo>
                  <a:lnTo>
                    <a:pt x="4803" y="5643"/>
                  </a:lnTo>
                  <a:lnTo>
                    <a:pt x="4743" y="5663"/>
                  </a:lnTo>
                  <a:lnTo>
                    <a:pt x="4684" y="5670"/>
                  </a:lnTo>
                  <a:lnTo>
                    <a:pt x="4566" y="5663"/>
                  </a:lnTo>
                  <a:lnTo>
                    <a:pt x="4507" y="5650"/>
                  </a:lnTo>
                  <a:lnTo>
                    <a:pt x="4471" y="5629"/>
                  </a:lnTo>
                  <a:lnTo>
                    <a:pt x="4436" y="5615"/>
                  </a:lnTo>
                  <a:lnTo>
                    <a:pt x="4389" y="5615"/>
                  </a:lnTo>
                  <a:lnTo>
                    <a:pt x="4353" y="5629"/>
                  </a:lnTo>
                  <a:lnTo>
                    <a:pt x="4306" y="5643"/>
                  </a:lnTo>
                  <a:lnTo>
                    <a:pt x="4282" y="5629"/>
                  </a:lnTo>
                  <a:lnTo>
                    <a:pt x="4259" y="5594"/>
                  </a:lnTo>
                  <a:lnTo>
                    <a:pt x="4211" y="5560"/>
                  </a:lnTo>
                  <a:lnTo>
                    <a:pt x="4152" y="5532"/>
                  </a:lnTo>
                  <a:lnTo>
                    <a:pt x="4093" y="5525"/>
                  </a:lnTo>
                  <a:lnTo>
                    <a:pt x="4058" y="5518"/>
                  </a:lnTo>
                  <a:lnTo>
                    <a:pt x="4034" y="5518"/>
                  </a:lnTo>
                  <a:lnTo>
                    <a:pt x="4010" y="5491"/>
                  </a:lnTo>
                  <a:lnTo>
                    <a:pt x="3975" y="5477"/>
                  </a:lnTo>
                  <a:lnTo>
                    <a:pt x="3927" y="5463"/>
                  </a:lnTo>
                  <a:lnTo>
                    <a:pt x="3904" y="5470"/>
                  </a:lnTo>
                  <a:lnTo>
                    <a:pt x="3939" y="5436"/>
                  </a:lnTo>
                  <a:lnTo>
                    <a:pt x="3951" y="5408"/>
                  </a:lnTo>
                  <a:lnTo>
                    <a:pt x="3927" y="5380"/>
                  </a:lnTo>
                  <a:lnTo>
                    <a:pt x="3845" y="5373"/>
                  </a:lnTo>
                  <a:lnTo>
                    <a:pt x="3679" y="5366"/>
                  </a:lnTo>
                  <a:lnTo>
                    <a:pt x="3644" y="5353"/>
                  </a:lnTo>
                  <a:lnTo>
                    <a:pt x="3632" y="5318"/>
                  </a:lnTo>
                  <a:lnTo>
                    <a:pt x="3608" y="5284"/>
                  </a:lnTo>
                  <a:lnTo>
                    <a:pt x="3561" y="5256"/>
                  </a:lnTo>
                  <a:lnTo>
                    <a:pt x="3584" y="5228"/>
                  </a:lnTo>
                  <a:lnTo>
                    <a:pt x="3632" y="5194"/>
                  </a:lnTo>
                  <a:lnTo>
                    <a:pt x="3632" y="5159"/>
                  </a:lnTo>
                  <a:lnTo>
                    <a:pt x="3584" y="5139"/>
                  </a:lnTo>
                  <a:lnTo>
                    <a:pt x="3502" y="5139"/>
                  </a:lnTo>
                  <a:lnTo>
                    <a:pt x="3336" y="5159"/>
                  </a:lnTo>
                  <a:lnTo>
                    <a:pt x="3241" y="5180"/>
                  </a:lnTo>
                  <a:lnTo>
                    <a:pt x="3218" y="5228"/>
                  </a:lnTo>
                  <a:lnTo>
                    <a:pt x="3218" y="5277"/>
                  </a:lnTo>
                  <a:lnTo>
                    <a:pt x="3182" y="5311"/>
                  </a:lnTo>
                  <a:lnTo>
                    <a:pt x="3029" y="5263"/>
                  </a:lnTo>
                  <a:lnTo>
                    <a:pt x="2946" y="5242"/>
                  </a:lnTo>
                  <a:lnTo>
                    <a:pt x="2898" y="5270"/>
                  </a:lnTo>
                  <a:lnTo>
                    <a:pt x="2910" y="5297"/>
                  </a:lnTo>
                  <a:lnTo>
                    <a:pt x="2934" y="5318"/>
                  </a:lnTo>
                  <a:lnTo>
                    <a:pt x="2946" y="5339"/>
                  </a:lnTo>
                  <a:lnTo>
                    <a:pt x="2922" y="5360"/>
                  </a:lnTo>
                  <a:lnTo>
                    <a:pt x="2875" y="5360"/>
                  </a:lnTo>
                  <a:lnTo>
                    <a:pt x="2816" y="5346"/>
                  </a:lnTo>
                  <a:lnTo>
                    <a:pt x="2733" y="5284"/>
                  </a:lnTo>
                  <a:lnTo>
                    <a:pt x="2697" y="5263"/>
                  </a:lnTo>
                  <a:lnTo>
                    <a:pt x="2662" y="5208"/>
                  </a:lnTo>
                  <a:lnTo>
                    <a:pt x="2626" y="5180"/>
                  </a:lnTo>
                  <a:lnTo>
                    <a:pt x="2579" y="5173"/>
                  </a:lnTo>
                  <a:lnTo>
                    <a:pt x="2544" y="5194"/>
                  </a:lnTo>
                  <a:lnTo>
                    <a:pt x="2485" y="5249"/>
                  </a:lnTo>
                  <a:lnTo>
                    <a:pt x="2414" y="5284"/>
                  </a:lnTo>
                  <a:lnTo>
                    <a:pt x="2354" y="5270"/>
                  </a:lnTo>
                  <a:lnTo>
                    <a:pt x="2272" y="5187"/>
                  </a:lnTo>
                  <a:lnTo>
                    <a:pt x="2260" y="5221"/>
                  </a:lnTo>
                  <a:lnTo>
                    <a:pt x="2248" y="5297"/>
                  </a:lnTo>
                  <a:lnTo>
                    <a:pt x="2224" y="5325"/>
                  </a:lnTo>
                  <a:lnTo>
                    <a:pt x="2177" y="5332"/>
                  </a:lnTo>
                  <a:lnTo>
                    <a:pt x="2130" y="5311"/>
                  </a:lnTo>
                  <a:lnTo>
                    <a:pt x="2035" y="5277"/>
                  </a:lnTo>
                  <a:lnTo>
                    <a:pt x="1893" y="5325"/>
                  </a:lnTo>
                  <a:lnTo>
                    <a:pt x="1751" y="5360"/>
                  </a:lnTo>
                  <a:lnTo>
                    <a:pt x="1609" y="5353"/>
                  </a:lnTo>
                  <a:lnTo>
                    <a:pt x="1444" y="5284"/>
                  </a:lnTo>
                  <a:lnTo>
                    <a:pt x="1266" y="5139"/>
                  </a:lnTo>
                  <a:lnTo>
                    <a:pt x="1207" y="5111"/>
                  </a:lnTo>
                  <a:lnTo>
                    <a:pt x="1148" y="5097"/>
                  </a:lnTo>
                  <a:lnTo>
                    <a:pt x="1136" y="5097"/>
                  </a:lnTo>
                  <a:lnTo>
                    <a:pt x="1124" y="5056"/>
                  </a:lnTo>
                  <a:lnTo>
                    <a:pt x="1160" y="5014"/>
                  </a:lnTo>
                  <a:lnTo>
                    <a:pt x="1195" y="4994"/>
                  </a:lnTo>
                  <a:lnTo>
                    <a:pt x="1231" y="4918"/>
                  </a:lnTo>
                  <a:lnTo>
                    <a:pt x="1302" y="4876"/>
                  </a:lnTo>
                  <a:lnTo>
                    <a:pt x="1373" y="4842"/>
                  </a:lnTo>
                  <a:lnTo>
                    <a:pt x="1408" y="4793"/>
                  </a:lnTo>
                  <a:lnTo>
                    <a:pt x="1420" y="4724"/>
                  </a:lnTo>
                  <a:lnTo>
                    <a:pt x="1456" y="4655"/>
                  </a:lnTo>
                  <a:lnTo>
                    <a:pt x="1479" y="4586"/>
                  </a:lnTo>
                  <a:lnTo>
                    <a:pt x="1456" y="4496"/>
                  </a:lnTo>
                  <a:lnTo>
                    <a:pt x="1385" y="4427"/>
                  </a:lnTo>
                  <a:lnTo>
                    <a:pt x="1385" y="4400"/>
                  </a:lnTo>
                  <a:lnTo>
                    <a:pt x="1396" y="4372"/>
                  </a:lnTo>
                  <a:lnTo>
                    <a:pt x="1444" y="4324"/>
                  </a:lnTo>
                  <a:lnTo>
                    <a:pt x="1456" y="4289"/>
                  </a:lnTo>
                  <a:lnTo>
                    <a:pt x="1456" y="4275"/>
                  </a:lnTo>
                  <a:lnTo>
                    <a:pt x="1432" y="4241"/>
                  </a:lnTo>
                  <a:lnTo>
                    <a:pt x="1432" y="4227"/>
                  </a:lnTo>
                  <a:lnTo>
                    <a:pt x="1444" y="4213"/>
                  </a:lnTo>
                  <a:lnTo>
                    <a:pt x="1491" y="4199"/>
                  </a:lnTo>
                  <a:lnTo>
                    <a:pt x="1515" y="4192"/>
                  </a:lnTo>
                  <a:lnTo>
                    <a:pt x="1538" y="4116"/>
                  </a:lnTo>
                  <a:lnTo>
                    <a:pt x="1574" y="4082"/>
                  </a:lnTo>
                  <a:lnTo>
                    <a:pt x="1645" y="4054"/>
                  </a:lnTo>
                  <a:lnTo>
                    <a:pt x="1645" y="4068"/>
                  </a:lnTo>
                  <a:lnTo>
                    <a:pt x="1680" y="4054"/>
                  </a:lnTo>
                  <a:lnTo>
                    <a:pt x="1704" y="4040"/>
                  </a:lnTo>
                  <a:lnTo>
                    <a:pt x="1728" y="4020"/>
                  </a:lnTo>
                  <a:lnTo>
                    <a:pt x="1739" y="3992"/>
                  </a:lnTo>
                  <a:lnTo>
                    <a:pt x="1739" y="3958"/>
                  </a:lnTo>
                  <a:lnTo>
                    <a:pt x="1716" y="3944"/>
                  </a:lnTo>
                  <a:lnTo>
                    <a:pt x="1692" y="3937"/>
                  </a:lnTo>
                  <a:lnTo>
                    <a:pt x="1668" y="3916"/>
                  </a:lnTo>
                  <a:lnTo>
                    <a:pt x="1668" y="3895"/>
                  </a:lnTo>
                  <a:lnTo>
                    <a:pt x="1668" y="3826"/>
                  </a:lnTo>
                  <a:lnTo>
                    <a:pt x="1645" y="3764"/>
                  </a:lnTo>
                  <a:lnTo>
                    <a:pt x="1633" y="3640"/>
                  </a:lnTo>
                  <a:lnTo>
                    <a:pt x="1609" y="3592"/>
                  </a:lnTo>
                  <a:lnTo>
                    <a:pt x="1574" y="3557"/>
                  </a:lnTo>
                  <a:lnTo>
                    <a:pt x="1550" y="3522"/>
                  </a:lnTo>
                  <a:lnTo>
                    <a:pt x="1538" y="3419"/>
                  </a:lnTo>
                  <a:lnTo>
                    <a:pt x="1515" y="3377"/>
                  </a:lnTo>
                  <a:lnTo>
                    <a:pt x="1527" y="3357"/>
                  </a:lnTo>
                  <a:lnTo>
                    <a:pt x="1527" y="3343"/>
                  </a:lnTo>
                  <a:lnTo>
                    <a:pt x="1515" y="3329"/>
                  </a:lnTo>
                  <a:lnTo>
                    <a:pt x="1515" y="3301"/>
                  </a:lnTo>
                  <a:lnTo>
                    <a:pt x="1515" y="3288"/>
                  </a:lnTo>
                  <a:lnTo>
                    <a:pt x="1550" y="3246"/>
                  </a:lnTo>
                  <a:lnTo>
                    <a:pt x="1562" y="3232"/>
                  </a:lnTo>
                  <a:lnTo>
                    <a:pt x="1562" y="3184"/>
                  </a:lnTo>
                  <a:lnTo>
                    <a:pt x="1538" y="3094"/>
                  </a:lnTo>
                  <a:lnTo>
                    <a:pt x="1479" y="3004"/>
                  </a:lnTo>
                  <a:lnTo>
                    <a:pt x="1479" y="2963"/>
                  </a:lnTo>
                  <a:lnTo>
                    <a:pt x="1479" y="2866"/>
                  </a:lnTo>
                  <a:lnTo>
                    <a:pt x="1479" y="2853"/>
                  </a:lnTo>
                  <a:lnTo>
                    <a:pt x="1456" y="2846"/>
                  </a:lnTo>
                  <a:lnTo>
                    <a:pt x="1444" y="2825"/>
                  </a:lnTo>
                  <a:lnTo>
                    <a:pt x="1432" y="2804"/>
                  </a:lnTo>
                  <a:lnTo>
                    <a:pt x="1444" y="2790"/>
                  </a:lnTo>
                  <a:lnTo>
                    <a:pt x="1515" y="2742"/>
                  </a:lnTo>
                  <a:lnTo>
                    <a:pt x="1538" y="2721"/>
                  </a:lnTo>
                  <a:lnTo>
                    <a:pt x="1550" y="2701"/>
                  </a:lnTo>
                  <a:lnTo>
                    <a:pt x="1562" y="2673"/>
                  </a:lnTo>
                  <a:lnTo>
                    <a:pt x="1562" y="2652"/>
                  </a:lnTo>
                  <a:lnTo>
                    <a:pt x="1562" y="2625"/>
                  </a:lnTo>
                  <a:lnTo>
                    <a:pt x="1550" y="2597"/>
                  </a:lnTo>
                  <a:lnTo>
                    <a:pt x="1515" y="2549"/>
                  </a:lnTo>
                  <a:lnTo>
                    <a:pt x="1515" y="2528"/>
                  </a:lnTo>
                  <a:lnTo>
                    <a:pt x="1515" y="2473"/>
                  </a:lnTo>
                  <a:lnTo>
                    <a:pt x="1527" y="2438"/>
                  </a:lnTo>
                  <a:lnTo>
                    <a:pt x="1550" y="2404"/>
                  </a:lnTo>
                  <a:lnTo>
                    <a:pt x="1586" y="2362"/>
                  </a:lnTo>
                  <a:lnTo>
                    <a:pt x="1621" y="2279"/>
                  </a:lnTo>
                  <a:lnTo>
                    <a:pt x="1586" y="2183"/>
                  </a:lnTo>
                  <a:lnTo>
                    <a:pt x="1491" y="2100"/>
                  </a:lnTo>
                  <a:lnTo>
                    <a:pt x="1349" y="2031"/>
                  </a:lnTo>
                  <a:lnTo>
                    <a:pt x="1337" y="2024"/>
                  </a:lnTo>
                  <a:lnTo>
                    <a:pt x="1290" y="2031"/>
                  </a:lnTo>
                  <a:lnTo>
                    <a:pt x="1278" y="2031"/>
                  </a:lnTo>
                  <a:lnTo>
                    <a:pt x="1255" y="2017"/>
                  </a:lnTo>
                  <a:lnTo>
                    <a:pt x="1219" y="1989"/>
                  </a:lnTo>
                  <a:lnTo>
                    <a:pt x="1195" y="1982"/>
                  </a:lnTo>
                  <a:lnTo>
                    <a:pt x="1089" y="1955"/>
                  </a:lnTo>
                  <a:lnTo>
                    <a:pt x="1053" y="1941"/>
                  </a:lnTo>
                  <a:lnTo>
                    <a:pt x="983" y="1899"/>
                  </a:lnTo>
                  <a:lnTo>
                    <a:pt x="935" y="1879"/>
                  </a:lnTo>
                  <a:lnTo>
                    <a:pt x="900" y="1872"/>
                  </a:lnTo>
                  <a:lnTo>
                    <a:pt x="876" y="1865"/>
                  </a:lnTo>
                  <a:lnTo>
                    <a:pt x="829" y="1782"/>
                  </a:lnTo>
                  <a:lnTo>
                    <a:pt x="805" y="1761"/>
                  </a:lnTo>
                  <a:lnTo>
                    <a:pt x="781" y="1748"/>
                  </a:lnTo>
                  <a:lnTo>
                    <a:pt x="758" y="1734"/>
                  </a:lnTo>
                  <a:lnTo>
                    <a:pt x="746" y="1706"/>
                  </a:lnTo>
                  <a:lnTo>
                    <a:pt x="758" y="1692"/>
                  </a:lnTo>
                  <a:lnTo>
                    <a:pt x="817" y="1665"/>
                  </a:lnTo>
                  <a:lnTo>
                    <a:pt x="829" y="1651"/>
                  </a:lnTo>
                  <a:lnTo>
                    <a:pt x="841" y="1609"/>
                  </a:lnTo>
                  <a:lnTo>
                    <a:pt x="876" y="1478"/>
                  </a:lnTo>
                  <a:lnTo>
                    <a:pt x="888" y="1375"/>
                  </a:lnTo>
                  <a:lnTo>
                    <a:pt x="852" y="1278"/>
                  </a:lnTo>
                  <a:lnTo>
                    <a:pt x="793" y="1188"/>
                  </a:lnTo>
                  <a:lnTo>
                    <a:pt x="699" y="1105"/>
                  </a:lnTo>
                  <a:lnTo>
                    <a:pt x="474" y="981"/>
                  </a:lnTo>
                  <a:lnTo>
                    <a:pt x="438" y="946"/>
                  </a:lnTo>
                  <a:lnTo>
                    <a:pt x="261" y="829"/>
                  </a:lnTo>
                  <a:lnTo>
                    <a:pt x="202" y="808"/>
                  </a:lnTo>
                  <a:lnTo>
                    <a:pt x="60" y="774"/>
                  </a:lnTo>
                  <a:lnTo>
                    <a:pt x="13" y="753"/>
                  </a:lnTo>
                  <a:lnTo>
                    <a:pt x="1" y="712"/>
                  </a:lnTo>
                  <a:lnTo>
                    <a:pt x="13" y="663"/>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75" name="Google Shape;600;p22">
              <a:extLst>
                <a:ext uri="{FF2B5EF4-FFF2-40B4-BE49-F238E27FC236}">
                  <a16:creationId xmlns:a16="http://schemas.microsoft.com/office/drawing/2014/main" id="{EDAFA662-A359-1FD9-DC2F-EAD27D69C14E}"/>
                </a:ext>
              </a:extLst>
            </p:cNvPr>
            <p:cNvSpPr/>
            <p:nvPr/>
          </p:nvSpPr>
          <p:spPr>
            <a:xfrm flipH="1">
              <a:off x="4783676" y="3383022"/>
              <a:ext cx="674705" cy="710401"/>
            </a:xfrm>
            <a:custGeom>
              <a:avLst/>
              <a:gdLst/>
              <a:ahLst/>
              <a:cxnLst/>
              <a:rect l="l" t="t" r="r" b="b"/>
              <a:pathLst>
                <a:path w="11083" h="7453" extrusionOk="0">
                  <a:moveTo>
                    <a:pt x="24" y="3198"/>
                  </a:moveTo>
                  <a:lnTo>
                    <a:pt x="60" y="3150"/>
                  </a:lnTo>
                  <a:lnTo>
                    <a:pt x="84" y="3129"/>
                  </a:lnTo>
                  <a:lnTo>
                    <a:pt x="166" y="3108"/>
                  </a:lnTo>
                  <a:lnTo>
                    <a:pt x="202" y="3094"/>
                  </a:lnTo>
                  <a:lnTo>
                    <a:pt x="214" y="3060"/>
                  </a:lnTo>
                  <a:lnTo>
                    <a:pt x="190" y="3039"/>
                  </a:lnTo>
                  <a:lnTo>
                    <a:pt x="143" y="3025"/>
                  </a:lnTo>
                  <a:lnTo>
                    <a:pt x="119" y="3005"/>
                  </a:lnTo>
                  <a:lnTo>
                    <a:pt x="119" y="2949"/>
                  </a:lnTo>
                  <a:lnTo>
                    <a:pt x="155" y="2853"/>
                  </a:lnTo>
                  <a:lnTo>
                    <a:pt x="155" y="2804"/>
                  </a:lnTo>
                  <a:lnTo>
                    <a:pt x="131" y="2797"/>
                  </a:lnTo>
                  <a:lnTo>
                    <a:pt x="95" y="2791"/>
                  </a:lnTo>
                  <a:lnTo>
                    <a:pt x="60" y="2784"/>
                  </a:lnTo>
                  <a:lnTo>
                    <a:pt x="60" y="2749"/>
                  </a:lnTo>
                  <a:lnTo>
                    <a:pt x="84" y="2735"/>
                  </a:lnTo>
                  <a:lnTo>
                    <a:pt x="131" y="2715"/>
                  </a:lnTo>
                  <a:lnTo>
                    <a:pt x="226" y="2701"/>
                  </a:lnTo>
                  <a:lnTo>
                    <a:pt x="285" y="2666"/>
                  </a:lnTo>
                  <a:lnTo>
                    <a:pt x="261" y="2583"/>
                  </a:lnTo>
                  <a:lnTo>
                    <a:pt x="344" y="2556"/>
                  </a:lnTo>
                  <a:lnTo>
                    <a:pt x="356" y="2528"/>
                  </a:lnTo>
                  <a:lnTo>
                    <a:pt x="356" y="2500"/>
                  </a:lnTo>
                  <a:lnTo>
                    <a:pt x="367" y="2480"/>
                  </a:lnTo>
                  <a:lnTo>
                    <a:pt x="403" y="2466"/>
                  </a:lnTo>
                  <a:lnTo>
                    <a:pt x="462" y="2438"/>
                  </a:lnTo>
                  <a:lnTo>
                    <a:pt x="533" y="2397"/>
                  </a:lnTo>
                  <a:lnTo>
                    <a:pt x="580" y="2369"/>
                  </a:lnTo>
                  <a:lnTo>
                    <a:pt x="770" y="2314"/>
                  </a:lnTo>
                  <a:lnTo>
                    <a:pt x="841" y="2307"/>
                  </a:lnTo>
                  <a:lnTo>
                    <a:pt x="900" y="2314"/>
                  </a:lnTo>
                  <a:lnTo>
                    <a:pt x="1077" y="2390"/>
                  </a:lnTo>
                  <a:lnTo>
                    <a:pt x="1113" y="2390"/>
                  </a:lnTo>
                  <a:lnTo>
                    <a:pt x="1184" y="2362"/>
                  </a:lnTo>
                  <a:lnTo>
                    <a:pt x="1207" y="2355"/>
                  </a:lnTo>
                  <a:lnTo>
                    <a:pt x="1219" y="2342"/>
                  </a:lnTo>
                  <a:lnTo>
                    <a:pt x="1231" y="2335"/>
                  </a:lnTo>
                  <a:lnTo>
                    <a:pt x="1266" y="2328"/>
                  </a:lnTo>
                  <a:lnTo>
                    <a:pt x="1302" y="2321"/>
                  </a:lnTo>
                  <a:lnTo>
                    <a:pt x="1432" y="2335"/>
                  </a:lnTo>
                  <a:lnTo>
                    <a:pt x="1550" y="2335"/>
                  </a:lnTo>
                  <a:lnTo>
                    <a:pt x="1597" y="2328"/>
                  </a:lnTo>
                  <a:lnTo>
                    <a:pt x="1763" y="2293"/>
                  </a:lnTo>
                  <a:lnTo>
                    <a:pt x="1846" y="2293"/>
                  </a:lnTo>
                  <a:lnTo>
                    <a:pt x="2212" y="2328"/>
                  </a:lnTo>
                  <a:lnTo>
                    <a:pt x="2260" y="2321"/>
                  </a:lnTo>
                  <a:lnTo>
                    <a:pt x="2260" y="2273"/>
                  </a:lnTo>
                  <a:lnTo>
                    <a:pt x="2295" y="2259"/>
                  </a:lnTo>
                  <a:lnTo>
                    <a:pt x="2343" y="2252"/>
                  </a:lnTo>
                  <a:lnTo>
                    <a:pt x="2390" y="2252"/>
                  </a:lnTo>
                  <a:lnTo>
                    <a:pt x="2484" y="2266"/>
                  </a:lnTo>
                  <a:lnTo>
                    <a:pt x="2650" y="2328"/>
                  </a:lnTo>
                  <a:lnTo>
                    <a:pt x="2733" y="2328"/>
                  </a:lnTo>
                  <a:lnTo>
                    <a:pt x="2733" y="2190"/>
                  </a:lnTo>
                  <a:lnTo>
                    <a:pt x="2733" y="2038"/>
                  </a:lnTo>
                  <a:lnTo>
                    <a:pt x="2733" y="1886"/>
                  </a:lnTo>
                  <a:lnTo>
                    <a:pt x="2733" y="1734"/>
                  </a:lnTo>
                  <a:lnTo>
                    <a:pt x="2733" y="1575"/>
                  </a:lnTo>
                  <a:lnTo>
                    <a:pt x="2733" y="1423"/>
                  </a:lnTo>
                  <a:lnTo>
                    <a:pt x="2721" y="1271"/>
                  </a:lnTo>
                  <a:lnTo>
                    <a:pt x="2721" y="1119"/>
                  </a:lnTo>
                  <a:lnTo>
                    <a:pt x="2721" y="967"/>
                  </a:lnTo>
                  <a:lnTo>
                    <a:pt x="2756" y="877"/>
                  </a:lnTo>
                  <a:lnTo>
                    <a:pt x="2697" y="877"/>
                  </a:lnTo>
                  <a:lnTo>
                    <a:pt x="2697" y="877"/>
                  </a:lnTo>
                  <a:lnTo>
                    <a:pt x="2709" y="871"/>
                  </a:lnTo>
                  <a:lnTo>
                    <a:pt x="2827" y="836"/>
                  </a:lnTo>
                  <a:lnTo>
                    <a:pt x="3005" y="802"/>
                  </a:lnTo>
                  <a:lnTo>
                    <a:pt x="3182" y="795"/>
                  </a:lnTo>
                  <a:lnTo>
                    <a:pt x="3301" y="774"/>
                  </a:lnTo>
                  <a:lnTo>
                    <a:pt x="3490" y="712"/>
                  </a:lnTo>
                  <a:lnTo>
                    <a:pt x="3904" y="518"/>
                  </a:lnTo>
                  <a:lnTo>
                    <a:pt x="3927" y="484"/>
                  </a:lnTo>
                  <a:lnTo>
                    <a:pt x="3916" y="442"/>
                  </a:lnTo>
                  <a:lnTo>
                    <a:pt x="3750" y="208"/>
                  </a:lnTo>
                  <a:lnTo>
                    <a:pt x="3714" y="97"/>
                  </a:lnTo>
                  <a:lnTo>
                    <a:pt x="3703" y="0"/>
                  </a:lnTo>
                  <a:lnTo>
                    <a:pt x="3868" y="69"/>
                  </a:lnTo>
                  <a:lnTo>
                    <a:pt x="3951" y="118"/>
                  </a:lnTo>
                  <a:lnTo>
                    <a:pt x="3998" y="139"/>
                  </a:lnTo>
                  <a:lnTo>
                    <a:pt x="4069" y="152"/>
                  </a:lnTo>
                  <a:lnTo>
                    <a:pt x="4294" y="173"/>
                  </a:lnTo>
                  <a:lnTo>
                    <a:pt x="4460" y="194"/>
                  </a:lnTo>
                  <a:lnTo>
                    <a:pt x="4601" y="221"/>
                  </a:lnTo>
                  <a:lnTo>
                    <a:pt x="4672" y="228"/>
                  </a:lnTo>
                  <a:lnTo>
                    <a:pt x="4743" y="228"/>
                  </a:lnTo>
                  <a:lnTo>
                    <a:pt x="4779" y="235"/>
                  </a:lnTo>
                  <a:lnTo>
                    <a:pt x="4850" y="235"/>
                  </a:lnTo>
                  <a:lnTo>
                    <a:pt x="5004" y="249"/>
                  </a:lnTo>
                  <a:lnTo>
                    <a:pt x="5063" y="270"/>
                  </a:lnTo>
                  <a:lnTo>
                    <a:pt x="5122" y="304"/>
                  </a:lnTo>
                  <a:lnTo>
                    <a:pt x="5157" y="318"/>
                  </a:lnTo>
                  <a:lnTo>
                    <a:pt x="5205" y="332"/>
                  </a:lnTo>
                  <a:lnTo>
                    <a:pt x="5358" y="353"/>
                  </a:lnTo>
                  <a:lnTo>
                    <a:pt x="5429" y="366"/>
                  </a:lnTo>
                  <a:lnTo>
                    <a:pt x="5690" y="401"/>
                  </a:lnTo>
                  <a:lnTo>
                    <a:pt x="5808" y="435"/>
                  </a:lnTo>
                  <a:lnTo>
                    <a:pt x="5867" y="442"/>
                  </a:lnTo>
                  <a:lnTo>
                    <a:pt x="5926" y="449"/>
                  </a:lnTo>
                  <a:lnTo>
                    <a:pt x="5985" y="442"/>
                  </a:lnTo>
                  <a:lnTo>
                    <a:pt x="6021" y="435"/>
                  </a:lnTo>
                  <a:lnTo>
                    <a:pt x="6068" y="422"/>
                  </a:lnTo>
                  <a:lnTo>
                    <a:pt x="6104" y="415"/>
                  </a:lnTo>
                  <a:lnTo>
                    <a:pt x="6151" y="408"/>
                  </a:lnTo>
                  <a:lnTo>
                    <a:pt x="6198" y="415"/>
                  </a:lnTo>
                  <a:lnTo>
                    <a:pt x="6340" y="408"/>
                  </a:lnTo>
                  <a:lnTo>
                    <a:pt x="6695" y="415"/>
                  </a:lnTo>
                  <a:lnTo>
                    <a:pt x="6730" y="408"/>
                  </a:lnTo>
                  <a:lnTo>
                    <a:pt x="6754" y="408"/>
                  </a:lnTo>
                  <a:lnTo>
                    <a:pt x="6789" y="415"/>
                  </a:lnTo>
                  <a:lnTo>
                    <a:pt x="6849" y="463"/>
                  </a:lnTo>
                  <a:lnTo>
                    <a:pt x="7002" y="553"/>
                  </a:lnTo>
                  <a:lnTo>
                    <a:pt x="7097" y="587"/>
                  </a:lnTo>
                  <a:lnTo>
                    <a:pt x="7227" y="629"/>
                  </a:lnTo>
                  <a:lnTo>
                    <a:pt x="7416" y="670"/>
                  </a:lnTo>
                  <a:lnTo>
                    <a:pt x="7736" y="767"/>
                  </a:lnTo>
                  <a:lnTo>
                    <a:pt x="7913" y="850"/>
                  </a:lnTo>
                  <a:lnTo>
                    <a:pt x="7984" y="891"/>
                  </a:lnTo>
                  <a:lnTo>
                    <a:pt x="8067" y="926"/>
                  </a:lnTo>
                  <a:lnTo>
                    <a:pt x="8126" y="953"/>
                  </a:lnTo>
                  <a:lnTo>
                    <a:pt x="8197" y="947"/>
                  </a:lnTo>
                  <a:lnTo>
                    <a:pt x="8244" y="940"/>
                  </a:lnTo>
                  <a:lnTo>
                    <a:pt x="8315" y="891"/>
                  </a:lnTo>
                  <a:lnTo>
                    <a:pt x="8445" y="864"/>
                  </a:lnTo>
                  <a:lnTo>
                    <a:pt x="8552" y="815"/>
                  </a:lnTo>
                  <a:lnTo>
                    <a:pt x="8611" y="822"/>
                  </a:lnTo>
                  <a:lnTo>
                    <a:pt x="8634" y="1009"/>
                  </a:lnTo>
                  <a:lnTo>
                    <a:pt x="8646" y="1071"/>
                  </a:lnTo>
                  <a:lnTo>
                    <a:pt x="8670" y="1119"/>
                  </a:lnTo>
                  <a:lnTo>
                    <a:pt x="8776" y="1195"/>
                  </a:lnTo>
                  <a:lnTo>
                    <a:pt x="8812" y="1237"/>
                  </a:lnTo>
                  <a:lnTo>
                    <a:pt x="8836" y="1313"/>
                  </a:lnTo>
                  <a:lnTo>
                    <a:pt x="8918" y="1423"/>
                  </a:lnTo>
                  <a:lnTo>
                    <a:pt x="8966" y="1471"/>
                  </a:lnTo>
                  <a:lnTo>
                    <a:pt x="8989" y="1527"/>
                  </a:lnTo>
                  <a:lnTo>
                    <a:pt x="9013" y="1589"/>
                  </a:lnTo>
                  <a:lnTo>
                    <a:pt x="9190" y="1831"/>
                  </a:lnTo>
                  <a:lnTo>
                    <a:pt x="9226" y="1851"/>
                  </a:lnTo>
                  <a:lnTo>
                    <a:pt x="9238" y="1872"/>
                  </a:lnTo>
                  <a:lnTo>
                    <a:pt x="9238" y="1893"/>
                  </a:lnTo>
                  <a:lnTo>
                    <a:pt x="9226" y="1948"/>
                  </a:lnTo>
                  <a:lnTo>
                    <a:pt x="9238" y="1976"/>
                  </a:lnTo>
                  <a:lnTo>
                    <a:pt x="9179" y="2031"/>
                  </a:lnTo>
                  <a:lnTo>
                    <a:pt x="9167" y="2052"/>
                  </a:lnTo>
                  <a:lnTo>
                    <a:pt x="9119" y="2093"/>
                  </a:lnTo>
                  <a:lnTo>
                    <a:pt x="9096" y="2128"/>
                  </a:lnTo>
                  <a:lnTo>
                    <a:pt x="9060" y="2155"/>
                  </a:lnTo>
                  <a:lnTo>
                    <a:pt x="9037" y="2183"/>
                  </a:lnTo>
                  <a:lnTo>
                    <a:pt x="9048" y="2203"/>
                  </a:lnTo>
                  <a:lnTo>
                    <a:pt x="9096" y="2203"/>
                  </a:lnTo>
                  <a:lnTo>
                    <a:pt x="9143" y="2197"/>
                  </a:lnTo>
                  <a:lnTo>
                    <a:pt x="9167" y="2176"/>
                  </a:lnTo>
                  <a:lnTo>
                    <a:pt x="9179" y="2155"/>
                  </a:lnTo>
                  <a:lnTo>
                    <a:pt x="9179" y="2121"/>
                  </a:lnTo>
                  <a:lnTo>
                    <a:pt x="9190" y="2107"/>
                  </a:lnTo>
                  <a:lnTo>
                    <a:pt x="9214" y="2093"/>
                  </a:lnTo>
                  <a:lnTo>
                    <a:pt x="9238" y="2100"/>
                  </a:lnTo>
                  <a:lnTo>
                    <a:pt x="9249" y="2114"/>
                  </a:lnTo>
                  <a:lnTo>
                    <a:pt x="9261" y="2141"/>
                  </a:lnTo>
                  <a:lnTo>
                    <a:pt x="9249" y="2162"/>
                  </a:lnTo>
                  <a:lnTo>
                    <a:pt x="9261" y="2176"/>
                  </a:lnTo>
                  <a:lnTo>
                    <a:pt x="9320" y="2176"/>
                  </a:lnTo>
                  <a:lnTo>
                    <a:pt x="9344" y="2183"/>
                  </a:lnTo>
                  <a:lnTo>
                    <a:pt x="9356" y="2203"/>
                  </a:lnTo>
                  <a:lnTo>
                    <a:pt x="9356" y="2231"/>
                  </a:lnTo>
                  <a:lnTo>
                    <a:pt x="9356" y="2252"/>
                  </a:lnTo>
                  <a:lnTo>
                    <a:pt x="9368" y="2273"/>
                  </a:lnTo>
                  <a:lnTo>
                    <a:pt x="9415" y="2328"/>
                  </a:lnTo>
                  <a:lnTo>
                    <a:pt x="9451" y="2362"/>
                  </a:lnTo>
                  <a:lnTo>
                    <a:pt x="9521" y="2390"/>
                  </a:lnTo>
                  <a:lnTo>
                    <a:pt x="9687" y="2500"/>
                  </a:lnTo>
                  <a:lnTo>
                    <a:pt x="9734" y="2507"/>
                  </a:lnTo>
                  <a:lnTo>
                    <a:pt x="9782" y="2500"/>
                  </a:lnTo>
                  <a:lnTo>
                    <a:pt x="9829" y="2494"/>
                  </a:lnTo>
                  <a:lnTo>
                    <a:pt x="9888" y="2487"/>
                  </a:lnTo>
                  <a:lnTo>
                    <a:pt x="9959" y="2494"/>
                  </a:lnTo>
                  <a:lnTo>
                    <a:pt x="10006" y="2521"/>
                  </a:lnTo>
                  <a:lnTo>
                    <a:pt x="10066" y="2576"/>
                  </a:lnTo>
                  <a:lnTo>
                    <a:pt x="10101" y="2611"/>
                  </a:lnTo>
                  <a:lnTo>
                    <a:pt x="10125" y="2646"/>
                  </a:lnTo>
                  <a:lnTo>
                    <a:pt x="10243" y="2715"/>
                  </a:lnTo>
                  <a:lnTo>
                    <a:pt x="10361" y="2770"/>
                  </a:lnTo>
                  <a:lnTo>
                    <a:pt x="11083" y="3205"/>
                  </a:lnTo>
                  <a:lnTo>
                    <a:pt x="11012" y="3226"/>
                  </a:lnTo>
                  <a:lnTo>
                    <a:pt x="10976" y="3274"/>
                  </a:lnTo>
                  <a:lnTo>
                    <a:pt x="10953" y="3364"/>
                  </a:lnTo>
                  <a:lnTo>
                    <a:pt x="10929" y="3405"/>
                  </a:lnTo>
                  <a:lnTo>
                    <a:pt x="10858" y="3426"/>
                  </a:lnTo>
                  <a:lnTo>
                    <a:pt x="10834" y="3426"/>
                  </a:lnTo>
                  <a:lnTo>
                    <a:pt x="10822" y="3405"/>
                  </a:lnTo>
                  <a:lnTo>
                    <a:pt x="10787" y="3391"/>
                  </a:lnTo>
                  <a:lnTo>
                    <a:pt x="10728" y="3419"/>
                  </a:lnTo>
                  <a:lnTo>
                    <a:pt x="10681" y="3447"/>
                  </a:lnTo>
                  <a:lnTo>
                    <a:pt x="10657" y="3481"/>
                  </a:lnTo>
                  <a:lnTo>
                    <a:pt x="10669" y="3523"/>
                  </a:lnTo>
                  <a:lnTo>
                    <a:pt x="10704" y="3550"/>
                  </a:lnTo>
                  <a:lnTo>
                    <a:pt x="10704" y="3605"/>
                  </a:lnTo>
                  <a:lnTo>
                    <a:pt x="10574" y="3661"/>
                  </a:lnTo>
                  <a:lnTo>
                    <a:pt x="10420" y="3716"/>
                  </a:lnTo>
                  <a:lnTo>
                    <a:pt x="10338" y="3757"/>
                  </a:lnTo>
                  <a:lnTo>
                    <a:pt x="10349" y="3792"/>
                  </a:lnTo>
                  <a:lnTo>
                    <a:pt x="10361" y="3826"/>
                  </a:lnTo>
                  <a:lnTo>
                    <a:pt x="10373" y="3868"/>
                  </a:lnTo>
                  <a:lnTo>
                    <a:pt x="10361" y="3896"/>
                  </a:lnTo>
                  <a:lnTo>
                    <a:pt x="10302" y="3896"/>
                  </a:lnTo>
                  <a:lnTo>
                    <a:pt x="10184" y="3847"/>
                  </a:lnTo>
                  <a:lnTo>
                    <a:pt x="10125" y="3854"/>
                  </a:lnTo>
                  <a:lnTo>
                    <a:pt x="10089" y="3896"/>
                  </a:lnTo>
                  <a:lnTo>
                    <a:pt x="10054" y="3937"/>
                  </a:lnTo>
                  <a:lnTo>
                    <a:pt x="10018" y="3965"/>
                  </a:lnTo>
                  <a:lnTo>
                    <a:pt x="9924" y="3985"/>
                  </a:lnTo>
                  <a:lnTo>
                    <a:pt x="9876" y="3999"/>
                  </a:lnTo>
                  <a:lnTo>
                    <a:pt x="9805" y="4082"/>
                  </a:lnTo>
                  <a:lnTo>
                    <a:pt x="9758" y="4110"/>
                  </a:lnTo>
                  <a:lnTo>
                    <a:pt x="9368" y="4220"/>
                  </a:lnTo>
                  <a:lnTo>
                    <a:pt x="9179" y="4289"/>
                  </a:lnTo>
                  <a:lnTo>
                    <a:pt x="9131" y="4289"/>
                  </a:lnTo>
                  <a:lnTo>
                    <a:pt x="9096" y="4275"/>
                  </a:lnTo>
                  <a:lnTo>
                    <a:pt x="9037" y="4268"/>
                  </a:lnTo>
                  <a:lnTo>
                    <a:pt x="8989" y="4268"/>
                  </a:lnTo>
                  <a:lnTo>
                    <a:pt x="8930" y="4282"/>
                  </a:lnTo>
                  <a:lnTo>
                    <a:pt x="8895" y="4282"/>
                  </a:lnTo>
                  <a:lnTo>
                    <a:pt x="8847" y="4282"/>
                  </a:lnTo>
                  <a:lnTo>
                    <a:pt x="8729" y="4262"/>
                  </a:lnTo>
                  <a:lnTo>
                    <a:pt x="8694" y="4268"/>
                  </a:lnTo>
                  <a:lnTo>
                    <a:pt x="8599" y="4296"/>
                  </a:lnTo>
                  <a:lnTo>
                    <a:pt x="8469" y="4324"/>
                  </a:lnTo>
                  <a:lnTo>
                    <a:pt x="8351" y="4393"/>
                  </a:lnTo>
                  <a:lnTo>
                    <a:pt x="8268" y="4441"/>
                  </a:lnTo>
                  <a:lnTo>
                    <a:pt x="8209" y="4455"/>
                  </a:lnTo>
                  <a:lnTo>
                    <a:pt x="8150" y="4469"/>
                  </a:lnTo>
                  <a:lnTo>
                    <a:pt x="8079" y="4476"/>
                  </a:lnTo>
                  <a:lnTo>
                    <a:pt x="8019" y="4469"/>
                  </a:lnTo>
                  <a:lnTo>
                    <a:pt x="7866" y="4427"/>
                  </a:lnTo>
                  <a:lnTo>
                    <a:pt x="7783" y="4427"/>
                  </a:lnTo>
                  <a:lnTo>
                    <a:pt x="7724" y="4476"/>
                  </a:lnTo>
                  <a:lnTo>
                    <a:pt x="7688" y="4565"/>
                  </a:lnTo>
                  <a:lnTo>
                    <a:pt x="7653" y="4607"/>
                  </a:lnTo>
                  <a:lnTo>
                    <a:pt x="7570" y="4628"/>
                  </a:lnTo>
                  <a:lnTo>
                    <a:pt x="7499" y="4641"/>
                  </a:lnTo>
                  <a:lnTo>
                    <a:pt x="7345" y="4683"/>
                  </a:lnTo>
                  <a:lnTo>
                    <a:pt x="7286" y="4697"/>
                  </a:lnTo>
                  <a:lnTo>
                    <a:pt x="7239" y="4690"/>
                  </a:lnTo>
                  <a:lnTo>
                    <a:pt x="7156" y="4669"/>
                  </a:lnTo>
                  <a:lnTo>
                    <a:pt x="7109" y="4669"/>
                  </a:lnTo>
                  <a:lnTo>
                    <a:pt x="7061" y="4683"/>
                  </a:lnTo>
                  <a:lnTo>
                    <a:pt x="7014" y="4717"/>
                  </a:lnTo>
                  <a:lnTo>
                    <a:pt x="6896" y="4814"/>
                  </a:lnTo>
                  <a:lnTo>
                    <a:pt x="6872" y="4849"/>
                  </a:lnTo>
                  <a:lnTo>
                    <a:pt x="6849" y="4883"/>
                  </a:lnTo>
                  <a:lnTo>
                    <a:pt x="6849" y="4918"/>
                  </a:lnTo>
                  <a:lnTo>
                    <a:pt x="6872" y="4959"/>
                  </a:lnTo>
                  <a:lnTo>
                    <a:pt x="6896" y="4987"/>
                  </a:lnTo>
                  <a:lnTo>
                    <a:pt x="6884" y="5014"/>
                  </a:lnTo>
                  <a:lnTo>
                    <a:pt x="6742" y="5118"/>
                  </a:lnTo>
                  <a:lnTo>
                    <a:pt x="6648" y="5270"/>
                  </a:lnTo>
                  <a:lnTo>
                    <a:pt x="6565" y="5387"/>
                  </a:lnTo>
                  <a:lnTo>
                    <a:pt x="6541" y="5408"/>
                  </a:lnTo>
                  <a:lnTo>
                    <a:pt x="6506" y="5415"/>
                  </a:lnTo>
                  <a:lnTo>
                    <a:pt x="6364" y="5415"/>
                  </a:lnTo>
                  <a:lnTo>
                    <a:pt x="6305" y="5408"/>
                  </a:lnTo>
                  <a:lnTo>
                    <a:pt x="6257" y="5387"/>
                  </a:lnTo>
                  <a:lnTo>
                    <a:pt x="6245" y="5353"/>
                  </a:lnTo>
                  <a:lnTo>
                    <a:pt x="6210" y="5311"/>
                  </a:lnTo>
                  <a:lnTo>
                    <a:pt x="6127" y="5311"/>
                  </a:lnTo>
                  <a:lnTo>
                    <a:pt x="6044" y="5325"/>
                  </a:lnTo>
                  <a:lnTo>
                    <a:pt x="5973" y="5346"/>
                  </a:lnTo>
                  <a:lnTo>
                    <a:pt x="5867" y="5401"/>
                  </a:lnTo>
                  <a:lnTo>
                    <a:pt x="5831" y="5415"/>
                  </a:lnTo>
                  <a:lnTo>
                    <a:pt x="5784" y="5415"/>
                  </a:lnTo>
                  <a:lnTo>
                    <a:pt x="5701" y="5401"/>
                  </a:lnTo>
                  <a:lnTo>
                    <a:pt x="5654" y="5408"/>
                  </a:lnTo>
                  <a:lnTo>
                    <a:pt x="5595" y="5422"/>
                  </a:lnTo>
                  <a:lnTo>
                    <a:pt x="5524" y="5477"/>
                  </a:lnTo>
                  <a:lnTo>
                    <a:pt x="5465" y="5491"/>
                  </a:lnTo>
                  <a:lnTo>
                    <a:pt x="5276" y="5484"/>
                  </a:lnTo>
                  <a:lnTo>
                    <a:pt x="5216" y="5491"/>
                  </a:lnTo>
                  <a:lnTo>
                    <a:pt x="5157" y="5519"/>
                  </a:lnTo>
                  <a:lnTo>
                    <a:pt x="5098" y="5553"/>
                  </a:lnTo>
                  <a:lnTo>
                    <a:pt x="5051" y="5595"/>
                  </a:lnTo>
                  <a:lnTo>
                    <a:pt x="5015" y="5636"/>
                  </a:lnTo>
                  <a:lnTo>
                    <a:pt x="5027" y="5670"/>
                  </a:lnTo>
                  <a:lnTo>
                    <a:pt x="5027" y="5705"/>
                  </a:lnTo>
                  <a:lnTo>
                    <a:pt x="5015" y="5726"/>
                  </a:lnTo>
                  <a:lnTo>
                    <a:pt x="4850" y="5726"/>
                  </a:lnTo>
                  <a:lnTo>
                    <a:pt x="4649" y="5746"/>
                  </a:lnTo>
                  <a:lnTo>
                    <a:pt x="4578" y="5740"/>
                  </a:lnTo>
                  <a:lnTo>
                    <a:pt x="4554" y="5712"/>
                  </a:lnTo>
                  <a:lnTo>
                    <a:pt x="4554" y="5657"/>
                  </a:lnTo>
                  <a:lnTo>
                    <a:pt x="4519" y="5629"/>
                  </a:lnTo>
                  <a:lnTo>
                    <a:pt x="4436" y="5601"/>
                  </a:lnTo>
                  <a:lnTo>
                    <a:pt x="4377" y="5595"/>
                  </a:lnTo>
                  <a:lnTo>
                    <a:pt x="4294" y="5595"/>
                  </a:lnTo>
                  <a:lnTo>
                    <a:pt x="4211" y="5608"/>
                  </a:lnTo>
                  <a:lnTo>
                    <a:pt x="4128" y="5636"/>
                  </a:lnTo>
                  <a:lnTo>
                    <a:pt x="4117" y="5657"/>
                  </a:lnTo>
                  <a:lnTo>
                    <a:pt x="4140" y="5684"/>
                  </a:lnTo>
                  <a:lnTo>
                    <a:pt x="4389" y="5816"/>
                  </a:lnTo>
                  <a:lnTo>
                    <a:pt x="4471" y="5878"/>
                  </a:lnTo>
                  <a:lnTo>
                    <a:pt x="4460" y="5933"/>
                  </a:lnTo>
                  <a:lnTo>
                    <a:pt x="4424" y="5933"/>
                  </a:lnTo>
                  <a:lnTo>
                    <a:pt x="4365" y="5919"/>
                  </a:lnTo>
                  <a:lnTo>
                    <a:pt x="4294" y="5919"/>
                  </a:lnTo>
                  <a:lnTo>
                    <a:pt x="4235" y="5947"/>
                  </a:lnTo>
                  <a:lnTo>
                    <a:pt x="4223" y="5981"/>
                  </a:lnTo>
                  <a:lnTo>
                    <a:pt x="4223" y="6030"/>
                  </a:lnTo>
                  <a:lnTo>
                    <a:pt x="4247" y="6112"/>
                  </a:lnTo>
                  <a:lnTo>
                    <a:pt x="4247" y="6154"/>
                  </a:lnTo>
                  <a:lnTo>
                    <a:pt x="4235" y="6188"/>
                  </a:lnTo>
                  <a:lnTo>
                    <a:pt x="4188" y="6264"/>
                  </a:lnTo>
                  <a:lnTo>
                    <a:pt x="4199" y="6292"/>
                  </a:lnTo>
                  <a:lnTo>
                    <a:pt x="4247" y="6320"/>
                  </a:lnTo>
                  <a:lnTo>
                    <a:pt x="4306" y="6340"/>
                  </a:lnTo>
                  <a:lnTo>
                    <a:pt x="4341" y="6368"/>
                  </a:lnTo>
                  <a:lnTo>
                    <a:pt x="4306" y="6444"/>
                  </a:lnTo>
                  <a:lnTo>
                    <a:pt x="4188" y="6520"/>
                  </a:lnTo>
                  <a:lnTo>
                    <a:pt x="4117" y="6589"/>
                  </a:lnTo>
                  <a:lnTo>
                    <a:pt x="4199" y="6665"/>
                  </a:lnTo>
                  <a:lnTo>
                    <a:pt x="4306" y="6706"/>
                  </a:lnTo>
                  <a:lnTo>
                    <a:pt x="4353" y="6734"/>
                  </a:lnTo>
                  <a:lnTo>
                    <a:pt x="4365" y="6769"/>
                  </a:lnTo>
                  <a:lnTo>
                    <a:pt x="4341" y="6817"/>
                  </a:lnTo>
                  <a:lnTo>
                    <a:pt x="4294" y="6858"/>
                  </a:lnTo>
                  <a:lnTo>
                    <a:pt x="4223" y="6893"/>
                  </a:lnTo>
                  <a:lnTo>
                    <a:pt x="4152" y="6886"/>
                  </a:lnTo>
                  <a:lnTo>
                    <a:pt x="4057" y="6831"/>
                  </a:lnTo>
                  <a:lnTo>
                    <a:pt x="4010" y="6824"/>
                  </a:lnTo>
                  <a:lnTo>
                    <a:pt x="3986" y="6851"/>
                  </a:lnTo>
                  <a:lnTo>
                    <a:pt x="3998" y="6879"/>
                  </a:lnTo>
                  <a:lnTo>
                    <a:pt x="4046" y="6941"/>
                  </a:lnTo>
                  <a:lnTo>
                    <a:pt x="4046" y="6969"/>
                  </a:lnTo>
                  <a:lnTo>
                    <a:pt x="4022" y="6990"/>
                  </a:lnTo>
                  <a:lnTo>
                    <a:pt x="3833" y="7079"/>
                  </a:lnTo>
                  <a:lnTo>
                    <a:pt x="3750" y="7093"/>
                  </a:lnTo>
                  <a:lnTo>
                    <a:pt x="3679" y="7086"/>
                  </a:lnTo>
                  <a:lnTo>
                    <a:pt x="3608" y="7059"/>
                  </a:lnTo>
                  <a:lnTo>
                    <a:pt x="3573" y="7017"/>
                  </a:lnTo>
                  <a:lnTo>
                    <a:pt x="3620" y="6962"/>
                  </a:lnTo>
                  <a:lnTo>
                    <a:pt x="3714" y="6914"/>
                  </a:lnTo>
                  <a:lnTo>
                    <a:pt x="3774" y="6865"/>
                  </a:lnTo>
                  <a:lnTo>
                    <a:pt x="3679" y="6789"/>
                  </a:lnTo>
                  <a:lnTo>
                    <a:pt x="3620" y="6769"/>
                  </a:lnTo>
                  <a:lnTo>
                    <a:pt x="3573" y="6769"/>
                  </a:lnTo>
                  <a:lnTo>
                    <a:pt x="3490" y="6796"/>
                  </a:lnTo>
                  <a:lnTo>
                    <a:pt x="3478" y="6796"/>
                  </a:lnTo>
                  <a:lnTo>
                    <a:pt x="3466" y="6803"/>
                  </a:lnTo>
                  <a:lnTo>
                    <a:pt x="3454" y="6803"/>
                  </a:lnTo>
                  <a:lnTo>
                    <a:pt x="3431" y="6803"/>
                  </a:lnTo>
                  <a:lnTo>
                    <a:pt x="3383" y="6782"/>
                  </a:lnTo>
                  <a:lnTo>
                    <a:pt x="3348" y="6755"/>
                  </a:lnTo>
                  <a:lnTo>
                    <a:pt x="3301" y="6741"/>
                  </a:lnTo>
                  <a:lnTo>
                    <a:pt x="3194" y="6775"/>
                  </a:lnTo>
                  <a:lnTo>
                    <a:pt x="3135" y="6769"/>
                  </a:lnTo>
                  <a:lnTo>
                    <a:pt x="3076" y="6748"/>
                  </a:lnTo>
                  <a:lnTo>
                    <a:pt x="3017" y="6734"/>
                  </a:lnTo>
                  <a:lnTo>
                    <a:pt x="2934" y="6734"/>
                  </a:lnTo>
                  <a:lnTo>
                    <a:pt x="2910" y="6748"/>
                  </a:lnTo>
                  <a:lnTo>
                    <a:pt x="2922" y="6775"/>
                  </a:lnTo>
                  <a:lnTo>
                    <a:pt x="2958" y="6810"/>
                  </a:lnTo>
                  <a:lnTo>
                    <a:pt x="2969" y="6817"/>
                  </a:lnTo>
                  <a:lnTo>
                    <a:pt x="3017" y="6845"/>
                  </a:lnTo>
                  <a:lnTo>
                    <a:pt x="3040" y="6858"/>
                  </a:lnTo>
                  <a:lnTo>
                    <a:pt x="3040" y="6872"/>
                  </a:lnTo>
                  <a:lnTo>
                    <a:pt x="3040" y="6900"/>
                  </a:lnTo>
                  <a:lnTo>
                    <a:pt x="3040" y="6914"/>
                  </a:lnTo>
                  <a:lnTo>
                    <a:pt x="3099" y="6983"/>
                  </a:lnTo>
                  <a:lnTo>
                    <a:pt x="3099" y="7017"/>
                  </a:lnTo>
                  <a:lnTo>
                    <a:pt x="3040" y="7045"/>
                  </a:lnTo>
                  <a:lnTo>
                    <a:pt x="2958" y="7045"/>
                  </a:lnTo>
                  <a:lnTo>
                    <a:pt x="2898" y="7024"/>
                  </a:lnTo>
                  <a:lnTo>
                    <a:pt x="2839" y="6996"/>
                  </a:lnTo>
                  <a:lnTo>
                    <a:pt x="2780" y="6976"/>
                  </a:lnTo>
                  <a:lnTo>
                    <a:pt x="2686" y="6976"/>
                  </a:lnTo>
                  <a:lnTo>
                    <a:pt x="2520" y="7017"/>
                  </a:lnTo>
                  <a:lnTo>
                    <a:pt x="2437" y="7017"/>
                  </a:lnTo>
                  <a:lnTo>
                    <a:pt x="2390" y="6996"/>
                  </a:lnTo>
                  <a:lnTo>
                    <a:pt x="2366" y="6934"/>
                  </a:lnTo>
                  <a:lnTo>
                    <a:pt x="2331" y="6914"/>
                  </a:lnTo>
                  <a:lnTo>
                    <a:pt x="2272" y="6900"/>
                  </a:lnTo>
                  <a:lnTo>
                    <a:pt x="2212" y="6907"/>
                  </a:lnTo>
                  <a:lnTo>
                    <a:pt x="2165" y="6927"/>
                  </a:lnTo>
                  <a:lnTo>
                    <a:pt x="2011" y="7010"/>
                  </a:lnTo>
                  <a:lnTo>
                    <a:pt x="1964" y="7045"/>
                  </a:lnTo>
                  <a:lnTo>
                    <a:pt x="1940" y="7079"/>
                  </a:lnTo>
                  <a:lnTo>
                    <a:pt x="1952" y="7121"/>
                  </a:lnTo>
                  <a:lnTo>
                    <a:pt x="1988" y="7155"/>
                  </a:lnTo>
                  <a:lnTo>
                    <a:pt x="2000" y="7190"/>
                  </a:lnTo>
                  <a:lnTo>
                    <a:pt x="2000" y="7238"/>
                  </a:lnTo>
                  <a:lnTo>
                    <a:pt x="1964" y="7280"/>
                  </a:lnTo>
                  <a:lnTo>
                    <a:pt x="1929" y="7293"/>
                  </a:lnTo>
                  <a:lnTo>
                    <a:pt x="1893" y="7287"/>
                  </a:lnTo>
                  <a:lnTo>
                    <a:pt x="1692" y="7224"/>
                  </a:lnTo>
                  <a:lnTo>
                    <a:pt x="1633" y="7224"/>
                  </a:lnTo>
                  <a:lnTo>
                    <a:pt x="1373" y="7307"/>
                  </a:lnTo>
                  <a:lnTo>
                    <a:pt x="1314" y="7307"/>
                  </a:lnTo>
                  <a:lnTo>
                    <a:pt x="1302" y="7314"/>
                  </a:lnTo>
                  <a:lnTo>
                    <a:pt x="1254" y="7321"/>
                  </a:lnTo>
                  <a:lnTo>
                    <a:pt x="1231" y="7335"/>
                  </a:lnTo>
                  <a:lnTo>
                    <a:pt x="1219" y="7363"/>
                  </a:lnTo>
                  <a:lnTo>
                    <a:pt x="1089" y="7452"/>
                  </a:lnTo>
                  <a:lnTo>
                    <a:pt x="1089" y="7452"/>
                  </a:lnTo>
                  <a:lnTo>
                    <a:pt x="1089" y="7452"/>
                  </a:lnTo>
                  <a:lnTo>
                    <a:pt x="1006" y="7328"/>
                  </a:lnTo>
                  <a:lnTo>
                    <a:pt x="1053" y="7259"/>
                  </a:lnTo>
                  <a:lnTo>
                    <a:pt x="1195" y="7128"/>
                  </a:lnTo>
                  <a:lnTo>
                    <a:pt x="1195" y="7100"/>
                  </a:lnTo>
                  <a:lnTo>
                    <a:pt x="1172" y="7052"/>
                  </a:lnTo>
                  <a:lnTo>
                    <a:pt x="1160" y="7031"/>
                  </a:lnTo>
                  <a:lnTo>
                    <a:pt x="1184" y="6941"/>
                  </a:lnTo>
                  <a:lnTo>
                    <a:pt x="1172" y="6941"/>
                  </a:lnTo>
                  <a:lnTo>
                    <a:pt x="1184" y="6921"/>
                  </a:lnTo>
                  <a:lnTo>
                    <a:pt x="1195" y="6914"/>
                  </a:lnTo>
                  <a:lnTo>
                    <a:pt x="1219" y="6907"/>
                  </a:lnTo>
                  <a:lnTo>
                    <a:pt x="1254" y="6907"/>
                  </a:lnTo>
                  <a:lnTo>
                    <a:pt x="1278" y="6893"/>
                  </a:lnTo>
                  <a:lnTo>
                    <a:pt x="1361" y="6824"/>
                  </a:lnTo>
                  <a:lnTo>
                    <a:pt x="1396" y="6810"/>
                  </a:lnTo>
                  <a:lnTo>
                    <a:pt x="1479" y="6789"/>
                  </a:lnTo>
                  <a:lnTo>
                    <a:pt x="1515" y="6775"/>
                  </a:lnTo>
                  <a:lnTo>
                    <a:pt x="1538" y="6741"/>
                  </a:lnTo>
                  <a:lnTo>
                    <a:pt x="1538" y="6720"/>
                  </a:lnTo>
                  <a:lnTo>
                    <a:pt x="1526" y="6700"/>
                  </a:lnTo>
                  <a:lnTo>
                    <a:pt x="1538" y="6672"/>
                  </a:lnTo>
                  <a:lnTo>
                    <a:pt x="1550" y="6651"/>
                  </a:lnTo>
                  <a:lnTo>
                    <a:pt x="1586" y="6637"/>
                  </a:lnTo>
                  <a:lnTo>
                    <a:pt x="1609" y="6630"/>
                  </a:lnTo>
                  <a:lnTo>
                    <a:pt x="1633" y="6617"/>
                  </a:lnTo>
                  <a:lnTo>
                    <a:pt x="1668" y="6582"/>
                  </a:lnTo>
                  <a:lnTo>
                    <a:pt x="1680" y="6561"/>
                  </a:lnTo>
                  <a:lnTo>
                    <a:pt x="1668" y="6506"/>
                  </a:lnTo>
                  <a:lnTo>
                    <a:pt x="1704" y="6472"/>
                  </a:lnTo>
                  <a:lnTo>
                    <a:pt x="1846" y="6375"/>
                  </a:lnTo>
                  <a:lnTo>
                    <a:pt x="1881" y="6327"/>
                  </a:lnTo>
                  <a:lnTo>
                    <a:pt x="1858" y="6285"/>
                  </a:lnTo>
                  <a:lnTo>
                    <a:pt x="1739" y="6182"/>
                  </a:lnTo>
                  <a:lnTo>
                    <a:pt x="1716" y="6126"/>
                  </a:lnTo>
                  <a:lnTo>
                    <a:pt x="1728" y="6099"/>
                  </a:lnTo>
                  <a:lnTo>
                    <a:pt x="1739" y="6078"/>
                  </a:lnTo>
                  <a:lnTo>
                    <a:pt x="1775" y="6064"/>
                  </a:lnTo>
                  <a:lnTo>
                    <a:pt x="1787" y="6043"/>
                  </a:lnTo>
                  <a:lnTo>
                    <a:pt x="1799" y="6016"/>
                  </a:lnTo>
                  <a:lnTo>
                    <a:pt x="1799" y="5954"/>
                  </a:lnTo>
                  <a:lnTo>
                    <a:pt x="1822" y="5905"/>
                  </a:lnTo>
                  <a:lnTo>
                    <a:pt x="1846" y="5857"/>
                  </a:lnTo>
                  <a:lnTo>
                    <a:pt x="1893" y="5822"/>
                  </a:lnTo>
                  <a:lnTo>
                    <a:pt x="1964" y="5788"/>
                  </a:lnTo>
                  <a:lnTo>
                    <a:pt x="2023" y="5767"/>
                  </a:lnTo>
                  <a:lnTo>
                    <a:pt x="2331" y="5698"/>
                  </a:lnTo>
                  <a:lnTo>
                    <a:pt x="2390" y="5670"/>
                  </a:lnTo>
                  <a:lnTo>
                    <a:pt x="2508" y="5601"/>
                  </a:lnTo>
                  <a:lnTo>
                    <a:pt x="2544" y="5581"/>
                  </a:lnTo>
                  <a:lnTo>
                    <a:pt x="2626" y="5560"/>
                  </a:lnTo>
                  <a:lnTo>
                    <a:pt x="2674" y="5546"/>
                  </a:lnTo>
                  <a:lnTo>
                    <a:pt x="2697" y="5519"/>
                  </a:lnTo>
                  <a:lnTo>
                    <a:pt x="2733" y="5470"/>
                  </a:lnTo>
                  <a:lnTo>
                    <a:pt x="2756" y="5449"/>
                  </a:lnTo>
                  <a:lnTo>
                    <a:pt x="2827" y="5429"/>
                  </a:lnTo>
                  <a:lnTo>
                    <a:pt x="2981" y="5408"/>
                  </a:lnTo>
                  <a:lnTo>
                    <a:pt x="3052" y="5387"/>
                  </a:lnTo>
                  <a:lnTo>
                    <a:pt x="3088" y="5367"/>
                  </a:lnTo>
                  <a:lnTo>
                    <a:pt x="3170" y="5298"/>
                  </a:lnTo>
                  <a:lnTo>
                    <a:pt x="3371" y="5194"/>
                  </a:lnTo>
                  <a:lnTo>
                    <a:pt x="3513" y="5090"/>
                  </a:lnTo>
                  <a:lnTo>
                    <a:pt x="3561" y="5049"/>
                  </a:lnTo>
                  <a:lnTo>
                    <a:pt x="3584" y="4966"/>
                  </a:lnTo>
                  <a:lnTo>
                    <a:pt x="3573" y="4856"/>
                  </a:lnTo>
                  <a:lnTo>
                    <a:pt x="3573" y="4800"/>
                  </a:lnTo>
                  <a:lnTo>
                    <a:pt x="3573" y="4648"/>
                  </a:lnTo>
                  <a:lnTo>
                    <a:pt x="3561" y="4434"/>
                  </a:lnTo>
                  <a:lnTo>
                    <a:pt x="3549" y="4193"/>
                  </a:lnTo>
                  <a:lnTo>
                    <a:pt x="3537" y="3951"/>
                  </a:lnTo>
                  <a:lnTo>
                    <a:pt x="3525" y="3737"/>
                  </a:lnTo>
                  <a:lnTo>
                    <a:pt x="3513" y="3585"/>
                  </a:lnTo>
                  <a:lnTo>
                    <a:pt x="3513" y="3530"/>
                  </a:lnTo>
                  <a:lnTo>
                    <a:pt x="3513" y="3378"/>
                  </a:lnTo>
                  <a:lnTo>
                    <a:pt x="3454" y="3405"/>
                  </a:lnTo>
                  <a:lnTo>
                    <a:pt x="3383" y="3391"/>
                  </a:lnTo>
                  <a:lnTo>
                    <a:pt x="3301" y="3371"/>
                  </a:lnTo>
                  <a:lnTo>
                    <a:pt x="3206" y="3371"/>
                  </a:lnTo>
                  <a:lnTo>
                    <a:pt x="3123" y="3384"/>
                  </a:lnTo>
                  <a:lnTo>
                    <a:pt x="3052" y="3378"/>
                  </a:lnTo>
                  <a:lnTo>
                    <a:pt x="2969" y="3364"/>
                  </a:lnTo>
                  <a:lnTo>
                    <a:pt x="2709" y="3350"/>
                  </a:lnTo>
                  <a:lnTo>
                    <a:pt x="2555" y="3336"/>
                  </a:lnTo>
                  <a:lnTo>
                    <a:pt x="2414" y="3302"/>
                  </a:lnTo>
                  <a:lnTo>
                    <a:pt x="2283" y="3260"/>
                  </a:lnTo>
                  <a:lnTo>
                    <a:pt x="2130" y="3198"/>
                  </a:lnTo>
                  <a:lnTo>
                    <a:pt x="2071" y="3191"/>
                  </a:lnTo>
                  <a:lnTo>
                    <a:pt x="1964" y="3219"/>
                  </a:lnTo>
                  <a:lnTo>
                    <a:pt x="1846" y="3239"/>
                  </a:lnTo>
                  <a:lnTo>
                    <a:pt x="1787" y="3198"/>
                  </a:lnTo>
                  <a:lnTo>
                    <a:pt x="1751" y="3150"/>
                  </a:lnTo>
                  <a:lnTo>
                    <a:pt x="1668" y="3129"/>
                  </a:lnTo>
                  <a:lnTo>
                    <a:pt x="1597" y="3129"/>
                  </a:lnTo>
                  <a:lnTo>
                    <a:pt x="1479" y="3081"/>
                  </a:lnTo>
                  <a:lnTo>
                    <a:pt x="1408" y="3060"/>
                  </a:lnTo>
                  <a:lnTo>
                    <a:pt x="1302" y="3053"/>
                  </a:lnTo>
                  <a:lnTo>
                    <a:pt x="1231" y="3067"/>
                  </a:lnTo>
                  <a:lnTo>
                    <a:pt x="1160" y="3094"/>
                  </a:lnTo>
                  <a:lnTo>
                    <a:pt x="888" y="3253"/>
                  </a:lnTo>
                  <a:lnTo>
                    <a:pt x="864" y="3260"/>
                  </a:lnTo>
                  <a:lnTo>
                    <a:pt x="793" y="3239"/>
                  </a:lnTo>
                  <a:lnTo>
                    <a:pt x="699" y="3226"/>
                  </a:lnTo>
                  <a:lnTo>
                    <a:pt x="639" y="3226"/>
                  </a:lnTo>
                  <a:lnTo>
                    <a:pt x="604" y="3246"/>
                  </a:lnTo>
                  <a:lnTo>
                    <a:pt x="616" y="3309"/>
                  </a:lnTo>
                  <a:lnTo>
                    <a:pt x="545" y="3309"/>
                  </a:lnTo>
                  <a:lnTo>
                    <a:pt x="403" y="3315"/>
                  </a:lnTo>
                  <a:lnTo>
                    <a:pt x="344" y="3315"/>
                  </a:lnTo>
                  <a:lnTo>
                    <a:pt x="320" y="3309"/>
                  </a:lnTo>
                  <a:lnTo>
                    <a:pt x="273" y="3274"/>
                  </a:lnTo>
                  <a:lnTo>
                    <a:pt x="249" y="3260"/>
                  </a:lnTo>
                  <a:lnTo>
                    <a:pt x="202" y="3260"/>
                  </a:lnTo>
                  <a:lnTo>
                    <a:pt x="131" y="3274"/>
                  </a:lnTo>
                  <a:lnTo>
                    <a:pt x="95" y="3281"/>
                  </a:lnTo>
                  <a:lnTo>
                    <a:pt x="24" y="3267"/>
                  </a:lnTo>
                  <a:lnTo>
                    <a:pt x="1" y="3239"/>
                  </a:lnTo>
                  <a:lnTo>
                    <a:pt x="24" y="3198"/>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76" name="Google Shape;601;p22">
              <a:extLst>
                <a:ext uri="{FF2B5EF4-FFF2-40B4-BE49-F238E27FC236}">
                  <a16:creationId xmlns:a16="http://schemas.microsoft.com/office/drawing/2014/main" id="{DE76249E-F31F-20D9-93C8-C293F542C67D}"/>
                </a:ext>
              </a:extLst>
            </p:cNvPr>
            <p:cNvSpPr/>
            <p:nvPr/>
          </p:nvSpPr>
          <p:spPr>
            <a:xfrm flipH="1">
              <a:off x="3517868" y="2757642"/>
              <a:ext cx="411897" cy="414155"/>
            </a:xfrm>
            <a:custGeom>
              <a:avLst/>
              <a:gdLst/>
              <a:ahLst/>
              <a:cxnLst/>
              <a:rect l="l" t="t" r="r" b="b"/>
              <a:pathLst>
                <a:path w="6766" h="4345" extrusionOk="0">
                  <a:moveTo>
                    <a:pt x="0" y="788"/>
                  </a:moveTo>
                  <a:lnTo>
                    <a:pt x="24" y="726"/>
                  </a:lnTo>
                  <a:lnTo>
                    <a:pt x="284" y="698"/>
                  </a:lnTo>
                  <a:lnTo>
                    <a:pt x="438" y="677"/>
                  </a:lnTo>
                  <a:lnTo>
                    <a:pt x="473" y="670"/>
                  </a:lnTo>
                  <a:lnTo>
                    <a:pt x="556" y="677"/>
                  </a:lnTo>
                  <a:lnTo>
                    <a:pt x="521" y="636"/>
                  </a:lnTo>
                  <a:lnTo>
                    <a:pt x="521" y="615"/>
                  </a:lnTo>
                  <a:lnTo>
                    <a:pt x="533" y="587"/>
                  </a:lnTo>
                  <a:lnTo>
                    <a:pt x="544" y="580"/>
                  </a:lnTo>
                  <a:lnTo>
                    <a:pt x="568" y="574"/>
                  </a:lnTo>
                  <a:lnTo>
                    <a:pt x="604" y="580"/>
                  </a:lnTo>
                  <a:lnTo>
                    <a:pt x="615" y="580"/>
                  </a:lnTo>
                  <a:lnTo>
                    <a:pt x="639" y="594"/>
                  </a:lnTo>
                  <a:lnTo>
                    <a:pt x="651" y="601"/>
                  </a:lnTo>
                  <a:lnTo>
                    <a:pt x="674" y="615"/>
                  </a:lnTo>
                  <a:lnTo>
                    <a:pt x="710" y="615"/>
                  </a:lnTo>
                  <a:lnTo>
                    <a:pt x="769" y="608"/>
                  </a:lnTo>
                  <a:lnTo>
                    <a:pt x="805" y="594"/>
                  </a:lnTo>
                  <a:lnTo>
                    <a:pt x="828" y="580"/>
                  </a:lnTo>
                  <a:lnTo>
                    <a:pt x="828" y="574"/>
                  </a:lnTo>
                  <a:lnTo>
                    <a:pt x="828" y="567"/>
                  </a:lnTo>
                  <a:lnTo>
                    <a:pt x="828" y="560"/>
                  </a:lnTo>
                  <a:lnTo>
                    <a:pt x="828" y="546"/>
                  </a:lnTo>
                  <a:lnTo>
                    <a:pt x="852" y="511"/>
                  </a:lnTo>
                  <a:lnTo>
                    <a:pt x="887" y="477"/>
                  </a:lnTo>
                  <a:lnTo>
                    <a:pt x="852" y="463"/>
                  </a:lnTo>
                  <a:lnTo>
                    <a:pt x="828" y="429"/>
                  </a:lnTo>
                  <a:lnTo>
                    <a:pt x="816" y="380"/>
                  </a:lnTo>
                  <a:lnTo>
                    <a:pt x="816" y="366"/>
                  </a:lnTo>
                  <a:lnTo>
                    <a:pt x="828" y="366"/>
                  </a:lnTo>
                  <a:lnTo>
                    <a:pt x="876" y="380"/>
                  </a:lnTo>
                  <a:lnTo>
                    <a:pt x="982" y="380"/>
                  </a:lnTo>
                  <a:lnTo>
                    <a:pt x="1017" y="373"/>
                  </a:lnTo>
                  <a:lnTo>
                    <a:pt x="1041" y="366"/>
                  </a:lnTo>
                  <a:lnTo>
                    <a:pt x="1065" y="346"/>
                  </a:lnTo>
                  <a:lnTo>
                    <a:pt x="1065" y="277"/>
                  </a:lnTo>
                  <a:lnTo>
                    <a:pt x="1088" y="263"/>
                  </a:lnTo>
                  <a:lnTo>
                    <a:pt x="1207" y="208"/>
                  </a:lnTo>
                  <a:lnTo>
                    <a:pt x="1242" y="166"/>
                  </a:lnTo>
                  <a:lnTo>
                    <a:pt x="1266" y="138"/>
                  </a:lnTo>
                  <a:lnTo>
                    <a:pt x="1372" y="14"/>
                  </a:lnTo>
                  <a:lnTo>
                    <a:pt x="1408" y="0"/>
                  </a:lnTo>
                  <a:lnTo>
                    <a:pt x="1514" y="63"/>
                  </a:lnTo>
                  <a:lnTo>
                    <a:pt x="1562" y="76"/>
                  </a:lnTo>
                  <a:lnTo>
                    <a:pt x="1621" y="118"/>
                  </a:lnTo>
                  <a:lnTo>
                    <a:pt x="1656" y="145"/>
                  </a:lnTo>
                  <a:lnTo>
                    <a:pt x="1751" y="311"/>
                  </a:lnTo>
                  <a:lnTo>
                    <a:pt x="1763" y="325"/>
                  </a:lnTo>
                  <a:lnTo>
                    <a:pt x="1916" y="429"/>
                  </a:lnTo>
                  <a:lnTo>
                    <a:pt x="2224" y="587"/>
                  </a:lnTo>
                  <a:lnTo>
                    <a:pt x="2259" y="608"/>
                  </a:lnTo>
                  <a:lnTo>
                    <a:pt x="2283" y="636"/>
                  </a:lnTo>
                  <a:lnTo>
                    <a:pt x="2307" y="670"/>
                  </a:lnTo>
                  <a:lnTo>
                    <a:pt x="2307" y="691"/>
                  </a:lnTo>
                  <a:lnTo>
                    <a:pt x="2283" y="719"/>
                  </a:lnTo>
                  <a:lnTo>
                    <a:pt x="2271" y="753"/>
                  </a:lnTo>
                  <a:lnTo>
                    <a:pt x="2330" y="801"/>
                  </a:lnTo>
                  <a:lnTo>
                    <a:pt x="2449" y="871"/>
                  </a:lnTo>
                  <a:lnTo>
                    <a:pt x="2543" y="912"/>
                  </a:lnTo>
                  <a:lnTo>
                    <a:pt x="2744" y="1016"/>
                  </a:lnTo>
                  <a:lnTo>
                    <a:pt x="2780" y="1050"/>
                  </a:lnTo>
                  <a:lnTo>
                    <a:pt x="2839" y="1168"/>
                  </a:lnTo>
                  <a:lnTo>
                    <a:pt x="2839" y="1195"/>
                  </a:lnTo>
                  <a:lnTo>
                    <a:pt x="2815" y="1230"/>
                  </a:lnTo>
                  <a:lnTo>
                    <a:pt x="2803" y="1271"/>
                  </a:lnTo>
                  <a:lnTo>
                    <a:pt x="2862" y="1375"/>
                  </a:lnTo>
                  <a:lnTo>
                    <a:pt x="2910" y="1402"/>
                  </a:lnTo>
                  <a:lnTo>
                    <a:pt x="2933" y="1409"/>
                  </a:lnTo>
                  <a:lnTo>
                    <a:pt x="2969" y="1416"/>
                  </a:lnTo>
                  <a:lnTo>
                    <a:pt x="3004" y="1423"/>
                  </a:lnTo>
                  <a:lnTo>
                    <a:pt x="3040" y="1430"/>
                  </a:lnTo>
                  <a:lnTo>
                    <a:pt x="3111" y="1437"/>
                  </a:lnTo>
                  <a:lnTo>
                    <a:pt x="3146" y="1444"/>
                  </a:lnTo>
                  <a:lnTo>
                    <a:pt x="3182" y="1437"/>
                  </a:lnTo>
                  <a:lnTo>
                    <a:pt x="3205" y="1437"/>
                  </a:lnTo>
                  <a:lnTo>
                    <a:pt x="3205" y="1444"/>
                  </a:lnTo>
                  <a:lnTo>
                    <a:pt x="3205" y="1458"/>
                  </a:lnTo>
                  <a:lnTo>
                    <a:pt x="3134" y="1527"/>
                  </a:lnTo>
                  <a:lnTo>
                    <a:pt x="3099" y="1554"/>
                  </a:lnTo>
                  <a:lnTo>
                    <a:pt x="3064" y="1575"/>
                  </a:lnTo>
                  <a:lnTo>
                    <a:pt x="3028" y="1589"/>
                  </a:lnTo>
                  <a:lnTo>
                    <a:pt x="3016" y="1603"/>
                  </a:lnTo>
                  <a:lnTo>
                    <a:pt x="3004" y="1623"/>
                  </a:lnTo>
                  <a:lnTo>
                    <a:pt x="3028" y="1727"/>
                  </a:lnTo>
                  <a:lnTo>
                    <a:pt x="3016" y="1789"/>
                  </a:lnTo>
                  <a:lnTo>
                    <a:pt x="2851" y="1831"/>
                  </a:lnTo>
                  <a:lnTo>
                    <a:pt x="2792" y="1872"/>
                  </a:lnTo>
                  <a:lnTo>
                    <a:pt x="2815" y="1900"/>
                  </a:lnTo>
                  <a:lnTo>
                    <a:pt x="2815" y="1913"/>
                  </a:lnTo>
                  <a:lnTo>
                    <a:pt x="2922" y="1969"/>
                  </a:lnTo>
                  <a:lnTo>
                    <a:pt x="3016" y="1982"/>
                  </a:lnTo>
                  <a:lnTo>
                    <a:pt x="3111" y="2010"/>
                  </a:lnTo>
                  <a:lnTo>
                    <a:pt x="3205" y="2072"/>
                  </a:lnTo>
                  <a:lnTo>
                    <a:pt x="3288" y="2141"/>
                  </a:lnTo>
                  <a:lnTo>
                    <a:pt x="3300" y="2162"/>
                  </a:lnTo>
                  <a:lnTo>
                    <a:pt x="3312" y="2183"/>
                  </a:lnTo>
                  <a:lnTo>
                    <a:pt x="3312" y="2190"/>
                  </a:lnTo>
                  <a:lnTo>
                    <a:pt x="3336" y="2203"/>
                  </a:lnTo>
                  <a:lnTo>
                    <a:pt x="3383" y="2203"/>
                  </a:lnTo>
                  <a:lnTo>
                    <a:pt x="3572" y="2176"/>
                  </a:lnTo>
                  <a:lnTo>
                    <a:pt x="3619" y="2176"/>
                  </a:lnTo>
                  <a:lnTo>
                    <a:pt x="3655" y="2190"/>
                  </a:lnTo>
                  <a:lnTo>
                    <a:pt x="3714" y="2217"/>
                  </a:lnTo>
                  <a:lnTo>
                    <a:pt x="3785" y="2252"/>
                  </a:lnTo>
                  <a:lnTo>
                    <a:pt x="3903" y="2321"/>
                  </a:lnTo>
                  <a:lnTo>
                    <a:pt x="3951" y="2328"/>
                  </a:lnTo>
                  <a:lnTo>
                    <a:pt x="4021" y="2328"/>
                  </a:lnTo>
                  <a:lnTo>
                    <a:pt x="4152" y="2293"/>
                  </a:lnTo>
                  <a:lnTo>
                    <a:pt x="4199" y="2286"/>
                  </a:lnTo>
                  <a:lnTo>
                    <a:pt x="4234" y="2273"/>
                  </a:lnTo>
                  <a:lnTo>
                    <a:pt x="4246" y="2266"/>
                  </a:lnTo>
                  <a:lnTo>
                    <a:pt x="4258" y="2259"/>
                  </a:lnTo>
                  <a:lnTo>
                    <a:pt x="4258" y="2252"/>
                  </a:lnTo>
                  <a:lnTo>
                    <a:pt x="4305" y="2245"/>
                  </a:lnTo>
                  <a:lnTo>
                    <a:pt x="4435" y="2252"/>
                  </a:lnTo>
                  <a:lnTo>
                    <a:pt x="4530" y="2224"/>
                  </a:lnTo>
                  <a:lnTo>
                    <a:pt x="4684" y="2079"/>
                  </a:lnTo>
                  <a:lnTo>
                    <a:pt x="4731" y="2058"/>
                  </a:lnTo>
                  <a:lnTo>
                    <a:pt x="4767" y="2045"/>
                  </a:lnTo>
                  <a:lnTo>
                    <a:pt x="4814" y="2045"/>
                  </a:lnTo>
                  <a:lnTo>
                    <a:pt x="4861" y="2038"/>
                  </a:lnTo>
                  <a:lnTo>
                    <a:pt x="4885" y="2038"/>
                  </a:lnTo>
                  <a:lnTo>
                    <a:pt x="4909" y="2045"/>
                  </a:lnTo>
                  <a:lnTo>
                    <a:pt x="4944" y="2072"/>
                  </a:lnTo>
                  <a:lnTo>
                    <a:pt x="4968" y="2086"/>
                  </a:lnTo>
                  <a:lnTo>
                    <a:pt x="5003" y="2093"/>
                  </a:lnTo>
                  <a:lnTo>
                    <a:pt x="5039" y="2093"/>
                  </a:lnTo>
                  <a:lnTo>
                    <a:pt x="5121" y="2086"/>
                  </a:lnTo>
                  <a:lnTo>
                    <a:pt x="5192" y="2086"/>
                  </a:lnTo>
                  <a:lnTo>
                    <a:pt x="5204" y="2079"/>
                  </a:lnTo>
                  <a:lnTo>
                    <a:pt x="5251" y="2045"/>
                  </a:lnTo>
                  <a:lnTo>
                    <a:pt x="5417" y="1948"/>
                  </a:lnTo>
                  <a:lnTo>
                    <a:pt x="5464" y="1941"/>
                  </a:lnTo>
                  <a:lnTo>
                    <a:pt x="5535" y="1907"/>
                  </a:lnTo>
                  <a:lnTo>
                    <a:pt x="5571" y="1907"/>
                  </a:lnTo>
                  <a:lnTo>
                    <a:pt x="5606" y="1907"/>
                  </a:lnTo>
                  <a:lnTo>
                    <a:pt x="5689" y="1920"/>
                  </a:lnTo>
                  <a:lnTo>
                    <a:pt x="5713" y="1927"/>
                  </a:lnTo>
                  <a:lnTo>
                    <a:pt x="5725" y="1934"/>
                  </a:lnTo>
                  <a:lnTo>
                    <a:pt x="5760" y="1948"/>
                  </a:lnTo>
                  <a:lnTo>
                    <a:pt x="5784" y="1941"/>
                  </a:lnTo>
                  <a:lnTo>
                    <a:pt x="5819" y="1927"/>
                  </a:lnTo>
                  <a:lnTo>
                    <a:pt x="5855" y="1907"/>
                  </a:lnTo>
                  <a:lnTo>
                    <a:pt x="5866" y="1893"/>
                  </a:lnTo>
                  <a:lnTo>
                    <a:pt x="5878" y="1872"/>
                  </a:lnTo>
                  <a:lnTo>
                    <a:pt x="5878" y="1810"/>
                  </a:lnTo>
                  <a:lnTo>
                    <a:pt x="5902" y="1775"/>
                  </a:lnTo>
                  <a:lnTo>
                    <a:pt x="5914" y="1775"/>
                  </a:lnTo>
                  <a:lnTo>
                    <a:pt x="5914" y="1775"/>
                  </a:lnTo>
                  <a:lnTo>
                    <a:pt x="5949" y="1803"/>
                  </a:lnTo>
                  <a:lnTo>
                    <a:pt x="6008" y="1837"/>
                  </a:lnTo>
                  <a:lnTo>
                    <a:pt x="6032" y="1844"/>
                  </a:lnTo>
                  <a:lnTo>
                    <a:pt x="6032" y="1844"/>
                  </a:lnTo>
                  <a:lnTo>
                    <a:pt x="6020" y="1858"/>
                  </a:lnTo>
                  <a:lnTo>
                    <a:pt x="6020" y="1879"/>
                  </a:lnTo>
                  <a:lnTo>
                    <a:pt x="6020" y="1886"/>
                  </a:lnTo>
                  <a:lnTo>
                    <a:pt x="6032" y="1900"/>
                  </a:lnTo>
                  <a:lnTo>
                    <a:pt x="6056" y="1907"/>
                  </a:lnTo>
                  <a:lnTo>
                    <a:pt x="6079" y="1920"/>
                  </a:lnTo>
                  <a:lnTo>
                    <a:pt x="6103" y="1920"/>
                  </a:lnTo>
                  <a:lnTo>
                    <a:pt x="6127" y="1920"/>
                  </a:lnTo>
                  <a:lnTo>
                    <a:pt x="6150" y="1913"/>
                  </a:lnTo>
                  <a:lnTo>
                    <a:pt x="6186" y="1886"/>
                  </a:lnTo>
                  <a:lnTo>
                    <a:pt x="6233" y="1879"/>
                  </a:lnTo>
                  <a:lnTo>
                    <a:pt x="6280" y="1879"/>
                  </a:lnTo>
                  <a:lnTo>
                    <a:pt x="6446" y="1962"/>
                  </a:lnTo>
                  <a:lnTo>
                    <a:pt x="6600" y="1976"/>
                  </a:lnTo>
                  <a:lnTo>
                    <a:pt x="6600" y="1976"/>
                  </a:lnTo>
                  <a:lnTo>
                    <a:pt x="6600" y="2038"/>
                  </a:lnTo>
                  <a:lnTo>
                    <a:pt x="6588" y="2107"/>
                  </a:lnTo>
                  <a:lnTo>
                    <a:pt x="6552" y="2169"/>
                  </a:lnTo>
                  <a:lnTo>
                    <a:pt x="6541" y="2183"/>
                  </a:lnTo>
                  <a:lnTo>
                    <a:pt x="6493" y="2217"/>
                  </a:lnTo>
                  <a:lnTo>
                    <a:pt x="6576" y="2217"/>
                  </a:lnTo>
                  <a:lnTo>
                    <a:pt x="6600" y="2252"/>
                  </a:lnTo>
                  <a:lnTo>
                    <a:pt x="6588" y="2286"/>
                  </a:lnTo>
                  <a:lnTo>
                    <a:pt x="6564" y="2307"/>
                  </a:lnTo>
                  <a:lnTo>
                    <a:pt x="6363" y="2397"/>
                  </a:lnTo>
                  <a:lnTo>
                    <a:pt x="6387" y="2431"/>
                  </a:lnTo>
                  <a:lnTo>
                    <a:pt x="6363" y="2459"/>
                  </a:lnTo>
                  <a:lnTo>
                    <a:pt x="6316" y="2480"/>
                  </a:lnTo>
                  <a:lnTo>
                    <a:pt x="6257" y="2473"/>
                  </a:lnTo>
                  <a:lnTo>
                    <a:pt x="6245" y="2459"/>
                  </a:lnTo>
                  <a:lnTo>
                    <a:pt x="6233" y="2397"/>
                  </a:lnTo>
                  <a:lnTo>
                    <a:pt x="6221" y="2383"/>
                  </a:lnTo>
                  <a:lnTo>
                    <a:pt x="6186" y="2362"/>
                  </a:lnTo>
                  <a:lnTo>
                    <a:pt x="6150" y="2300"/>
                  </a:lnTo>
                  <a:lnTo>
                    <a:pt x="6139" y="2238"/>
                  </a:lnTo>
                  <a:lnTo>
                    <a:pt x="6150" y="2197"/>
                  </a:lnTo>
                  <a:lnTo>
                    <a:pt x="6127" y="2203"/>
                  </a:lnTo>
                  <a:lnTo>
                    <a:pt x="6103" y="2203"/>
                  </a:lnTo>
                  <a:lnTo>
                    <a:pt x="6091" y="2203"/>
                  </a:lnTo>
                  <a:lnTo>
                    <a:pt x="6079" y="2217"/>
                  </a:lnTo>
                  <a:lnTo>
                    <a:pt x="6068" y="2197"/>
                  </a:lnTo>
                  <a:lnTo>
                    <a:pt x="6056" y="2197"/>
                  </a:lnTo>
                  <a:lnTo>
                    <a:pt x="6056" y="2197"/>
                  </a:lnTo>
                  <a:lnTo>
                    <a:pt x="6079" y="2183"/>
                  </a:lnTo>
                  <a:lnTo>
                    <a:pt x="6079" y="2169"/>
                  </a:lnTo>
                  <a:lnTo>
                    <a:pt x="6044" y="2155"/>
                  </a:lnTo>
                  <a:lnTo>
                    <a:pt x="6008" y="2155"/>
                  </a:lnTo>
                  <a:lnTo>
                    <a:pt x="5985" y="2155"/>
                  </a:lnTo>
                  <a:lnTo>
                    <a:pt x="5949" y="2169"/>
                  </a:lnTo>
                  <a:lnTo>
                    <a:pt x="5926" y="2148"/>
                  </a:lnTo>
                  <a:lnTo>
                    <a:pt x="5926" y="2121"/>
                  </a:lnTo>
                  <a:lnTo>
                    <a:pt x="5926" y="2100"/>
                  </a:lnTo>
                  <a:lnTo>
                    <a:pt x="5949" y="2072"/>
                  </a:lnTo>
                  <a:lnTo>
                    <a:pt x="5890" y="2100"/>
                  </a:lnTo>
                  <a:lnTo>
                    <a:pt x="5843" y="2128"/>
                  </a:lnTo>
                  <a:lnTo>
                    <a:pt x="5796" y="2148"/>
                  </a:lnTo>
                  <a:lnTo>
                    <a:pt x="5736" y="2134"/>
                  </a:lnTo>
                  <a:lnTo>
                    <a:pt x="5725" y="2155"/>
                  </a:lnTo>
                  <a:lnTo>
                    <a:pt x="5725" y="2162"/>
                  </a:lnTo>
                  <a:lnTo>
                    <a:pt x="5701" y="2169"/>
                  </a:lnTo>
                  <a:lnTo>
                    <a:pt x="5654" y="2169"/>
                  </a:lnTo>
                  <a:lnTo>
                    <a:pt x="5725" y="2245"/>
                  </a:lnTo>
                  <a:lnTo>
                    <a:pt x="5819" y="2314"/>
                  </a:lnTo>
                  <a:lnTo>
                    <a:pt x="5855" y="2342"/>
                  </a:lnTo>
                  <a:lnTo>
                    <a:pt x="5866" y="2369"/>
                  </a:lnTo>
                  <a:lnTo>
                    <a:pt x="5736" y="2355"/>
                  </a:lnTo>
                  <a:lnTo>
                    <a:pt x="5736" y="2369"/>
                  </a:lnTo>
                  <a:lnTo>
                    <a:pt x="5796" y="2383"/>
                  </a:lnTo>
                  <a:lnTo>
                    <a:pt x="5973" y="2397"/>
                  </a:lnTo>
                  <a:lnTo>
                    <a:pt x="5926" y="2369"/>
                  </a:lnTo>
                  <a:lnTo>
                    <a:pt x="5937" y="2355"/>
                  </a:lnTo>
                  <a:lnTo>
                    <a:pt x="5973" y="2349"/>
                  </a:lnTo>
                  <a:lnTo>
                    <a:pt x="6020" y="2355"/>
                  </a:lnTo>
                  <a:lnTo>
                    <a:pt x="6068" y="2369"/>
                  </a:lnTo>
                  <a:lnTo>
                    <a:pt x="6079" y="2383"/>
                  </a:lnTo>
                  <a:lnTo>
                    <a:pt x="6103" y="2445"/>
                  </a:lnTo>
                  <a:lnTo>
                    <a:pt x="6115" y="2466"/>
                  </a:lnTo>
                  <a:lnTo>
                    <a:pt x="6127" y="2480"/>
                  </a:lnTo>
                  <a:lnTo>
                    <a:pt x="6127" y="2500"/>
                  </a:lnTo>
                  <a:lnTo>
                    <a:pt x="6127" y="2521"/>
                  </a:lnTo>
                  <a:lnTo>
                    <a:pt x="6115" y="2528"/>
                  </a:lnTo>
                  <a:lnTo>
                    <a:pt x="6103" y="2528"/>
                  </a:lnTo>
                  <a:lnTo>
                    <a:pt x="6056" y="2549"/>
                  </a:lnTo>
                  <a:lnTo>
                    <a:pt x="5985" y="2563"/>
                  </a:lnTo>
                  <a:lnTo>
                    <a:pt x="5973" y="2576"/>
                  </a:lnTo>
                  <a:lnTo>
                    <a:pt x="5985" y="2590"/>
                  </a:lnTo>
                  <a:lnTo>
                    <a:pt x="6044" y="2611"/>
                  </a:lnTo>
                  <a:lnTo>
                    <a:pt x="6056" y="2632"/>
                  </a:lnTo>
                  <a:lnTo>
                    <a:pt x="5902" y="2673"/>
                  </a:lnTo>
                  <a:lnTo>
                    <a:pt x="5630" y="2645"/>
                  </a:lnTo>
                  <a:lnTo>
                    <a:pt x="5405" y="2570"/>
                  </a:lnTo>
                  <a:lnTo>
                    <a:pt x="5417" y="2473"/>
                  </a:lnTo>
                  <a:lnTo>
                    <a:pt x="5382" y="2487"/>
                  </a:lnTo>
                  <a:lnTo>
                    <a:pt x="5334" y="2494"/>
                  </a:lnTo>
                  <a:lnTo>
                    <a:pt x="5240" y="2494"/>
                  </a:lnTo>
                  <a:lnTo>
                    <a:pt x="5263" y="2500"/>
                  </a:lnTo>
                  <a:lnTo>
                    <a:pt x="5287" y="2507"/>
                  </a:lnTo>
                  <a:lnTo>
                    <a:pt x="5287" y="2521"/>
                  </a:lnTo>
                  <a:lnTo>
                    <a:pt x="5062" y="2494"/>
                  </a:lnTo>
                  <a:lnTo>
                    <a:pt x="5062" y="2507"/>
                  </a:lnTo>
                  <a:lnTo>
                    <a:pt x="5110" y="2535"/>
                  </a:lnTo>
                  <a:lnTo>
                    <a:pt x="5157" y="2576"/>
                  </a:lnTo>
                  <a:lnTo>
                    <a:pt x="5204" y="2611"/>
                  </a:lnTo>
                  <a:lnTo>
                    <a:pt x="5370" y="2645"/>
                  </a:lnTo>
                  <a:lnTo>
                    <a:pt x="5370" y="2687"/>
                  </a:lnTo>
                  <a:lnTo>
                    <a:pt x="5334" y="2735"/>
                  </a:lnTo>
                  <a:lnTo>
                    <a:pt x="5393" y="2770"/>
                  </a:lnTo>
                  <a:lnTo>
                    <a:pt x="5393" y="2742"/>
                  </a:lnTo>
                  <a:lnTo>
                    <a:pt x="5405" y="2728"/>
                  </a:lnTo>
                  <a:lnTo>
                    <a:pt x="5417" y="2715"/>
                  </a:lnTo>
                  <a:lnTo>
                    <a:pt x="5453" y="2701"/>
                  </a:lnTo>
                  <a:lnTo>
                    <a:pt x="5512" y="2735"/>
                  </a:lnTo>
                  <a:lnTo>
                    <a:pt x="5512" y="2763"/>
                  </a:lnTo>
                  <a:lnTo>
                    <a:pt x="5476" y="2791"/>
                  </a:lnTo>
                  <a:lnTo>
                    <a:pt x="5417" y="2811"/>
                  </a:lnTo>
                  <a:lnTo>
                    <a:pt x="5453" y="2839"/>
                  </a:lnTo>
                  <a:lnTo>
                    <a:pt x="5488" y="2853"/>
                  </a:lnTo>
                  <a:lnTo>
                    <a:pt x="5547" y="2860"/>
                  </a:lnTo>
                  <a:lnTo>
                    <a:pt x="5606" y="2860"/>
                  </a:lnTo>
                  <a:lnTo>
                    <a:pt x="5583" y="2880"/>
                  </a:lnTo>
                  <a:lnTo>
                    <a:pt x="5559" y="2887"/>
                  </a:lnTo>
                  <a:lnTo>
                    <a:pt x="5535" y="2887"/>
                  </a:lnTo>
                  <a:lnTo>
                    <a:pt x="5488" y="2887"/>
                  </a:lnTo>
                  <a:lnTo>
                    <a:pt x="5453" y="2894"/>
                  </a:lnTo>
                  <a:lnTo>
                    <a:pt x="5429" y="2901"/>
                  </a:lnTo>
                  <a:lnTo>
                    <a:pt x="5417" y="2915"/>
                  </a:lnTo>
                  <a:lnTo>
                    <a:pt x="5429" y="2915"/>
                  </a:lnTo>
                  <a:lnTo>
                    <a:pt x="5524" y="2915"/>
                  </a:lnTo>
                  <a:lnTo>
                    <a:pt x="5571" y="2901"/>
                  </a:lnTo>
                  <a:lnTo>
                    <a:pt x="5689" y="2860"/>
                  </a:lnTo>
                  <a:lnTo>
                    <a:pt x="5701" y="2894"/>
                  </a:lnTo>
                  <a:lnTo>
                    <a:pt x="5713" y="2929"/>
                  </a:lnTo>
                  <a:lnTo>
                    <a:pt x="5701" y="2963"/>
                  </a:lnTo>
                  <a:lnTo>
                    <a:pt x="5642" y="2977"/>
                  </a:lnTo>
                  <a:lnTo>
                    <a:pt x="5488" y="2956"/>
                  </a:lnTo>
                  <a:lnTo>
                    <a:pt x="5417" y="2949"/>
                  </a:lnTo>
                  <a:lnTo>
                    <a:pt x="5453" y="2977"/>
                  </a:lnTo>
                  <a:lnTo>
                    <a:pt x="5524" y="2991"/>
                  </a:lnTo>
                  <a:lnTo>
                    <a:pt x="5583" y="2998"/>
                  </a:lnTo>
                  <a:lnTo>
                    <a:pt x="5606" y="3005"/>
                  </a:lnTo>
                  <a:lnTo>
                    <a:pt x="5594" y="3039"/>
                  </a:lnTo>
                  <a:lnTo>
                    <a:pt x="5547" y="3039"/>
                  </a:lnTo>
                  <a:lnTo>
                    <a:pt x="5500" y="3032"/>
                  </a:lnTo>
                  <a:lnTo>
                    <a:pt x="5453" y="3025"/>
                  </a:lnTo>
                  <a:lnTo>
                    <a:pt x="5393" y="3039"/>
                  </a:lnTo>
                  <a:lnTo>
                    <a:pt x="5417" y="3046"/>
                  </a:lnTo>
                  <a:lnTo>
                    <a:pt x="5476" y="3053"/>
                  </a:lnTo>
                  <a:lnTo>
                    <a:pt x="5512" y="3067"/>
                  </a:lnTo>
                  <a:lnTo>
                    <a:pt x="5559" y="3087"/>
                  </a:lnTo>
                  <a:lnTo>
                    <a:pt x="5583" y="3094"/>
                  </a:lnTo>
                  <a:lnTo>
                    <a:pt x="5618" y="3087"/>
                  </a:lnTo>
                  <a:lnTo>
                    <a:pt x="5654" y="3074"/>
                  </a:lnTo>
                  <a:lnTo>
                    <a:pt x="5701" y="3136"/>
                  </a:lnTo>
                  <a:lnTo>
                    <a:pt x="5725" y="3163"/>
                  </a:lnTo>
                  <a:lnTo>
                    <a:pt x="5784" y="3212"/>
                  </a:lnTo>
                  <a:lnTo>
                    <a:pt x="5807" y="3233"/>
                  </a:lnTo>
                  <a:lnTo>
                    <a:pt x="5796" y="3246"/>
                  </a:lnTo>
                  <a:lnTo>
                    <a:pt x="5736" y="3253"/>
                  </a:lnTo>
                  <a:lnTo>
                    <a:pt x="5855" y="3274"/>
                  </a:lnTo>
                  <a:lnTo>
                    <a:pt x="5890" y="3274"/>
                  </a:lnTo>
                  <a:lnTo>
                    <a:pt x="5866" y="3253"/>
                  </a:lnTo>
                  <a:lnTo>
                    <a:pt x="5866" y="3239"/>
                  </a:lnTo>
                  <a:lnTo>
                    <a:pt x="5949" y="3246"/>
                  </a:lnTo>
                  <a:lnTo>
                    <a:pt x="6020" y="3253"/>
                  </a:lnTo>
                  <a:lnTo>
                    <a:pt x="6008" y="3281"/>
                  </a:lnTo>
                  <a:lnTo>
                    <a:pt x="5997" y="3288"/>
                  </a:lnTo>
                  <a:lnTo>
                    <a:pt x="6032" y="3288"/>
                  </a:lnTo>
                  <a:lnTo>
                    <a:pt x="6044" y="3295"/>
                  </a:lnTo>
                  <a:lnTo>
                    <a:pt x="6056" y="3302"/>
                  </a:lnTo>
                  <a:lnTo>
                    <a:pt x="6079" y="3302"/>
                  </a:lnTo>
                  <a:lnTo>
                    <a:pt x="6056" y="3308"/>
                  </a:lnTo>
                  <a:lnTo>
                    <a:pt x="6020" y="3329"/>
                  </a:lnTo>
                  <a:lnTo>
                    <a:pt x="5997" y="3336"/>
                  </a:lnTo>
                  <a:lnTo>
                    <a:pt x="6068" y="3329"/>
                  </a:lnTo>
                  <a:lnTo>
                    <a:pt x="6127" y="3322"/>
                  </a:lnTo>
                  <a:lnTo>
                    <a:pt x="6162" y="3329"/>
                  </a:lnTo>
                  <a:lnTo>
                    <a:pt x="6186" y="3364"/>
                  </a:lnTo>
                  <a:lnTo>
                    <a:pt x="6115" y="3350"/>
                  </a:lnTo>
                  <a:lnTo>
                    <a:pt x="6044" y="3350"/>
                  </a:lnTo>
                  <a:lnTo>
                    <a:pt x="5985" y="3364"/>
                  </a:lnTo>
                  <a:lnTo>
                    <a:pt x="5997" y="3398"/>
                  </a:lnTo>
                  <a:lnTo>
                    <a:pt x="6032" y="3384"/>
                  </a:lnTo>
                  <a:lnTo>
                    <a:pt x="6044" y="3384"/>
                  </a:lnTo>
                  <a:lnTo>
                    <a:pt x="6068" y="3391"/>
                  </a:lnTo>
                  <a:lnTo>
                    <a:pt x="6079" y="3412"/>
                  </a:lnTo>
                  <a:lnTo>
                    <a:pt x="6044" y="3412"/>
                  </a:lnTo>
                  <a:lnTo>
                    <a:pt x="5973" y="3426"/>
                  </a:lnTo>
                  <a:lnTo>
                    <a:pt x="5985" y="3426"/>
                  </a:lnTo>
                  <a:lnTo>
                    <a:pt x="6008" y="3433"/>
                  </a:lnTo>
                  <a:lnTo>
                    <a:pt x="6020" y="3440"/>
                  </a:lnTo>
                  <a:lnTo>
                    <a:pt x="5985" y="3447"/>
                  </a:lnTo>
                  <a:lnTo>
                    <a:pt x="5961" y="3460"/>
                  </a:lnTo>
                  <a:lnTo>
                    <a:pt x="5949" y="3481"/>
                  </a:lnTo>
                  <a:lnTo>
                    <a:pt x="5949" y="3502"/>
                  </a:lnTo>
                  <a:lnTo>
                    <a:pt x="5961" y="3495"/>
                  </a:lnTo>
                  <a:lnTo>
                    <a:pt x="5997" y="3474"/>
                  </a:lnTo>
                  <a:lnTo>
                    <a:pt x="6020" y="3467"/>
                  </a:lnTo>
                  <a:lnTo>
                    <a:pt x="6079" y="3467"/>
                  </a:lnTo>
                  <a:lnTo>
                    <a:pt x="6115" y="3481"/>
                  </a:lnTo>
                  <a:lnTo>
                    <a:pt x="6150" y="3481"/>
                  </a:lnTo>
                  <a:lnTo>
                    <a:pt x="6150" y="3460"/>
                  </a:lnTo>
                  <a:lnTo>
                    <a:pt x="6150" y="3447"/>
                  </a:lnTo>
                  <a:lnTo>
                    <a:pt x="6150" y="3433"/>
                  </a:lnTo>
                  <a:lnTo>
                    <a:pt x="6139" y="3419"/>
                  </a:lnTo>
                  <a:lnTo>
                    <a:pt x="6127" y="3412"/>
                  </a:lnTo>
                  <a:lnTo>
                    <a:pt x="6174" y="3405"/>
                  </a:lnTo>
                  <a:lnTo>
                    <a:pt x="6209" y="3412"/>
                  </a:lnTo>
                  <a:lnTo>
                    <a:pt x="6186" y="3454"/>
                  </a:lnTo>
                  <a:lnTo>
                    <a:pt x="6209" y="3495"/>
                  </a:lnTo>
                  <a:lnTo>
                    <a:pt x="6245" y="3536"/>
                  </a:lnTo>
                  <a:lnTo>
                    <a:pt x="6257" y="3578"/>
                  </a:lnTo>
                  <a:lnTo>
                    <a:pt x="6257" y="3585"/>
                  </a:lnTo>
                  <a:lnTo>
                    <a:pt x="6221" y="3619"/>
                  </a:lnTo>
                  <a:lnTo>
                    <a:pt x="6209" y="3633"/>
                  </a:lnTo>
                  <a:lnTo>
                    <a:pt x="6221" y="3640"/>
                  </a:lnTo>
                  <a:lnTo>
                    <a:pt x="6245" y="3633"/>
                  </a:lnTo>
                  <a:lnTo>
                    <a:pt x="6269" y="3612"/>
                  </a:lnTo>
                  <a:lnTo>
                    <a:pt x="6280" y="3592"/>
                  </a:lnTo>
                  <a:lnTo>
                    <a:pt x="6316" y="3619"/>
                  </a:lnTo>
                  <a:lnTo>
                    <a:pt x="6340" y="3654"/>
                  </a:lnTo>
                  <a:lnTo>
                    <a:pt x="6328" y="3688"/>
                  </a:lnTo>
                  <a:lnTo>
                    <a:pt x="6304" y="3723"/>
                  </a:lnTo>
                  <a:lnTo>
                    <a:pt x="6174" y="3813"/>
                  </a:lnTo>
                  <a:lnTo>
                    <a:pt x="6150" y="3840"/>
                  </a:lnTo>
                  <a:lnTo>
                    <a:pt x="6245" y="3820"/>
                  </a:lnTo>
                  <a:lnTo>
                    <a:pt x="6304" y="3778"/>
                  </a:lnTo>
                  <a:lnTo>
                    <a:pt x="6387" y="3688"/>
                  </a:lnTo>
                  <a:lnTo>
                    <a:pt x="6470" y="3723"/>
                  </a:lnTo>
                  <a:lnTo>
                    <a:pt x="6481" y="3730"/>
                  </a:lnTo>
                  <a:lnTo>
                    <a:pt x="6541" y="3737"/>
                  </a:lnTo>
                  <a:lnTo>
                    <a:pt x="6600" y="3744"/>
                  </a:lnTo>
                  <a:lnTo>
                    <a:pt x="6635" y="3744"/>
                  </a:lnTo>
                  <a:lnTo>
                    <a:pt x="6683" y="3757"/>
                  </a:lnTo>
                  <a:lnTo>
                    <a:pt x="6730" y="3785"/>
                  </a:lnTo>
                  <a:lnTo>
                    <a:pt x="6754" y="3806"/>
                  </a:lnTo>
                  <a:lnTo>
                    <a:pt x="6765" y="3854"/>
                  </a:lnTo>
                  <a:lnTo>
                    <a:pt x="6718" y="3882"/>
                  </a:lnTo>
                  <a:lnTo>
                    <a:pt x="6552" y="3965"/>
                  </a:lnTo>
                  <a:lnTo>
                    <a:pt x="6541" y="3971"/>
                  </a:lnTo>
                  <a:lnTo>
                    <a:pt x="6481" y="4034"/>
                  </a:lnTo>
                  <a:lnTo>
                    <a:pt x="6446" y="4061"/>
                  </a:lnTo>
                  <a:lnTo>
                    <a:pt x="6422" y="4082"/>
                  </a:lnTo>
                  <a:lnTo>
                    <a:pt x="6422" y="4096"/>
                  </a:lnTo>
                  <a:lnTo>
                    <a:pt x="6422" y="4110"/>
                  </a:lnTo>
                  <a:lnTo>
                    <a:pt x="6411" y="4130"/>
                  </a:lnTo>
                  <a:lnTo>
                    <a:pt x="6363" y="4172"/>
                  </a:lnTo>
                  <a:lnTo>
                    <a:pt x="6328" y="4186"/>
                  </a:lnTo>
                  <a:lnTo>
                    <a:pt x="6269" y="4179"/>
                  </a:lnTo>
                  <a:lnTo>
                    <a:pt x="6245" y="4172"/>
                  </a:lnTo>
                  <a:lnTo>
                    <a:pt x="6221" y="4165"/>
                  </a:lnTo>
                  <a:lnTo>
                    <a:pt x="6198" y="4165"/>
                  </a:lnTo>
                  <a:lnTo>
                    <a:pt x="6186" y="4158"/>
                  </a:lnTo>
                  <a:lnTo>
                    <a:pt x="6162" y="4158"/>
                  </a:lnTo>
                  <a:lnTo>
                    <a:pt x="6068" y="4186"/>
                  </a:lnTo>
                  <a:lnTo>
                    <a:pt x="6056" y="4199"/>
                  </a:lnTo>
                  <a:lnTo>
                    <a:pt x="6068" y="4206"/>
                  </a:lnTo>
                  <a:lnTo>
                    <a:pt x="6068" y="4213"/>
                  </a:lnTo>
                  <a:lnTo>
                    <a:pt x="6068" y="4220"/>
                  </a:lnTo>
                  <a:lnTo>
                    <a:pt x="6044" y="4234"/>
                  </a:lnTo>
                  <a:lnTo>
                    <a:pt x="6020" y="4227"/>
                  </a:lnTo>
                  <a:lnTo>
                    <a:pt x="5997" y="4234"/>
                  </a:lnTo>
                  <a:lnTo>
                    <a:pt x="5937" y="4275"/>
                  </a:lnTo>
                  <a:lnTo>
                    <a:pt x="5926" y="4262"/>
                  </a:lnTo>
                  <a:lnTo>
                    <a:pt x="5914" y="4262"/>
                  </a:lnTo>
                  <a:lnTo>
                    <a:pt x="5902" y="4275"/>
                  </a:lnTo>
                  <a:lnTo>
                    <a:pt x="5866" y="4282"/>
                  </a:lnTo>
                  <a:lnTo>
                    <a:pt x="5831" y="4275"/>
                  </a:lnTo>
                  <a:lnTo>
                    <a:pt x="5807" y="4262"/>
                  </a:lnTo>
                  <a:lnTo>
                    <a:pt x="5784" y="4248"/>
                  </a:lnTo>
                  <a:lnTo>
                    <a:pt x="5760" y="4241"/>
                  </a:lnTo>
                  <a:lnTo>
                    <a:pt x="5725" y="4220"/>
                  </a:lnTo>
                  <a:lnTo>
                    <a:pt x="5689" y="4199"/>
                  </a:lnTo>
                  <a:lnTo>
                    <a:pt x="5677" y="4192"/>
                  </a:lnTo>
                  <a:lnTo>
                    <a:pt x="5642" y="4172"/>
                  </a:lnTo>
                  <a:lnTo>
                    <a:pt x="5618" y="4172"/>
                  </a:lnTo>
                  <a:lnTo>
                    <a:pt x="5594" y="4179"/>
                  </a:lnTo>
                  <a:lnTo>
                    <a:pt x="5571" y="4172"/>
                  </a:lnTo>
                  <a:lnTo>
                    <a:pt x="5500" y="4151"/>
                  </a:lnTo>
                  <a:lnTo>
                    <a:pt x="5429" y="4130"/>
                  </a:lnTo>
                  <a:lnTo>
                    <a:pt x="5358" y="4123"/>
                  </a:lnTo>
                  <a:lnTo>
                    <a:pt x="5181" y="4144"/>
                  </a:lnTo>
                  <a:lnTo>
                    <a:pt x="4991" y="4179"/>
                  </a:lnTo>
                  <a:lnTo>
                    <a:pt x="4968" y="4186"/>
                  </a:lnTo>
                  <a:lnTo>
                    <a:pt x="4909" y="4220"/>
                  </a:lnTo>
                  <a:lnTo>
                    <a:pt x="4897" y="4227"/>
                  </a:lnTo>
                  <a:lnTo>
                    <a:pt x="4885" y="4234"/>
                  </a:lnTo>
                  <a:lnTo>
                    <a:pt x="4885" y="4241"/>
                  </a:lnTo>
                  <a:lnTo>
                    <a:pt x="4838" y="4248"/>
                  </a:lnTo>
                  <a:lnTo>
                    <a:pt x="4613" y="4317"/>
                  </a:lnTo>
                  <a:lnTo>
                    <a:pt x="4506" y="4338"/>
                  </a:lnTo>
                  <a:lnTo>
                    <a:pt x="4435" y="4344"/>
                  </a:lnTo>
                  <a:lnTo>
                    <a:pt x="4376" y="4338"/>
                  </a:lnTo>
                  <a:lnTo>
                    <a:pt x="4341" y="4331"/>
                  </a:lnTo>
                  <a:lnTo>
                    <a:pt x="4317" y="4331"/>
                  </a:lnTo>
                  <a:lnTo>
                    <a:pt x="4282" y="4317"/>
                  </a:lnTo>
                  <a:lnTo>
                    <a:pt x="4211" y="4275"/>
                  </a:lnTo>
                  <a:lnTo>
                    <a:pt x="4092" y="4144"/>
                  </a:lnTo>
                  <a:lnTo>
                    <a:pt x="4045" y="4172"/>
                  </a:lnTo>
                  <a:lnTo>
                    <a:pt x="3844" y="4248"/>
                  </a:lnTo>
                  <a:lnTo>
                    <a:pt x="3761" y="4289"/>
                  </a:lnTo>
                  <a:lnTo>
                    <a:pt x="3690" y="4310"/>
                  </a:lnTo>
                  <a:lnTo>
                    <a:pt x="3631" y="4317"/>
                  </a:lnTo>
                  <a:lnTo>
                    <a:pt x="3608" y="4310"/>
                  </a:lnTo>
                  <a:lnTo>
                    <a:pt x="3584" y="4296"/>
                  </a:lnTo>
                  <a:lnTo>
                    <a:pt x="3572" y="4282"/>
                  </a:lnTo>
                  <a:lnTo>
                    <a:pt x="3560" y="4275"/>
                  </a:lnTo>
                  <a:lnTo>
                    <a:pt x="3537" y="4275"/>
                  </a:lnTo>
                  <a:lnTo>
                    <a:pt x="3501" y="4303"/>
                  </a:lnTo>
                  <a:lnTo>
                    <a:pt x="3477" y="4331"/>
                  </a:lnTo>
                  <a:lnTo>
                    <a:pt x="3442" y="4331"/>
                  </a:lnTo>
                  <a:lnTo>
                    <a:pt x="3418" y="4331"/>
                  </a:lnTo>
                  <a:lnTo>
                    <a:pt x="3407" y="4324"/>
                  </a:lnTo>
                  <a:lnTo>
                    <a:pt x="3407" y="4310"/>
                  </a:lnTo>
                  <a:lnTo>
                    <a:pt x="3395" y="4310"/>
                  </a:lnTo>
                  <a:lnTo>
                    <a:pt x="3395" y="4303"/>
                  </a:lnTo>
                  <a:lnTo>
                    <a:pt x="3383" y="4296"/>
                  </a:lnTo>
                  <a:lnTo>
                    <a:pt x="3371" y="4289"/>
                  </a:lnTo>
                  <a:lnTo>
                    <a:pt x="3347" y="4282"/>
                  </a:lnTo>
                  <a:lnTo>
                    <a:pt x="3324" y="4275"/>
                  </a:lnTo>
                  <a:lnTo>
                    <a:pt x="3300" y="4282"/>
                  </a:lnTo>
                  <a:lnTo>
                    <a:pt x="3276" y="4289"/>
                  </a:lnTo>
                  <a:lnTo>
                    <a:pt x="3229" y="4310"/>
                  </a:lnTo>
                  <a:lnTo>
                    <a:pt x="3170" y="4275"/>
                  </a:lnTo>
                  <a:lnTo>
                    <a:pt x="3146" y="4255"/>
                  </a:lnTo>
                  <a:lnTo>
                    <a:pt x="3111" y="4206"/>
                  </a:lnTo>
                  <a:lnTo>
                    <a:pt x="3087" y="4186"/>
                  </a:lnTo>
                  <a:lnTo>
                    <a:pt x="3040" y="4179"/>
                  </a:lnTo>
                  <a:lnTo>
                    <a:pt x="2945" y="4165"/>
                  </a:lnTo>
                  <a:lnTo>
                    <a:pt x="2898" y="4151"/>
                  </a:lnTo>
                  <a:lnTo>
                    <a:pt x="2862" y="4130"/>
                  </a:lnTo>
                  <a:lnTo>
                    <a:pt x="2827" y="4096"/>
                  </a:lnTo>
                  <a:lnTo>
                    <a:pt x="2815" y="4061"/>
                  </a:lnTo>
                  <a:lnTo>
                    <a:pt x="2803" y="3985"/>
                  </a:lnTo>
                  <a:lnTo>
                    <a:pt x="2815" y="3965"/>
                  </a:lnTo>
                  <a:lnTo>
                    <a:pt x="2874" y="3937"/>
                  </a:lnTo>
                  <a:lnTo>
                    <a:pt x="2886" y="3916"/>
                  </a:lnTo>
                  <a:lnTo>
                    <a:pt x="2874" y="3902"/>
                  </a:lnTo>
                  <a:lnTo>
                    <a:pt x="2780" y="3840"/>
                  </a:lnTo>
                  <a:lnTo>
                    <a:pt x="2709" y="3868"/>
                  </a:lnTo>
                  <a:lnTo>
                    <a:pt x="2638" y="3882"/>
                  </a:lnTo>
                  <a:lnTo>
                    <a:pt x="2472" y="3902"/>
                  </a:lnTo>
                  <a:lnTo>
                    <a:pt x="2094" y="3923"/>
                  </a:lnTo>
                  <a:lnTo>
                    <a:pt x="1987" y="3937"/>
                  </a:lnTo>
                  <a:lnTo>
                    <a:pt x="1845" y="3999"/>
                  </a:lnTo>
                  <a:lnTo>
                    <a:pt x="1786" y="4013"/>
                  </a:lnTo>
                  <a:lnTo>
                    <a:pt x="1550" y="4047"/>
                  </a:lnTo>
                  <a:lnTo>
                    <a:pt x="1408" y="4075"/>
                  </a:lnTo>
                  <a:lnTo>
                    <a:pt x="1372" y="4047"/>
                  </a:lnTo>
                  <a:lnTo>
                    <a:pt x="1360" y="3923"/>
                  </a:lnTo>
                  <a:lnTo>
                    <a:pt x="1349" y="3896"/>
                  </a:lnTo>
                  <a:lnTo>
                    <a:pt x="1325" y="3875"/>
                  </a:lnTo>
                  <a:lnTo>
                    <a:pt x="1301" y="3868"/>
                  </a:lnTo>
                  <a:lnTo>
                    <a:pt x="1278" y="3854"/>
                  </a:lnTo>
                  <a:lnTo>
                    <a:pt x="1289" y="3826"/>
                  </a:lnTo>
                  <a:lnTo>
                    <a:pt x="1325" y="3806"/>
                  </a:lnTo>
                  <a:lnTo>
                    <a:pt x="1360" y="3750"/>
                  </a:lnTo>
                  <a:lnTo>
                    <a:pt x="1313" y="3695"/>
                  </a:lnTo>
                  <a:lnTo>
                    <a:pt x="1301" y="3640"/>
                  </a:lnTo>
                  <a:lnTo>
                    <a:pt x="1301" y="3564"/>
                  </a:lnTo>
                  <a:lnTo>
                    <a:pt x="1278" y="3523"/>
                  </a:lnTo>
                  <a:lnTo>
                    <a:pt x="1242" y="3467"/>
                  </a:lnTo>
                  <a:lnTo>
                    <a:pt x="1230" y="3426"/>
                  </a:lnTo>
                  <a:lnTo>
                    <a:pt x="1195" y="3398"/>
                  </a:lnTo>
                  <a:lnTo>
                    <a:pt x="1159" y="3364"/>
                  </a:lnTo>
                  <a:lnTo>
                    <a:pt x="1136" y="3329"/>
                  </a:lnTo>
                  <a:lnTo>
                    <a:pt x="1100" y="3302"/>
                  </a:lnTo>
                  <a:lnTo>
                    <a:pt x="1100" y="3274"/>
                  </a:lnTo>
                  <a:lnTo>
                    <a:pt x="1100" y="3233"/>
                  </a:lnTo>
                  <a:lnTo>
                    <a:pt x="1077" y="3108"/>
                  </a:lnTo>
                  <a:lnTo>
                    <a:pt x="1041" y="3067"/>
                  </a:lnTo>
                  <a:lnTo>
                    <a:pt x="1006" y="3039"/>
                  </a:lnTo>
                  <a:lnTo>
                    <a:pt x="970" y="2963"/>
                  </a:lnTo>
                  <a:lnTo>
                    <a:pt x="947" y="2949"/>
                  </a:lnTo>
                  <a:lnTo>
                    <a:pt x="887" y="2901"/>
                  </a:lnTo>
                  <a:lnTo>
                    <a:pt x="864" y="2887"/>
                  </a:lnTo>
                  <a:lnTo>
                    <a:pt x="828" y="2832"/>
                  </a:lnTo>
                  <a:lnTo>
                    <a:pt x="568" y="2611"/>
                  </a:lnTo>
                  <a:lnTo>
                    <a:pt x="485" y="2487"/>
                  </a:lnTo>
                  <a:lnTo>
                    <a:pt x="426" y="2418"/>
                  </a:lnTo>
                  <a:lnTo>
                    <a:pt x="391" y="2390"/>
                  </a:lnTo>
                  <a:lnTo>
                    <a:pt x="332" y="2300"/>
                  </a:lnTo>
                  <a:lnTo>
                    <a:pt x="308" y="2273"/>
                  </a:lnTo>
                  <a:lnTo>
                    <a:pt x="261" y="2259"/>
                  </a:lnTo>
                  <a:lnTo>
                    <a:pt x="142" y="2224"/>
                  </a:lnTo>
                  <a:lnTo>
                    <a:pt x="142" y="2203"/>
                  </a:lnTo>
                  <a:lnTo>
                    <a:pt x="201" y="2141"/>
                  </a:lnTo>
                  <a:lnTo>
                    <a:pt x="272" y="2128"/>
                  </a:lnTo>
                  <a:lnTo>
                    <a:pt x="355" y="2100"/>
                  </a:lnTo>
                  <a:lnTo>
                    <a:pt x="462" y="2072"/>
                  </a:lnTo>
                  <a:lnTo>
                    <a:pt x="485" y="2065"/>
                  </a:lnTo>
                  <a:lnTo>
                    <a:pt x="497" y="2045"/>
                  </a:lnTo>
                  <a:lnTo>
                    <a:pt x="497" y="2010"/>
                  </a:lnTo>
                  <a:lnTo>
                    <a:pt x="497" y="1976"/>
                  </a:lnTo>
                  <a:lnTo>
                    <a:pt x="473" y="1941"/>
                  </a:lnTo>
                  <a:lnTo>
                    <a:pt x="462" y="1927"/>
                  </a:lnTo>
                  <a:lnTo>
                    <a:pt x="462" y="1907"/>
                  </a:lnTo>
                  <a:lnTo>
                    <a:pt x="462" y="1865"/>
                  </a:lnTo>
                  <a:lnTo>
                    <a:pt x="462" y="1844"/>
                  </a:lnTo>
                  <a:lnTo>
                    <a:pt x="450" y="1824"/>
                  </a:lnTo>
                  <a:lnTo>
                    <a:pt x="426" y="1803"/>
                  </a:lnTo>
                  <a:lnTo>
                    <a:pt x="379" y="1755"/>
                  </a:lnTo>
                  <a:lnTo>
                    <a:pt x="320" y="1672"/>
                  </a:lnTo>
                  <a:lnTo>
                    <a:pt x="308" y="1658"/>
                  </a:lnTo>
                  <a:lnTo>
                    <a:pt x="320" y="1630"/>
                  </a:lnTo>
                  <a:lnTo>
                    <a:pt x="308" y="1540"/>
                  </a:lnTo>
                  <a:lnTo>
                    <a:pt x="308" y="1534"/>
                  </a:lnTo>
                  <a:lnTo>
                    <a:pt x="391" y="1430"/>
                  </a:lnTo>
                  <a:lnTo>
                    <a:pt x="556" y="1389"/>
                  </a:lnTo>
                  <a:lnTo>
                    <a:pt x="627" y="1389"/>
                  </a:lnTo>
                  <a:lnTo>
                    <a:pt x="698" y="1368"/>
                  </a:lnTo>
                  <a:lnTo>
                    <a:pt x="674" y="1326"/>
                  </a:lnTo>
                  <a:lnTo>
                    <a:pt x="663" y="1313"/>
                  </a:lnTo>
                  <a:lnTo>
                    <a:pt x="651" y="1306"/>
                  </a:lnTo>
                  <a:lnTo>
                    <a:pt x="604" y="1292"/>
                  </a:lnTo>
                  <a:lnTo>
                    <a:pt x="639" y="1250"/>
                  </a:lnTo>
                  <a:lnTo>
                    <a:pt x="651" y="1078"/>
                  </a:lnTo>
                  <a:lnTo>
                    <a:pt x="615" y="1022"/>
                  </a:lnTo>
                  <a:lnTo>
                    <a:pt x="615" y="1009"/>
                  </a:lnTo>
                  <a:lnTo>
                    <a:pt x="592" y="988"/>
                  </a:lnTo>
                  <a:lnTo>
                    <a:pt x="580" y="974"/>
                  </a:lnTo>
                  <a:lnTo>
                    <a:pt x="592" y="947"/>
                  </a:lnTo>
                  <a:lnTo>
                    <a:pt x="450" y="829"/>
                  </a:lnTo>
                  <a:lnTo>
                    <a:pt x="178" y="857"/>
                  </a:lnTo>
                  <a:lnTo>
                    <a:pt x="142" y="843"/>
                  </a:lnTo>
                  <a:lnTo>
                    <a:pt x="36" y="843"/>
                  </a:lnTo>
                  <a:lnTo>
                    <a:pt x="12" y="836"/>
                  </a:lnTo>
                  <a:lnTo>
                    <a:pt x="0" y="822"/>
                  </a:lnTo>
                  <a:lnTo>
                    <a:pt x="0" y="788"/>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77" name="Google Shape;602;p22">
              <a:extLst>
                <a:ext uri="{FF2B5EF4-FFF2-40B4-BE49-F238E27FC236}">
                  <a16:creationId xmlns:a16="http://schemas.microsoft.com/office/drawing/2014/main" id="{A4D33EB6-8FBF-8A23-CC10-107DF987DCC4}"/>
                </a:ext>
              </a:extLst>
            </p:cNvPr>
            <p:cNvSpPr/>
            <p:nvPr/>
          </p:nvSpPr>
          <p:spPr>
            <a:xfrm flipH="1">
              <a:off x="3835425" y="2697687"/>
              <a:ext cx="380180" cy="517574"/>
            </a:xfrm>
            <a:custGeom>
              <a:avLst/>
              <a:gdLst/>
              <a:ahLst/>
              <a:cxnLst/>
              <a:rect l="l" t="t" r="r" b="b"/>
              <a:pathLst>
                <a:path w="6245" h="5430" extrusionOk="0">
                  <a:moveTo>
                    <a:pt x="24" y="2591"/>
                  </a:moveTo>
                  <a:lnTo>
                    <a:pt x="36" y="2563"/>
                  </a:lnTo>
                  <a:lnTo>
                    <a:pt x="59" y="2536"/>
                  </a:lnTo>
                  <a:lnTo>
                    <a:pt x="83" y="2508"/>
                  </a:lnTo>
                  <a:lnTo>
                    <a:pt x="166" y="2404"/>
                  </a:lnTo>
                  <a:lnTo>
                    <a:pt x="237" y="2370"/>
                  </a:lnTo>
                  <a:lnTo>
                    <a:pt x="272" y="2356"/>
                  </a:lnTo>
                  <a:lnTo>
                    <a:pt x="296" y="2342"/>
                  </a:lnTo>
                  <a:lnTo>
                    <a:pt x="331" y="2335"/>
                  </a:lnTo>
                  <a:lnTo>
                    <a:pt x="355" y="2335"/>
                  </a:lnTo>
                  <a:lnTo>
                    <a:pt x="390" y="2335"/>
                  </a:lnTo>
                  <a:lnTo>
                    <a:pt x="497" y="2363"/>
                  </a:lnTo>
                  <a:lnTo>
                    <a:pt x="532" y="2370"/>
                  </a:lnTo>
                  <a:lnTo>
                    <a:pt x="544" y="2384"/>
                  </a:lnTo>
                  <a:lnTo>
                    <a:pt x="568" y="2418"/>
                  </a:lnTo>
                  <a:lnTo>
                    <a:pt x="580" y="2432"/>
                  </a:lnTo>
                  <a:lnTo>
                    <a:pt x="603" y="2439"/>
                  </a:lnTo>
                  <a:lnTo>
                    <a:pt x="627" y="2466"/>
                  </a:lnTo>
                  <a:lnTo>
                    <a:pt x="651" y="2473"/>
                  </a:lnTo>
                  <a:lnTo>
                    <a:pt x="674" y="2480"/>
                  </a:lnTo>
                  <a:lnTo>
                    <a:pt x="698" y="2473"/>
                  </a:lnTo>
                  <a:lnTo>
                    <a:pt x="722" y="2466"/>
                  </a:lnTo>
                  <a:lnTo>
                    <a:pt x="757" y="2473"/>
                  </a:lnTo>
                  <a:lnTo>
                    <a:pt x="804" y="2466"/>
                  </a:lnTo>
                  <a:lnTo>
                    <a:pt x="840" y="2460"/>
                  </a:lnTo>
                  <a:lnTo>
                    <a:pt x="970" y="2390"/>
                  </a:lnTo>
                  <a:lnTo>
                    <a:pt x="1029" y="2404"/>
                  </a:lnTo>
                  <a:lnTo>
                    <a:pt x="1053" y="2370"/>
                  </a:lnTo>
                  <a:lnTo>
                    <a:pt x="1076" y="2363"/>
                  </a:lnTo>
                  <a:lnTo>
                    <a:pt x="1159" y="2335"/>
                  </a:lnTo>
                  <a:lnTo>
                    <a:pt x="1159" y="2314"/>
                  </a:lnTo>
                  <a:lnTo>
                    <a:pt x="1254" y="2321"/>
                  </a:lnTo>
                  <a:lnTo>
                    <a:pt x="1348" y="2328"/>
                  </a:lnTo>
                  <a:lnTo>
                    <a:pt x="1455" y="2342"/>
                  </a:lnTo>
                  <a:lnTo>
                    <a:pt x="1538" y="2342"/>
                  </a:lnTo>
                  <a:lnTo>
                    <a:pt x="1573" y="2321"/>
                  </a:lnTo>
                  <a:lnTo>
                    <a:pt x="1561" y="2252"/>
                  </a:lnTo>
                  <a:lnTo>
                    <a:pt x="1289" y="1900"/>
                  </a:lnTo>
                  <a:lnTo>
                    <a:pt x="1254" y="1817"/>
                  </a:lnTo>
                  <a:lnTo>
                    <a:pt x="1242" y="1727"/>
                  </a:lnTo>
                  <a:lnTo>
                    <a:pt x="1289" y="1631"/>
                  </a:lnTo>
                  <a:lnTo>
                    <a:pt x="1242" y="1624"/>
                  </a:lnTo>
                  <a:lnTo>
                    <a:pt x="1254" y="1610"/>
                  </a:lnTo>
                  <a:lnTo>
                    <a:pt x="1289" y="1589"/>
                  </a:lnTo>
                  <a:lnTo>
                    <a:pt x="1266" y="1555"/>
                  </a:lnTo>
                  <a:lnTo>
                    <a:pt x="1206" y="1513"/>
                  </a:lnTo>
                  <a:lnTo>
                    <a:pt x="1195" y="1486"/>
                  </a:lnTo>
                  <a:lnTo>
                    <a:pt x="1195" y="1472"/>
                  </a:lnTo>
                  <a:lnTo>
                    <a:pt x="1218" y="1465"/>
                  </a:lnTo>
                  <a:lnTo>
                    <a:pt x="1254" y="1458"/>
                  </a:lnTo>
                  <a:lnTo>
                    <a:pt x="1266" y="1444"/>
                  </a:lnTo>
                  <a:lnTo>
                    <a:pt x="1277" y="1430"/>
                  </a:lnTo>
                  <a:lnTo>
                    <a:pt x="1277" y="1417"/>
                  </a:lnTo>
                  <a:lnTo>
                    <a:pt x="1266" y="1410"/>
                  </a:lnTo>
                  <a:lnTo>
                    <a:pt x="1266" y="1403"/>
                  </a:lnTo>
                  <a:lnTo>
                    <a:pt x="1325" y="1355"/>
                  </a:lnTo>
                  <a:lnTo>
                    <a:pt x="1337" y="1334"/>
                  </a:lnTo>
                  <a:lnTo>
                    <a:pt x="1313" y="1299"/>
                  </a:lnTo>
                  <a:lnTo>
                    <a:pt x="1266" y="1285"/>
                  </a:lnTo>
                  <a:lnTo>
                    <a:pt x="1218" y="1279"/>
                  </a:lnTo>
                  <a:lnTo>
                    <a:pt x="1183" y="1265"/>
                  </a:lnTo>
                  <a:lnTo>
                    <a:pt x="1159" y="1244"/>
                  </a:lnTo>
                  <a:lnTo>
                    <a:pt x="1147" y="1216"/>
                  </a:lnTo>
                  <a:lnTo>
                    <a:pt x="1100" y="1189"/>
                  </a:lnTo>
                  <a:lnTo>
                    <a:pt x="1088" y="1154"/>
                  </a:lnTo>
                  <a:lnTo>
                    <a:pt x="1112" y="1051"/>
                  </a:lnTo>
                  <a:lnTo>
                    <a:pt x="1112" y="1016"/>
                  </a:lnTo>
                  <a:lnTo>
                    <a:pt x="1100" y="988"/>
                  </a:lnTo>
                  <a:lnTo>
                    <a:pt x="1076" y="968"/>
                  </a:lnTo>
                  <a:lnTo>
                    <a:pt x="1029" y="954"/>
                  </a:lnTo>
                  <a:lnTo>
                    <a:pt x="1053" y="940"/>
                  </a:lnTo>
                  <a:lnTo>
                    <a:pt x="1041" y="919"/>
                  </a:lnTo>
                  <a:lnTo>
                    <a:pt x="1041" y="906"/>
                  </a:lnTo>
                  <a:lnTo>
                    <a:pt x="1029" y="878"/>
                  </a:lnTo>
                  <a:lnTo>
                    <a:pt x="1076" y="802"/>
                  </a:lnTo>
                  <a:lnTo>
                    <a:pt x="1088" y="788"/>
                  </a:lnTo>
                  <a:lnTo>
                    <a:pt x="1064" y="774"/>
                  </a:lnTo>
                  <a:lnTo>
                    <a:pt x="970" y="754"/>
                  </a:lnTo>
                  <a:lnTo>
                    <a:pt x="958" y="740"/>
                  </a:lnTo>
                  <a:lnTo>
                    <a:pt x="970" y="726"/>
                  </a:lnTo>
                  <a:lnTo>
                    <a:pt x="1017" y="678"/>
                  </a:lnTo>
                  <a:lnTo>
                    <a:pt x="1029" y="650"/>
                  </a:lnTo>
                  <a:lnTo>
                    <a:pt x="1029" y="602"/>
                  </a:lnTo>
                  <a:lnTo>
                    <a:pt x="982" y="464"/>
                  </a:lnTo>
                  <a:lnTo>
                    <a:pt x="1005" y="104"/>
                  </a:lnTo>
                  <a:lnTo>
                    <a:pt x="1029" y="56"/>
                  </a:lnTo>
                  <a:lnTo>
                    <a:pt x="1029" y="56"/>
                  </a:lnTo>
                  <a:lnTo>
                    <a:pt x="1064" y="63"/>
                  </a:lnTo>
                  <a:lnTo>
                    <a:pt x="1218" y="28"/>
                  </a:lnTo>
                  <a:lnTo>
                    <a:pt x="1348" y="1"/>
                  </a:lnTo>
                  <a:lnTo>
                    <a:pt x="1384" y="8"/>
                  </a:lnTo>
                  <a:lnTo>
                    <a:pt x="1467" y="15"/>
                  </a:lnTo>
                  <a:lnTo>
                    <a:pt x="1538" y="35"/>
                  </a:lnTo>
                  <a:lnTo>
                    <a:pt x="1679" y="15"/>
                  </a:lnTo>
                  <a:lnTo>
                    <a:pt x="1762" y="15"/>
                  </a:lnTo>
                  <a:lnTo>
                    <a:pt x="1904" y="42"/>
                  </a:lnTo>
                  <a:lnTo>
                    <a:pt x="1987" y="49"/>
                  </a:lnTo>
                  <a:lnTo>
                    <a:pt x="2034" y="49"/>
                  </a:lnTo>
                  <a:lnTo>
                    <a:pt x="2105" y="63"/>
                  </a:lnTo>
                  <a:lnTo>
                    <a:pt x="2141" y="84"/>
                  </a:lnTo>
                  <a:lnTo>
                    <a:pt x="2235" y="104"/>
                  </a:lnTo>
                  <a:lnTo>
                    <a:pt x="2247" y="146"/>
                  </a:lnTo>
                  <a:lnTo>
                    <a:pt x="2413" y="284"/>
                  </a:lnTo>
                  <a:lnTo>
                    <a:pt x="2436" y="312"/>
                  </a:lnTo>
                  <a:lnTo>
                    <a:pt x="2436" y="325"/>
                  </a:lnTo>
                  <a:lnTo>
                    <a:pt x="2448" y="332"/>
                  </a:lnTo>
                  <a:lnTo>
                    <a:pt x="2472" y="339"/>
                  </a:lnTo>
                  <a:lnTo>
                    <a:pt x="2507" y="346"/>
                  </a:lnTo>
                  <a:lnTo>
                    <a:pt x="2555" y="339"/>
                  </a:lnTo>
                  <a:lnTo>
                    <a:pt x="2637" y="319"/>
                  </a:lnTo>
                  <a:lnTo>
                    <a:pt x="2756" y="346"/>
                  </a:lnTo>
                  <a:lnTo>
                    <a:pt x="2791" y="367"/>
                  </a:lnTo>
                  <a:lnTo>
                    <a:pt x="2839" y="388"/>
                  </a:lnTo>
                  <a:lnTo>
                    <a:pt x="2909" y="401"/>
                  </a:lnTo>
                  <a:lnTo>
                    <a:pt x="2969" y="401"/>
                  </a:lnTo>
                  <a:lnTo>
                    <a:pt x="3016" y="395"/>
                  </a:lnTo>
                  <a:lnTo>
                    <a:pt x="3063" y="395"/>
                  </a:lnTo>
                  <a:lnTo>
                    <a:pt x="3111" y="415"/>
                  </a:lnTo>
                  <a:lnTo>
                    <a:pt x="3193" y="457"/>
                  </a:lnTo>
                  <a:lnTo>
                    <a:pt x="3288" y="519"/>
                  </a:lnTo>
                  <a:lnTo>
                    <a:pt x="3323" y="574"/>
                  </a:lnTo>
                  <a:lnTo>
                    <a:pt x="3252" y="595"/>
                  </a:lnTo>
                  <a:lnTo>
                    <a:pt x="3205" y="650"/>
                  </a:lnTo>
                  <a:lnTo>
                    <a:pt x="3323" y="781"/>
                  </a:lnTo>
                  <a:lnTo>
                    <a:pt x="3335" y="816"/>
                  </a:lnTo>
                  <a:lnTo>
                    <a:pt x="3347" y="843"/>
                  </a:lnTo>
                  <a:lnTo>
                    <a:pt x="3288" y="913"/>
                  </a:lnTo>
                  <a:lnTo>
                    <a:pt x="3252" y="947"/>
                  </a:lnTo>
                  <a:lnTo>
                    <a:pt x="3252" y="982"/>
                  </a:lnTo>
                  <a:lnTo>
                    <a:pt x="3276" y="1016"/>
                  </a:lnTo>
                  <a:lnTo>
                    <a:pt x="3347" y="1071"/>
                  </a:lnTo>
                  <a:lnTo>
                    <a:pt x="3430" y="1154"/>
                  </a:lnTo>
                  <a:lnTo>
                    <a:pt x="3477" y="1341"/>
                  </a:lnTo>
                  <a:lnTo>
                    <a:pt x="3477" y="1361"/>
                  </a:lnTo>
                  <a:lnTo>
                    <a:pt x="3584" y="1465"/>
                  </a:lnTo>
                  <a:lnTo>
                    <a:pt x="3607" y="1520"/>
                  </a:lnTo>
                  <a:lnTo>
                    <a:pt x="3631" y="1541"/>
                  </a:lnTo>
                  <a:lnTo>
                    <a:pt x="3655" y="1562"/>
                  </a:lnTo>
                  <a:lnTo>
                    <a:pt x="3832" y="1617"/>
                  </a:lnTo>
                  <a:lnTo>
                    <a:pt x="3915" y="1672"/>
                  </a:lnTo>
                  <a:lnTo>
                    <a:pt x="3950" y="1693"/>
                  </a:lnTo>
                  <a:lnTo>
                    <a:pt x="4009" y="1803"/>
                  </a:lnTo>
                  <a:lnTo>
                    <a:pt x="4128" y="1879"/>
                  </a:lnTo>
                  <a:lnTo>
                    <a:pt x="4210" y="1990"/>
                  </a:lnTo>
                  <a:lnTo>
                    <a:pt x="4246" y="2142"/>
                  </a:lnTo>
                  <a:lnTo>
                    <a:pt x="4293" y="2280"/>
                  </a:lnTo>
                  <a:lnTo>
                    <a:pt x="4329" y="2321"/>
                  </a:lnTo>
                  <a:lnTo>
                    <a:pt x="4423" y="2404"/>
                  </a:lnTo>
                  <a:lnTo>
                    <a:pt x="4506" y="2439"/>
                  </a:lnTo>
                  <a:lnTo>
                    <a:pt x="4530" y="2480"/>
                  </a:lnTo>
                  <a:lnTo>
                    <a:pt x="4613" y="2542"/>
                  </a:lnTo>
                  <a:lnTo>
                    <a:pt x="4636" y="2577"/>
                  </a:lnTo>
                  <a:lnTo>
                    <a:pt x="4707" y="2639"/>
                  </a:lnTo>
                  <a:lnTo>
                    <a:pt x="4896" y="2770"/>
                  </a:lnTo>
                  <a:lnTo>
                    <a:pt x="4837" y="2832"/>
                  </a:lnTo>
                  <a:lnTo>
                    <a:pt x="4837" y="2853"/>
                  </a:lnTo>
                  <a:lnTo>
                    <a:pt x="4956" y="2888"/>
                  </a:lnTo>
                  <a:lnTo>
                    <a:pt x="5003" y="2902"/>
                  </a:lnTo>
                  <a:lnTo>
                    <a:pt x="5027" y="2929"/>
                  </a:lnTo>
                  <a:lnTo>
                    <a:pt x="5086" y="3019"/>
                  </a:lnTo>
                  <a:lnTo>
                    <a:pt x="5121" y="3047"/>
                  </a:lnTo>
                  <a:lnTo>
                    <a:pt x="5180" y="3116"/>
                  </a:lnTo>
                  <a:lnTo>
                    <a:pt x="5263" y="3240"/>
                  </a:lnTo>
                  <a:lnTo>
                    <a:pt x="5523" y="3461"/>
                  </a:lnTo>
                  <a:lnTo>
                    <a:pt x="5559" y="3516"/>
                  </a:lnTo>
                  <a:lnTo>
                    <a:pt x="5582" y="3530"/>
                  </a:lnTo>
                  <a:lnTo>
                    <a:pt x="5642" y="3578"/>
                  </a:lnTo>
                  <a:lnTo>
                    <a:pt x="5665" y="3592"/>
                  </a:lnTo>
                  <a:lnTo>
                    <a:pt x="5701" y="3668"/>
                  </a:lnTo>
                  <a:lnTo>
                    <a:pt x="5736" y="3696"/>
                  </a:lnTo>
                  <a:lnTo>
                    <a:pt x="5772" y="3737"/>
                  </a:lnTo>
                  <a:lnTo>
                    <a:pt x="5795" y="3862"/>
                  </a:lnTo>
                  <a:lnTo>
                    <a:pt x="5795" y="3903"/>
                  </a:lnTo>
                  <a:lnTo>
                    <a:pt x="5795" y="3931"/>
                  </a:lnTo>
                  <a:lnTo>
                    <a:pt x="5831" y="3958"/>
                  </a:lnTo>
                  <a:lnTo>
                    <a:pt x="5854" y="3993"/>
                  </a:lnTo>
                  <a:lnTo>
                    <a:pt x="5890" y="4027"/>
                  </a:lnTo>
                  <a:lnTo>
                    <a:pt x="5925" y="4055"/>
                  </a:lnTo>
                  <a:lnTo>
                    <a:pt x="5937" y="4096"/>
                  </a:lnTo>
                  <a:lnTo>
                    <a:pt x="5973" y="4152"/>
                  </a:lnTo>
                  <a:lnTo>
                    <a:pt x="5996" y="4193"/>
                  </a:lnTo>
                  <a:lnTo>
                    <a:pt x="5996" y="4269"/>
                  </a:lnTo>
                  <a:lnTo>
                    <a:pt x="6008" y="4324"/>
                  </a:lnTo>
                  <a:lnTo>
                    <a:pt x="6055" y="4379"/>
                  </a:lnTo>
                  <a:lnTo>
                    <a:pt x="6020" y="4435"/>
                  </a:lnTo>
                  <a:lnTo>
                    <a:pt x="5984" y="4455"/>
                  </a:lnTo>
                  <a:lnTo>
                    <a:pt x="5973" y="4483"/>
                  </a:lnTo>
                  <a:lnTo>
                    <a:pt x="5996" y="4497"/>
                  </a:lnTo>
                  <a:lnTo>
                    <a:pt x="6020" y="4504"/>
                  </a:lnTo>
                  <a:lnTo>
                    <a:pt x="6044" y="4525"/>
                  </a:lnTo>
                  <a:lnTo>
                    <a:pt x="6055" y="4552"/>
                  </a:lnTo>
                  <a:lnTo>
                    <a:pt x="6067" y="4676"/>
                  </a:lnTo>
                  <a:lnTo>
                    <a:pt x="6103" y="4704"/>
                  </a:lnTo>
                  <a:lnTo>
                    <a:pt x="6162" y="4725"/>
                  </a:lnTo>
                  <a:lnTo>
                    <a:pt x="6174" y="4780"/>
                  </a:lnTo>
                  <a:lnTo>
                    <a:pt x="6162" y="4815"/>
                  </a:lnTo>
                  <a:lnTo>
                    <a:pt x="6186" y="4877"/>
                  </a:lnTo>
                  <a:lnTo>
                    <a:pt x="6221" y="4897"/>
                  </a:lnTo>
                  <a:lnTo>
                    <a:pt x="6233" y="4918"/>
                  </a:lnTo>
                  <a:lnTo>
                    <a:pt x="6245" y="4946"/>
                  </a:lnTo>
                  <a:lnTo>
                    <a:pt x="6245" y="4967"/>
                  </a:lnTo>
                  <a:lnTo>
                    <a:pt x="6174" y="5008"/>
                  </a:lnTo>
                  <a:lnTo>
                    <a:pt x="6115" y="5015"/>
                  </a:lnTo>
                  <a:lnTo>
                    <a:pt x="6067" y="5063"/>
                  </a:lnTo>
                  <a:lnTo>
                    <a:pt x="5984" y="5105"/>
                  </a:lnTo>
                  <a:lnTo>
                    <a:pt x="5925" y="5194"/>
                  </a:lnTo>
                  <a:lnTo>
                    <a:pt x="5925" y="5339"/>
                  </a:lnTo>
                  <a:lnTo>
                    <a:pt x="5819" y="5291"/>
                  </a:lnTo>
                  <a:lnTo>
                    <a:pt x="5772" y="5291"/>
                  </a:lnTo>
                  <a:lnTo>
                    <a:pt x="5712" y="5298"/>
                  </a:lnTo>
                  <a:lnTo>
                    <a:pt x="5677" y="5319"/>
                  </a:lnTo>
                  <a:lnTo>
                    <a:pt x="5630" y="5339"/>
                  </a:lnTo>
                  <a:lnTo>
                    <a:pt x="5559" y="5360"/>
                  </a:lnTo>
                  <a:lnTo>
                    <a:pt x="5251" y="5422"/>
                  </a:lnTo>
                  <a:lnTo>
                    <a:pt x="5145" y="5429"/>
                  </a:lnTo>
                  <a:lnTo>
                    <a:pt x="5097" y="5422"/>
                  </a:lnTo>
                  <a:lnTo>
                    <a:pt x="5062" y="5395"/>
                  </a:lnTo>
                  <a:lnTo>
                    <a:pt x="4979" y="5298"/>
                  </a:lnTo>
                  <a:lnTo>
                    <a:pt x="4837" y="5208"/>
                  </a:lnTo>
                  <a:lnTo>
                    <a:pt x="4459" y="5029"/>
                  </a:lnTo>
                  <a:lnTo>
                    <a:pt x="4388" y="4980"/>
                  </a:lnTo>
                  <a:lnTo>
                    <a:pt x="4364" y="4904"/>
                  </a:lnTo>
                  <a:lnTo>
                    <a:pt x="4270" y="4849"/>
                  </a:lnTo>
                  <a:lnTo>
                    <a:pt x="4246" y="4766"/>
                  </a:lnTo>
                  <a:lnTo>
                    <a:pt x="4163" y="4663"/>
                  </a:lnTo>
                  <a:lnTo>
                    <a:pt x="4057" y="4559"/>
                  </a:lnTo>
                  <a:lnTo>
                    <a:pt x="3950" y="4476"/>
                  </a:lnTo>
                  <a:lnTo>
                    <a:pt x="3867" y="4407"/>
                  </a:lnTo>
                  <a:lnTo>
                    <a:pt x="3820" y="4379"/>
                  </a:lnTo>
                  <a:lnTo>
                    <a:pt x="3773" y="4373"/>
                  </a:lnTo>
                  <a:lnTo>
                    <a:pt x="3726" y="4373"/>
                  </a:lnTo>
                  <a:lnTo>
                    <a:pt x="3690" y="4379"/>
                  </a:lnTo>
                  <a:lnTo>
                    <a:pt x="3655" y="4379"/>
                  </a:lnTo>
                  <a:lnTo>
                    <a:pt x="3619" y="4373"/>
                  </a:lnTo>
                  <a:lnTo>
                    <a:pt x="3584" y="4359"/>
                  </a:lnTo>
                  <a:lnTo>
                    <a:pt x="3548" y="4345"/>
                  </a:lnTo>
                  <a:lnTo>
                    <a:pt x="3465" y="4338"/>
                  </a:lnTo>
                  <a:lnTo>
                    <a:pt x="3442" y="4324"/>
                  </a:lnTo>
                  <a:lnTo>
                    <a:pt x="3418" y="4310"/>
                  </a:lnTo>
                  <a:lnTo>
                    <a:pt x="3394" y="4283"/>
                  </a:lnTo>
                  <a:lnTo>
                    <a:pt x="3371" y="4276"/>
                  </a:lnTo>
                  <a:lnTo>
                    <a:pt x="3347" y="4269"/>
                  </a:lnTo>
                  <a:lnTo>
                    <a:pt x="3241" y="4255"/>
                  </a:lnTo>
                  <a:lnTo>
                    <a:pt x="3193" y="4262"/>
                  </a:lnTo>
                  <a:lnTo>
                    <a:pt x="3158" y="4276"/>
                  </a:lnTo>
                  <a:lnTo>
                    <a:pt x="3087" y="4304"/>
                  </a:lnTo>
                  <a:lnTo>
                    <a:pt x="3028" y="4324"/>
                  </a:lnTo>
                  <a:lnTo>
                    <a:pt x="2980" y="4345"/>
                  </a:lnTo>
                  <a:lnTo>
                    <a:pt x="2957" y="4338"/>
                  </a:lnTo>
                  <a:lnTo>
                    <a:pt x="2933" y="4324"/>
                  </a:lnTo>
                  <a:lnTo>
                    <a:pt x="2898" y="4304"/>
                  </a:lnTo>
                  <a:lnTo>
                    <a:pt x="2850" y="4269"/>
                  </a:lnTo>
                  <a:lnTo>
                    <a:pt x="2803" y="4262"/>
                  </a:lnTo>
                  <a:lnTo>
                    <a:pt x="2768" y="4269"/>
                  </a:lnTo>
                  <a:lnTo>
                    <a:pt x="2756" y="4283"/>
                  </a:lnTo>
                  <a:lnTo>
                    <a:pt x="2744" y="4297"/>
                  </a:lnTo>
                  <a:lnTo>
                    <a:pt x="2673" y="4310"/>
                  </a:lnTo>
                  <a:lnTo>
                    <a:pt x="2673" y="4276"/>
                  </a:lnTo>
                  <a:lnTo>
                    <a:pt x="2626" y="4248"/>
                  </a:lnTo>
                  <a:lnTo>
                    <a:pt x="2590" y="4241"/>
                  </a:lnTo>
                  <a:lnTo>
                    <a:pt x="2567" y="4221"/>
                  </a:lnTo>
                  <a:lnTo>
                    <a:pt x="2531" y="4214"/>
                  </a:lnTo>
                  <a:lnTo>
                    <a:pt x="2507" y="4214"/>
                  </a:lnTo>
                  <a:lnTo>
                    <a:pt x="2129" y="4214"/>
                  </a:lnTo>
                  <a:lnTo>
                    <a:pt x="2153" y="4234"/>
                  </a:lnTo>
                  <a:lnTo>
                    <a:pt x="2164" y="4283"/>
                  </a:lnTo>
                  <a:lnTo>
                    <a:pt x="2176" y="4310"/>
                  </a:lnTo>
                  <a:lnTo>
                    <a:pt x="2188" y="4331"/>
                  </a:lnTo>
                  <a:lnTo>
                    <a:pt x="2212" y="4352"/>
                  </a:lnTo>
                  <a:lnTo>
                    <a:pt x="2224" y="4366"/>
                  </a:lnTo>
                  <a:lnTo>
                    <a:pt x="2235" y="4407"/>
                  </a:lnTo>
                  <a:lnTo>
                    <a:pt x="2235" y="4435"/>
                  </a:lnTo>
                  <a:lnTo>
                    <a:pt x="2259" y="4462"/>
                  </a:lnTo>
                  <a:lnTo>
                    <a:pt x="2271" y="4490"/>
                  </a:lnTo>
                  <a:lnTo>
                    <a:pt x="2247" y="4511"/>
                  </a:lnTo>
                  <a:lnTo>
                    <a:pt x="2224" y="4525"/>
                  </a:lnTo>
                  <a:lnTo>
                    <a:pt x="2046" y="4552"/>
                  </a:lnTo>
                  <a:lnTo>
                    <a:pt x="1857" y="4559"/>
                  </a:lnTo>
                  <a:lnTo>
                    <a:pt x="1644" y="4531"/>
                  </a:lnTo>
                  <a:lnTo>
                    <a:pt x="1443" y="4414"/>
                  </a:lnTo>
                  <a:lnTo>
                    <a:pt x="1289" y="4290"/>
                  </a:lnTo>
                  <a:lnTo>
                    <a:pt x="1218" y="4234"/>
                  </a:lnTo>
                  <a:lnTo>
                    <a:pt x="1135" y="4193"/>
                  </a:lnTo>
                  <a:lnTo>
                    <a:pt x="1112" y="4165"/>
                  </a:lnTo>
                  <a:lnTo>
                    <a:pt x="1124" y="4145"/>
                  </a:lnTo>
                  <a:lnTo>
                    <a:pt x="1135" y="4117"/>
                  </a:lnTo>
                  <a:lnTo>
                    <a:pt x="1147" y="4083"/>
                  </a:lnTo>
                  <a:lnTo>
                    <a:pt x="1124" y="4034"/>
                  </a:lnTo>
                  <a:lnTo>
                    <a:pt x="1100" y="4007"/>
                  </a:lnTo>
                  <a:lnTo>
                    <a:pt x="1076" y="3986"/>
                  </a:lnTo>
                  <a:lnTo>
                    <a:pt x="1029" y="3979"/>
                  </a:lnTo>
                  <a:lnTo>
                    <a:pt x="994" y="3944"/>
                  </a:lnTo>
                  <a:lnTo>
                    <a:pt x="970" y="3931"/>
                  </a:lnTo>
                  <a:lnTo>
                    <a:pt x="970" y="3910"/>
                  </a:lnTo>
                  <a:lnTo>
                    <a:pt x="982" y="3889"/>
                  </a:lnTo>
                  <a:lnTo>
                    <a:pt x="994" y="3862"/>
                  </a:lnTo>
                  <a:lnTo>
                    <a:pt x="970" y="3841"/>
                  </a:lnTo>
                  <a:lnTo>
                    <a:pt x="946" y="3820"/>
                  </a:lnTo>
                  <a:lnTo>
                    <a:pt x="934" y="3813"/>
                  </a:lnTo>
                  <a:lnTo>
                    <a:pt x="911" y="3806"/>
                  </a:lnTo>
                  <a:lnTo>
                    <a:pt x="887" y="3799"/>
                  </a:lnTo>
                  <a:lnTo>
                    <a:pt x="852" y="3779"/>
                  </a:lnTo>
                  <a:lnTo>
                    <a:pt x="816" y="3730"/>
                  </a:lnTo>
                  <a:lnTo>
                    <a:pt x="781" y="3703"/>
                  </a:lnTo>
                  <a:lnTo>
                    <a:pt x="733" y="3675"/>
                  </a:lnTo>
                  <a:lnTo>
                    <a:pt x="580" y="3613"/>
                  </a:lnTo>
                  <a:lnTo>
                    <a:pt x="343" y="3489"/>
                  </a:lnTo>
                  <a:lnTo>
                    <a:pt x="319" y="3454"/>
                  </a:lnTo>
                  <a:lnTo>
                    <a:pt x="272" y="3288"/>
                  </a:lnTo>
                  <a:lnTo>
                    <a:pt x="177" y="3185"/>
                  </a:lnTo>
                  <a:lnTo>
                    <a:pt x="142" y="3129"/>
                  </a:lnTo>
                  <a:lnTo>
                    <a:pt x="118" y="3088"/>
                  </a:lnTo>
                  <a:lnTo>
                    <a:pt x="130" y="3060"/>
                  </a:lnTo>
                  <a:lnTo>
                    <a:pt x="201" y="2984"/>
                  </a:lnTo>
                  <a:lnTo>
                    <a:pt x="154" y="2895"/>
                  </a:lnTo>
                  <a:lnTo>
                    <a:pt x="177" y="2860"/>
                  </a:lnTo>
                  <a:lnTo>
                    <a:pt x="177" y="2832"/>
                  </a:lnTo>
                  <a:lnTo>
                    <a:pt x="154" y="2805"/>
                  </a:lnTo>
                  <a:lnTo>
                    <a:pt x="130" y="2777"/>
                  </a:lnTo>
                  <a:lnTo>
                    <a:pt x="83" y="2743"/>
                  </a:lnTo>
                  <a:lnTo>
                    <a:pt x="59" y="2729"/>
                  </a:lnTo>
                  <a:lnTo>
                    <a:pt x="12" y="2701"/>
                  </a:lnTo>
                  <a:lnTo>
                    <a:pt x="0" y="2646"/>
                  </a:lnTo>
                  <a:lnTo>
                    <a:pt x="24" y="2591"/>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78" name="Google Shape;603;p22">
              <a:extLst>
                <a:ext uri="{FF2B5EF4-FFF2-40B4-BE49-F238E27FC236}">
                  <a16:creationId xmlns:a16="http://schemas.microsoft.com/office/drawing/2014/main" id="{00459A0D-97A6-EDA0-36A7-388B4EC953A9}"/>
                </a:ext>
              </a:extLst>
            </p:cNvPr>
            <p:cNvSpPr/>
            <p:nvPr/>
          </p:nvSpPr>
          <p:spPr>
            <a:xfrm flipH="1">
              <a:off x="3930455" y="1661583"/>
              <a:ext cx="270783" cy="401668"/>
            </a:xfrm>
            <a:custGeom>
              <a:avLst/>
              <a:gdLst/>
              <a:ahLst/>
              <a:cxnLst/>
              <a:rect l="l" t="t" r="r" b="b"/>
              <a:pathLst>
                <a:path w="4448" h="4214" extrusionOk="0">
                  <a:moveTo>
                    <a:pt x="107" y="3108"/>
                  </a:moveTo>
                  <a:lnTo>
                    <a:pt x="60" y="3053"/>
                  </a:lnTo>
                  <a:lnTo>
                    <a:pt x="24" y="3032"/>
                  </a:lnTo>
                  <a:lnTo>
                    <a:pt x="1" y="3018"/>
                  </a:lnTo>
                  <a:lnTo>
                    <a:pt x="1" y="3005"/>
                  </a:lnTo>
                  <a:lnTo>
                    <a:pt x="24" y="2984"/>
                  </a:lnTo>
                  <a:lnTo>
                    <a:pt x="83" y="2949"/>
                  </a:lnTo>
                  <a:lnTo>
                    <a:pt x="273" y="2777"/>
                  </a:lnTo>
                  <a:lnTo>
                    <a:pt x="450" y="2659"/>
                  </a:lnTo>
                  <a:lnTo>
                    <a:pt x="817" y="2500"/>
                  </a:lnTo>
                  <a:lnTo>
                    <a:pt x="923" y="2473"/>
                  </a:lnTo>
                  <a:lnTo>
                    <a:pt x="1089" y="2411"/>
                  </a:lnTo>
                  <a:lnTo>
                    <a:pt x="1160" y="2328"/>
                  </a:lnTo>
                  <a:lnTo>
                    <a:pt x="1231" y="2245"/>
                  </a:lnTo>
                  <a:lnTo>
                    <a:pt x="1302" y="2210"/>
                  </a:lnTo>
                  <a:lnTo>
                    <a:pt x="1337" y="2203"/>
                  </a:lnTo>
                  <a:lnTo>
                    <a:pt x="1373" y="2183"/>
                  </a:lnTo>
                  <a:lnTo>
                    <a:pt x="1396" y="2162"/>
                  </a:lnTo>
                  <a:lnTo>
                    <a:pt x="1396" y="2134"/>
                  </a:lnTo>
                  <a:lnTo>
                    <a:pt x="1408" y="2100"/>
                  </a:lnTo>
                  <a:lnTo>
                    <a:pt x="1443" y="2003"/>
                  </a:lnTo>
                  <a:lnTo>
                    <a:pt x="1491" y="1941"/>
                  </a:lnTo>
                  <a:lnTo>
                    <a:pt x="1503" y="1900"/>
                  </a:lnTo>
                  <a:lnTo>
                    <a:pt x="1514" y="1872"/>
                  </a:lnTo>
                  <a:lnTo>
                    <a:pt x="1491" y="1830"/>
                  </a:lnTo>
                  <a:lnTo>
                    <a:pt x="1526" y="1803"/>
                  </a:lnTo>
                  <a:lnTo>
                    <a:pt x="1514" y="1775"/>
                  </a:lnTo>
                  <a:lnTo>
                    <a:pt x="1432" y="1679"/>
                  </a:lnTo>
                  <a:lnTo>
                    <a:pt x="1384" y="1623"/>
                  </a:lnTo>
                  <a:lnTo>
                    <a:pt x="1373" y="1609"/>
                  </a:lnTo>
                  <a:lnTo>
                    <a:pt x="1384" y="1596"/>
                  </a:lnTo>
                  <a:lnTo>
                    <a:pt x="1420" y="1589"/>
                  </a:lnTo>
                  <a:lnTo>
                    <a:pt x="1503" y="1554"/>
                  </a:lnTo>
                  <a:lnTo>
                    <a:pt x="1526" y="1534"/>
                  </a:lnTo>
                  <a:lnTo>
                    <a:pt x="1538" y="1527"/>
                  </a:lnTo>
                  <a:lnTo>
                    <a:pt x="1562" y="1527"/>
                  </a:lnTo>
                  <a:lnTo>
                    <a:pt x="1609" y="1540"/>
                  </a:lnTo>
                  <a:lnTo>
                    <a:pt x="1692" y="1547"/>
                  </a:lnTo>
                  <a:lnTo>
                    <a:pt x="1775" y="1540"/>
                  </a:lnTo>
                  <a:lnTo>
                    <a:pt x="1834" y="1527"/>
                  </a:lnTo>
                  <a:lnTo>
                    <a:pt x="1857" y="1513"/>
                  </a:lnTo>
                  <a:lnTo>
                    <a:pt x="1869" y="1492"/>
                  </a:lnTo>
                  <a:lnTo>
                    <a:pt x="1786" y="1382"/>
                  </a:lnTo>
                  <a:lnTo>
                    <a:pt x="1905" y="1368"/>
                  </a:lnTo>
                  <a:lnTo>
                    <a:pt x="2011" y="1368"/>
                  </a:lnTo>
                  <a:lnTo>
                    <a:pt x="2058" y="1347"/>
                  </a:lnTo>
                  <a:lnTo>
                    <a:pt x="2224" y="1264"/>
                  </a:lnTo>
                  <a:lnTo>
                    <a:pt x="2295" y="1202"/>
                  </a:lnTo>
                  <a:lnTo>
                    <a:pt x="2449" y="1133"/>
                  </a:lnTo>
                  <a:lnTo>
                    <a:pt x="2508" y="1119"/>
                  </a:lnTo>
                  <a:lnTo>
                    <a:pt x="2555" y="1112"/>
                  </a:lnTo>
                  <a:lnTo>
                    <a:pt x="2603" y="1119"/>
                  </a:lnTo>
                  <a:lnTo>
                    <a:pt x="2650" y="1119"/>
                  </a:lnTo>
                  <a:lnTo>
                    <a:pt x="2768" y="1071"/>
                  </a:lnTo>
                  <a:lnTo>
                    <a:pt x="2839" y="1057"/>
                  </a:lnTo>
                  <a:lnTo>
                    <a:pt x="2898" y="1050"/>
                  </a:lnTo>
                  <a:lnTo>
                    <a:pt x="2946" y="1064"/>
                  </a:lnTo>
                  <a:lnTo>
                    <a:pt x="2969" y="1085"/>
                  </a:lnTo>
                  <a:lnTo>
                    <a:pt x="3040" y="1119"/>
                  </a:lnTo>
                  <a:lnTo>
                    <a:pt x="3111" y="1098"/>
                  </a:lnTo>
                  <a:lnTo>
                    <a:pt x="3182" y="1140"/>
                  </a:lnTo>
                  <a:lnTo>
                    <a:pt x="3147" y="1036"/>
                  </a:lnTo>
                  <a:lnTo>
                    <a:pt x="3123" y="1009"/>
                  </a:lnTo>
                  <a:lnTo>
                    <a:pt x="3111" y="974"/>
                  </a:lnTo>
                  <a:lnTo>
                    <a:pt x="3111" y="933"/>
                  </a:lnTo>
                  <a:lnTo>
                    <a:pt x="3087" y="898"/>
                  </a:lnTo>
                  <a:lnTo>
                    <a:pt x="3052" y="822"/>
                  </a:lnTo>
                  <a:lnTo>
                    <a:pt x="3040" y="788"/>
                  </a:lnTo>
                  <a:lnTo>
                    <a:pt x="3064" y="732"/>
                  </a:lnTo>
                  <a:lnTo>
                    <a:pt x="3028" y="663"/>
                  </a:lnTo>
                  <a:lnTo>
                    <a:pt x="3005" y="629"/>
                  </a:lnTo>
                  <a:lnTo>
                    <a:pt x="3005" y="594"/>
                  </a:lnTo>
                  <a:lnTo>
                    <a:pt x="3087" y="587"/>
                  </a:lnTo>
                  <a:lnTo>
                    <a:pt x="3135" y="608"/>
                  </a:lnTo>
                  <a:lnTo>
                    <a:pt x="3182" y="601"/>
                  </a:lnTo>
                  <a:lnTo>
                    <a:pt x="3490" y="539"/>
                  </a:lnTo>
                  <a:lnTo>
                    <a:pt x="3584" y="511"/>
                  </a:lnTo>
                  <a:lnTo>
                    <a:pt x="3608" y="491"/>
                  </a:lnTo>
                  <a:lnTo>
                    <a:pt x="3596" y="470"/>
                  </a:lnTo>
                  <a:lnTo>
                    <a:pt x="3537" y="422"/>
                  </a:lnTo>
                  <a:lnTo>
                    <a:pt x="3525" y="401"/>
                  </a:lnTo>
                  <a:lnTo>
                    <a:pt x="3525" y="380"/>
                  </a:lnTo>
                  <a:lnTo>
                    <a:pt x="3561" y="339"/>
                  </a:lnTo>
                  <a:lnTo>
                    <a:pt x="3572" y="311"/>
                  </a:lnTo>
                  <a:lnTo>
                    <a:pt x="3572" y="235"/>
                  </a:lnTo>
                  <a:lnTo>
                    <a:pt x="3643" y="235"/>
                  </a:lnTo>
                  <a:lnTo>
                    <a:pt x="3702" y="249"/>
                  </a:lnTo>
                  <a:lnTo>
                    <a:pt x="3762" y="249"/>
                  </a:lnTo>
                  <a:lnTo>
                    <a:pt x="3797" y="235"/>
                  </a:lnTo>
                  <a:lnTo>
                    <a:pt x="3809" y="214"/>
                  </a:lnTo>
                  <a:lnTo>
                    <a:pt x="3785" y="180"/>
                  </a:lnTo>
                  <a:lnTo>
                    <a:pt x="3608" y="0"/>
                  </a:lnTo>
                  <a:lnTo>
                    <a:pt x="3974" y="111"/>
                  </a:lnTo>
                  <a:lnTo>
                    <a:pt x="3951" y="152"/>
                  </a:lnTo>
                  <a:lnTo>
                    <a:pt x="3951" y="228"/>
                  </a:lnTo>
                  <a:lnTo>
                    <a:pt x="4010" y="359"/>
                  </a:lnTo>
                  <a:lnTo>
                    <a:pt x="4010" y="401"/>
                  </a:lnTo>
                  <a:lnTo>
                    <a:pt x="4022" y="449"/>
                  </a:lnTo>
                  <a:lnTo>
                    <a:pt x="4069" y="525"/>
                  </a:lnTo>
                  <a:lnTo>
                    <a:pt x="4116" y="587"/>
                  </a:lnTo>
                  <a:lnTo>
                    <a:pt x="4140" y="636"/>
                  </a:lnTo>
                  <a:lnTo>
                    <a:pt x="4128" y="691"/>
                  </a:lnTo>
                  <a:lnTo>
                    <a:pt x="4199" y="815"/>
                  </a:lnTo>
                  <a:lnTo>
                    <a:pt x="4235" y="877"/>
                  </a:lnTo>
                  <a:lnTo>
                    <a:pt x="4448" y="1002"/>
                  </a:lnTo>
                  <a:lnTo>
                    <a:pt x="4436" y="1022"/>
                  </a:lnTo>
                  <a:lnTo>
                    <a:pt x="4400" y="1002"/>
                  </a:lnTo>
                  <a:lnTo>
                    <a:pt x="4341" y="995"/>
                  </a:lnTo>
                  <a:lnTo>
                    <a:pt x="4270" y="988"/>
                  </a:lnTo>
                  <a:lnTo>
                    <a:pt x="4223" y="1002"/>
                  </a:lnTo>
                  <a:lnTo>
                    <a:pt x="4176" y="1029"/>
                  </a:lnTo>
                  <a:lnTo>
                    <a:pt x="4116" y="1029"/>
                  </a:lnTo>
                  <a:lnTo>
                    <a:pt x="4069" y="1071"/>
                  </a:lnTo>
                  <a:lnTo>
                    <a:pt x="4045" y="1085"/>
                  </a:lnTo>
                  <a:lnTo>
                    <a:pt x="3998" y="1119"/>
                  </a:lnTo>
                  <a:lnTo>
                    <a:pt x="3951" y="1181"/>
                  </a:lnTo>
                  <a:lnTo>
                    <a:pt x="3963" y="1312"/>
                  </a:lnTo>
                  <a:lnTo>
                    <a:pt x="4034" y="1458"/>
                  </a:lnTo>
                  <a:lnTo>
                    <a:pt x="4128" y="1561"/>
                  </a:lnTo>
                  <a:lnTo>
                    <a:pt x="4270" y="1637"/>
                  </a:lnTo>
                  <a:lnTo>
                    <a:pt x="4329" y="1658"/>
                  </a:lnTo>
                  <a:lnTo>
                    <a:pt x="4424" y="1644"/>
                  </a:lnTo>
                  <a:lnTo>
                    <a:pt x="4424" y="1644"/>
                  </a:lnTo>
                  <a:lnTo>
                    <a:pt x="4424" y="1651"/>
                  </a:lnTo>
                  <a:lnTo>
                    <a:pt x="4424" y="1782"/>
                  </a:lnTo>
                  <a:lnTo>
                    <a:pt x="4329" y="1803"/>
                  </a:lnTo>
                  <a:lnTo>
                    <a:pt x="4294" y="1817"/>
                  </a:lnTo>
                  <a:lnTo>
                    <a:pt x="4176" y="1837"/>
                  </a:lnTo>
                  <a:lnTo>
                    <a:pt x="3974" y="1893"/>
                  </a:lnTo>
                  <a:lnTo>
                    <a:pt x="3915" y="1934"/>
                  </a:lnTo>
                  <a:lnTo>
                    <a:pt x="3844" y="1982"/>
                  </a:lnTo>
                  <a:lnTo>
                    <a:pt x="3702" y="1996"/>
                  </a:lnTo>
                  <a:lnTo>
                    <a:pt x="3691" y="2017"/>
                  </a:lnTo>
                  <a:lnTo>
                    <a:pt x="3679" y="2024"/>
                  </a:lnTo>
                  <a:lnTo>
                    <a:pt x="3643" y="2024"/>
                  </a:lnTo>
                  <a:lnTo>
                    <a:pt x="3596" y="2024"/>
                  </a:lnTo>
                  <a:lnTo>
                    <a:pt x="3537" y="2045"/>
                  </a:lnTo>
                  <a:lnTo>
                    <a:pt x="3501" y="2141"/>
                  </a:lnTo>
                  <a:lnTo>
                    <a:pt x="3395" y="2238"/>
                  </a:lnTo>
                  <a:lnTo>
                    <a:pt x="2733" y="2424"/>
                  </a:lnTo>
                  <a:lnTo>
                    <a:pt x="2567" y="2493"/>
                  </a:lnTo>
                  <a:lnTo>
                    <a:pt x="2603" y="2535"/>
                  </a:lnTo>
                  <a:lnTo>
                    <a:pt x="2591" y="2549"/>
                  </a:lnTo>
                  <a:lnTo>
                    <a:pt x="2520" y="2611"/>
                  </a:lnTo>
                  <a:lnTo>
                    <a:pt x="2508" y="2625"/>
                  </a:lnTo>
                  <a:lnTo>
                    <a:pt x="2520" y="2639"/>
                  </a:lnTo>
                  <a:lnTo>
                    <a:pt x="2543" y="2645"/>
                  </a:lnTo>
                  <a:lnTo>
                    <a:pt x="2555" y="2756"/>
                  </a:lnTo>
                  <a:lnTo>
                    <a:pt x="2591" y="2777"/>
                  </a:lnTo>
                  <a:lnTo>
                    <a:pt x="2792" y="2804"/>
                  </a:lnTo>
                  <a:lnTo>
                    <a:pt x="2839" y="2811"/>
                  </a:lnTo>
                  <a:lnTo>
                    <a:pt x="2886" y="2818"/>
                  </a:lnTo>
                  <a:lnTo>
                    <a:pt x="2946" y="2839"/>
                  </a:lnTo>
                  <a:lnTo>
                    <a:pt x="3016" y="2887"/>
                  </a:lnTo>
                  <a:lnTo>
                    <a:pt x="3064" y="2901"/>
                  </a:lnTo>
                  <a:lnTo>
                    <a:pt x="3087" y="2922"/>
                  </a:lnTo>
                  <a:lnTo>
                    <a:pt x="3111" y="2942"/>
                  </a:lnTo>
                  <a:lnTo>
                    <a:pt x="3135" y="3032"/>
                  </a:lnTo>
                  <a:lnTo>
                    <a:pt x="3052" y="3170"/>
                  </a:lnTo>
                  <a:lnTo>
                    <a:pt x="3076" y="3226"/>
                  </a:lnTo>
                  <a:lnTo>
                    <a:pt x="3076" y="3260"/>
                  </a:lnTo>
                  <a:lnTo>
                    <a:pt x="3076" y="3308"/>
                  </a:lnTo>
                  <a:lnTo>
                    <a:pt x="2993" y="3453"/>
                  </a:lnTo>
                  <a:lnTo>
                    <a:pt x="2993" y="3550"/>
                  </a:lnTo>
                  <a:lnTo>
                    <a:pt x="2969" y="3668"/>
                  </a:lnTo>
                  <a:lnTo>
                    <a:pt x="2946" y="3702"/>
                  </a:lnTo>
                  <a:lnTo>
                    <a:pt x="2922" y="3737"/>
                  </a:lnTo>
                  <a:lnTo>
                    <a:pt x="2886" y="3757"/>
                  </a:lnTo>
                  <a:lnTo>
                    <a:pt x="2721" y="3799"/>
                  </a:lnTo>
                  <a:lnTo>
                    <a:pt x="2603" y="3847"/>
                  </a:lnTo>
                  <a:lnTo>
                    <a:pt x="2461" y="3937"/>
                  </a:lnTo>
                  <a:lnTo>
                    <a:pt x="2047" y="3820"/>
                  </a:lnTo>
                  <a:lnTo>
                    <a:pt x="1881" y="3792"/>
                  </a:lnTo>
                  <a:lnTo>
                    <a:pt x="1680" y="3744"/>
                  </a:lnTo>
                  <a:lnTo>
                    <a:pt x="1585" y="3744"/>
                  </a:lnTo>
                  <a:lnTo>
                    <a:pt x="1538" y="3744"/>
                  </a:lnTo>
                  <a:lnTo>
                    <a:pt x="1455" y="3785"/>
                  </a:lnTo>
                  <a:lnTo>
                    <a:pt x="1313" y="3847"/>
                  </a:lnTo>
                  <a:lnTo>
                    <a:pt x="1207" y="3951"/>
                  </a:lnTo>
                  <a:lnTo>
                    <a:pt x="1124" y="3999"/>
                  </a:lnTo>
                  <a:lnTo>
                    <a:pt x="1077" y="4020"/>
                  </a:lnTo>
                  <a:lnTo>
                    <a:pt x="1030" y="4047"/>
                  </a:lnTo>
                  <a:lnTo>
                    <a:pt x="1006" y="4082"/>
                  </a:lnTo>
                  <a:lnTo>
                    <a:pt x="1006" y="4213"/>
                  </a:lnTo>
                  <a:lnTo>
                    <a:pt x="911" y="4199"/>
                  </a:lnTo>
                  <a:lnTo>
                    <a:pt x="876" y="4186"/>
                  </a:lnTo>
                  <a:lnTo>
                    <a:pt x="805" y="4144"/>
                  </a:lnTo>
                  <a:lnTo>
                    <a:pt x="758" y="4137"/>
                  </a:lnTo>
                  <a:lnTo>
                    <a:pt x="627" y="4144"/>
                  </a:lnTo>
                  <a:lnTo>
                    <a:pt x="533" y="4144"/>
                  </a:lnTo>
                  <a:lnTo>
                    <a:pt x="438" y="4123"/>
                  </a:lnTo>
                  <a:lnTo>
                    <a:pt x="367" y="4096"/>
                  </a:lnTo>
                  <a:lnTo>
                    <a:pt x="308" y="4054"/>
                  </a:lnTo>
                  <a:lnTo>
                    <a:pt x="261" y="3999"/>
                  </a:lnTo>
                  <a:lnTo>
                    <a:pt x="249" y="3944"/>
                  </a:lnTo>
                  <a:lnTo>
                    <a:pt x="237" y="3930"/>
                  </a:lnTo>
                  <a:lnTo>
                    <a:pt x="225" y="3923"/>
                  </a:lnTo>
                  <a:lnTo>
                    <a:pt x="190" y="3930"/>
                  </a:lnTo>
                  <a:lnTo>
                    <a:pt x="131" y="3937"/>
                  </a:lnTo>
                  <a:lnTo>
                    <a:pt x="107" y="3909"/>
                  </a:lnTo>
                  <a:lnTo>
                    <a:pt x="48" y="3826"/>
                  </a:lnTo>
                  <a:lnTo>
                    <a:pt x="36" y="3799"/>
                  </a:lnTo>
                  <a:lnTo>
                    <a:pt x="48" y="3757"/>
                  </a:lnTo>
                  <a:lnTo>
                    <a:pt x="83" y="3681"/>
                  </a:lnTo>
                  <a:lnTo>
                    <a:pt x="95" y="3612"/>
                  </a:lnTo>
                  <a:lnTo>
                    <a:pt x="83" y="3564"/>
                  </a:lnTo>
                  <a:lnTo>
                    <a:pt x="83" y="3557"/>
                  </a:lnTo>
                  <a:lnTo>
                    <a:pt x="131" y="3529"/>
                  </a:lnTo>
                  <a:lnTo>
                    <a:pt x="166" y="3460"/>
                  </a:lnTo>
                  <a:lnTo>
                    <a:pt x="237" y="3198"/>
                  </a:lnTo>
                  <a:lnTo>
                    <a:pt x="202" y="3156"/>
                  </a:lnTo>
                  <a:lnTo>
                    <a:pt x="107" y="3108"/>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79" name="Google Shape;604;p22">
              <a:extLst>
                <a:ext uri="{FF2B5EF4-FFF2-40B4-BE49-F238E27FC236}">
                  <a16:creationId xmlns:a16="http://schemas.microsoft.com/office/drawing/2014/main" id="{9372B6E1-9EC6-475D-9929-F80F32A7878A}"/>
                </a:ext>
              </a:extLst>
            </p:cNvPr>
            <p:cNvSpPr/>
            <p:nvPr/>
          </p:nvSpPr>
          <p:spPr>
            <a:xfrm flipH="1">
              <a:off x="4206243" y="2088130"/>
              <a:ext cx="475210" cy="525390"/>
            </a:xfrm>
            <a:custGeom>
              <a:avLst/>
              <a:gdLst/>
              <a:ahLst/>
              <a:cxnLst/>
              <a:rect l="l" t="t" r="r" b="b"/>
              <a:pathLst>
                <a:path w="7806" h="5512" extrusionOk="0">
                  <a:moveTo>
                    <a:pt x="36" y="3081"/>
                  </a:moveTo>
                  <a:lnTo>
                    <a:pt x="47" y="3046"/>
                  </a:lnTo>
                  <a:lnTo>
                    <a:pt x="36" y="3019"/>
                  </a:lnTo>
                  <a:lnTo>
                    <a:pt x="12" y="2963"/>
                  </a:lnTo>
                  <a:lnTo>
                    <a:pt x="106" y="2805"/>
                  </a:lnTo>
                  <a:lnTo>
                    <a:pt x="142" y="2839"/>
                  </a:lnTo>
                  <a:lnTo>
                    <a:pt x="154" y="2846"/>
                  </a:lnTo>
                  <a:lnTo>
                    <a:pt x="177" y="2860"/>
                  </a:lnTo>
                  <a:lnTo>
                    <a:pt x="189" y="2874"/>
                  </a:lnTo>
                  <a:lnTo>
                    <a:pt x="272" y="2874"/>
                  </a:lnTo>
                  <a:lnTo>
                    <a:pt x="284" y="2818"/>
                  </a:lnTo>
                  <a:lnTo>
                    <a:pt x="272" y="2749"/>
                  </a:lnTo>
                  <a:lnTo>
                    <a:pt x="272" y="2715"/>
                  </a:lnTo>
                  <a:lnTo>
                    <a:pt x="284" y="2660"/>
                  </a:lnTo>
                  <a:lnTo>
                    <a:pt x="296" y="2632"/>
                  </a:lnTo>
                  <a:lnTo>
                    <a:pt x="319" y="2618"/>
                  </a:lnTo>
                  <a:lnTo>
                    <a:pt x="343" y="2611"/>
                  </a:lnTo>
                  <a:lnTo>
                    <a:pt x="379" y="2611"/>
                  </a:lnTo>
                  <a:lnTo>
                    <a:pt x="414" y="2611"/>
                  </a:lnTo>
                  <a:lnTo>
                    <a:pt x="438" y="2611"/>
                  </a:lnTo>
                  <a:lnTo>
                    <a:pt x="473" y="2625"/>
                  </a:lnTo>
                  <a:lnTo>
                    <a:pt x="580" y="2639"/>
                  </a:lnTo>
                  <a:lnTo>
                    <a:pt x="615" y="2632"/>
                  </a:lnTo>
                  <a:lnTo>
                    <a:pt x="651" y="2632"/>
                  </a:lnTo>
                  <a:lnTo>
                    <a:pt x="662" y="2625"/>
                  </a:lnTo>
                  <a:lnTo>
                    <a:pt x="686" y="2632"/>
                  </a:lnTo>
                  <a:lnTo>
                    <a:pt x="698" y="2639"/>
                  </a:lnTo>
                  <a:lnTo>
                    <a:pt x="710" y="2660"/>
                  </a:lnTo>
                  <a:lnTo>
                    <a:pt x="721" y="2666"/>
                  </a:lnTo>
                  <a:lnTo>
                    <a:pt x="745" y="2673"/>
                  </a:lnTo>
                  <a:lnTo>
                    <a:pt x="745" y="2666"/>
                  </a:lnTo>
                  <a:lnTo>
                    <a:pt x="769" y="2632"/>
                  </a:lnTo>
                  <a:lnTo>
                    <a:pt x="781" y="2611"/>
                  </a:lnTo>
                  <a:lnTo>
                    <a:pt x="816" y="2604"/>
                  </a:lnTo>
                  <a:lnTo>
                    <a:pt x="840" y="2604"/>
                  </a:lnTo>
                  <a:lnTo>
                    <a:pt x="863" y="2611"/>
                  </a:lnTo>
                  <a:lnTo>
                    <a:pt x="911" y="2611"/>
                  </a:lnTo>
                  <a:lnTo>
                    <a:pt x="934" y="2611"/>
                  </a:lnTo>
                  <a:lnTo>
                    <a:pt x="958" y="2618"/>
                  </a:lnTo>
                  <a:lnTo>
                    <a:pt x="1029" y="2639"/>
                  </a:lnTo>
                  <a:lnTo>
                    <a:pt x="1124" y="2590"/>
                  </a:lnTo>
                  <a:lnTo>
                    <a:pt x="1171" y="2570"/>
                  </a:lnTo>
                  <a:lnTo>
                    <a:pt x="1206" y="2549"/>
                  </a:lnTo>
                  <a:lnTo>
                    <a:pt x="1242" y="2535"/>
                  </a:lnTo>
                  <a:lnTo>
                    <a:pt x="1336" y="2521"/>
                  </a:lnTo>
                  <a:lnTo>
                    <a:pt x="1419" y="2515"/>
                  </a:lnTo>
                  <a:lnTo>
                    <a:pt x="1526" y="2487"/>
                  </a:lnTo>
                  <a:lnTo>
                    <a:pt x="1538" y="2480"/>
                  </a:lnTo>
                  <a:lnTo>
                    <a:pt x="1561" y="2452"/>
                  </a:lnTo>
                  <a:lnTo>
                    <a:pt x="1419" y="2321"/>
                  </a:lnTo>
                  <a:lnTo>
                    <a:pt x="1372" y="2280"/>
                  </a:lnTo>
                  <a:lnTo>
                    <a:pt x="1348" y="2252"/>
                  </a:lnTo>
                  <a:lnTo>
                    <a:pt x="1348" y="2238"/>
                  </a:lnTo>
                  <a:lnTo>
                    <a:pt x="1360" y="2224"/>
                  </a:lnTo>
                  <a:lnTo>
                    <a:pt x="1372" y="2211"/>
                  </a:lnTo>
                  <a:lnTo>
                    <a:pt x="1372" y="2176"/>
                  </a:lnTo>
                  <a:lnTo>
                    <a:pt x="1372" y="2162"/>
                  </a:lnTo>
                  <a:lnTo>
                    <a:pt x="1384" y="2148"/>
                  </a:lnTo>
                  <a:lnTo>
                    <a:pt x="1419" y="2142"/>
                  </a:lnTo>
                  <a:lnTo>
                    <a:pt x="1443" y="2128"/>
                  </a:lnTo>
                  <a:lnTo>
                    <a:pt x="1455" y="2121"/>
                  </a:lnTo>
                  <a:lnTo>
                    <a:pt x="1478" y="2093"/>
                  </a:lnTo>
                  <a:lnTo>
                    <a:pt x="1490" y="2079"/>
                  </a:lnTo>
                  <a:lnTo>
                    <a:pt x="1549" y="2038"/>
                  </a:lnTo>
                  <a:lnTo>
                    <a:pt x="1407" y="1941"/>
                  </a:lnTo>
                  <a:lnTo>
                    <a:pt x="1396" y="1810"/>
                  </a:lnTo>
                  <a:lnTo>
                    <a:pt x="1455" y="1803"/>
                  </a:lnTo>
                  <a:lnTo>
                    <a:pt x="1455" y="1796"/>
                  </a:lnTo>
                  <a:lnTo>
                    <a:pt x="1455" y="1782"/>
                  </a:lnTo>
                  <a:lnTo>
                    <a:pt x="1502" y="1755"/>
                  </a:lnTo>
                  <a:lnTo>
                    <a:pt x="1609" y="1651"/>
                  </a:lnTo>
                  <a:lnTo>
                    <a:pt x="1632" y="1603"/>
                  </a:lnTo>
                  <a:lnTo>
                    <a:pt x="1620" y="1575"/>
                  </a:lnTo>
                  <a:lnTo>
                    <a:pt x="1632" y="1548"/>
                  </a:lnTo>
                  <a:lnTo>
                    <a:pt x="1904" y="1416"/>
                  </a:lnTo>
                  <a:lnTo>
                    <a:pt x="1940" y="1389"/>
                  </a:lnTo>
                  <a:lnTo>
                    <a:pt x="1963" y="1354"/>
                  </a:lnTo>
                  <a:lnTo>
                    <a:pt x="1987" y="1285"/>
                  </a:lnTo>
                  <a:lnTo>
                    <a:pt x="1987" y="1271"/>
                  </a:lnTo>
                  <a:lnTo>
                    <a:pt x="1975" y="1258"/>
                  </a:lnTo>
                  <a:lnTo>
                    <a:pt x="1963" y="1237"/>
                  </a:lnTo>
                  <a:lnTo>
                    <a:pt x="2105" y="1216"/>
                  </a:lnTo>
                  <a:lnTo>
                    <a:pt x="2176" y="1230"/>
                  </a:lnTo>
                  <a:lnTo>
                    <a:pt x="2212" y="1251"/>
                  </a:lnTo>
                  <a:lnTo>
                    <a:pt x="2283" y="1237"/>
                  </a:lnTo>
                  <a:lnTo>
                    <a:pt x="2306" y="1237"/>
                  </a:lnTo>
                  <a:lnTo>
                    <a:pt x="2354" y="1237"/>
                  </a:lnTo>
                  <a:lnTo>
                    <a:pt x="2365" y="1237"/>
                  </a:lnTo>
                  <a:lnTo>
                    <a:pt x="2377" y="1230"/>
                  </a:lnTo>
                  <a:lnTo>
                    <a:pt x="2401" y="1223"/>
                  </a:lnTo>
                  <a:lnTo>
                    <a:pt x="2448" y="1223"/>
                  </a:lnTo>
                  <a:lnTo>
                    <a:pt x="2531" y="1223"/>
                  </a:lnTo>
                  <a:lnTo>
                    <a:pt x="2649" y="1216"/>
                  </a:lnTo>
                  <a:lnTo>
                    <a:pt x="2720" y="1216"/>
                  </a:lnTo>
                  <a:lnTo>
                    <a:pt x="2744" y="1209"/>
                  </a:lnTo>
                  <a:lnTo>
                    <a:pt x="2768" y="1209"/>
                  </a:lnTo>
                  <a:lnTo>
                    <a:pt x="2779" y="1202"/>
                  </a:lnTo>
                  <a:lnTo>
                    <a:pt x="2827" y="1202"/>
                  </a:lnTo>
                  <a:lnTo>
                    <a:pt x="2850" y="1202"/>
                  </a:lnTo>
                  <a:lnTo>
                    <a:pt x="2886" y="1223"/>
                  </a:lnTo>
                  <a:lnTo>
                    <a:pt x="2945" y="1271"/>
                  </a:lnTo>
                  <a:lnTo>
                    <a:pt x="2980" y="1375"/>
                  </a:lnTo>
                  <a:lnTo>
                    <a:pt x="2992" y="1389"/>
                  </a:lnTo>
                  <a:lnTo>
                    <a:pt x="3063" y="1389"/>
                  </a:lnTo>
                  <a:lnTo>
                    <a:pt x="3181" y="1382"/>
                  </a:lnTo>
                  <a:lnTo>
                    <a:pt x="3312" y="1389"/>
                  </a:lnTo>
                  <a:lnTo>
                    <a:pt x="3383" y="1382"/>
                  </a:lnTo>
                  <a:lnTo>
                    <a:pt x="3418" y="1375"/>
                  </a:lnTo>
                  <a:lnTo>
                    <a:pt x="3442" y="1347"/>
                  </a:lnTo>
                  <a:lnTo>
                    <a:pt x="3501" y="1327"/>
                  </a:lnTo>
                  <a:lnTo>
                    <a:pt x="3714" y="1313"/>
                  </a:lnTo>
                  <a:lnTo>
                    <a:pt x="3785" y="1299"/>
                  </a:lnTo>
                  <a:lnTo>
                    <a:pt x="3844" y="1285"/>
                  </a:lnTo>
                  <a:lnTo>
                    <a:pt x="3903" y="1264"/>
                  </a:lnTo>
                  <a:lnTo>
                    <a:pt x="3927" y="1251"/>
                  </a:lnTo>
                  <a:lnTo>
                    <a:pt x="3962" y="1216"/>
                  </a:lnTo>
                  <a:lnTo>
                    <a:pt x="3974" y="1202"/>
                  </a:lnTo>
                  <a:lnTo>
                    <a:pt x="3974" y="1195"/>
                  </a:lnTo>
                  <a:lnTo>
                    <a:pt x="3974" y="1188"/>
                  </a:lnTo>
                  <a:lnTo>
                    <a:pt x="3986" y="1175"/>
                  </a:lnTo>
                  <a:lnTo>
                    <a:pt x="4080" y="1113"/>
                  </a:lnTo>
                  <a:lnTo>
                    <a:pt x="4175" y="1064"/>
                  </a:lnTo>
                  <a:lnTo>
                    <a:pt x="4270" y="1037"/>
                  </a:lnTo>
                  <a:lnTo>
                    <a:pt x="4305" y="1016"/>
                  </a:lnTo>
                  <a:lnTo>
                    <a:pt x="4329" y="1002"/>
                  </a:lnTo>
                  <a:lnTo>
                    <a:pt x="4388" y="961"/>
                  </a:lnTo>
                  <a:lnTo>
                    <a:pt x="4873" y="947"/>
                  </a:lnTo>
                  <a:lnTo>
                    <a:pt x="4873" y="885"/>
                  </a:lnTo>
                  <a:lnTo>
                    <a:pt x="4849" y="871"/>
                  </a:lnTo>
                  <a:lnTo>
                    <a:pt x="4825" y="843"/>
                  </a:lnTo>
                  <a:lnTo>
                    <a:pt x="4825" y="822"/>
                  </a:lnTo>
                  <a:lnTo>
                    <a:pt x="4837" y="802"/>
                  </a:lnTo>
                  <a:lnTo>
                    <a:pt x="4849" y="767"/>
                  </a:lnTo>
                  <a:lnTo>
                    <a:pt x="4849" y="746"/>
                  </a:lnTo>
                  <a:lnTo>
                    <a:pt x="4825" y="726"/>
                  </a:lnTo>
                  <a:lnTo>
                    <a:pt x="4766" y="684"/>
                  </a:lnTo>
                  <a:lnTo>
                    <a:pt x="4743" y="677"/>
                  </a:lnTo>
                  <a:lnTo>
                    <a:pt x="4695" y="657"/>
                  </a:lnTo>
                  <a:lnTo>
                    <a:pt x="4589" y="608"/>
                  </a:lnTo>
                  <a:lnTo>
                    <a:pt x="4565" y="567"/>
                  </a:lnTo>
                  <a:lnTo>
                    <a:pt x="4565" y="525"/>
                  </a:lnTo>
                  <a:lnTo>
                    <a:pt x="4589" y="484"/>
                  </a:lnTo>
                  <a:lnTo>
                    <a:pt x="4601" y="477"/>
                  </a:lnTo>
                  <a:lnTo>
                    <a:pt x="4613" y="470"/>
                  </a:lnTo>
                  <a:lnTo>
                    <a:pt x="4636" y="456"/>
                  </a:lnTo>
                  <a:lnTo>
                    <a:pt x="4648" y="450"/>
                  </a:lnTo>
                  <a:lnTo>
                    <a:pt x="4684" y="429"/>
                  </a:lnTo>
                  <a:lnTo>
                    <a:pt x="4684" y="429"/>
                  </a:lnTo>
                  <a:lnTo>
                    <a:pt x="4707" y="422"/>
                  </a:lnTo>
                  <a:lnTo>
                    <a:pt x="4731" y="422"/>
                  </a:lnTo>
                  <a:lnTo>
                    <a:pt x="4754" y="415"/>
                  </a:lnTo>
                  <a:lnTo>
                    <a:pt x="4766" y="408"/>
                  </a:lnTo>
                  <a:lnTo>
                    <a:pt x="4790" y="394"/>
                  </a:lnTo>
                  <a:lnTo>
                    <a:pt x="4790" y="353"/>
                  </a:lnTo>
                  <a:lnTo>
                    <a:pt x="4944" y="194"/>
                  </a:lnTo>
                  <a:lnTo>
                    <a:pt x="4979" y="146"/>
                  </a:lnTo>
                  <a:lnTo>
                    <a:pt x="4979" y="111"/>
                  </a:lnTo>
                  <a:lnTo>
                    <a:pt x="5003" y="1"/>
                  </a:lnTo>
                  <a:lnTo>
                    <a:pt x="5038" y="28"/>
                  </a:lnTo>
                  <a:lnTo>
                    <a:pt x="5086" y="35"/>
                  </a:lnTo>
                  <a:lnTo>
                    <a:pt x="5121" y="56"/>
                  </a:lnTo>
                  <a:lnTo>
                    <a:pt x="5145" y="77"/>
                  </a:lnTo>
                  <a:lnTo>
                    <a:pt x="5180" y="104"/>
                  </a:lnTo>
                  <a:lnTo>
                    <a:pt x="5192" y="104"/>
                  </a:lnTo>
                  <a:lnTo>
                    <a:pt x="5263" y="125"/>
                  </a:lnTo>
                  <a:lnTo>
                    <a:pt x="5263" y="132"/>
                  </a:lnTo>
                  <a:lnTo>
                    <a:pt x="5310" y="194"/>
                  </a:lnTo>
                  <a:lnTo>
                    <a:pt x="5334" y="263"/>
                  </a:lnTo>
                  <a:lnTo>
                    <a:pt x="5334" y="304"/>
                  </a:lnTo>
                  <a:lnTo>
                    <a:pt x="5334" y="353"/>
                  </a:lnTo>
                  <a:lnTo>
                    <a:pt x="5263" y="477"/>
                  </a:lnTo>
                  <a:lnTo>
                    <a:pt x="5275" y="505"/>
                  </a:lnTo>
                  <a:lnTo>
                    <a:pt x="5228" y="636"/>
                  </a:lnTo>
                  <a:lnTo>
                    <a:pt x="5192" y="657"/>
                  </a:lnTo>
                  <a:lnTo>
                    <a:pt x="5168" y="677"/>
                  </a:lnTo>
                  <a:lnTo>
                    <a:pt x="5121" y="816"/>
                  </a:lnTo>
                  <a:lnTo>
                    <a:pt x="5121" y="864"/>
                  </a:lnTo>
                  <a:lnTo>
                    <a:pt x="5145" y="988"/>
                  </a:lnTo>
                  <a:lnTo>
                    <a:pt x="5168" y="1016"/>
                  </a:lnTo>
                  <a:lnTo>
                    <a:pt x="5192" y="1037"/>
                  </a:lnTo>
                  <a:lnTo>
                    <a:pt x="5192" y="1050"/>
                  </a:lnTo>
                  <a:lnTo>
                    <a:pt x="5168" y="1085"/>
                  </a:lnTo>
                  <a:lnTo>
                    <a:pt x="5145" y="1106"/>
                  </a:lnTo>
                  <a:lnTo>
                    <a:pt x="5157" y="1126"/>
                  </a:lnTo>
                  <a:lnTo>
                    <a:pt x="5168" y="1147"/>
                  </a:lnTo>
                  <a:lnTo>
                    <a:pt x="5180" y="1168"/>
                  </a:lnTo>
                  <a:lnTo>
                    <a:pt x="5168" y="1244"/>
                  </a:lnTo>
                  <a:lnTo>
                    <a:pt x="5192" y="1278"/>
                  </a:lnTo>
                  <a:lnTo>
                    <a:pt x="5239" y="1292"/>
                  </a:lnTo>
                  <a:lnTo>
                    <a:pt x="5251" y="1313"/>
                  </a:lnTo>
                  <a:lnTo>
                    <a:pt x="5464" y="1472"/>
                  </a:lnTo>
                  <a:lnTo>
                    <a:pt x="5488" y="1506"/>
                  </a:lnTo>
                  <a:lnTo>
                    <a:pt x="5488" y="1589"/>
                  </a:lnTo>
                  <a:lnTo>
                    <a:pt x="5476" y="1610"/>
                  </a:lnTo>
                  <a:lnTo>
                    <a:pt x="5440" y="1644"/>
                  </a:lnTo>
                  <a:lnTo>
                    <a:pt x="5440" y="1672"/>
                  </a:lnTo>
                  <a:lnTo>
                    <a:pt x="5440" y="1693"/>
                  </a:lnTo>
                  <a:lnTo>
                    <a:pt x="5488" y="1755"/>
                  </a:lnTo>
                  <a:lnTo>
                    <a:pt x="5535" y="1845"/>
                  </a:lnTo>
                  <a:lnTo>
                    <a:pt x="5559" y="1941"/>
                  </a:lnTo>
                  <a:lnTo>
                    <a:pt x="5559" y="1948"/>
                  </a:lnTo>
                  <a:lnTo>
                    <a:pt x="5582" y="2045"/>
                  </a:lnTo>
                  <a:lnTo>
                    <a:pt x="5547" y="2335"/>
                  </a:lnTo>
                  <a:lnTo>
                    <a:pt x="5523" y="2376"/>
                  </a:lnTo>
                  <a:lnTo>
                    <a:pt x="5488" y="2411"/>
                  </a:lnTo>
                  <a:lnTo>
                    <a:pt x="5440" y="2445"/>
                  </a:lnTo>
                  <a:lnTo>
                    <a:pt x="5405" y="2480"/>
                  </a:lnTo>
                  <a:lnTo>
                    <a:pt x="5393" y="2570"/>
                  </a:lnTo>
                  <a:lnTo>
                    <a:pt x="5440" y="2632"/>
                  </a:lnTo>
                  <a:lnTo>
                    <a:pt x="5535" y="2673"/>
                  </a:lnTo>
                  <a:lnTo>
                    <a:pt x="5843" y="2763"/>
                  </a:lnTo>
                  <a:lnTo>
                    <a:pt x="5878" y="2777"/>
                  </a:lnTo>
                  <a:lnTo>
                    <a:pt x="5902" y="2811"/>
                  </a:lnTo>
                  <a:lnTo>
                    <a:pt x="6067" y="2908"/>
                  </a:lnTo>
                  <a:lnTo>
                    <a:pt x="6186" y="3046"/>
                  </a:lnTo>
                  <a:lnTo>
                    <a:pt x="6233" y="3088"/>
                  </a:lnTo>
                  <a:lnTo>
                    <a:pt x="6942" y="3392"/>
                  </a:lnTo>
                  <a:lnTo>
                    <a:pt x="7084" y="3433"/>
                  </a:lnTo>
                  <a:lnTo>
                    <a:pt x="7238" y="3447"/>
                  </a:lnTo>
                  <a:lnTo>
                    <a:pt x="7297" y="3454"/>
                  </a:lnTo>
                  <a:lnTo>
                    <a:pt x="7321" y="3488"/>
                  </a:lnTo>
                  <a:lnTo>
                    <a:pt x="7333" y="3509"/>
                  </a:lnTo>
                  <a:lnTo>
                    <a:pt x="7380" y="3571"/>
                  </a:lnTo>
                  <a:lnTo>
                    <a:pt x="7380" y="3592"/>
                  </a:lnTo>
                  <a:lnTo>
                    <a:pt x="7368" y="3792"/>
                  </a:lnTo>
                  <a:lnTo>
                    <a:pt x="7368" y="3827"/>
                  </a:lnTo>
                  <a:lnTo>
                    <a:pt x="7297" y="3861"/>
                  </a:lnTo>
                  <a:lnTo>
                    <a:pt x="7274" y="3889"/>
                  </a:lnTo>
                  <a:lnTo>
                    <a:pt x="7274" y="3910"/>
                  </a:lnTo>
                  <a:lnTo>
                    <a:pt x="7285" y="3937"/>
                  </a:lnTo>
                  <a:lnTo>
                    <a:pt x="7321" y="3958"/>
                  </a:lnTo>
                  <a:lnTo>
                    <a:pt x="7356" y="3965"/>
                  </a:lnTo>
                  <a:lnTo>
                    <a:pt x="7404" y="3958"/>
                  </a:lnTo>
                  <a:lnTo>
                    <a:pt x="7581" y="4117"/>
                  </a:lnTo>
                  <a:lnTo>
                    <a:pt x="7676" y="4172"/>
                  </a:lnTo>
                  <a:lnTo>
                    <a:pt x="7806" y="4227"/>
                  </a:lnTo>
                  <a:lnTo>
                    <a:pt x="7782" y="4276"/>
                  </a:lnTo>
                  <a:lnTo>
                    <a:pt x="7782" y="4296"/>
                  </a:lnTo>
                  <a:lnTo>
                    <a:pt x="7747" y="4365"/>
                  </a:lnTo>
                  <a:lnTo>
                    <a:pt x="7711" y="4407"/>
                  </a:lnTo>
                  <a:lnTo>
                    <a:pt x="7652" y="4510"/>
                  </a:lnTo>
                  <a:lnTo>
                    <a:pt x="7510" y="4649"/>
                  </a:lnTo>
                  <a:lnTo>
                    <a:pt x="7427" y="4697"/>
                  </a:lnTo>
                  <a:lnTo>
                    <a:pt x="7368" y="4725"/>
                  </a:lnTo>
                  <a:lnTo>
                    <a:pt x="7321" y="4738"/>
                  </a:lnTo>
                  <a:lnTo>
                    <a:pt x="7285" y="4752"/>
                  </a:lnTo>
                  <a:lnTo>
                    <a:pt x="7262" y="4759"/>
                  </a:lnTo>
                  <a:lnTo>
                    <a:pt x="7226" y="4773"/>
                  </a:lnTo>
                  <a:lnTo>
                    <a:pt x="7179" y="4773"/>
                  </a:lnTo>
                  <a:lnTo>
                    <a:pt x="7132" y="4766"/>
                  </a:lnTo>
                  <a:lnTo>
                    <a:pt x="7037" y="4725"/>
                  </a:lnTo>
                  <a:lnTo>
                    <a:pt x="6978" y="4704"/>
                  </a:lnTo>
                  <a:lnTo>
                    <a:pt x="6931" y="4704"/>
                  </a:lnTo>
                  <a:lnTo>
                    <a:pt x="6883" y="4718"/>
                  </a:lnTo>
                  <a:lnTo>
                    <a:pt x="6848" y="4752"/>
                  </a:lnTo>
                  <a:lnTo>
                    <a:pt x="6812" y="4814"/>
                  </a:lnTo>
                  <a:lnTo>
                    <a:pt x="6765" y="4856"/>
                  </a:lnTo>
                  <a:lnTo>
                    <a:pt x="6730" y="4904"/>
                  </a:lnTo>
                  <a:lnTo>
                    <a:pt x="6741" y="4946"/>
                  </a:lnTo>
                  <a:lnTo>
                    <a:pt x="6824" y="5042"/>
                  </a:lnTo>
                  <a:lnTo>
                    <a:pt x="6848" y="5091"/>
                  </a:lnTo>
                  <a:lnTo>
                    <a:pt x="6860" y="5125"/>
                  </a:lnTo>
                  <a:lnTo>
                    <a:pt x="6801" y="5201"/>
                  </a:lnTo>
                  <a:lnTo>
                    <a:pt x="6741" y="5208"/>
                  </a:lnTo>
                  <a:lnTo>
                    <a:pt x="6718" y="5208"/>
                  </a:lnTo>
                  <a:lnTo>
                    <a:pt x="6670" y="5187"/>
                  </a:lnTo>
                  <a:lnTo>
                    <a:pt x="6611" y="5160"/>
                  </a:lnTo>
                  <a:lnTo>
                    <a:pt x="6564" y="5111"/>
                  </a:lnTo>
                  <a:lnTo>
                    <a:pt x="6493" y="5084"/>
                  </a:lnTo>
                  <a:lnTo>
                    <a:pt x="6410" y="5125"/>
                  </a:lnTo>
                  <a:lnTo>
                    <a:pt x="6245" y="5153"/>
                  </a:lnTo>
                  <a:lnTo>
                    <a:pt x="6197" y="5187"/>
                  </a:lnTo>
                  <a:lnTo>
                    <a:pt x="6162" y="5256"/>
                  </a:lnTo>
                  <a:lnTo>
                    <a:pt x="6091" y="5256"/>
                  </a:lnTo>
                  <a:lnTo>
                    <a:pt x="6044" y="5263"/>
                  </a:lnTo>
                  <a:lnTo>
                    <a:pt x="6008" y="5277"/>
                  </a:lnTo>
                  <a:lnTo>
                    <a:pt x="5937" y="5353"/>
                  </a:lnTo>
                  <a:lnTo>
                    <a:pt x="5854" y="5415"/>
                  </a:lnTo>
                  <a:lnTo>
                    <a:pt x="5724" y="5464"/>
                  </a:lnTo>
                  <a:lnTo>
                    <a:pt x="5677" y="5457"/>
                  </a:lnTo>
                  <a:lnTo>
                    <a:pt x="5630" y="5450"/>
                  </a:lnTo>
                  <a:lnTo>
                    <a:pt x="5594" y="5443"/>
                  </a:lnTo>
                  <a:lnTo>
                    <a:pt x="5523" y="5429"/>
                  </a:lnTo>
                  <a:lnTo>
                    <a:pt x="5452" y="5422"/>
                  </a:lnTo>
                  <a:lnTo>
                    <a:pt x="5417" y="5429"/>
                  </a:lnTo>
                  <a:lnTo>
                    <a:pt x="5381" y="5436"/>
                  </a:lnTo>
                  <a:lnTo>
                    <a:pt x="5358" y="5450"/>
                  </a:lnTo>
                  <a:lnTo>
                    <a:pt x="5358" y="5512"/>
                  </a:lnTo>
                  <a:lnTo>
                    <a:pt x="5192" y="5450"/>
                  </a:lnTo>
                  <a:lnTo>
                    <a:pt x="4932" y="5408"/>
                  </a:lnTo>
                  <a:lnTo>
                    <a:pt x="4814" y="5394"/>
                  </a:lnTo>
                  <a:lnTo>
                    <a:pt x="4731" y="5401"/>
                  </a:lnTo>
                  <a:lnTo>
                    <a:pt x="4648" y="5415"/>
                  </a:lnTo>
                  <a:lnTo>
                    <a:pt x="4589" y="5443"/>
                  </a:lnTo>
                  <a:lnTo>
                    <a:pt x="4506" y="5477"/>
                  </a:lnTo>
                  <a:lnTo>
                    <a:pt x="4482" y="5498"/>
                  </a:lnTo>
                  <a:lnTo>
                    <a:pt x="4435" y="5484"/>
                  </a:lnTo>
                  <a:lnTo>
                    <a:pt x="4423" y="5464"/>
                  </a:lnTo>
                  <a:lnTo>
                    <a:pt x="4423" y="5436"/>
                  </a:lnTo>
                  <a:lnTo>
                    <a:pt x="4423" y="5388"/>
                  </a:lnTo>
                  <a:lnTo>
                    <a:pt x="4388" y="5277"/>
                  </a:lnTo>
                  <a:lnTo>
                    <a:pt x="4341" y="5208"/>
                  </a:lnTo>
                  <a:lnTo>
                    <a:pt x="4341" y="5160"/>
                  </a:lnTo>
                  <a:lnTo>
                    <a:pt x="4352" y="5111"/>
                  </a:lnTo>
                  <a:lnTo>
                    <a:pt x="4364" y="5077"/>
                  </a:lnTo>
                  <a:lnTo>
                    <a:pt x="4341" y="5035"/>
                  </a:lnTo>
                  <a:lnTo>
                    <a:pt x="4270" y="4966"/>
                  </a:lnTo>
                  <a:lnTo>
                    <a:pt x="4258" y="4890"/>
                  </a:lnTo>
                  <a:lnTo>
                    <a:pt x="4210" y="4849"/>
                  </a:lnTo>
                  <a:lnTo>
                    <a:pt x="4045" y="4766"/>
                  </a:lnTo>
                  <a:lnTo>
                    <a:pt x="4033" y="4745"/>
                  </a:lnTo>
                  <a:lnTo>
                    <a:pt x="3903" y="4621"/>
                  </a:lnTo>
                  <a:lnTo>
                    <a:pt x="3844" y="4655"/>
                  </a:lnTo>
                  <a:lnTo>
                    <a:pt x="3678" y="4704"/>
                  </a:lnTo>
                  <a:lnTo>
                    <a:pt x="3524" y="4794"/>
                  </a:lnTo>
                  <a:lnTo>
                    <a:pt x="3477" y="4835"/>
                  </a:lnTo>
                  <a:lnTo>
                    <a:pt x="3465" y="4863"/>
                  </a:lnTo>
                  <a:lnTo>
                    <a:pt x="3454" y="4897"/>
                  </a:lnTo>
                  <a:lnTo>
                    <a:pt x="3477" y="4946"/>
                  </a:lnTo>
                  <a:lnTo>
                    <a:pt x="3536" y="5035"/>
                  </a:lnTo>
                  <a:lnTo>
                    <a:pt x="3584" y="5091"/>
                  </a:lnTo>
                  <a:lnTo>
                    <a:pt x="3678" y="5111"/>
                  </a:lnTo>
                  <a:lnTo>
                    <a:pt x="3690" y="5153"/>
                  </a:lnTo>
                  <a:lnTo>
                    <a:pt x="3690" y="5160"/>
                  </a:lnTo>
                  <a:lnTo>
                    <a:pt x="3773" y="5194"/>
                  </a:lnTo>
                  <a:lnTo>
                    <a:pt x="3796" y="5201"/>
                  </a:lnTo>
                  <a:lnTo>
                    <a:pt x="3785" y="5277"/>
                  </a:lnTo>
                  <a:lnTo>
                    <a:pt x="3643" y="5394"/>
                  </a:lnTo>
                  <a:lnTo>
                    <a:pt x="3584" y="5408"/>
                  </a:lnTo>
                  <a:lnTo>
                    <a:pt x="3536" y="5408"/>
                  </a:lnTo>
                  <a:lnTo>
                    <a:pt x="3489" y="5332"/>
                  </a:lnTo>
                  <a:lnTo>
                    <a:pt x="3406" y="5284"/>
                  </a:lnTo>
                  <a:lnTo>
                    <a:pt x="3371" y="5229"/>
                  </a:lnTo>
                  <a:lnTo>
                    <a:pt x="3359" y="5180"/>
                  </a:lnTo>
                  <a:lnTo>
                    <a:pt x="3347" y="5173"/>
                  </a:lnTo>
                  <a:lnTo>
                    <a:pt x="3323" y="5167"/>
                  </a:lnTo>
                  <a:lnTo>
                    <a:pt x="3193" y="5194"/>
                  </a:lnTo>
                  <a:lnTo>
                    <a:pt x="3099" y="5187"/>
                  </a:lnTo>
                  <a:lnTo>
                    <a:pt x="2909" y="5015"/>
                  </a:lnTo>
                  <a:lnTo>
                    <a:pt x="2839" y="4904"/>
                  </a:lnTo>
                  <a:lnTo>
                    <a:pt x="2768" y="4883"/>
                  </a:lnTo>
                  <a:lnTo>
                    <a:pt x="2744" y="4883"/>
                  </a:lnTo>
                  <a:lnTo>
                    <a:pt x="2708" y="4890"/>
                  </a:lnTo>
                  <a:lnTo>
                    <a:pt x="2614" y="4925"/>
                  </a:lnTo>
                  <a:lnTo>
                    <a:pt x="2484" y="4959"/>
                  </a:lnTo>
                  <a:lnTo>
                    <a:pt x="2129" y="4994"/>
                  </a:lnTo>
                  <a:lnTo>
                    <a:pt x="2070" y="4994"/>
                  </a:lnTo>
                  <a:lnTo>
                    <a:pt x="2022" y="4973"/>
                  </a:lnTo>
                  <a:lnTo>
                    <a:pt x="1975" y="4863"/>
                  </a:lnTo>
                  <a:lnTo>
                    <a:pt x="1679" y="4662"/>
                  </a:lnTo>
                  <a:lnTo>
                    <a:pt x="1644" y="4621"/>
                  </a:lnTo>
                  <a:lnTo>
                    <a:pt x="1597" y="4586"/>
                  </a:lnTo>
                  <a:lnTo>
                    <a:pt x="1490" y="4559"/>
                  </a:lnTo>
                  <a:lnTo>
                    <a:pt x="1372" y="4545"/>
                  </a:lnTo>
                  <a:lnTo>
                    <a:pt x="1301" y="4517"/>
                  </a:lnTo>
                  <a:lnTo>
                    <a:pt x="1230" y="4407"/>
                  </a:lnTo>
                  <a:lnTo>
                    <a:pt x="1171" y="4386"/>
                  </a:lnTo>
                  <a:lnTo>
                    <a:pt x="1124" y="4372"/>
                  </a:lnTo>
                  <a:lnTo>
                    <a:pt x="1064" y="4345"/>
                  </a:lnTo>
                  <a:lnTo>
                    <a:pt x="1041" y="4317"/>
                  </a:lnTo>
                  <a:lnTo>
                    <a:pt x="1029" y="4296"/>
                  </a:lnTo>
                  <a:lnTo>
                    <a:pt x="1029" y="4255"/>
                  </a:lnTo>
                  <a:lnTo>
                    <a:pt x="1017" y="4213"/>
                  </a:lnTo>
                  <a:lnTo>
                    <a:pt x="1064" y="4144"/>
                  </a:lnTo>
                  <a:lnTo>
                    <a:pt x="994" y="4020"/>
                  </a:lnTo>
                  <a:lnTo>
                    <a:pt x="1005" y="3923"/>
                  </a:lnTo>
                  <a:lnTo>
                    <a:pt x="982" y="3834"/>
                  </a:lnTo>
                  <a:lnTo>
                    <a:pt x="994" y="3806"/>
                  </a:lnTo>
                  <a:lnTo>
                    <a:pt x="1029" y="3771"/>
                  </a:lnTo>
                  <a:lnTo>
                    <a:pt x="1053" y="3751"/>
                  </a:lnTo>
                  <a:lnTo>
                    <a:pt x="1100" y="3730"/>
                  </a:lnTo>
                  <a:lnTo>
                    <a:pt x="1218" y="3668"/>
                  </a:lnTo>
                  <a:lnTo>
                    <a:pt x="1242" y="3626"/>
                  </a:lnTo>
                  <a:lnTo>
                    <a:pt x="1206" y="3592"/>
                  </a:lnTo>
                  <a:lnTo>
                    <a:pt x="1135" y="3571"/>
                  </a:lnTo>
                  <a:lnTo>
                    <a:pt x="1088" y="3571"/>
                  </a:lnTo>
                  <a:lnTo>
                    <a:pt x="1017" y="3613"/>
                  </a:lnTo>
                  <a:lnTo>
                    <a:pt x="887" y="3675"/>
                  </a:lnTo>
                  <a:lnTo>
                    <a:pt x="828" y="3723"/>
                  </a:lnTo>
                  <a:lnTo>
                    <a:pt x="781" y="3771"/>
                  </a:lnTo>
                  <a:lnTo>
                    <a:pt x="710" y="3889"/>
                  </a:lnTo>
                  <a:lnTo>
                    <a:pt x="639" y="3896"/>
                  </a:lnTo>
                  <a:lnTo>
                    <a:pt x="532" y="3882"/>
                  </a:lnTo>
                  <a:lnTo>
                    <a:pt x="402" y="3799"/>
                  </a:lnTo>
                  <a:lnTo>
                    <a:pt x="319" y="3778"/>
                  </a:lnTo>
                  <a:lnTo>
                    <a:pt x="284" y="3765"/>
                  </a:lnTo>
                  <a:lnTo>
                    <a:pt x="248" y="3737"/>
                  </a:lnTo>
                  <a:lnTo>
                    <a:pt x="248" y="3599"/>
                  </a:lnTo>
                  <a:lnTo>
                    <a:pt x="225" y="3564"/>
                  </a:lnTo>
                  <a:lnTo>
                    <a:pt x="83" y="3412"/>
                  </a:lnTo>
                  <a:lnTo>
                    <a:pt x="24" y="3240"/>
                  </a:lnTo>
                  <a:lnTo>
                    <a:pt x="0" y="3157"/>
                  </a:lnTo>
                  <a:lnTo>
                    <a:pt x="36" y="3081"/>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80" name="Google Shape;605;p22">
              <a:extLst>
                <a:ext uri="{FF2B5EF4-FFF2-40B4-BE49-F238E27FC236}">
                  <a16:creationId xmlns:a16="http://schemas.microsoft.com/office/drawing/2014/main" id="{5C9C6188-5828-15D9-1497-371BACC43B18}"/>
                </a:ext>
              </a:extLst>
            </p:cNvPr>
            <p:cNvSpPr/>
            <p:nvPr/>
          </p:nvSpPr>
          <p:spPr>
            <a:xfrm flipH="1">
              <a:off x="3819591" y="2641736"/>
              <a:ext cx="187259" cy="193685"/>
            </a:xfrm>
            <a:custGeom>
              <a:avLst/>
              <a:gdLst/>
              <a:ahLst/>
              <a:cxnLst/>
              <a:rect l="l" t="t" r="r" b="b"/>
              <a:pathLst>
                <a:path w="3076" h="2032" extrusionOk="0">
                  <a:moveTo>
                    <a:pt x="95" y="1686"/>
                  </a:moveTo>
                  <a:lnTo>
                    <a:pt x="214" y="1631"/>
                  </a:lnTo>
                  <a:lnTo>
                    <a:pt x="285" y="1596"/>
                  </a:lnTo>
                  <a:lnTo>
                    <a:pt x="332" y="1555"/>
                  </a:lnTo>
                  <a:lnTo>
                    <a:pt x="403" y="1493"/>
                  </a:lnTo>
                  <a:lnTo>
                    <a:pt x="438" y="1479"/>
                  </a:lnTo>
                  <a:lnTo>
                    <a:pt x="486" y="1472"/>
                  </a:lnTo>
                  <a:lnTo>
                    <a:pt x="569" y="1465"/>
                  </a:lnTo>
                  <a:lnTo>
                    <a:pt x="663" y="1451"/>
                  </a:lnTo>
                  <a:lnTo>
                    <a:pt x="710" y="1444"/>
                  </a:lnTo>
                  <a:lnTo>
                    <a:pt x="793" y="1451"/>
                  </a:lnTo>
                  <a:lnTo>
                    <a:pt x="900" y="1444"/>
                  </a:lnTo>
                  <a:lnTo>
                    <a:pt x="912" y="1430"/>
                  </a:lnTo>
                  <a:lnTo>
                    <a:pt x="912" y="1417"/>
                  </a:lnTo>
                  <a:lnTo>
                    <a:pt x="912" y="1403"/>
                  </a:lnTo>
                  <a:lnTo>
                    <a:pt x="959" y="1368"/>
                  </a:lnTo>
                  <a:lnTo>
                    <a:pt x="983" y="1361"/>
                  </a:lnTo>
                  <a:lnTo>
                    <a:pt x="994" y="1354"/>
                  </a:lnTo>
                  <a:lnTo>
                    <a:pt x="1006" y="1354"/>
                  </a:lnTo>
                  <a:lnTo>
                    <a:pt x="1006" y="1361"/>
                  </a:lnTo>
                  <a:lnTo>
                    <a:pt x="1006" y="1368"/>
                  </a:lnTo>
                  <a:lnTo>
                    <a:pt x="1089" y="1410"/>
                  </a:lnTo>
                  <a:lnTo>
                    <a:pt x="1113" y="1417"/>
                  </a:lnTo>
                  <a:lnTo>
                    <a:pt x="1136" y="1417"/>
                  </a:lnTo>
                  <a:lnTo>
                    <a:pt x="1195" y="1424"/>
                  </a:lnTo>
                  <a:lnTo>
                    <a:pt x="1231" y="1417"/>
                  </a:lnTo>
                  <a:lnTo>
                    <a:pt x="1255" y="1410"/>
                  </a:lnTo>
                  <a:lnTo>
                    <a:pt x="1266" y="1403"/>
                  </a:lnTo>
                  <a:lnTo>
                    <a:pt x="1290" y="1382"/>
                  </a:lnTo>
                  <a:lnTo>
                    <a:pt x="1420" y="1196"/>
                  </a:lnTo>
                  <a:lnTo>
                    <a:pt x="1444" y="1196"/>
                  </a:lnTo>
                  <a:lnTo>
                    <a:pt x="1550" y="1292"/>
                  </a:lnTo>
                  <a:lnTo>
                    <a:pt x="1562" y="1313"/>
                  </a:lnTo>
                  <a:lnTo>
                    <a:pt x="1574" y="1389"/>
                  </a:lnTo>
                  <a:lnTo>
                    <a:pt x="1586" y="1410"/>
                  </a:lnTo>
                  <a:lnTo>
                    <a:pt x="1598" y="1430"/>
                  </a:lnTo>
                  <a:lnTo>
                    <a:pt x="1657" y="1465"/>
                  </a:lnTo>
                  <a:lnTo>
                    <a:pt x="1692" y="1472"/>
                  </a:lnTo>
                  <a:lnTo>
                    <a:pt x="1775" y="1465"/>
                  </a:lnTo>
                  <a:lnTo>
                    <a:pt x="1846" y="1444"/>
                  </a:lnTo>
                  <a:lnTo>
                    <a:pt x="1858" y="1430"/>
                  </a:lnTo>
                  <a:lnTo>
                    <a:pt x="1940" y="1389"/>
                  </a:lnTo>
                  <a:lnTo>
                    <a:pt x="1988" y="1354"/>
                  </a:lnTo>
                  <a:lnTo>
                    <a:pt x="2011" y="1320"/>
                  </a:lnTo>
                  <a:lnTo>
                    <a:pt x="2011" y="1306"/>
                  </a:lnTo>
                  <a:lnTo>
                    <a:pt x="2023" y="1292"/>
                  </a:lnTo>
                  <a:lnTo>
                    <a:pt x="2023" y="1258"/>
                  </a:lnTo>
                  <a:lnTo>
                    <a:pt x="2059" y="1223"/>
                  </a:lnTo>
                  <a:lnTo>
                    <a:pt x="2106" y="1196"/>
                  </a:lnTo>
                  <a:lnTo>
                    <a:pt x="2011" y="1071"/>
                  </a:lnTo>
                  <a:lnTo>
                    <a:pt x="1964" y="1023"/>
                  </a:lnTo>
                  <a:lnTo>
                    <a:pt x="1952" y="1016"/>
                  </a:lnTo>
                  <a:lnTo>
                    <a:pt x="1917" y="1016"/>
                  </a:lnTo>
                  <a:lnTo>
                    <a:pt x="1858" y="1016"/>
                  </a:lnTo>
                  <a:lnTo>
                    <a:pt x="1834" y="1023"/>
                  </a:lnTo>
                  <a:lnTo>
                    <a:pt x="1763" y="1044"/>
                  </a:lnTo>
                  <a:lnTo>
                    <a:pt x="1728" y="961"/>
                  </a:lnTo>
                  <a:lnTo>
                    <a:pt x="1645" y="864"/>
                  </a:lnTo>
                  <a:lnTo>
                    <a:pt x="1633" y="843"/>
                  </a:lnTo>
                  <a:lnTo>
                    <a:pt x="1633" y="830"/>
                  </a:lnTo>
                  <a:lnTo>
                    <a:pt x="1633" y="781"/>
                  </a:lnTo>
                  <a:lnTo>
                    <a:pt x="1645" y="774"/>
                  </a:lnTo>
                  <a:lnTo>
                    <a:pt x="1668" y="761"/>
                  </a:lnTo>
                  <a:lnTo>
                    <a:pt x="1692" y="754"/>
                  </a:lnTo>
                  <a:lnTo>
                    <a:pt x="1692" y="733"/>
                  </a:lnTo>
                  <a:lnTo>
                    <a:pt x="1704" y="712"/>
                  </a:lnTo>
                  <a:lnTo>
                    <a:pt x="1680" y="685"/>
                  </a:lnTo>
                  <a:lnTo>
                    <a:pt x="1609" y="650"/>
                  </a:lnTo>
                  <a:lnTo>
                    <a:pt x="1598" y="650"/>
                  </a:lnTo>
                  <a:lnTo>
                    <a:pt x="1562" y="650"/>
                  </a:lnTo>
                  <a:lnTo>
                    <a:pt x="1503" y="671"/>
                  </a:lnTo>
                  <a:lnTo>
                    <a:pt x="1432" y="657"/>
                  </a:lnTo>
                  <a:lnTo>
                    <a:pt x="1385" y="691"/>
                  </a:lnTo>
                  <a:lnTo>
                    <a:pt x="1361" y="698"/>
                  </a:lnTo>
                  <a:lnTo>
                    <a:pt x="1325" y="705"/>
                  </a:lnTo>
                  <a:lnTo>
                    <a:pt x="1207" y="719"/>
                  </a:lnTo>
                  <a:lnTo>
                    <a:pt x="1136" y="705"/>
                  </a:lnTo>
                  <a:lnTo>
                    <a:pt x="1113" y="698"/>
                  </a:lnTo>
                  <a:lnTo>
                    <a:pt x="1042" y="636"/>
                  </a:lnTo>
                  <a:lnTo>
                    <a:pt x="1018" y="615"/>
                  </a:lnTo>
                  <a:lnTo>
                    <a:pt x="1065" y="588"/>
                  </a:lnTo>
                  <a:lnTo>
                    <a:pt x="1089" y="567"/>
                  </a:lnTo>
                  <a:lnTo>
                    <a:pt x="1101" y="540"/>
                  </a:lnTo>
                  <a:lnTo>
                    <a:pt x="1101" y="526"/>
                  </a:lnTo>
                  <a:lnTo>
                    <a:pt x="1113" y="505"/>
                  </a:lnTo>
                  <a:lnTo>
                    <a:pt x="1231" y="436"/>
                  </a:lnTo>
                  <a:lnTo>
                    <a:pt x="1278" y="415"/>
                  </a:lnTo>
                  <a:lnTo>
                    <a:pt x="1302" y="408"/>
                  </a:lnTo>
                  <a:lnTo>
                    <a:pt x="1325" y="408"/>
                  </a:lnTo>
                  <a:lnTo>
                    <a:pt x="1349" y="408"/>
                  </a:lnTo>
                  <a:lnTo>
                    <a:pt x="1385" y="429"/>
                  </a:lnTo>
                  <a:lnTo>
                    <a:pt x="1408" y="436"/>
                  </a:lnTo>
                  <a:lnTo>
                    <a:pt x="1444" y="436"/>
                  </a:lnTo>
                  <a:lnTo>
                    <a:pt x="1598" y="477"/>
                  </a:lnTo>
                  <a:lnTo>
                    <a:pt x="1633" y="477"/>
                  </a:lnTo>
                  <a:lnTo>
                    <a:pt x="1763" y="484"/>
                  </a:lnTo>
                  <a:lnTo>
                    <a:pt x="1834" y="457"/>
                  </a:lnTo>
                  <a:lnTo>
                    <a:pt x="1834" y="450"/>
                  </a:lnTo>
                  <a:lnTo>
                    <a:pt x="1834" y="429"/>
                  </a:lnTo>
                  <a:lnTo>
                    <a:pt x="1834" y="401"/>
                  </a:lnTo>
                  <a:lnTo>
                    <a:pt x="1834" y="201"/>
                  </a:lnTo>
                  <a:lnTo>
                    <a:pt x="1917" y="201"/>
                  </a:lnTo>
                  <a:lnTo>
                    <a:pt x="2094" y="187"/>
                  </a:lnTo>
                  <a:lnTo>
                    <a:pt x="2236" y="160"/>
                  </a:lnTo>
                  <a:lnTo>
                    <a:pt x="2319" y="125"/>
                  </a:lnTo>
                  <a:lnTo>
                    <a:pt x="2390" y="84"/>
                  </a:lnTo>
                  <a:lnTo>
                    <a:pt x="2437" y="35"/>
                  </a:lnTo>
                  <a:lnTo>
                    <a:pt x="2544" y="1"/>
                  </a:lnTo>
                  <a:lnTo>
                    <a:pt x="2686" y="91"/>
                  </a:lnTo>
                  <a:lnTo>
                    <a:pt x="2697" y="153"/>
                  </a:lnTo>
                  <a:lnTo>
                    <a:pt x="2733" y="277"/>
                  </a:lnTo>
                  <a:lnTo>
                    <a:pt x="2934" y="346"/>
                  </a:lnTo>
                  <a:lnTo>
                    <a:pt x="3017" y="381"/>
                  </a:lnTo>
                  <a:lnTo>
                    <a:pt x="3076" y="505"/>
                  </a:lnTo>
                  <a:lnTo>
                    <a:pt x="3064" y="602"/>
                  </a:lnTo>
                  <a:lnTo>
                    <a:pt x="2757" y="906"/>
                  </a:lnTo>
                  <a:lnTo>
                    <a:pt x="2721" y="982"/>
                  </a:lnTo>
                  <a:lnTo>
                    <a:pt x="2721" y="1051"/>
                  </a:lnTo>
                  <a:lnTo>
                    <a:pt x="2674" y="1106"/>
                  </a:lnTo>
                  <a:lnTo>
                    <a:pt x="2674" y="1216"/>
                  </a:lnTo>
                  <a:lnTo>
                    <a:pt x="2638" y="1230"/>
                  </a:lnTo>
                  <a:lnTo>
                    <a:pt x="2532" y="1354"/>
                  </a:lnTo>
                  <a:lnTo>
                    <a:pt x="2508" y="1382"/>
                  </a:lnTo>
                  <a:lnTo>
                    <a:pt x="2473" y="1424"/>
                  </a:lnTo>
                  <a:lnTo>
                    <a:pt x="2354" y="1479"/>
                  </a:lnTo>
                  <a:lnTo>
                    <a:pt x="2331" y="1493"/>
                  </a:lnTo>
                  <a:lnTo>
                    <a:pt x="2331" y="1562"/>
                  </a:lnTo>
                  <a:lnTo>
                    <a:pt x="2307" y="1582"/>
                  </a:lnTo>
                  <a:lnTo>
                    <a:pt x="2283" y="1589"/>
                  </a:lnTo>
                  <a:lnTo>
                    <a:pt x="2248" y="1596"/>
                  </a:lnTo>
                  <a:lnTo>
                    <a:pt x="2142" y="1596"/>
                  </a:lnTo>
                  <a:lnTo>
                    <a:pt x="2094" y="1582"/>
                  </a:lnTo>
                  <a:lnTo>
                    <a:pt x="2082" y="1582"/>
                  </a:lnTo>
                  <a:lnTo>
                    <a:pt x="2082" y="1596"/>
                  </a:lnTo>
                  <a:lnTo>
                    <a:pt x="2094" y="1645"/>
                  </a:lnTo>
                  <a:lnTo>
                    <a:pt x="2118" y="1679"/>
                  </a:lnTo>
                  <a:lnTo>
                    <a:pt x="2153" y="1693"/>
                  </a:lnTo>
                  <a:lnTo>
                    <a:pt x="2118" y="1727"/>
                  </a:lnTo>
                  <a:lnTo>
                    <a:pt x="2094" y="1762"/>
                  </a:lnTo>
                  <a:lnTo>
                    <a:pt x="2094" y="1776"/>
                  </a:lnTo>
                  <a:lnTo>
                    <a:pt x="2094" y="1783"/>
                  </a:lnTo>
                  <a:lnTo>
                    <a:pt x="2094" y="1790"/>
                  </a:lnTo>
                  <a:lnTo>
                    <a:pt x="2094" y="1796"/>
                  </a:lnTo>
                  <a:lnTo>
                    <a:pt x="2071" y="1810"/>
                  </a:lnTo>
                  <a:lnTo>
                    <a:pt x="2035" y="1824"/>
                  </a:lnTo>
                  <a:lnTo>
                    <a:pt x="1976" y="1831"/>
                  </a:lnTo>
                  <a:lnTo>
                    <a:pt x="1940" y="1831"/>
                  </a:lnTo>
                  <a:lnTo>
                    <a:pt x="1917" y="1817"/>
                  </a:lnTo>
                  <a:lnTo>
                    <a:pt x="1905" y="1810"/>
                  </a:lnTo>
                  <a:lnTo>
                    <a:pt x="1881" y="1796"/>
                  </a:lnTo>
                  <a:lnTo>
                    <a:pt x="1870" y="1796"/>
                  </a:lnTo>
                  <a:lnTo>
                    <a:pt x="1834" y="1790"/>
                  </a:lnTo>
                  <a:lnTo>
                    <a:pt x="1810" y="1796"/>
                  </a:lnTo>
                  <a:lnTo>
                    <a:pt x="1799" y="1803"/>
                  </a:lnTo>
                  <a:lnTo>
                    <a:pt x="1787" y="1831"/>
                  </a:lnTo>
                  <a:lnTo>
                    <a:pt x="1787" y="1852"/>
                  </a:lnTo>
                  <a:lnTo>
                    <a:pt x="1822" y="1893"/>
                  </a:lnTo>
                  <a:lnTo>
                    <a:pt x="1739" y="1886"/>
                  </a:lnTo>
                  <a:lnTo>
                    <a:pt x="1704" y="1893"/>
                  </a:lnTo>
                  <a:lnTo>
                    <a:pt x="1550" y="1914"/>
                  </a:lnTo>
                  <a:lnTo>
                    <a:pt x="1290" y="1942"/>
                  </a:lnTo>
                  <a:lnTo>
                    <a:pt x="1243" y="1921"/>
                  </a:lnTo>
                  <a:lnTo>
                    <a:pt x="1219" y="1921"/>
                  </a:lnTo>
                  <a:lnTo>
                    <a:pt x="1195" y="1928"/>
                  </a:lnTo>
                  <a:lnTo>
                    <a:pt x="1113" y="1955"/>
                  </a:lnTo>
                  <a:lnTo>
                    <a:pt x="1077" y="1962"/>
                  </a:lnTo>
                  <a:lnTo>
                    <a:pt x="746" y="1955"/>
                  </a:lnTo>
                  <a:lnTo>
                    <a:pt x="592" y="1969"/>
                  </a:lnTo>
                  <a:lnTo>
                    <a:pt x="462" y="2031"/>
                  </a:lnTo>
                  <a:lnTo>
                    <a:pt x="438" y="2031"/>
                  </a:lnTo>
                  <a:lnTo>
                    <a:pt x="415" y="2031"/>
                  </a:lnTo>
                  <a:lnTo>
                    <a:pt x="391" y="2024"/>
                  </a:lnTo>
                  <a:lnTo>
                    <a:pt x="356" y="2017"/>
                  </a:lnTo>
                  <a:lnTo>
                    <a:pt x="297" y="2011"/>
                  </a:lnTo>
                  <a:lnTo>
                    <a:pt x="273" y="2004"/>
                  </a:lnTo>
                  <a:lnTo>
                    <a:pt x="249" y="2004"/>
                  </a:lnTo>
                  <a:lnTo>
                    <a:pt x="226" y="1990"/>
                  </a:lnTo>
                  <a:lnTo>
                    <a:pt x="214" y="1983"/>
                  </a:lnTo>
                  <a:lnTo>
                    <a:pt x="178" y="1976"/>
                  </a:lnTo>
                  <a:lnTo>
                    <a:pt x="155" y="1969"/>
                  </a:lnTo>
                  <a:lnTo>
                    <a:pt x="131" y="1962"/>
                  </a:lnTo>
                  <a:lnTo>
                    <a:pt x="48" y="1928"/>
                  </a:lnTo>
                  <a:lnTo>
                    <a:pt x="1" y="1741"/>
                  </a:lnTo>
                  <a:lnTo>
                    <a:pt x="95" y="1686"/>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81" name="Google Shape;606;p22">
              <a:extLst>
                <a:ext uri="{FF2B5EF4-FFF2-40B4-BE49-F238E27FC236}">
                  <a16:creationId xmlns:a16="http://schemas.microsoft.com/office/drawing/2014/main" id="{5BE3F092-133C-A66C-A433-EC4291614E0D}"/>
                </a:ext>
              </a:extLst>
            </p:cNvPr>
            <p:cNvSpPr/>
            <p:nvPr/>
          </p:nvSpPr>
          <p:spPr>
            <a:xfrm flipH="1">
              <a:off x="3887226" y="2824746"/>
              <a:ext cx="116702" cy="137067"/>
            </a:xfrm>
            <a:custGeom>
              <a:avLst/>
              <a:gdLst/>
              <a:ahLst/>
              <a:cxnLst/>
              <a:rect l="l" t="t" r="r" b="b"/>
              <a:pathLst>
                <a:path w="1917" h="1438" extrusionOk="0">
                  <a:moveTo>
                    <a:pt x="0" y="8"/>
                  </a:moveTo>
                  <a:lnTo>
                    <a:pt x="83" y="42"/>
                  </a:lnTo>
                  <a:lnTo>
                    <a:pt x="107" y="49"/>
                  </a:lnTo>
                  <a:lnTo>
                    <a:pt x="130" y="56"/>
                  </a:lnTo>
                  <a:lnTo>
                    <a:pt x="166" y="63"/>
                  </a:lnTo>
                  <a:lnTo>
                    <a:pt x="178" y="70"/>
                  </a:lnTo>
                  <a:lnTo>
                    <a:pt x="201" y="84"/>
                  </a:lnTo>
                  <a:lnTo>
                    <a:pt x="225" y="84"/>
                  </a:lnTo>
                  <a:lnTo>
                    <a:pt x="249" y="91"/>
                  </a:lnTo>
                  <a:lnTo>
                    <a:pt x="308" y="97"/>
                  </a:lnTo>
                  <a:lnTo>
                    <a:pt x="343" y="104"/>
                  </a:lnTo>
                  <a:lnTo>
                    <a:pt x="367" y="111"/>
                  </a:lnTo>
                  <a:lnTo>
                    <a:pt x="390" y="111"/>
                  </a:lnTo>
                  <a:lnTo>
                    <a:pt x="414" y="111"/>
                  </a:lnTo>
                  <a:lnTo>
                    <a:pt x="544" y="49"/>
                  </a:lnTo>
                  <a:lnTo>
                    <a:pt x="698" y="35"/>
                  </a:lnTo>
                  <a:lnTo>
                    <a:pt x="1029" y="42"/>
                  </a:lnTo>
                  <a:lnTo>
                    <a:pt x="1065" y="35"/>
                  </a:lnTo>
                  <a:lnTo>
                    <a:pt x="1147" y="8"/>
                  </a:lnTo>
                  <a:lnTo>
                    <a:pt x="1171" y="1"/>
                  </a:lnTo>
                  <a:lnTo>
                    <a:pt x="1195" y="1"/>
                  </a:lnTo>
                  <a:lnTo>
                    <a:pt x="1242" y="22"/>
                  </a:lnTo>
                  <a:lnTo>
                    <a:pt x="1218" y="84"/>
                  </a:lnTo>
                  <a:lnTo>
                    <a:pt x="1218" y="118"/>
                  </a:lnTo>
                  <a:lnTo>
                    <a:pt x="1230" y="132"/>
                  </a:lnTo>
                  <a:lnTo>
                    <a:pt x="1254" y="139"/>
                  </a:lnTo>
                  <a:lnTo>
                    <a:pt x="1360" y="139"/>
                  </a:lnTo>
                  <a:lnTo>
                    <a:pt x="1396" y="153"/>
                  </a:lnTo>
                  <a:lnTo>
                    <a:pt x="1668" y="125"/>
                  </a:lnTo>
                  <a:lnTo>
                    <a:pt x="1810" y="243"/>
                  </a:lnTo>
                  <a:lnTo>
                    <a:pt x="1798" y="270"/>
                  </a:lnTo>
                  <a:lnTo>
                    <a:pt x="1810" y="284"/>
                  </a:lnTo>
                  <a:lnTo>
                    <a:pt x="1833" y="305"/>
                  </a:lnTo>
                  <a:lnTo>
                    <a:pt x="1833" y="318"/>
                  </a:lnTo>
                  <a:lnTo>
                    <a:pt x="1869" y="374"/>
                  </a:lnTo>
                  <a:lnTo>
                    <a:pt x="1857" y="546"/>
                  </a:lnTo>
                  <a:lnTo>
                    <a:pt x="1822" y="588"/>
                  </a:lnTo>
                  <a:lnTo>
                    <a:pt x="1869" y="602"/>
                  </a:lnTo>
                  <a:lnTo>
                    <a:pt x="1881" y="609"/>
                  </a:lnTo>
                  <a:lnTo>
                    <a:pt x="1892" y="622"/>
                  </a:lnTo>
                  <a:lnTo>
                    <a:pt x="1916" y="664"/>
                  </a:lnTo>
                  <a:lnTo>
                    <a:pt x="1845" y="685"/>
                  </a:lnTo>
                  <a:lnTo>
                    <a:pt x="1774" y="685"/>
                  </a:lnTo>
                  <a:lnTo>
                    <a:pt x="1609" y="726"/>
                  </a:lnTo>
                  <a:lnTo>
                    <a:pt x="1526" y="830"/>
                  </a:lnTo>
                  <a:lnTo>
                    <a:pt x="1526" y="836"/>
                  </a:lnTo>
                  <a:lnTo>
                    <a:pt x="1538" y="926"/>
                  </a:lnTo>
                  <a:lnTo>
                    <a:pt x="1526" y="954"/>
                  </a:lnTo>
                  <a:lnTo>
                    <a:pt x="1538" y="968"/>
                  </a:lnTo>
                  <a:lnTo>
                    <a:pt x="1597" y="1051"/>
                  </a:lnTo>
                  <a:lnTo>
                    <a:pt x="1644" y="1099"/>
                  </a:lnTo>
                  <a:lnTo>
                    <a:pt x="1668" y="1120"/>
                  </a:lnTo>
                  <a:lnTo>
                    <a:pt x="1680" y="1140"/>
                  </a:lnTo>
                  <a:lnTo>
                    <a:pt x="1680" y="1161"/>
                  </a:lnTo>
                  <a:lnTo>
                    <a:pt x="1680" y="1203"/>
                  </a:lnTo>
                  <a:lnTo>
                    <a:pt x="1680" y="1223"/>
                  </a:lnTo>
                  <a:lnTo>
                    <a:pt x="1691" y="1237"/>
                  </a:lnTo>
                  <a:lnTo>
                    <a:pt x="1715" y="1272"/>
                  </a:lnTo>
                  <a:lnTo>
                    <a:pt x="1715" y="1306"/>
                  </a:lnTo>
                  <a:lnTo>
                    <a:pt x="1715" y="1341"/>
                  </a:lnTo>
                  <a:lnTo>
                    <a:pt x="1703" y="1361"/>
                  </a:lnTo>
                  <a:lnTo>
                    <a:pt x="1680" y="1368"/>
                  </a:lnTo>
                  <a:lnTo>
                    <a:pt x="1573" y="1396"/>
                  </a:lnTo>
                  <a:lnTo>
                    <a:pt x="1490" y="1424"/>
                  </a:lnTo>
                  <a:lnTo>
                    <a:pt x="1431" y="1437"/>
                  </a:lnTo>
                  <a:lnTo>
                    <a:pt x="1230" y="1306"/>
                  </a:lnTo>
                  <a:lnTo>
                    <a:pt x="1159" y="1244"/>
                  </a:lnTo>
                  <a:lnTo>
                    <a:pt x="1136" y="1209"/>
                  </a:lnTo>
                  <a:lnTo>
                    <a:pt x="1053" y="1147"/>
                  </a:lnTo>
                  <a:lnTo>
                    <a:pt x="1029" y="1106"/>
                  </a:lnTo>
                  <a:lnTo>
                    <a:pt x="946" y="1071"/>
                  </a:lnTo>
                  <a:lnTo>
                    <a:pt x="852" y="988"/>
                  </a:lnTo>
                  <a:lnTo>
                    <a:pt x="816" y="947"/>
                  </a:lnTo>
                  <a:lnTo>
                    <a:pt x="769" y="809"/>
                  </a:lnTo>
                  <a:lnTo>
                    <a:pt x="733" y="657"/>
                  </a:lnTo>
                  <a:lnTo>
                    <a:pt x="651" y="546"/>
                  </a:lnTo>
                  <a:lnTo>
                    <a:pt x="532" y="470"/>
                  </a:lnTo>
                  <a:lnTo>
                    <a:pt x="473" y="360"/>
                  </a:lnTo>
                  <a:lnTo>
                    <a:pt x="438" y="339"/>
                  </a:lnTo>
                  <a:lnTo>
                    <a:pt x="355" y="284"/>
                  </a:lnTo>
                  <a:lnTo>
                    <a:pt x="178" y="229"/>
                  </a:lnTo>
                  <a:lnTo>
                    <a:pt x="154" y="208"/>
                  </a:lnTo>
                  <a:lnTo>
                    <a:pt x="130" y="187"/>
                  </a:lnTo>
                  <a:lnTo>
                    <a:pt x="107" y="132"/>
                  </a:lnTo>
                  <a:lnTo>
                    <a:pt x="0" y="28"/>
                  </a:lnTo>
                  <a:lnTo>
                    <a:pt x="0" y="8"/>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82" name="Google Shape;607;p22">
              <a:extLst>
                <a:ext uri="{FF2B5EF4-FFF2-40B4-BE49-F238E27FC236}">
                  <a16:creationId xmlns:a16="http://schemas.microsoft.com/office/drawing/2014/main" id="{2F40E94F-3C33-5B0F-5EA6-361394CA79C7}"/>
                </a:ext>
              </a:extLst>
            </p:cNvPr>
            <p:cNvSpPr/>
            <p:nvPr/>
          </p:nvSpPr>
          <p:spPr>
            <a:xfrm flipH="1">
              <a:off x="3574082" y="3523902"/>
              <a:ext cx="784833" cy="425974"/>
            </a:xfrm>
            <a:custGeom>
              <a:avLst/>
              <a:gdLst/>
              <a:ahLst/>
              <a:cxnLst/>
              <a:rect l="l" t="t" r="r" b="b"/>
              <a:pathLst>
                <a:path w="12892" h="4469" extrusionOk="0">
                  <a:moveTo>
                    <a:pt x="12" y="4089"/>
                  </a:moveTo>
                  <a:lnTo>
                    <a:pt x="296" y="4034"/>
                  </a:lnTo>
                  <a:lnTo>
                    <a:pt x="485" y="3992"/>
                  </a:lnTo>
                  <a:lnTo>
                    <a:pt x="568" y="3958"/>
                  </a:lnTo>
                  <a:lnTo>
                    <a:pt x="686" y="3875"/>
                  </a:lnTo>
                  <a:lnTo>
                    <a:pt x="899" y="3778"/>
                  </a:lnTo>
                  <a:lnTo>
                    <a:pt x="970" y="3757"/>
                  </a:lnTo>
                  <a:lnTo>
                    <a:pt x="1029" y="3771"/>
                  </a:lnTo>
                  <a:lnTo>
                    <a:pt x="1100" y="3785"/>
                  </a:lnTo>
                  <a:lnTo>
                    <a:pt x="1171" y="3785"/>
                  </a:lnTo>
                  <a:lnTo>
                    <a:pt x="1195" y="3771"/>
                  </a:lnTo>
                  <a:lnTo>
                    <a:pt x="1207" y="3730"/>
                  </a:lnTo>
                  <a:lnTo>
                    <a:pt x="1231" y="3709"/>
                  </a:lnTo>
                  <a:lnTo>
                    <a:pt x="1266" y="3702"/>
                  </a:lnTo>
                  <a:lnTo>
                    <a:pt x="1290" y="3702"/>
                  </a:lnTo>
                  <a:lnTo>
                    <a:pt x="1313" y="3702"/>
                  </a:lnTo>
                  <a:lnTo>
                    <a:pt x="1349" y="3702"/>
                  </a:lnTo>
                  <a:lnTo>
                    <a:pt x="1384" y="3709"/>
                  </a:lnTo>
                  <a:lnTo>
                    <a:pt x="1408" y="3716"/>
                  </a:lnTo>
                  <a:lnTo>
                    <a:pt x="1443" y="3716"/>
                  </a:lnTo>
                  <a:lnTo>
                    <a:pt x="1479" y="3702"/>
                  </a:lnTo>
                  <a:lnTo>
                    <a:pt x="1514" y="3688"/>
                  </a:lnTo>
                  <a:lnTo>
                    <a:pt x="1526" y="3668"/>
                  </a:lnTo>
                  <a:lnTo>
                    <a:pt x="1562" y="3599"/>
                  </a:lnTo>
                  <a:lnTo>
                    <a:pt x="1573" y="3585"/>
                  </a:lnTo>
                  <a:lnTo>
                    <a:pt x="1573" y="3564"/>
                  </a:lnTo>
                  <a:lnTo>
                    <a:pt x="1597" y="3543"/>
                  </a:lnTo>
                  <a:lnTo>
                    <a:pt x="1633" y="3523"/>
                  </a:lnTo>
                  <a:lnTo>
                    <a:pt x="1775" y="3481"/>
                  </a:lnTo>
                  <a:lnTo>
                    <a:pt x="1857" y="3474"/>
                  </a:lnTo>
                  <a:lnTo>
                    <a:pt x="1987" y="3509"/>
                  </a:lnTo>
                  <a:lnTo>
                    <a:pt x="2047" y="3509"/>
                  </a:lnTo>
                  <a:lnTo>
                    <a:pt x="2082" y="3481"/>
                  </a:lnTo>
                  <a:lnTo>
                    <a:pt x="2082" y="3447"/>
                  </a:lnTo>
                  <a:lnTo>
                    <a:pt x="2106" y="3412"/>
                  </a:lnTo>
                  <a:lnTo>
                    <a:pt x="2165" y="3398"/>
                  </a:lnTo>
                  <a:lnTo>
                    <a:pt x="2224" y="3405"/>
                  </a:lnTo>
                  <a:lnTo>
                    <a:pt x="2259" y="3474"/>
                  </a:lnTo>
                  <a:lnTo>
                    <a:pt x="2319" y="3488"/>
                  </a:lnTo>
                  <a:lnTo>
                    <a:pt x="2378" y="3481"/>
                  </a:lnTo>
                  <a:lnTo>
                    <a:pt x="2413" y="3467"/>
                  </a:lnTo>
                  <a:lnTo>
                    <a:pt x="2449" y="3460"/>
                  </a:lnTo>
                  <a:lnTo>
                    <a:pt x="2520" y="3474"/>
                  </a:lnTo>
                  <a:lnTo>
                    <a:pt x="2579" y="3474"/>
                  </a:lnTo>
                  <a:lnTo>
                    <a:pt x="2662" y="3467"/>
                  </a:lnTo>
                  <a:lnTo>
                    <a:pt x="2733" y="3454"/>
                  </a:lnTo>
                  <a:lnTo>
                    <a:pt x="2792" y="3440"/>
                  </a:lnTo>
                  <a:lnTo>
                    <a:pt x="2803" y="3419"/>
                  </a:lnTo>
                  <a:lnTo>
                    <a:pt x="2839" y="3371"/>
                  </a:lnTo>
                  <a:lnTo>
                    <a:pt x="2851" y="3350"/>
                  </a:lnTo>
                  <a:lnTo>
                    <a:pt x="2886" y="3343"/>
                  </a:lnTo>
                  <a:lnTo>
                    <a:pt x="2910" y="3343"/>
                  </a:lnTo>
                  <a:lnTo>
                    <a:pt x="2945" y="3343"/>
                  </a:lnTo>
                  <a:lnTo>
                    <a:pt x="3005" y="3336"/>
                  </a:lnTo>
                  <a:lnTo>
                    <a:pt x="3040" y="3336"/>
                  </a:lnTo>
                  <a:lnTo>
                    <a:pt x="3064" y="3329"/>
                  </a:lnTo>
                  <a:lnTo>
                    <a:pt x="3076" y="3302"/>
                  </a:lnTo>
                  <a:lnTo>
                    <a:pt x="3087" y="3260"/>
                  </a:lnTo>
                  <a:lnTo>
                    <a:pt x="3099" y="3239"/>
                  </a:lnTo>
                  <a:lnTo>
                    <a:pt x="3135" y="3198"/>
                  </a:lnTo>
                  <a:lnTo>
                    <a:pt x="3135" y="3177"/>
                  </a:lnTo>
                  <a:lnTo>
                    <a:pt x="3111" y="3163"/>
                  </a:lnTo>
                  <a:lnTo>
                    <a:pt x="3064" y="3108"/>
                  </a:lnTo>
                  <a:lnTo>
                    <a:pt x="3040" y="3087"/>
                  </a:lnTo>
                  <a:lnTo>
                    <a:pt x="3052" y="3081"/>
                  </a:lnTo>
                  <a:lnTo>
                    <a:pt x="3123" y="3067"/>
                  </a:lnTo>
                  <a:lnTo>
                    <a:pt x="3182" y="3046"/>
                  </a:lnTo>
                  <a:lnTo>
                    <a:pt x="3170" y="3018"/>
                  </a:lnTo>
                  <a:lnTo>
                    <a:pt x="3135" y="2991"/>
                  </a:lnTo>
                  <a:lnTo>
                    <a:pt x="3111" y="2963"/>
                  </a:lnTo>
                  <a:lnTo>
                    <a:pt x="3135" y="2873"/>
                  </a:lnTo>
                  <a:lnTo>
                    <a:pt x="3229" y="2804"/>
                  </a:lnTo>
                  <a:lnTo>
                    <a:pt x="3359" y="2763"/>
                  </a:lnTo>
                  <a:lnTo>
                    <a:pt x="3797" y="2715"/>
                  </a:lnTo>
                  <a:lnTo>
                    <a:pt x="4033" y="2639"/>
                  </a:lnTo>
                  <a:lnTo>
                    <a:pt x="4199" y="2604"/>
                  </a:lnTo>
                  <a:lnTo>
                    <a:pt x="4235" y="2583"/>
                  </a:lnTo>
                  <a:lnTo>
                    <a:pt x="4246" y="2507"/>
                  </a:lnTo>
                  <a:lnTo>
                    <a:pt x="4306" y="2404"/>
                  </a:lnTo>
                  <a:lnTo>
                    <a:pt x="4306" y="2376"/>
                  </a:lnTo>
                  <a:lnTo>
                    <a:pt x="4282" y="2224"/>
                  </a:lnTo>
                  <a:lnTo>
                    <a:pt x="4329" y="2162"/>
                  </a:lnTo>
                  <a:lnTo>
                    <a:pt x="4471" y="2148"/>
                  </a:lnTo>
                  <a:lnTo>
                    <a:pt x="4554" y="2155"/>
                  </a:lnTo>
                  <a:lnTo>
                    <a:pt x="4589" y="2162"/>
                  </a:lnTo>
                  <a:lnTo>
                    <a:pt x="4625" y="2155"/>
                  </a:lnTo>
                  <a:lnTo>
                    <a:pt x="4637" y="2141"/>
                  </a:lnTo>
                  <a:lnTo>
                    <a:pt x="4648" y="2107"/>
                  </a:lnTo>
                  <a:lnTo>
                    <a:pt x="4660" y="2093"/>
                  </a:lnTo>
                  <a:lnTo>
                    <a:pt x="4708" y="2079"/>
                  </a:lnTo>
                  <a:lnTo>
                    <a:pt x="4755" y="2079"/>
                  </a:lnTo>
                  <a:lnTo>
                    <a:pt x="4850" y="2100"/>
                  </a:lnTo>
                  <a:lnTo>
                    <a:pt x="4980" y="2121"/>
                  </a:lnTo>
                  <a:lnTo>
                    <a:pt x="5062" y="2100"/>
                  </a:lnTo>
                  <a:lnTo>
                    <a:pt x="5122" y="2052"/>
                  </a:lnTo>
                  <a:lnTo>
                    <a:pt x="5169" y="1976"/>
                  </a:lnTo>
                  <a:lnTo>
                    <a:pt x="5181" y="1941"/>
                  </a:lnTo>
                  <a:lnTo>
                    <a:pt x="5157" y="1865"/>
                  </a:lnTo>
                  <a:lnTo>
                    <a:pt x="5157" y="1831"/>
                  </a:lnTo>
                  <a:lnTo>
                    <a:pt x="5181" y="1789"/>
                  </a:lnTo>
                  <a:lnTo>
                    <a:pt x="5275" y="1727"/>
                  </a:lnTo>
                  <a:lnTo>
                    <a:pt x="5299" y="1692"/>
                  </a:lnTo>
                  <a:lnTo>
                    <a:pt x="5311" y="1672"/>
                  </a:lnTo>
                  <a:lnTo>
                    <a:pt x="5299" y="1630"/>
                  </a:lnTo>
                  <a:lnTo>
                    <a:pt x="5311" y="1603"/>
                  </a:lnTo>
                  <a:lnTo>
                    <a:pt x="5346" y="1582"/>
                  </a:lnTo>
                  <a:lnTo>
                    <a:pt x="5394" y="1568"/>
                  </a:lnTo>
                  <a:lnTo>
                    <a:pt x="5488" y="1540"/>
                  </a:lnTo>
                  <a:lnTo>
                    <a:pt x="5559" y="1534"/>
                  </a:lnTo>
                  <a:lnTo>
                    <a:pt x="5772" y="1547"/>
                  </a:lnTo>
                  <a:lnTo>
                    <a:pt x="6103" y="1540"/>
                  </a:lnTo>
                  <a:lnTo>
                    <a:pt x="6245" y="1506"/>
                  </a:lnTo>
                  <a:lnTo>
                    <a:pt x="6482" y="1361"/>
                  </a:lnTo>
                  <a:lnTo>
                    <a:pt x="6635" y="1319"/>
                  </a:lnTo>
                  <a:lnTo>
                    <a:pt x="6813" y="1306"/>
                  </a:lnTo>
                  <a:lnTo>
                    <a:pt x="7073" y="1319"/>
                  </a:lnTo>
                  <a:lnTo>
                    <a:pt x="7144" y="1319"/>
                  </a:lnTo>
                  <a:lnTo>
                    <a:pt x="7203" y="1306"/>
                  </a:lnTo>
                  <a:lnTo>
                    <a:pt x="7274" y="1278"/>
                  </a:lnTo>
                  <a:lnTo>
                    <a:pt x="7357" y="1257"/>
                  </a:lnTo>
                  <a:lnTo>
                    <a:pt x="7511" y="1250"/>
                  </a:lnTo>
                  <a:lnTo>
                    <a:pt x="7570" y="1223"/>
                  </a:lnTo>
                  <a:lnTo>
                    <a:pt x="7783" y="1085"/>
                  </a:lnTo>
                  <a:lnTo>
                    <a:pt x="7830" y="1029"/>
                  </a:lnTo>
                  <a:lnTo>
                    <a:pt x="7842" y="995"/>
                  </a:lnTo>
                  <a:lnTo>
                    <a:pt x="7842" y="960"/>
                  </a:lnTo>
                  <a:lnTo>
                    <a:pt x="7854" y="940"/>
                  </a:lnTo>
                  <a:lnTo>
                    <a:pt x="7913" y="912"/>
                  </a:lnTo>
                  <a:lnTo>
                    <a:pt x="7972" y="898"/>
                  </a:lnTo>
                  <a:lnTo>
                    <a:pt x="8114" y="912"/>
                  </a:lnTo>
                  <a:lnTo>
                    <a:pt x="8185" y="905"/>
                  </a:lnTo>
                  <a:lnTo>
                    <a:pt x="8291" y="884"/>
                  </a:lnTo>
                  <a:lnTo>
                    <a:pt x="8338" y="877"/>
                  </a:lnTo>
                  <a:lnTo>
                    <a:pt x="8398" y="884"/>
                  </a:lnTo>
                  <a:lnTo>
                    <a:pt x="8398" y="884"/>
                  </a:lnTo>
                  <a:lnTo>
                    <a:pt x="8445" y="905"/>
                  </a:lnTo>
                  <a:lnTo>
                    <a:pt x="8469" y="933"/>
                  </a:lnTo>
                  <a:lnTo>
                    <a:pt x="8492" y="953"/>
                  </a:lnTo>
                  <a:lnTo>
                    <a:pt x="8563" y="960"/>
                  </a:lnTo>
                  <a:lnTo>
                    <a:pt x="8681" y="960"/>
                  </a:lnTo>
                  <a:lnTo>
                    <a:pt x="8729" y="960"/>
                  </a:lnTo>
                  <a:lnTo>
                    <a:pt x="8788" y="981"/>
                  </a:lnTo>
                  <a:lnTo>
                    <a:pt x="8835" y="1002"/>
                  </a:lnTo>
                  <a:lnTo>
                    <a:pt x="8871" y="1016"/>
                  </a:lnTo>
                  <a:lnTo>
                    <a:pt x="8906" y="1029"/>
                  </a:lnTo>
                  <a:lnTo>
                    <a:pt x="8965" y="1043"/>
                  </a:lnTo>
                  <a:lnTo>
                    <a:pt x="9509" y="1029"/>
                  </a:lnTo>
                  <a:lnTo>
                    <a:pt x="9628" y="1016"/>
                  </a:lnTo>
                  <a:lnTo>
                    <a:pt x="9770" y="974"/>
                  </a:lnTo>
                  <a:lnTo>
                    <a:pt x="10042" y="926"/>
                  </a:lnTo>
                  <a:lnTo>
                    <a:pt x="10124" y="891"/>
                  </a:lnTo>
                  <a:lnTo>
                    <a:pt x="10219" y="808"/>
                  </a:lnTo>
                  <a:lnTo>
                    <a:pt x="10254" y="719"/>
                  </a:lnTo>
                  <a:lnTo>
                    <a:pt x="10243" y="518"/>
                  </a:lnTo>
                  <a:lnTo>
                    <a:pt x="10219" y="477"/>
                  </a:lnTo>
                  <a:lnTo>
                    <a:pt x="10148" y="408"/>
                  </a:lnTo>
                  <a:lnTo>
                    <a:pt x="10136" y="366"/>
                  </a:lnTo>
                  <a:lnTo>
                    <a:pt x="10136" y="339"/>
                  </a:lnTo>
                  <a:lnTo>
                    <a:pt x="10148" y="304"/>
                  </a:lnTo>
                  <a:lnTo>
                    <a:pt x="10207" y="242"/>
                  </a:lnTo>
                  <a:lnTo>
                    <a:pt x="10266" y="208"/>
                  </a:lnTo>
                  <a:lnTo>
                    <a:pt x="10278" y="187"/>
                  </a:lnTo>
                  <a:lnTo>
                    <a:pt x="10349" y="118"/>
                  </a:lnTo>
                  <a:lnTo>
                    <a:pt x="10408" y="69"/>
                  </a:lnTo>
                  <a:lnTo>
                    <a:pt x="10538" y="42"/>
                  </a:lnTo>
                  <a:lnTo>
                    <a:pt x="10597" y="14"/>
                  </a:lnTo>
                  <a:lnTo>
                    <a:pt x="10668" y="0"/>
                  </a:lnTo>
                  <a:lnTo>
                    <a:pt x="10728" y="14"/>
                  </a:lnTo>
                  <a:lnTo>
                    <a:pt x="10929" y="187"/>
                  </a:lnTo>
                  <a:lnTo>
                    <a:pt x="11011" y="242"/>
                  </a:lnTo>
                  <a:lnTo>
                    <a:pt x="11118" y="277"/>
                  </a:lnTo>
                  <a:lnTo>
                    <a:pt x="11224" y="290"/>
                  </a:lnTo>
                  <a:lnTo>
                    <a:pt x="11520" y="277"/>
                  </a:lnTo>
                  <a:lnTo>
                    <a:pt x="11650" y="277"/>
                  </a:lnTo>
                  <a:lnTo>
                    <a:pt x="11768" y="339"/>
                  </a:lnTo>
                  <a:lnTo>
                    <a:pt x="11839" y="339"/>
                  </a:lnTo>
                  <a:lnTo>
                    <a:pt x="11851" y="325"/>
                  </a:lnTo>
                  <a:lnTo>
                    <a:pt x="11863" y="318"/>
                  </a:lnTo>
                  <a:lnTo>
                    <a:pt x="11875" y="318"/>
                  </a:lnTo>
                  <a:lnTo>
                    <a:pt x="11887" y="325"/>
                  </a:lnTo>
                  <a:lnTo>
                    <a:pt x="11887" y="353"/>
                  </a:lnTo>
                  <a:lnTo>
                    <a:pt x="11875" y="401"/>
                  </a:lnTo>
                  <a:lnTo>
                    <a:pt x="11887" y="429"/>
                  </a:lnTo>
                  <a:lnTo>
                    <a:pt x="11898" y="449"/>
                  </a:lnTo>
                  <a:lnTo>
                    <a:pt x="11946" y="477"/>
                  </a:lnTo>
                  <a:lnTo>
                    <a:pt x="11993" y="491"/>
                  </a:lnTo>
                  <a:lnTo>
                    <a:pt x="12265" y="553"/>
                  </a:lnTo>
                  <a:lnTo>
                    <a:pt x="12324" y="567"/>
                  </a:lnTo>
                  <a:lnTo>
                    <a:pt x="12336" y="594"/>
                  </a:lnTo>
                  <a:lnTo>
                    <a:pt x="12336" y="691"/>
                  </a:lnTo>
                  <a:lnTo>
                    <a:pt x="12312" y="815"/>
                  </a:lnTo>
                  <a:lnTo>
                    <a:pt x="12312" y="829"/>
                  </a:lnTo>
                  <a:lnTo>
                    <a:pt x="12289" y="829"/>
                  </a:lnTo>
                  <a:lnTo>
                    <a:pt x="12277" y="829"/>
                  </a:lnTo>
                  <a:lnTo>
                    <a:pt x="12253" y="836"/>
                  </a:lnTo>
                  <a:lnTo>
                    <a:pt x="12170" y="871"/>
                  </a:lnTo>
                  <a:lnTo>
                    <a:pt x="12123" y="877"/>
                  </a:lnTo>
                  <a:lnTo>
                    <a:pt x="12111" y="884"/>
                  </a:lnTo>
                  <a:lnTo>
                    <a:pt x="12099" y="905"/>
                  </a:lnTo>
                  <a:lnTo>
                    <a:pt x="12099" y="926"/>
                  </a:lnTo>
                  <a:lnTo>
                    <a:pt x="12135" y="988"/>
                  </a:lnTo>
                  <a:lnTo>
                    <a:pt x="12147" y="1009"/>
                  </a:lnTo>
                  <a:lnTo>
                    <a:pt x="12324" y="1237"/>
                  </a:lnTo>
                  <a:lnTo>
                    <a:pt x="12442" y="1347"/>
                  </a:lnTo>
                  <a:lnTo>
                    <a:pt x="12513" y="1375"/>
                  </a:lnTo>
                  <a:lnTo>
                    <a:pt x="12584" y="1430"/>
                  </a:lnTo>
                  <a:lnTo>
                    <a:pt x="12821" y="1603"/>
                  </a:lnTo>
                  <a:lnTo>
                    <a:pt x="12892" y="1658"/>
                  </a:lnTo>
                  <a:lnTo>
                    <a:pt x="12750" y="1741"/>
                  </a:lnTo>
                  <a:lnTo>
                    <a:pt x="12573" y="1831"/>
                  </a:lnTo>
                  <a:lnTo>
                    <a:pt x="12502" y="1851"/>
                  </a:lnTo>
                  <a:lnTo>
                    <a:pt x="12442" y="1872"/>
                  </a:lnTo>
                  <a:lnTo>
                    <a:pt x="12419" y="1886"/>
                  </a:lnTo>
                  <a:lnTo>
                    <a:pt x="12407" y="1906"/>
                  </a:lnTo>
                  <a:lnTo>
                    <a:pt x="12407" y="1941"/>
                  </a:lnTo>
                  <a:lnTo>
                    <a:pt x="12419" y="1955"/>
                  </a:lnTo>
                  <a:lnTo>
                    <a:pt x="12431" y="1962"/>
                  </a:lnTo>
                  <a:lnTo>
                    <a:pt x="12442" y="1969"/>
                  </a:lnTo>
                  <a:lnTo>
                    <a:pt x="12454" y="1982"/>
                  </a:lnTo>
                  <a:lnTo>
                    <a:pt x="12466" y="2003"/>
                  </a:lnTo>
                  <a:lnTo>
                    <a:pt x="12454" y="2031"/>
                  </a:lnTo>
                  <a:lnTo>
                    <a:pt x="12371" y="2134"/>
                  </a:lnTo>
                  <a:lnTo>
                    <a:pt x="12360" y="2169"/>
                  </a:lnTo>
                  <a:lnTo>
                    <a:pt x="12360" y="2238"/>
                  </a:lnTo>
                  <a:lnTo>
                    <a:pt x="12324" y="2279"/>
                  </a:lnTo>
                  <a:lnTo>
                    <a:pt x="12312" y="2328"/>
                  </a:lnTo>
                  <a:lnTo>
                    <a:pt x="12312" y="2342"/>
                  </a:lnTo>
                  <a:lnTo>
                    <a:pt x="12324" y="2355"/>
                  </a:lnTo>
                  <a:lnTo>
                    <a:pt x="12348" y="2362"/>
                  </a:lnTo>
                  <a:lnTo>
                    <a:pt x="12360" y="2369"/>
                  </a:lnTo>
                  <a:lnTo>
                    <a:pt x="12371" y="2404"/>
                  </a:lnTo>
                  <a:lnTo>
                    <a:pt x="12383" y="2418"/>
                  </a:lnTo>
                  <a:lnTo>
                    <a:pt x="12383" y="2418"/>
                  </a:lnTo>
                  <a:lnTo>
                    <a:pt x="12300" y="2431"/>
                  </a:lnTo>
                  <a:lnTo>
                    <a:pt x="12159" y="2528"/>
                  </a:lnTo>
                  <a:lnTo>
                    <a:pt x="12040" y="2549"/>
                  </a:lnTo>
                  <a:lnTo>
                    <a:pt x="11887" y="2556"/>
                  </a:lnTo>
                  <a:lnTo>
                    <a:pt x="11839" y="2556"/>
                  </a:lnTo>
                  <a:lnTo>
                    <a:pt x="11780" y="2569"/>
                  </a:lnTo>
                  <a:lnTo>
                    <a:pt x="11745" y="2583"/>
                  </a:lnTo>
                  <a:lnTo>
                    <a:pt x="11662" y="2632"/>
                  </a:lnTo>
                  <a:lnTo>
                    <a:pt x="11591" y="2666"/>
                  </a:lnTo>
                  <a:lnTo>
                    <a:pt x="11532" y="2673"/>
                  </a:lnTo>
                  <a:lnTo>
                    <a:pt x="11484" y="2673"/>
                  </a:lnTo>
                  <a:lnTo>
                    <a:pt x="11212" y="2652"/>
                  </a:lnTo>
                  <a:lnTo>
                    <a:pt x="11165" y="2652"/>
                  </a:lnTo>
                  <a:lnTo>
                    <a:pt x="11023" y="2694"/>
                  </a:lnTo>
                  <a:lnTo>
                    <a:pt x="10976" y="2687"/>
                  </a:lnTo>
                  <a:lnTo>
                    <a:pt x="10976" y="2604"/>
                  </a:lnTo>
                  <a:lnTo>
                    <a:pt x="10929" y="2590"/>
                  </a:lnTo>
                  <a:lnTo>
                    <a:pt x="10798" y="2611"/>
                  </a:lnTo>
                  <a:lnTo>
                    <a:pt x="10609" y="2625"/>
                  </a:lnTo>
                  <a:lnTo>
                    <a:pt x="10562" y="2632"/>
                  </a:lnTo>
                  <a:lnTo>
                    <a:pt x="10503" y="2659"/>
                  </a:lnTo>
                  <a:lnTo>
                    <a:pt x="10396" y="2715"/>
                  </a:lnTo>
                  <a:lnTo>
                    <a:pt x="10325" y="2728"/>
                  </a:lnTo>
                  <a:lnTo>
                    <a:pt x="10266" y="2721"/>
                  </a:lnTo>
                  <a:lnTo>
                    <a:pt x="10172" y="2694"/>
                  </a:lnTo>
                  <a:lnTo>
                    <a:pt x="9793" y="2666"/>
                  </a:lnTo>
                  <a:lnTo>
                    <a:pt x="9722" y="2645"/>
                  </a:lnTo>
                  <a:lnTo>
                    <a:pt x="9758" y="2494"/>
                  </a:lnTo>
                  <a:lnTo>
                    <a:pt x="9758" y="2328"/>
                  </a:lnTo>
                  <a:lnTo>
                    <a:pt x="9758" y="2314"/>
                  </a:lnTo>
                  <a:lnTo>
                    <a:pt x="9722" y="2321"/>
                  </a:lnTo>
                  <a:lnTo>
                    <a:pt x="9639" y="2314"/>
                  </a:lnTo>
                  <a:lnTo>
                    <a:pt x="9592" y="2307"/>
                  </a:lnTo>
                  <a:lnTo>
                    <a:pt x="9557" y="2300"/>
                  </a:lnTo>
                  <a:lnTo>
                    <a:pt x="9462" y="2238"/>
                  </a:lnTo>
                  <a:lnTo>
                    <a:pt x="9450" y="2224"/>
                  </a:lnTo>
                  <a:lnTo>
                    <a:pt x="9427" y="2217"/>
                  </a:lnTo>
                  <a:lnTo>
                    <a:pt x="9356" y="2190"/>
                  </a:lnTo>
                  <a:lnTo>
                    <a:pt x="9308" y="2183"/>
                  </a:lnTo>
                  <a:lnTo>
                    <a:pt x="9273" y="2190"/>
                  </a:lnTo>
                  <a:lnTo>
                    <a:pt x="9166" y="2252"/>
                  </a:lnTo>
                  <a:lnTo>
                    <a:pt x="9095" y="2286"/>
                  </a:lnTo>
                  <a:lnTo>
                    <a:pt x="9024" y="2300"/>
                  </a:lnTo>
                  <a:lnTo>
                    <a:pt x="8942" y="2314"/>
                  </a:lnTo>
                  <a:lnTo>
                    <a:pt x="8847" y="2321"/>
                  </a:lnTo>
                  <a:lnTo>
                    <a:pt x="8764" y="2314"/>
                  </a:lnTo>
                  <a:lnTo>
                    <a:pt x="8717" y="2314"/>
                  </a:lnTo>
                  <a:lnTo>
                    <a:pt x="8681" y="2328"/>
                  </a:lnTo>
                  <a:lnTo>
                    <a:pt x="8658" y="2348"/>
                  </a:lnTo>
                  <a:lnTo>
                    <a:pt x="8646" y="2411"/>
                  </a:lnTo>
                  <a:lnTo>
                    <a:pt x="8622" y="2424"/>
                  </a:lnTo>
                  <a:lnTo>
                    <a:pt x="8551" y="2424"/>
                  </a:lnTo>
                  <a:lnTo>
                    <a:pt x="8457" y="2404"/>
                  </a:lnTo>
                  <a:lnTo>
                    <a:pt x="8374" y="2397"/>
                  </a:lnTo>
                  <a:lnTo>
                    <a:pt x="8327" y="2431"/>
                  </a:lnTo>
                  <a:lnTo>
                    <a:pt x="8315" y="2459"/>
                  </a:lnTo>
                  <a:lnTo>
                    <a:pt x="8055" y="2645"/>
                  </a:lnTo>
                  <a:lnTo>
                    <a:pt x="8043" y="2673"/>
                  </a:lnTo>
                  <a:lnTo>
                    <a:pt x="8019" y="2721"/>
                  </a:lnTo>
                  <a:lnTo>
                    <a:pt x="7984" y="2756"/>
                  </a:lnTo>
                  <a:lnTo>
                    <a:pt x="7889" y="2804"/>
                  </a:lnTo>
                  <a:lnTo>
                    <a:pt x="7653" y="2887"/>
                  </a:lnTo>
                  <a:lnTo>
                    <a:pt x="7617" y="2922"/>
                  </a:lnTo>
                  <a:lnTo>
                    <a:pt x="7463" y="2984"/>
                  </a:lnTo>
                  <a:lnTo>
                    <a:pt x="7357" y="3025"/>
                  </a:lnTo>
                  <a:lnTo>
                    <a:pt x="7298" y="3039"/>
                  </a:lnTo>
                  <a:lnTo>
                    <a:pt x="7227" y="3046"/>
                  </a:lnTo>
                  <a:lnTo>
                    <a:pt x="7144" y="3053"/>
                  </a:lnTo>
                  <a:lnTo>
                    <a:pt x="7049" y="3046"/>
                  </a:lnTo>
                  <a:lnTo>
                    <a:pt x="6884" y="3025"/>
                  </a:lnTo>
                  <a:lnTo>
                    <a:pt x="6813" y="3018"/>
                  </a:lnTo>
                  <a:lnTo>
                    <a:pt x="6742" y="3032"/>
                  </a:lnTo>
                  <a:lnTo>
                    <a:pt x="6683" y="3067"/>
                  </a:lnTo>
                  <a:lnTo>
                    <a:pt x="6635" y="3094"/>
                  </a:lnTo>
                  <a:lnTo>
                    <a:pt x="6588" y="3115"/>
                  </a:lnTo>
                  <a:lnTo>
                    <a:pt x="6517" y="3129"/>
                  </a:lnTo>
                  <a:lnTo>
                    <a:pt x="6340" y="3219"/>
                  </a:lnTo>
                  <a:lnTo>
                    <a:pt x="6115" y="3302"/>
                  </a:lnTo>
                  <a:lnTo>
                    <a:pt x="6032" y="3315"/>
                  </a:lnTo>
                  <a:lnTo>
                    <a:pt x="5949" y="3350"/>
                  </a:lnTo>
                  <a:lnTo>
                    <a:pt x="5737" y="3371"/>
                  </a:lnTo>
                  <a:lnTo>
                    <a:pt x="5500" y="3426"/>
                  </a:lnTo>
                  <a:lnTo>
                    <a:pt x="5429" y="3447"/>
                  </a:lnTo>
                  <a:lnTo>
                    <a:pt x="5370" y="3440"/>
                  </a:lnTo>
                  <a:lnTo>
                    <a:pt x="5311" y="3412"/>
                  </a:lnTo>
                  <a:lnTo>
                    <a:pt x="5263" y="3378"/>
                  </a:lnTo>
                  <a:lnTo>
                    <a:pt x="5240" y="3350"/>
                  </a:lnTo>
                  <a:lnTo>
                    <a:pt x="5228" y="3308"/>
                  </a:lnTo>
                  <a:lnTo>
                    <a:pt x="5193" y="3281"/>
                  </a:lnTo>
                  <a:lnTo>
                    <a:pt x="5133" y="3274"/>
                  </a:lnTo>
                  <a:lnTo>
                    <a:pt x="5062" y="3281"/>
                  </a:lnTo>
                  <a:lnTo>
                    <a:pt x="4885" y="3308"/>
                  </a:lnTo>
                  <a:lnTo>
                    <a:pt x="4802" y="3329"/>
                  </a:lnTo>
                  <a:lnTo>
                    <a:pt x="4731" y="3364"/>
                  </a:lnTo>
                  <a:lnTo>
                    <a:pt x="4578" y="3488"/>
                  </a:lnTo>
                  <a:lnTo>
                    <a:pt x="4542" y="3509"/>
                  </a:lnTo>
                  <a:lnTo>
                    <a:pt x="4507" y="3516"/>
                  </a:lnTo>
                  <a:lnTo>
                    <a:pt x="4436" y="3516"/>
                  </a:lnTo>
                  <a:lnTo>
                    <a:pt x="4400" y="3523"/>
                  </a:lnTo>
                  <a:lnTo>
                    <a:pt x="4376" y="3536"/>
                  </a:lnTo>
                  <a:lnTo>
                    <a:pt x="4223" y="3633"/>
                  </a:lnTo>
                  <a:lnTo>
                    <a:pt x="4175" y="3654"/>
                  </a:lnTo>
                  <a:lnTo>
                    <a:pt x="4093" y="3675"/>
                  </a:lnTo>
                  <a:lnTo>
                    <a:pt x="3963" y="3695"/>
                  </a:lnTo>
                  <a:lnTo>
                    <a:pt x="3892" y="3709"/>
                  </a:lnTo>
                  <a:lnTo>
                    <a:pt x="3856" y="3702"/>
                  </a:lnTo>
                  <a:lnTo>
                    <a:pt x="3821" y="3688"/>
                  </a:lnTo>
                  <a:lnTo>
                    <a:pt x="3714" y="3599"/>
                  </a:lnTo>
                  <a:lnTo>
                    <a:pt x="3679" y="3592"/>
                  </a:lnTo>
                  <a:lnTo>
                    <a:pt x="3596" y="3633"/>
                  </a:lnTo>
                  <a:lnTo>
                    <a:pt x="3537" y="3675"/>
                  </a:lnTo>
                  <a:lnTo>
                    <a:pt x="3407" y="3833"/>
                  </a:lnTo>
                  <a:lnTo>
                    <a:pt x="3513" y="3875"/>
                  </a:lnTo>
                  <a:lnTo>
                    <a:pt x="3549" y="3909"/>
                  </a:lnTo>
                  <a:lnTo>
                    <a:pt x="3478" y="3923"/>
                  </a:lnTo>
                  <a:lnTo>
                    <a:pt x="3442" y="3923"/>
                  </a:lnTo>
                  <a:lnTo>
                    <a:pt x="3359" y="3937"/>
                  </a:lnTo>
                  <a:lnTo>
                    <a:pt x="3265" y="3944"/>
                  </a:lnTo>
                  <a:lnTo>
                    <a:pt x="3241" y="3944"/>
                  </a:lnTo>
                  <a:lnTo>
                    <a:pt x="3229" y="3958"/>
                  </a:lnTo>
                  <a:lnTo>
                    <a:pt x="3206" y="3971"/>
                  </a:lnTo>
                  <a:lnTo>
                    <a:pt x="3182" y="3978"/>
                  </a:lnTo>
                  <a:lnTo>
                    <a:pt x="3170" y="3992"/>
                  </a:lnTo>
                  <a:lnTo>
                    <a:pt x="3146" y="3999"/>
                  </a:lnTo>
                  <a:lnTo>
                    <a:pt x="3099" y="3999"/>
                  </a:lnTo>
                  <a:lnTo>
                    <a:pt x="3076" y="3992"/>
                  </a:lnTo>
                  <a:lnTo>
                    <a:pt x="3052" y="3985"/>
                  </a:lnTo>
                  <a:lnTo>
                    <a:pt x="3016" y="3971"/>
                  </a:lnTo>
                  <a:lnTo>
                    <a:pt x="2981" y="3971"/>
                  </a:lnTo>
                  <a:lnTo>
                    <a:pt x="2945" y="3985"/>
                  </a:lnTo>
                  <a:lnTo>
                    <a:pt x="2827" y="4089"/>
                  </a:lnTo>
                  <a:lnTo>
                    <a:pt x="2673" y="4192"/>
                  </a:lnTo>
                  <a:lnTo>
                    <a:pt x="2567" y="4234"/>
                  </a:lnTo>
                  <a:lnTo>
                    <a:pt x="2342" y="4317"/>
                  </a:lnTo>
                  <a:lnTo>
                    <a:pt x="2295" y="4344"/>
                  </a:lnTo>
                  <a:lnTo>
                    <a:pt x="2248" y="4372"/>
                  </a:lnTo>
                  <a:lnTo>
                    <a:pt x="2212" y="4407"/>
                  </a:lnTo>
                  <a:lnTo>
                    <a:pt x="2188" y="4413"/>
                  </a:lnTo>
                  <a:lnTo>
                    <a:pt x="2141" y="4413"/>
                  </a:lnTo>
                  <a:lnTo>
                    <a:pt x="2118" y="4420"/>
                  </a:lnTo>
                  <a:lnTo>
                    <a:pt x="2118" y="4441"/>
                  </a:lnTo>
                  <a:lnTo>
                    <a:pt x="2106" y="4469"/>
                  </a:lnTo>
                  <a:lnTo>
                    <a:pt x="1" y="4089"/>
                  </a:lnTo>
                  <a:lnTo>
                    <a:pt x="12" y="4089"/>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83" name="Google Shape;608;p22">
              <a:extLst>
                <a:ext uri="{FF2B5EF4-FFF2-40B4-BE49-F238E27FC236}">
                  <a16:creationId xmlns:a16="http://schemas.microsoft.com/office/drawing/2014/main" id="{C9E7F7E7-B0A1-C746-7C84-C5CFB7CDA05D}"/>
                </a:ext>
              </a:extLst>
            </p:cNvPr>
            <p:cNvSpPr/>
            <p:nvPr/>
          </p:nvSpPr>
          <p:spPr>
            <a:xfrm flipH="1">
              <a:off x="4410734" y="1844593"/>
              <a:ext cx="383041" cy="519480"/>
            </a:xfrm>
            <a:custGeom>
              <a:avLst/>
              <a:gdLst/>
              <a:ahLst/>
              <a:cxnLst/>
              <a:rect l="l" t="t" r="r" b="b"/>
              <a:pathLst>
                <a:path w="6292" h="5450" extrusionOk="0">
                  <a:moveTo>
                    <a:pt x="0" y="5145"/>
                  </a:moveTo>
                  <a:lnTo>
                    <a:pt x="47" y="5132"/>
                  </a:lnTo>
                  <a:lnTo>
                    <a:pt x="130" y="5083"/>
                  </a:lnTo>
                  <a:lnTo>
                    <a:pt x="189" y="5063"/>
                  </a:lnTo>
                  <a:lnTo>
                    <a:pt x="296" y="5035"/>
                  </a:lnTo>
                  <a:lnTo>
                    <a:pt x="331" y="5021"/>
                  </a:lnTo>
                  <a:lnTo>
                    <a:pt x="402" y="4973"/>
                  </a:lnTo>
                  <a:lnTo>
                    <a:pt x="615" y="4738"/>
                  </a:lnTo>
                  <a:lnTo>
                    <a:pt x="651" y="4676"/>
                  </a:lnTo>
                  <a:lnTo>
                    <a:pt x="674" y="4607"/>
                  </a:lnTo>
                  <a:lnTo>
                    <a:pt x="686" y="4545"/>
                  </a:lnTo>
                  <a:lnTo>
                    <a:pt x="686" y="4524"/>
                  </a:lnTo>
                  <a:lnTo>
                    <a:pt x="651" y="4434"/>
                  </a:lnTo>
                  <a:lnTo>
                    <a:pt x="662" y="4420"/>
                  </a:lnTo>
                  <a:lnTo>
                    <a:pt x="686" y="4413"/>
                  </a:lnTo>
                  <a:lnTo>
                    <a:pt x="816" y="4310"/>
                  </a:lnTo>
                  <a:lnTo>
                    <a:pt x="946" y="4289"/>
                  </a:lnTo>
                  <a:lnTo>
                    <a:pt x="1254" y="4296"/>
                  </a:lnTo>
                  <a:lnTo>
                    <a:pt x="1443" y="4275"/>
                  </a:lnTo>
                  <a:lnTo>
                    <a:pt x="1538" y="4255"/>
                  </a:lnTo>
                  <a:lnTo>
                    <a:pt x="1609" y="4241"/>
                  </a:lnTo>
                  <a:lnTo>
                    <a:pt x="1750" y="4179"/>
                  </a:lnTo>
                  <a:lnTo>
                    <a:pt x="1857" y="4082"/>
                  </a:lnTo>
                  <a:lnTo>
                    <a:pt x="1869" y="4027"/>
                  </a:lnTo>
                  <a:lnTo>
                    <a:pt x="1845" y="3985"/>
                  </a:lnTo>
                  <a:lnTo>
                    <a:pt x="1810" y="3937"/>
                  </a:lnTo>
                  <a:lnTo>
                    <a:pt x="1798" y="3889"/>
                  </a:lnTo>
                  <a:lnTo>
                    <a:pt x="1810" y="3847"/>
                  </a:lnTo>
                  <a:lnTo>
                    <a:pt x="1857" y="3757"/>
                  </a:lnTo>
                  <a:lnTo>
                    <a:pt x="1869" y="3709"/>
                  </a:lnTo>
                  <a:lnTo>
                    <a:pt x="1833" y="3474"/>
                  </a:lnTo>
                  <a:lnTo>
                    <a:pt x="1762" y="3336"/>
                  </a:lnTo>
                  <a:lnTo>
                    <a:pt x="1750" y="3295"/>
                  </a:lnTo>
                  <a:lnTo>
                    <a:pt x="1762" y="3198"/>
                  </a:lnTo>
                  <a:lnTo>
                    <a:pt x="1774" y="3163"/>
                  </a:lnTo>
                  <a:lnTo>
                    <a:pt x="1810" y="3136"/>
                  </a:lnTo>
                  <a:lnTo>
                    <a:pt x="1881" y="3080"/>
                  </a:lnTo>
                  <a:lnTo>
                    <a:pt x="1904" y="3060"/>
                  </a:lnTo>
                  <a:lnTo>
                    <a:pt x="1892" y="3032"/>
                  </a:lnTo>
                  <a:lnTo>
                    <a:pt x="1857" y="3018"/>
                  </a:lnTo>
                  <a:lnTo>
                    <a:pt x="1810" y="3011"/>
                  </a:lnTo>
                  <a:lnTo>
                    <a:pt x="1774" y="2998"/>
                  </a:lnTo>
                  <a:lnTo>
                    <a:pt x="1715" y="2970"/>
                  </a:lnTo>
                  <a:lnTo>
                    <a:pt x="1668" y="2942"/>
                  </a:lnTo>
                  <a:lnTo>
                    <a:pt x="1632" y="2908"/>
                  </a:lnTo>
                  <a:lnTo>
                    <a:pt x="1620" y="2859"/>
                  </a:lnTo>
                  <a:lnTo>
                    <a:pt x="1585" y="2825"/>
                  </a:lnTo>
                  <a:lnTo>
                    <a:pt x="1514" y="2818"/>
                  </a:lnTo>
                  <a:lnTo>
                    <a:pt x="1431" y="2825"/>
                  </a:lnTo>
                  <a:lnTo>
                    <a:pt x="1360" y="2825"/>
                  </a:lnTo>
                  <a:lnTo>
                    <a:pt x="1301" y="2777"/>
                  </a:lnTo>
                  <a:lnTo>
                    <a:pt x="1313" y="2687"/>
                  </a:lnTo>
                  <a:lnTo>
                    <a:pt x="1396" y="2535"/>
                  </a:lnTo>
                  <a:lnTo>
                    <a:pt x="1514" y="2390"/>
                  </a:lnTo>
                  <a:lnTo>
                    <a:pt x="1538" y="2342"/>
                  </a:lnTo>
                  <a:lnTo>
                    <a:pt x="1538" y="2307"/>
                  </a:lnTo>
                  <a:lnTo>
                    <a:pt x="1502" y="2231"/>
                  </a:lnTo>
                  <a:lnTo>
                    <a:pt x="1490" y="2196"/>
                  </a:lnTo>
                  <a:lnTo>
                    <a:pt x="1502" y="2155"/>
                  </a:lnTo>
                  <a:lnTo>
                    <a:pt x="1526" y="2121"/>
                  </a:lnTo>
                  <a:lnTo>
                    <a:pt x="1561" y="2086"/>
                  </a:lnTo>
                  <a:lnTo>
                    <a:pt x="1609" y="2058"/>
                  </a:lnTo>
                  <a:lnTo>
                    <a:pt x="1609" y="2058"/>
                  </a:lnTo>
                  <a:lnTo>
                    <a:pt x="1644" y="2045"/>
                  </a:lnTo>
                  <a:lnTo>
                    <a:pt x="1679" y="2045"/>
                  </a:lnTo>
                  <a:lnTo>
                    <a:pt x="1727" y="2031"/>
                  </a:lnTo>
                  <a:lnTo>
                    <a:pt x="1762" y="2010"/>
                  </a:lnTo>
                  <a:lnTo>
                    <a:pt x="1857" y="1955"/>
                  </a:lnTo>
                  <a:lnTo>
                    <a:pt x="1928" y="1906"/>
                  </a:lnTo>
                  <a:lnTo>
                    <a:pt x="2011" y="1858"/>
                  </a:lnTo>
                  <a:lnTo>
                    <a:pt x="2082" y="1810"/>
                  </a:lnTo>
                  <a:lnTo>
                    <a:pt x="2164" y="1761"/>
                  </a:lnTo>
                  <a:lnTo>
                    <a:pt x="2235" y="1713"/>
                  </a:lnTo>
                  <a:lnTo>
                    <a:pt x="2306" y="1665"/>
                  </a:lnTo>
                  <a:lnTo>
                    <a:pt x="2389" y="1616"/>
                  </a:lnTo>
                  <a:lnTo>
                    <a:pt x="2460" y="1575"/>
                  </a:lnTo>
                  <a:lnTo>
                    <a:pt x="2531" y="1527"/>
                  </a:lnTo>
                  <a:lnTo>
                    <a:pt x="2602" y="1451"/>
                  </a:lnTo>
                  <a:lnTo>
                    <a:pt x="2649" y="1361"/>
                  </a:lnTo>
                  <a:lnTo>
                    <a:pt x="2685" y="1264"/>
                  </a:lnTo>
                  <a:lnTo>
                    <a:pt x="2732" y="1161"/>
                  </a:lnTo>
                  <a:lnTo>
                    <a:pt x="2779" y="1064"/>
                  </a:lnTo>
                  <a:lnTo>
                    <a:pt x="2827" y="967"/>
                  </a:lnTo>
                  <a:lnTo>
                    <a:pt x="2862" y="870"/>
                  </a:lnTo>
                  <a:lnTo>
                    <a:pt x="2909" y="767"/>
                  </a:lnTo>
                  <a:lnTo>
                    <a:pt x="2957" y="670"/>
                  </a:lnTo>
                  <a:lnTo>
                    <a:pt x="2992" y="573"/>
                  </a:lnTo>
                  <a:lnTo>
                    <a:pt x="3016" y="532"/>
                  </a:lnTo>
                  <a:lnTo>
                    <a:pt x="3087" y="484"/>
                  </a:lnTo>
                  <a:lnTo>
                    <a:pt x="3028" y="435"/>
                  </a:lnTo>
                  <a:lnTo>
                    <a:pt x="3051" y="408"/>
                  </a:lnTo>
                  <a:lnTo>
                    <a:pt x="3111" y="387"/>
                  </a:lnTo>
                  <a:lnTo>
                    <a:pt x="3181" y="346"/>
                  </a:lnTo>
                  <a:lnTo>
                    <a:pt x="3217" y="366"/>
                  </a:lnTo>
                  <a:lnTo>
                    <a:pt x="3241" y="359"/>
                  </a:lnTo>
                  <a:lnTo>
                    <a:pt x="3276" y="359"/>
                  </a:lnTo>
                  <a:lnTo>
                    <a:pt x="3312" y="352"/>
                  </a:lnTo>
                  <a:lnTo>
                    <a:pt x="3359" y="366"/>
                  </a:lnTo>
                  <a:lnTo>
                    <a:pt x="3394" y="373"/>
                  </a:lnTo>
                  <a:lnTo>
                    <a:pt x="3524" y="422"/>
                  </a:lnTo>
                  <a:lnTo>
                    <a:pt x="3607" y="442"/>
                  </a:lnTo>
                  <a:lnTo>
                    <a:pt x="3678" y="428"/>
                  </a:lnTo>
                  <a:lnTo>
                    <a:pt x="3737" y="373"/>
                  </a:lnTo>
                  <a:lnTo>
                    <a:pt x="3761" y="325"/>
                  </a:lnTo>
                  <a:lnTo>
                    <a:pt x="3749" y="228"/>
                  </a:lnTo>
                  <a:lnTo>
                    <a:pt x="3773" y="173"/>
                  </a:lnTo>
                  <a:lnTo>
                    <a:pt x="3785" y="166"/>
                  </a:lnTo>
                  <a:lnTo>
                    <a:pt x="3820" y="145"/>
                  </a:lnTo>
                  <a:lnTo>
                    <a:pt x="3832" y="131"/>
                  </a:lnTo>
                  <a:lnTo>
                    <a:pt x="3832" y="125"/>
                  </a:lnTo>
                  <a:lnTo>
                    <a:pt x="3808" y="104"/>
                  </a:lnTo>
                  <a:lnTo>
                    <a:pt x="3808" y="97"/>
                  </a:lnTo>
                  <a:lnTo>
                    <a:pt x="3856" y="14"/>
                  </a:lnTo>
                  <a:lnTo>
                    <a:pt x="3879" y="0"/>
                  </a:lnTo>
                  <a:lnTo>
                    <a:pt x="3974" y="0"/>
                  </a:lnTo>
                  <a:lnTo>
                    <a:pt x="4139" y="90"/>
                  </a:lnTo>
                  <a:lnTo>
                    <a:pt x="4222" y="118"/>
                  </a:lnTo>
                  <a:lnTo>
                    <a:pt x="4317" y="138"/>
                  </a:lnTo>
                  <a:lnTo>
                    <a:pt x="4388" y="159"/>
                  </a:lnTo>
                  <a:lnTo>
                    <a:pt x="4518" y="235"/>
                  </a:lnTo>
                  <a:lnTo>
                    <a:pt x="4660" y="270"/>
                  </a:lnTo>
                  <a:lnTo>
                    <a:pt x="4814" y="283"/>
                  </a:lnTo>
                  <a:lnTo>
                    <a:pt x="5239" y="290"/>
                  </a:lnTo>
                  <a:lnTo>
                    <a:pt x="5405" y="318"/>
                  </a:lnTo>
                  <a:lnTo>
                    <a:pt x="5440" y="325"/>
                  </a:lnTo>
                  <a:lnTo>
                    <a:pt x="5511" y="401"/>
                  </a:lnTo>
                  <a:lnTo>
                    <a:pt x="5500" y="491"/>
                  </a:lnTo>
                  <a:lnTo>
                    <a:pt x="5547" y="794"/>
                  </a:lnTo>
                  <a:lnTo>
                    <a:pt x="5535" y="891"/>
                  </a:lnTo>
                  <a:lnTo>
                    <a:pt x="5535" y="905"/>
                  </a:lnTo>
                  <a:lnTo>
                    <a:pt x="5559" y="967"/>
                  </a:lnTo>
                  <a:lnTo>
                    <a:pt x="5511" y="1078"/>
                  </a:lnTo>
                  <a:lnTo>
                    <a:pt x="5476" y="1133"/>
                  </a:lnTo>
                  <a:lnTo>
                    <a:pt x="5476" y="1161"/>
                  </a:lnTo>
                  <a:lnTo>
                    <a:pt x="5488" y="1181"/>
                  </a:lnTo>
                  <a:lnTo>
                    <a:pt x="5547" y="1209"/>
                  </a:lnTo>
                  <a:lnTo>
                    <a:pt x="5641" y="1243"/>
                  </a:lnTo>
                  <a:lnTo>
                    <a:pt x="5665" y="1257"/>
                  </a:lnTo>
                  <a:lnTo>
                    <a:pt x="5677" y="1278"/>
                  </a:lnTo>
                  <a:lnTo>
                    <a:pt x="5665" y="1299"/>
                  </a:lnTo>
                  <a:lnTo>
                    <a:pt x="5665" y="1312"/>
                  </a:lnTo>
                  <a:lnTo>
                    <a:pt x="5677" y="1326"/>
                  </a:lnTo>
                  <a:lnTo>
                    <a:pt x="5712" y="1354"/>
                  </a:lnTo>
                  <a:lnTo>
                    <a:pt x="5854" y="1416"/>
                  </a:lnTo>
                  <a:lnTo>
                    <a:pt x="5914" y="1444"/>
                  </a:lnTo>
                  <a:lnTo>
                    <a:pt x="5937" y="1464"/>
                  </a:lnTo>
                  <a:lnTo>
                    <a:pt x="5961" y="1492"/>
                  </a:lnTo>
                  <a:lnTo>
                    <a:pt x="5984" y="1520"/>
                  </a:lnTo>
                  <a:lnTo>
                    <a:pt x="5996" y="1547"/>
                  </a:lnTo>
                  <a:lnTo>
                    <a:pt x="5996" y="1575"/>
                  </a:lnTo>
                  <a:lnTo>
                    <a:pt x="5996" y="1596"/>
                  </a:lnTo>
                  <a:lnTo>
                    <a:pt x="5961" y="1651"/>
                  </a:lnTo>
                  <a:lnTo>
                    <a:pt x="5854" y="1741"/>
                  </a:lnTo>
                  <a:lnTo>
                    <a:pt x="5772" y="1844"/>
                  </a:lnTo>
                  <a:lnTo>
                    <a:pt x="5748" y="1851"/>
                  </a:lnTo>
                  <a:lnTo>
                    <a:pt x="5724" y="1879"/>
                  </a:lnTo>
                  <a:lnTo>
                    <a:pt x="5772" y="1975"/>
                  </a:lnTo>
                  <a:lnTo>
                    <a:pt x="5866" y="2038"/>
                  </a:lnTo>
                  <a:lnTo>
                    <a:pt x="5866" y="2051"/>
                  </a:lnTo>
                  <a:lnTo>
                    <a:pt x="5854" y="2065"/>
                  </a:lnTo>
                  <a:lnTo>
                    <a:pt x="5831" y="2065"/>
                  </a:lnTo>
                  <a:lnTo>
                    <a:pt x="5772" y="2065"/>
                  </a:lnTo>
                  <a:lnTo>
                    <a:pt x="5748" y="2072"/>
                  </a:lnTo>
                  <a:lnTo>
                    <a:pt x="5712" y="2079"/>
                  </a:lnTo>
                  <a:lnTo>
                    <a:pt x="5701" y="2093"/>
                  </a:lnTo>
                  <a:lnTo>
                    <a:pt x="5641" y="2114"/>
                  </a:lnTo>
                  <a:lnTo>
                    <a:pt x="5630" y="2169"/>
                  </a:lnTo>
                  <a:lnTo>
                    <a:pt x="5606" y="2183"/>
                  </a:lnTo>
                  <a:lnTo>
                    <a:pt x="5582" y="2190"/>
                  </a:lnTo>
                  <a:lnTo>
                    <a:pt x="5571" y="2183"/>
                  </a:lnTo>
                  <a:lnTo>
                    <a:pt x="5535" y="2148"/>
                  </a:lnTo>
                  <a:lnTo>
                    <a:pt x="5511" y="2134"/>
                  </a:lnTo>
                  <a:lnTo>
                    <a:pt x="5393" y="2079"/>
                  </a:lnTo>
                  <a:lnTo>
                    <a:pt x="5417" y="1996"/>
                  </a:lnTo>
                  <a:lnTo>
                    <a:pt x="5429" y="1982"/>
                  </a:lnTo>
                  <a:lnTo>
                    <a:pt x="5452" y="1955"/>
                  </a:lnTo>
                  <a:lnTo>
                    <a:pt x="5476" y="1920"/>
                  </a:lnTo>
                  <a:lnTo>
                    <a:pt x="5464" y="1906"/>
                  </a:lnTo>
                  <a:lnTo>
                    <a:pt x="5452" y="1893"/>
                  </a:lnTo>
                  <a:lnTo>
                    <a:pt x="5417" y="1893"/>
                  </a:lnTo>
                  <a:lnTo>
                    <a:pt x="5358" y="1893"/>
                  </a:lnTo>
                  <a:lnTo>
                    <a:pt x="5275" y="1900"/>
                  </a:lnTo>
                  <a:lnTo>
                    <a:pt x="5228" y="1913"/>
                  </a:lnTo>
                  <a:lnTo>
                    <a:pt x="5204" y="1934"/>
                  </a:lnTo>
                  <a:lnTo>
                    <a:pt x="5192" y="2031"/>
                  </a:lnTo>
                  <a:lnTo>
                    <a:pt x="5251" y="2169"/>
                  </a:lnTo>
                  <a:lnTo>
                    <a:pt x="5310" y="2252"/>
                  </a:lnTo>
                  <a:lnTo>
                    <a:pt x="5334" y="2314"/>
                  </a:lnTo>
                  <a:lnTo>
                    <a:pt x="5381" y="2362"/>
                  </a:lnTo>
                  <a:lnTo>
                    <a:pt x="5405" y="2411"/>
                  </a:lnTo>
                  <a:lnTo>
                    <a:pt x="5429" y="2459"/>
                  </a:lnTo>
                  <a:lnTo>
                    <a:pt x="5405" y="2632"/>
                  </a:lnTo>
                  <a:lnTo>
                    <a:pt x="5358" y="2652"/>
                  </a:lnTo>
                  <a:lnTo>
                    <a:pt x="5299" y="2728"/>
                  </a:lnTo>
                  <a:lnTo>
                    <a:pt x="5299" y="2749"/>
                  </a:lnTo>
                  <a:lnTo>
                    <a:pt x="5287" y="2763"/>
                  </a:lnTo>
                  <a:lnTo>
                    <a:pt x="5299" y="2818"/>
                  </a:lnTo>
                  <a:lnTo>
                    <a:pt x="5275" y="2853"/>
                  </a:lnTo>
                  <a:lnTo>
                    <a:pt x="5228" y="2887"/>
                  </a:lnTo>
                  <a:lnTo>
                    <a:pt x="5062" y="2894"/>
                  </a:lnTo>
                  <a:lnTo>
                    <a:pt x="5015" y="2935"/>
                  </a:lnTo>
                  <a:lnTo>
                    <a:pt x="4979" y="2942"/>
                  </a:lnTo>
                  <a:lnTo>
                    <a:pt x="4967" y="2949"/>
                  </a:lnTo>
                  <a:lnTo>
                    <a:pt x="4956" y="2956"/>
                  </a:lnTo>
                  <a:lnTo>
                    <a:pt x="4944" y="2963"/>
                  </a:lnTo>
                  <a:lnTo>
                    <a:pt x="4932" y="2984"/>
                  </a:lnTo>
                  <a:lnTo>
                    <a:pt x="4944" y="3011"/>
                  </a:lnTo>
                  <a:lnTo>
                    <a:pt x="4956" y="3046"/>
                  </a:lnTo>
                  <a:lnTo>
                    <a:pt x="5003" y="3080"/>
                  </a:lnTo>
                  <a:lnTo>
                    <a:pt x="5038" y="3101"/>
                  </a:lnTo>
                  <a:lnTo>
                    <a:pt x="5086" y="3122"/>
                  </a:lnTo>
                  <a:lnTo>
                    <a:pt x="5157" y="3143"/>
                  </a:lnTo>
                  <a:lnTo>
                    <a:pt x="5180" y="3156"/>
                  </a:lnTo>
                  <a:lnTo>
                    <a:pt x="5204" y="3177"/>
                  </a:lnTo>
                  <a:lnTo>
                    <a:pt x="5216" y="3219"/>
                  </a:lnTo>
                  <a:lnTo>
                    <a:pt x="5204" y="3301"/>
                  </a:lnTo>
                  <a:lnTo>
                    <a:pt x="5216" y="3350"/>
                  </a:lnTo>
                  <a:lnTo>
                    <a:pt x="5228" y="3371"/>
                  </a:lnTo>
                  <a:lnTo>
                    <a:pt x="5239" y="3391"/>
                  </a:lnTo>
                  <a:lnTo>
                    <a:pt x="5322" y="3453"/>
                  </a:lnTo>
                  <a:lnTo>
                    <a:pt x="5358" y="3488"/>
                  </a:lnTo>
                  <a:lnTo>
                    <a:pt x="5405" y="3516"/>
                  </a:lnTo>
                  <a:lnTo>
                    <a:pt x="5440" y="3543"/>
                  </a:lnTo>
                  <a:lnTo>
                    <a:pt x="5500" y="3578"/>
                  </a:lnTo>
                  <a:lnTo>
                    <a:pt x="5571" y="3605"/>
                  </a:lnTo>
                  <a:lnTo>
                    <a:pt x="5689" y="3640"/>
                  </a:lnTo>
                  <a:lnTo>
                    <a:pt x="5736" y="3647"/>
                  </a:lnTo>
                  <a:lnTo>
                    <a:pt x="5772" y="3640"/>
                  </a:lnTo>
                  <a:lnTo>
                    <a:pt x="5819" y="3633"/>
                  </a:lnTo>
                  <a:lnTo>
                    <a:pt x="5890" y="3598"/>
                  </a:lnTo>
                  <a:lnTo>
                    <a:pt x="5914" y="3592"/>
                  </a:lnTo>
                  <a:lnTo>
                    <a:pt x="5949" y="3585"/>
                  </a:lnTo>
                  <a:lnTo>
                    <a:pt x="5984" y="3578"/>
                  </a:lnTo>
                  <a:lnTo>
                    <a:pt x="6020" y="3564"/>
                  </a:lnTo>
                  <a:lnTo>
                    <a:pt x="6067" y="3536"/>
                  </a:lnTo>
                  <a:lnTo>
                    <a:pt x="6091" y="3522"/>
                  </a:lnTo>
                  <a:lnTo>
                    <a:pt x="6126" y="3516"/>
                  </a:lnTo>
                  <a:lnTo>
                    <a:pt x="6280" y="3495"/>
                  </a:lnTo>
                  <a:lnTo>
                    <a:pt x="6292" y="3495"/>
                  </a:lnTo>
                  <a:lnTo>
                    <a:pt x="6233" y="3516"/>
                  </a:lnTo>
                  <a:lnTo>
                    <a:pt x="6174" y="3557"/>
                  </a:lnTo>
                  <a:lnTo>
                    <a:pt x="6150" y="3571"/>
                  </a:lnTo>
                  <a:lnTo>
                    <a:pt x="6115" y="3592"/>
                  </a:lnTo>
                  <a:lnTo>
                    <a:pt x="6020" y="3619"/>
                  </a:lnTo>
                  <a:lnTo>
                    <a:pt x="5925" y="3668"/>
                  </a:lnTo>
                  <a:lnTo>
                    <a:pt x="5831" y="3730"/>
                  </a:lnTo>
                  <a:lnTo>
                    <a:pt x="5819" y="3743"/>
                  </a:lnTo>
                  <a:lnTo>
                    <a:pt x="5819" y="3750"/>
                  </a:lnTo>
                  <a:lnTo>
                    <a:pt x="5819" y="3757"/>
                  </a:lnTo>
                  <a:lnTo>
                    <a:pt x="5807" y="3771"/>
                  </a:lnTo>
                  <a:lnTo>
                    <a:pt x="5772" y="3806"/>
                  </a:lnTo>
                  <a:lnTo>
                    <a:pt x="5748" y="3819"/>
                  </a:lnTo>
                  <a:lnTo>
                    <a:pt x="5689" y="3840"/>
                  </a:lnTo>
                  <a:lnTo>
                    <a:pt x="5630" y="3854"/>
                  </a:lnTo>
                  <a:lnTo>
                    <a:pt x="5559" y="3868"/>
                  </a:lnTo>
                  <a:lnTo>
                    <a:pt x="5346" y="3882"/>
                  </a:lnTo>
                  <a:lnTo>
                    <a:pt x="5287" y="3902"/>
                  </a:lnTo>
                  <a:lnTo>
                    <a:pt x="5263" y="3930"/>
                  </a:lnTo>
                  <a:lnTo>
                    <a:pt x="5228" y="3937"/>
                  </a:lnTo>
                  <a:lnTo>
                    <a:pt x="5157" y="3944"/>
                  </a:lnTo>
                  <a:lnTo>
                    <a:pt x="5026" y="3937"/>
                  </a:lnTo>
                  <a:lnTo>
                    <a:pt x="4908" y="3944"/>
                  </a:lnTo>
                  <a:lnTo>
                    <a:pt x="4837" y="3944"/>
                  </a:lnTo>
                  <a:lnTo>
                    <a:pt x="4825" y="3930"/>
                  </a:lnTo>
                  <a:lnTo>
                    <a:pt x="4790" y="3826"/>
                  </a:lnTo>
                  <a:lnTo>
                    <a:pt x="4731" y="3778"/>
                  </a:lnTo>
                  <a:lnTo>
                    <a:pt x="4695" y="3757"/>
                  </a:lnTo>
                  <a:lnTo>
                    <a:pt x="4672" y="3757"/>
                  </a:lnTo>
                  <a:lnTo>
                    <a:pt x="4624" y="3757"/>
                  </a:lnTo>
                  <a:lnTo>
                    <a:pt x="4613" y="3764"/>
                  </a:lnTo>
                  <a:lnTo>
                    <a:pt x="4589" y="3764"/>
                  </a:lnTo>
                  <a:lnTo>
                    <a:pt x="4565" y="3771"/>
                  </a:lnTo>
                  <a:lnTo>
                    <a:pt x="4494" y="3771"/>
                  </a:lnTo>
                  <a:lnTo>
                    <a:pt x="4376" y="3778"/>
                  </a:lnTo>
                  <a:lnTo>
                    <a:pt x="4293" y="3778"/>
                  </a:lnTo>
                  <a:lnTo>
                    <a:pt x="4246" y="3778"/>
                  </a:lnTo>
                  <a:lnTo>
                    <a:pt x="4222" y="3785"/>
                  </a:lnTo>
                  <a:lnTo>
                    <a:pt x="4210" y="3792"/>
                  </a:lnTo>
                  <a:lnTo>
                    <a:pt x="4199" y="3792"/>
                  </a:lnTo>
                  <a:lnTo>
                    <a:pt x="4151" y="3792"/>
                  </a:lnTo>
                  <a:lnTo>
                    <a:pt x="4128" y="3792"/>
                  </a:lnTo>
                  <a:lnTo>
                    <a:pt x="4057" y="3806"/>
                  </a:lnTo>
                  <a:lnTo>
                    <a:pt x="4021" y="3785"/>
                  </a:lnTo>
                  <a:lnTo>
                    <a:pt x="3950" y="3771"/>
                  </a:lnTo>
                  <a:lnTo>
                    <a:pt x="3808" y="3792"/>
                  </a:lnTo>
                  <a:lnTo>
                    <a:pt x="3820" y="3813"/>
                  </a:lnTo>
                  <a:lnTo>
                    <a:pt x="3832" y="3826"/>
                  </a:lnTo>
                  <a:lnTo>
                    <a:pt x="3832" y="3840"/>
                  </a:lnTo>
                  <a:lnTo>
                    <a:pt x="3808" y="3909"/>
                  </a:lnTo>
                  <a:lnTo>
                    <a:pt x="3785" y="3944"/>
                  </a:lnTo>
                  <a:lnTo>
                    <a:pt x="3749" y="3971"/>
                  </a:lnTo>
                  <a:lnTo>
                    <a:pt x="3477" y="4103"/>
                  </a:lnTo>
                  <a:lnTo>
                    <a:pt x="3465" y="4130"/>
                  </a:lnTo>
                  <a:lnTo>
                    <a:pt x="3477" y="4158"/>
                  </a:lnTo>
                  <a:lnTo>
                    <a:pt x="3454" y="4206"/>
                  </a:lnTo>
                  <a:lnTo>
                    <a:pt x="3347" y="4310"/>
                  </a:lnTo>
                  <a:lnTo>
                    <a:pt x="3300" y="4337"/>
                  </a:lnTo>
                  <a:lnTo>
                    <a:pt x="3300" y="4351"/>
                  </a:lnTo>
                  <a:lnTo>
                    <a:pt x="3300" y="4358"/>
                  </a:lnTo>
                  <a:lnTo>
                    <a:pt x="3241" y="4365"/>
                  </a:lnTo>
                  <a:lnTo>
                    <a:pt x="3252" y="4496"/>
                  </a:lnTo>
                  <a:lnTo>
                    <a:pt x="3394" y="4593"/>
                  </a:lnTo>
                  <a:lnTo>
                    <a:pt x="3335" y="4634"/>
                  </a:lnTo>
                  <a:lnTo>
                    <a:pt x="3323" y="4648"/>
                  </a:lnTo>
                  <a:lnTo>
                    <a:pt x="3300" y="4676"/>
                  </a:lnTo>
                  <a:lnTo>
                    <a:pt x="3288" y="4683"/>
                  </a:lnTo>
                  <a:lnTo>
                    <a:pt x="3264" y="4697"/>
                  </a:lnTo>
                  <a:lnTo>
                    <a:pt x="3229" y="4703"/>
                  </a:lnTo>
                  <a:lnTo>
                    <a:pt x="3217" y="4717"/>
                  </a:lnTo>
                  <a:lnTo>
                    <a:pt x="3217" y="4731"/>
                  </a:lnTo>
                  <a:lnTo>
                    <a:pt x="3217" y="4766"/>
                  </a:lnTo>
                  <a:lnTo>
                    <a:pt x="3205" y="4779"/>
                  </a:lnTo>
                  <a:lnTo>
                    <a:pt x="3193" y="4793"/>
                  </a:lnTo>
                  <a:lnTo>
                    <a:pt x="3193" y="4807"/>
                  </a:lnTo>
                  <a:lnTo>
                    <a:pt x="3217" y="4835"/>
                  </a:lnTo>
                  <a:lnTo>
                    <a:pt x="3264" y="4876"/>
                  </a:lnTo>
                  <a:lnTo>
                    <a:pt x="3406" y="5007"/>
                  </a:lnTo>
                  <a:lnTo>
                    <a:pt x="3383" y="5035"/>
                  </a:lnTo>
                  <a:lnTo>
                    <a:pt x="3371" y="5042"/>
                  </a:lnTo>
                  <a:lnTo>
                    <a:pt x="3264" y="5070"/>
                  </a:lnTo>
                  <a:lnTo>
                    <a:pt x="3181" y="5076"/>
                  </a:lnTo>
                  <a:lnTo>
                    <a:pt x="3087" y="5090"/>
                  </a:lnTo>
                  <a:lnTo>
                    <a:pt x="3051" y="5104"/>
                  </a:lnTo>
                  <a:lnTo>
                    <a:pt x="3016" y="5125"/>
                  </a:lnTo>
                  <a:lnTo>
                    <a:pt x="2969" y="5145"/>
                  </a:lnTo>
                  <a:lnTo>
                    <a:pt x="2874" y="5194"/>
                  </a:lnTo>
                  <a:lnTo>
                    <a:pt x="2803" y="5173"/>
                  </a:lnTo>
                  <a:lnTo>
                    <a:pt x="2779" y="5166"/>
                  </a:lnTo>
                  <a:lnTo>
                    <a:pt x="2756" y="5166"/>
                  </a:lnTo>
                  <a:lnTo>
                    <a:pt x="2708" y="5166"/>
                  </a:lnTo>
                  <a:lnTo>
                    <a:pt x="2685" y="5159"/>
                  </a:lnTo>
                  <a:lnTo>
                    <a:pt x="2661" y="5159"/>
                  </a:lnTo>
                  <a:lnTo>
                    <a:pt x="2626" y="5166"/>
                  </a:lnTo>
                  <a:lnTo>
                    <a:pt x="2614" y="5187"/>
                  </a:lnTo>
                  <a:lnTo>
                    <a:pt x="2590" y="5221"/>
                  </a:lnTo>
                  <a:lnTo>
                    <a:pt x="2590" y="5228"/>
                  </a:lnTo>
                  <a:lnTo>
                    <a:pt x="2566" y="5221"/>
                  </a:lnTo>
                  <a:lnTo>
                    <a:pt x="2555" y="5215"/>
                  </a:lnTo>
                  <a:lnTo>
                    <a:pt x="2543" y="5194"/>
                  </a:lnTo>
                  <a:lnTo>
                    <a:pt x="2531" y="5187"/>
                  </a:lnTo>
                  <a:lnTo>
                    <a:pt x="2507" y="5180"/>
                  </a:lnTo>
                  <a:lnTo>
                    <a:pt x="2496" y="5187"/>
                  </a:lnTo>
                  <a:lnTo>
                    <a:pt x="2460" y="5187"/>
                  </a:lnTo>
                  <a:lnTo>
                    <a:pt x="2425" y="5194"/>
                  </a:lnTo>
                  <a:lnTo>
                    <a:pt x="2318" y="5180"/>
                  </a:lnTo>
                  <a:lnTo>
                    <a:pt x="2283" y="5166"/>
                  </a:lnTo>
                  <a:lnTo>
                    <a:pt x="2259" y="5166"/>
                  </a:lnTo>
                  <a:lnTo>
                    <a:pt x="2224" y="5166"/>
                  </a:lnTo>
                  <a:lnTo>
                    <a:pt x="2188" y="5166"/>
                  </a:lnTo>
                  <a:lnTo>
                    <a:pt x="2164" y="5173"/>
                  </a:lnTo>
                  <a:lnTo>
                    <a:pt x="2141" y="5187"/>
                  </a:lnTo>
                  <a:lnTo>
                    <a:pt x="2129" y="5215"/>
                  </a:lnTo>
                  <a:lnTo>
                    <a:pt x="2117" y="5270"/>
                  </a:lnTo>
                  <a:lnTo>
                    <a:pt x="2117" y="5304"/>
                  </a:lnTo>
                  <a:lnTo>
                    <a:pt x="2129" y="5373"/>
                  </a:lnTo>
                  <a:lnTo>
                    <a:pt x="2117" y="5429"/>
                  </a:lnTo>
                  <a:lnTo>
                    <a:pt x="2034" y="5429"/>
                  </a:lnTo>
                  <a:lnTo>
                    <a:pt x="2022" y="5415"/>
                  </a:lnTo>
                  <a:lnTo>
                    <a:pt x="1999" y="5401"/>
                  </a:lnTo>
                  <a:lnTo>
                    <a:pt x="1987" y="5394"/>
                  </a:lnTo>
                  <a:lnTo>
                    <a:pt x="1951" y="5360"/>
                  </a:lnTo>
                  <a:lnTo>
                    <a:pt x="1857" y="5373"/>
                  </a:lnTo>
                  <a:lnTo>
                    <a:pt x="1644" y="5442"/>
                  </a:lnTo>
                  <a:lnTo>
                    <a:pt x="1561" y="5449"/>
                  </a:lnTo>
                  <a:lnTo>
                    <a:pt x="1490" y="5442"/>
                  </a:lnTo>
                  <a:lnTo>
                    <a:pt x="1419" y="5422"/>
                  </a:lnTo>
                  <a:lnTo>
                    <a:pt x="1313" y="5366"/>
                  </a:lnTo>
                  <a:lnTo>
                    <a:pt x="1277" y="5332"/>
                  </a:lnTo>
                  <a:lnTo>
                    <a:pt x="1230" y="5297"/>
                  </a:lnTo>
                  <a:lnTo>
                    <a:pt x="1195" y="5235"/>
                  </a:lnTo>
                  <a:lnTo>
                    <a:pt x="1124" y="5159"/>
                  </a:lnTo>
                  <a:lnTo>
                    <a:pt x="1041" y="5173"/>
                  </a:lnTo>
                  <a:lnTo>
                    <a:pt x="1005" y="5215"/>
                  </a:lnTo>
                  <a:lnTo>
                    <a:pt x="982" y="5221"/>
                  </a:lnTo>
                  <a:lnTo>
                    <a:pt x="946" y="5221"/>
                  </a:lnTo>
                  <a:lnTo>
                    <a:pt x="911" y="5208"/>
                  </a:lnTo>
                  <a:lnTo>
                    <a:pt x="875" y="5187"/>
                  </a:lnTo>
                  <a:lnTo>
                    <a:pt x="852" y="5166"/>
                  </a:lnTo>
                  <a:lnTo>
                    <a:pt x="840" y="5145"/>
                  </a:lnTo>
                  <a:lnTo>
                    <a:pt x="840" y="5132"/>
                  </a:lnTo>
                  <a:lnTo>
                    <a:pt x="828" y="5111"/>
                  </a:lnTo>
                  <a:lnTo>
                    <a:pt x="792" y="5097"/>
                  </a:lnTo>
                  <a:lnTo>
                    <a:pt x="721" y="5083"/>
                  </a:lnTo>
                  <a:lnTo>
                    <a:pt x="402" y="5083"/>
                  </a:lnTo>
                  <a:lnTo>
                    <a:pt x="296" y="5104"/>
                  </a:lnTo>
                  <a:lnTo>
                    <a:pt x="225" y="5118"/>
                  </a:lnTo>
                  <a:lnTo>
                    <a:pt x="154" y="5139"/>
                  </a:lnTo>
                  <a:lnTo>
                    <a:pt x="0" y="5145"/>
                  </a:lnTo>
                  <a:lnTo>
                    <a:pt x="0" y="5145"/>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84" name="Google Shape;609;p22">
              <a:extLst>
                <a:ext uri="{FF2B5EF4-FFF2-40B4-BE49-F238E27FC236}">
                  <a16:creationId xmlns:a16="http://schemas.microsoft.com/office/drawing/2014/main" id="{2F34F48B-2E18-E9A8-7C07-7FE8A2ED790D}"/>
                </a:ext>
              </a:extLst>
            </p:cNvPr>
            <p:cNvSpPr/>
            <p:nvPr/>
          </p:nvSpPr>
          <p:spPr>
            <a:xfrm flipH="1">
              <a:off x="3159304" y="3257965"/>
              <a:ext cx="506257" cy="500989"/>
            </a:xfrm>
            <a:custGeom>
              <a:avLst/>
              <a:gdLst/>
              <a:ahLst/>
              <a:cxnLst/>
              <a:rect l="l" t="t" r="r" b="b"/>
              <a:pathLst>
                <a:path w="8316" h="5256" extrusionOk="0">
                  <a:moveTo>
                    <a:pt x="1" y="2417"/>
                  </a:moveTo>
                  <a:lnTo>
                    <a:pt x="24" y="2397"/>
                  </a:lnTo>
                  <a:lnTo>
                    <a:pt x="36" y="2383"/>
                  </a:lnTo>
                  <a:lnTo>
                    <a:pt x="72" y="2369"/>
                  </a:lnTo>
                  <a:lnTo>
                    <a:pt x="190" y="2272"/>
                  </a:lnTo>
                  <a:lnTo>
                    <a:pt x="308" y="2162"/>
                  </a:lnTo>
                  <a:lnTo>
                    <a:pt x="332" y="2155"/>
                  </a:lnTo>
                  <a:lnTo>
                    <a:pt x="367" y="2148"/>
                  </a:lnTo>
                  <a:lnTo>
                    <a:pt x="486" y="2169"/>
                  </a:lnTo>
                  <a:lnTo>
                    <a:pt x="651" y="2176"/>
                  </a:lnTo>
                  <a:lnTo>
                    <a:pt x="770" y="2196"/>
                  </a:lnTo>
                  <a:lnTo>
                    <a:pt x="793" y="2203"/>
                  </a:lnTo>
                  <a:lnTo>
                    <a:pt x="841" y="2231"/>
                  </a:lnTo>
                  <a:lnTo>
                    <a:pt x="864" y="2245"/>
                  </a:lnTo>
                  <a:lnTo>
                    <a:pt x="911" y="2265"/>
                  </a:lnTo>
                  <a:lnTo>
                    <a:pt x="935" y="2272"/>
                  </a:lnTo>
                  <a:lnTo>
                    <a:pt x="971" y="2279"/>
                  </a:lnTo>
                  <a:lnTo>
                    <a:pt x="1018" y="2279"/>
                  </a:lnTo>
                  <a:lnTo>
                    <a:pt x="1089" y="2265"/>
                  </a:lnTo>
                  <a:lnTo>
                    <a:pt x="1113" y="2252"/>
                  </a:lnTo>
                  <a:lnTo>
                    <a:pt x="1136" y="2245"/>
                  </a:lnTo>
                  <a:lnTo>
                    <a:pt x="1148" y="2238"/>
                  </a:lnTo>
                  <a:lnTo>
                    <a:pt x="1172" y="2238"/>
                  </a:lnTo>
                  <a:lnTo>
                    <a:pt x="1231" y="2252"/>
                  </a:lnTo>
                  <a:lnTo>
                    <a:pt x="1302" y="2252"/>
                  </a:lnTo>
                  <a:lnTo>
                    <a:pt x="1491" y="2286"/>
                  </a:lnTo>
                  <a:lnTo>
                    <a:pt x="1491" y="2286"/>
                  </a:lnTo>
                  <a:lnTo>
                    <a:pt x="1526" y="2279"/>
                  </a:lnTo>
                  <a:lnTo>
                    <a:pt x="1562" y="2265"/>
                  </a:lnTo>
                  <a:lnTo>
                    <a:pt x="1574" y="2265"/>
                  </a:lnTo>
                  <a:lnTo>
                    <a:pt x="1609" y="2272"/>
                  </a:lnTo>
                  <a:lnTo>
                    <a:pt x="1834" y="2231"/>
                  </a:lnTo>
                  <a:lnTo>
                    <a:pt x="1739" y="2100"/>
                  </a:lnTo>
                  <a:lnTo>
                    <a:pt x="1728" y="2065"/>
                  </a:lnTo>
                  <a:lnTo>
                    <a:pt x="1728" y="2031"/>
                  </a:lnTo>
                  <a:lnTo>
                    <a:pt x="1739" y="1996"/>
                  </a:lnTo>
                  <a:lnTo>
                    <a:pt x="1739" y="1968"/>
                  </a:lnTo>
                  <a:lnTo>
                    <a:pt x="1739" y="1948"/>
                  </a:lnTo>
                  <a:lnTo>
                    <a:pt x="1680" y="1858"/>
                  </a:lnTo>
                  <a:lnTo>
                    <a:pt x="1538" y="1789"/>
                  </a:lnTo>
                  <a:lnTo>
                    <a:pt x="1515" y="1754"/>
                  </a:lnTo>
                  <a:lnTo>
                    <a:pt x="1503" y="1741"/>
                  </a:lnTo>
                  <a:lnTo>
                    <a:pt x="1503" y="1720"/>
                  </a:lnTo>
                  <a:lnTo>
                    <a:pt x="1479" y="1713"/>
                  </a:lnTo>
                  <a:lnTo>
                    <a:pt x="1432" y="1699"/>
                  </a:lnTo>
                  <a:lnTo>
                    <a:pt x="1408" y="1699"/>
                  </a:lnTo>
                  <a:lnTo>
                    <a:pt x="1396" y="1685"/>
                  </a:lnTo>
                  <a:lnTo>
                    <a:pt x="1361" y="1623"/>
                  </a:lnTo>
                  <a:lnTo>
                    <a:pt x="1408" y="1568"/>
                  </a:lnTo>
                  <a:lnTo>
                    <a:pt x="1479" y="1540"/>
                  </a:lnTo>
                  <a:lnTo>
                    <a:pt x="1526" y="1533"/>
                  </a:lnTo>
                  <a:lnTo>
                    <a:pt x="1586" y="1520"/>
                  </a:lnTo>
                  <a:lnTo>
                    <a:pt x="1810" y="1416"/>
                  </a:lnTo>
                  <a:lnTo>
                    <a:pt x="1846" y="1395"/>
                  </a:lnTo>
                  <a:lnTo>
                    <a:pt x="1858" y="1381"/>
                  </a:lnTo>
                  <a:lnTo>
                    <a:pt x="1846" y="1361"/>
                  </a:lnTo>
                  <a:lnTo>
                    <a:pt x="1834" y="1347"/>
                  </a:lnTo>
                  <a:lnTo>
                    <a:pt x="1822" y="1312"/>
                  </a:lnTo>
                  <a:lnTo>
                    <a:pt x="1763" y="1257"/>
                  </a:lnTo>
                  <a:lnTo>
                    <a:pt x="1751" y="1188"/>
                  </a:lnTo>
                  <a:lnTo>
                    <a:pt x="1799" y="1154"/>
                  </a:lnTo>
                  <a:lnTo>
                    <a:pt x="2130" y="1064"/>
                  </a:lnTo>
                  <a:lnTo>
                    <a:pt x="2201" y="1050"/>
                  </a:lnTo>
                  <a:lnTo>
                    <a:pt x="2248" y="1043"/>
                  </a:lnTo>
                  <a:lnTo>
                    <a:pt x="2307" y="1043"/>
                  </a:lnTo>
                  <a:lnTo>
                    <a:pt x="2354" y="1043"/>
                  </a:lnTo>
                  <a:lnTo>
                    <a:pt x="2414" y="1050"/>
                  </a:lnTo>
                  <a:lnTo>
                    <a:pt x="2437" y="1057"/>
                  </a:lnTo>
                  <a:lnTo>
                    <a:pt x="2449" y="1064"/>
                  </a:lnTo>
                  <a:lnTo>
                    <a:pt x="2484" y="1078"/>
                  </a:lnTo>
                  <a:lnTo>
                    <a:pt x="2496" y="1084"/>
                  </a:lnTo>
                  <a:lnTo>
                    <a:pt x="2567" y="1098"/>
                  </a:lnTo>
                  <a:lnTo>
                    <a:pt x="2674" y="1105"/>
                  </a:lnTo>
                  <a:lnTo>
                    <a:pt x="2780" y="1119"/>
                  </a:lnTo>
                  <a:lnTo>
                    <a:pt x="2816" y="1126"/>
                  </a:lnTo>
                  <a:lnTo>
                    <a:pt x="2875" y="1160"/>
                  </a:lnTo>
                  <a:lnTo>
                    <a:pt x="2981" y="1188"/>
                  </a:lnTo>
                  <a:lnTo>
                    <a:pt x="3099" y="1181"/>
                  </a:lnTo>
                  <a:lnTo>
                    <a:pt x="3277" y="1216"/>
                  </a:lnTo>
                  <a:lnTo>
                    <a:pt x="3348" y="1223"/>
                  </a:lnTo>
                  <a:lnTo>
                    <a:pt x="3442" y="1216"/>
                  </a:lnTo>
                  <a:lnTo>
                    <a:pt x="3573" y="1188"/>
                  </a:lnTo>
                  <a:lnTo>
                    <a:pt x="3691" y="1174"/>
                  </a:lnTo>
                  <a:lnTo>
                    <a:pt x="3809" y="1140"/>
                  </a:lnTo>
                  <a:lnTo>
                    <a:pt x="3845" y="1119"/>
                  </a:lnTo>
                  <a:lnTo>
                    <a:pt x="3856" y="1105"/>
                  </a:lnTo>
                  <a:lnTo>
                    <a:pt x="3868" y="1029"/>
                  </a:lnTo>
                  <a:lnTo>
                    <a:pt x="3880" y="1008"/>
                  </a:lnTo>
                  <a:lnTo>
                    <a:pt x="4152" y="774"/>
                  </a:lnTo>
                  <a:lnTo>
                    <a:pt x="4223" y="684"/>
                  </a:lnTo>
                  <a:lnTo>
                    <a:pt x="4223" y="663"/>
                  </a:lnTo>
                  <a:lnTo>
                    <a:pt x="4223" y="642"/>
                  </a:lnTo>
                  <a:lnTo>
                    <a:pt x="4223" y="622"/>
                  </a:lnTo>
                  <a:lnTo>
                    <a:pt x="4176" y="546"/>
                  </a:lnTo>
                  <a:lnTo>
                    <a:pt x="4164" y="518"/>
                  </a:lnTo>
                  <a:lnTo>
                    <a:pt x="4152" y="497"/>
                  </a:lnTo>
                  <a:lnTo>
                    <a:pt x="4164" y="470"/>
                  </a:lnTo>
                  <a:lnTo>
                    <a:pt x="4211" y="394"/>
                  </a:lnTo>
                  <a:lnTo>
                    <a:pt x="4235" y="339"/>
                  </a:lnTo>
                  <a:lnTo>
                    <a:pt x="4235" y="297"/>
                  </a:lnTo>
                  <a:lnTo>
                    <a:pt x="4353" y="228"/>
                  </a:lnTo>
                  <a:lnTo>
                    <a:pt x="4696" y="90"/>
                  </a:lnTo>
                  <a:lnTo>
                    <a:pt x="4779" y="83"/>
                  </a:lnTo>
                  <a:lnTo>
                    <a:pt x="4814" y="104"/>
                  </a:lnTo>
                  <a:lnTo>
                    <a:pt x="4803" y="145"/>
                  </a:lnTo>
                  <a:lnTo>
                    <a:pt x="4755" y="180"/>
                  </a:lnTo>
                  <a:lnTo>
                    <a:pt x="4743" y="214"/>
                  </a:lnTo>
                  <a:lnTo>
                    <a:pt x="4732" y="249"/>
                  </a:lnTo>
                  <a:lnTo>
                    <a:pt x="4732" y="325"/>
                  </a:lnTo>
                  <a:lnTo>
                    <a:pt x="4732" y="339"/>
                  </a:lnTo>
                  <a:lnTo>
                    <a:pt x="4743" y="352"/>
                  </a:lnTo>
                  <a:lnTo>
                    <a:pt x="4743" y="352"/>
                  </a:lnTo>
                  <a:lnTo>
                    <a:pt x="4743" y="366"/>
                  </a:lnTo>
                  <a:lnTo>
                    <a:pt x="4743" y="387"/>
                  </a:lnTo>
                  <a:lnTo>
                    <a:pt x="4743" y="394"/>
                  </a:lnTo>
                  <a:lnTo>
                    <a:pt x="4826" y="408"/>
                  </a:lnTo>
                  <a:lnTo>
                    <a:pt x="4885" y="435"/>
                  </a:lnTo>
                  <a:lnTo>
                    <a:pt x="4921" y="435"/>
                  </a:lnTo>
                  <a:lnTo>
                    <a:pt x="4992" y="428"/>
                  </a:lnTo>
                  <a:lnTo>
                    <a:pt x="5122" y="387"/>
                  </a:lnTo>
                  <a:lnTo>
                    <a:pt x="5157" y="373"/>
                  </a:lnTo>
                  <a:lnTo>
                    <a:pt x="5216" y="339"/>
                  </a:lnTo>
                  <a:lnTo>
                    <a:pt x="5240" y="297"/>
                  </a:lnTo>
                  <a:lnTo>
                    <a:pt x="5276" y="249"/>
                  </a:lnTo>
                  <a:lnTo>
                    <a:pt x="5311" y="214"/>
                  </a:lnTo>
                  <a:lnTo>
                    <a:pt x="5287" y="166"/>
                  </a:lnTo>
                  <a:lnTo>
                    <a:pt x="5323" y="97"/>
                  </a:lnTo>
                  <a:lnTo>
                    <a:pt x="5358" y="55"/>
                  </a:lnTo>
                  <a:lnTo>
                    <a:pt x="5418" y="83"/>
                  </a:lnTo>
                  <a:lnTo>
                    <a:pt x="5453" y="118"/>
                  </a:lnTo>
                  <a:lnTo>
                    <a:pt x="5453" y="187"/>
                  </a:lnTo>
                  <a:lnTo>
                    <a:pt x="5429" y="249"/>
                  </a:lnTo>
                  <a:lnTo>
                    <a:pt x="5394" y="325"/>
                  </a:lnTo>
                  <a:lnTo>
                    <a:pt x="5477" y="325"/>
                  </a:lnTo>
                  <a:lnTo>
                    <a:pt x="5559" y="263"/>
                  </a:lnTo>
                  <a:lnTo>
                    <a:pt x="5619" y="200"/>
                  </a:lnTo>
                  <a:lnTo>
                    <a:pt x="5654" y="145"/>
                  </a:lnTo>
                  <a:lnTo>
                    <a:pt x="5690" y="90"/>
                  </a:lnTo>
                  <a:lnTo>
                    <a:pt x="5737" y="90"/>
                  </a:lnTo>
                  <a:lnTo>
                    <a:pt x="5843" y="124"/>
                  </a:lnTo>
                  <a:lnTo>
                    <a:pt x="5914" y="173"/>
                  </a:lnTo>
                  <a:lnTo>
                    <a:pt x="5985" y="207"/>
                  </a:lnTo>
                  <a:lnTo>
                    <a:pt x="6068" y="228"/>
                  </a:lnTo>
                  <a:lnTo>
                    <a:pt x="6163" y="304"/>
                  </a:lnTo>
                  <a:lnTo>
                    <a:pt x="6257" y="373"/>
                  </a:lnTo>
                  <a:lnTo>
                    <a:pt x="6352" y="442"/>
                  </a:lnTo>
                  <a:lnTo>
                    <a:pt x="6423" y="428"/>
                  </a:lnTo>
                  <a:lnTo>
                    <a:pt x="6470" y="477"/>
                  </a:lnTo>
                  <a:lnTo>
                    <a:pt x="6494" y="587"/>
                  </a:lnTo>
                  <a:lnTo>
                    <a:pt x="6553" y="684"/>
                  </a:lnTo>
                  <a:lnTo>
                    <a:pt x="6577" y="649"/>
                  </a:lnTo>
                  <a:lnTo>
                    <a:pt x="6577" y="608"/>
                  </a:lnTo>
                  <a:lnTo>
                    <a:pt x="6577" y="573"/>
                  </a:lnTo>
                  <a:lnTo>
                    <a:pt x="6553" y="532"/>
                  </a:lnTo>
                  <a:lnTo>
                    <a:pt x="6612" y="566"/>
                  </a:lnTo>
                  <a:lnTo>
                    <a:pt x="6659" y="636"/>
                  </a:lnTo>
                  <a:lnTo>
                    <a:pt x="6742" y="732"/>
                  </a:lnTo>
                  <a:lnTo>
                    <a:pt x="6849" y="850"/>
                  </a:lnTo>
                  <a:lnTo>
                    <a:pt x="6884" y="919"/>
                  </a:lnTo>
                  <a:lnTo>
                    <a:pt x="6991" y="939"/>
                  </a:lnTo>
                  <a:lnTo>
                    <a:pt x="7014" y="995"/>
                  </a:lnTo>
                  <a:lnTo>
                    <a:pt x="7061" y="1057"/>
                  </a:lnTo>
                  <a:lnTo>
                    <a:pt x="7109" y="1112"/>
                  </a:lnTo>
                  <a:lnTo>
                    <a:pt x="7097" y="1209"/>
                  </a:lnTo>
                  <a:lnTo>
                    <a:pt x="7061" y="1285"/>
                  </a:lnTo>
                  <a:lnTo>
                    <a:pt x="7026" y="1395"/>
                  </a:lnTo>
                  <a:lnTo>
                    <a:pt x="6979" y="1471"/>
                  </a:lnTo>
                  <a:lnTo>
                    <a:pt x="6967" y="1526"/>
                  </a:lnTo>
                  <a:lnTo>
                    <a:pt x="6955" y="1575"/>
                  </a:lnTo>
                  <a:lnTo>
                    <a:pt x="6931" y="1596"/>
                  </a:lnTo>
                  <a:lnTo>
                    <a:pt x="6896" y="1582"/>
                  </a:lnTo>
                  <a:lnTo>
                    <a:pt x="6849" y="1513"/>
                  </a:lnTo>
                  <a:lnTo>
                    <a:pt x="6825" y="1478"/>
                  </a:lnTo>
                  <a:lnTo>
                    <a:pt x="6778" y="1464"/>
                  </a:lnTo>
                  <a:lnTo>
                    <a:pt x="6742" y="1471"/>
                  </a:lnTo>
                  <a:lnTo>
                    <a:pt x="6707" y="1492"/>
                  </a:lnTo>
                  <a:lnTo>
                    <a:pt x="6671" y="1520"/>
                  </a:lnTo>
                  <a:lnTo>
                    <a:pt x="6659" y="1533"/>
                  </a:lnTo>
                  <a:lnTo>
                    <a:pt x="6659" y="1561"/>
                  </a:lnTo>
                  <a:lnTo>
                    <a:pt x="6683" y="1616"/>
                  </a:lnTo>
                  <a:lnTo>
                    <a:pt x="6683" y="1651"/>
                  </a:lnTo>
                  <a:lnTo>
                    <a:pt x="6707" y="1699"/>
                  </a:lnTo>
                  <a:lnTo>
                    <a:pt x="6695" y="1741"/>
                  </a:lnTo>
                  <a:lnTo>
                    <a:pt x="6671" y="1768"/>
                  </a:lnTo>
                  <a:lnTo>
                    <a:pt x="6600" y="1768"/>
                  </a:lnTo>
                  <a:lnTo>
                    <a:pt x="6553" y="1754"/>
                  </a:lnTo>
                  <a:lnTo>
                    <a:pt x="6529" y="1720"/>
                  </a:lnTo>
                  <a:lnTo>
                    <a:pt x="6517" y="1713"/>
                  </a:lnTo>
                  <a:lnTo>
                    <a:pt x="6506" y="1727"/>
                  </a:lnTo>
                  <a:lnTo>
                    <a:pt x="6506" y="1747"/>
                  </a:lnTo>
                  <a:lnTo>
                    <a:pt x="6506" y="1761"/>
                  </a:lnTo>
                  <a:lnTo>
                    <a:pt x="6517" y="1775"/>
                  </a:lnTo>
                  <a:lnTo>
                    <a:pt x="6529" y="1782"/>
                  </a:lnTo>
                  <a:lnTo>
                    <a:pt x="6529" y="1817"/>
                  </a:lnTo>
                  <a:lnTo>
                    <a:pt x="6506" y="1851"/>
                  </a:lnTo>
                  <a:lnTo>
                    <a:pt x="6529" y="1906"/>
                  </a:lnTo>
                  <a:lnTo>
                    <a:pt x="6588" y="1941"/>
                  </a:lnTo>
                  <a:lnTo>
                    <a:pt x="6600" y="1975"/>
                  </a:lnTo>
                  <a:lnTo>
                    <a:pt x="6600" y="1989"/>
                  </a:lnTo>
                  <a:lnTo>
                    <a:pt x="6600" y="2024"/>
                  </a:lnTo>
                  <a:lnTo>
                    <a:pt x="6636" y="2031"/>
                  </a:lnTo>
                  <a:lnTo>
                    <a:pt x="6671" y="2024"/>
                  </a:lnTo>
                  <a:lnTo>
                    <a:pt x="6707" y="2003"/>
                  </a:lnTo>
                  <a:lnTo>
                    <a:pt x="6742" y="1989"/>
                  </a:lnTo>
                  <a:lnTo>
                    <a:pt x="6754" y="1982"/>
                  </a:lnTo>
                  <a:lnTo>
                    <a:pt x="6872" y="1975"/>
                  </a:lnTo>
                  <a:lnTo>
                    <a:pt x="6955" y="1962"/>
                  </a:lnTo>
                  <a:lnTo>
                    <a:pt x="7085" y="1955"/>
                  </a:lnTo>
                  <a:lnTo>
                    <a:pt x="7168" y="1948"/>
                  </a:lnTo>
                  <a:lnTo>
                    <a:pt x="7239" y="1927"/>
                  </a:lnTo>
                  <a:lnTo>
                    <a:pt x="7322" y="1913"/>
                  </a:lnTo>
                  <a:lnTo>
                    <a:pt x="7381" y="1920"/>
                  </a:lnTo>
                  <a:lnTo>
                    <a:pt x="7475" y="1913"/>
                  </a:lnTo>
                  <a:lnTo>
                    <a:pt x="7653" y="1934"/>
                  </a:lnTo>
                  <a:lnTo>
                    <a:pt x="7724" y="1975"/>
                  </a:lnTo>
                  <a:lnTo>
                    <a:pt x="7783" y="2003"/>
                  </a:lnTo>
                  <a:lnTo>
                    <a:pt x="7854" y="2058"/>
                  </a:lnTo>
                  <a:lnTo>
                    <a:pt x="7960" y="2114"/>
                  </a:lnTo>
                  <a:lnTo>
                    <a:pt x="8008" y="2155"/>
                  </a:lnTo>
                  <a:lnTo>
                    <a:pt x="8067" y="2224"/>
                  </a:lnTo>
                  <a:lnTo>
                    <a:pt x="8138" y="2259"/>
                  </a:lnTo>
                  <a:lnTo>
                    <a:pt x="8209" y="2272"/>
                  </a:lnTo>
                  <a:lnTo>
                    <a:pt x="8268" y="2286"/>
                  </a:lnTo>
                  <a:lnTo>
                    <a:pt x="8303" y="2307"/>
                  </a:lnTo>
                  <a:lnTo>
                    <a:pt x="8315" y="2341"/>
                  </a:lnTo>
                  <a:lnTo>
                    <a:pt x="8291" y="2376"/>
                  </a:lnTo>
                  <a:lnTo>
                    <a:pt x="8232" y="2410"/>
                  </a:lnTo>
                  <a:lnTo>
                    <a:pt x="8126" y="2452"/>
                  </a:lnTo>
                  <a:lnTo>
                    <a:pt x="8090" y="2459"/>
                  </a:lnTo>
                  <a:lnTo>
                    <a:pt x="8008" y="2486"/>
                  </a:lnTo>
                  <a:lnTo>
                    <a:pt x="7972" y="2507"/>
                  </a:lnTo>
                  <a:lnTo>
                    <a:pt x="7925" y="2507"/>
                  </a:lnTo>
                  <a:lnTo>
                    <a:pt x="7889" y="2528"/>
                  </a:lnTo>
                  <a:lnTo>
                    <a:pt x="7854" y="2549"/>
                  </a:lnTo>
                  <a:lnTo>
                    <a:pt x="7783" y="2535"/>
                  </a:lnTo>
                  <a:lnTo>
                    <a:pt x="7736" y="2521"/>
                  </a:lnTo>
                  <a:lnTo>
                    <a:pt x="7700" y="2521"/>
                  </a:lnTo>
                  <a:lnTo>
                    <a:pt x="7676" y="2556"/>
                  </a:lnTo>
                  <a:lnTo>
                    <a:pt x="7676" y="2597"/>
                  </a:lnTo>
                  <a:lnTo>
                    <a:pt x="7688" y="2638"/>
                  </a:lnTo>
                  <a:lnTo>
                    <a:pt x="7676" y="2673"/>
                  </a:lnTo>
                  <a:lnTo>
                    <a:pt x="7641" y="2701"/>
                  </a:lnTo>
                  <a:lnTo>
                    <a:pt x="7594" y="2721"/>
                  </a:lnTo>
                  <a:lnTo>
                    <a:pt x="7546" y="2742"/>
                  </a:lnTo>
                  <a:lnTo>
                    <a:pt x="7523" y="2783"/>
                  </a:lnTo>
                  <a:lnTo>
                    <a:pt x="7582" y="2797"/>
                  </a:lnTo>
                  <a:lnTo>
                    <a:pt x="7357" y="2887"/>
                  </a:lnTo>
                  <a:lnTo>
                    <a:pt x="7274" y="2956"/>
                  </a:lnTo>
                  <a:lnTo>
                    <a:pt x="7168" y="3004"/>
                  </a:lnTo>
                  <a:lnTo>
                    <a:pt x="7132" y="3046"/>
                  </a:lnTo>
                  <a:lnTo>
                    <a:pt x="7085" y="3094"/>
                  </a:lnTo>
                  <a:lnTo>
                    <a:pt x="7026" y="3143"/>
                  </a:lnTo>
                  <a:lnTo>
                    <a:pt x="6955" y="3177"/>
                  </a:lnTo>
                  <a:lnTo>
                    <a:pt x="6872" y="3191"/>
                  </a:lnTo>
                  <a:lnTo>
                    <a:pt x="6813" y="3184"/>
                  </a:lnTo>
                  <a:lnTo>
                    <a:pt x="6754" y="3177"/>
                  </a:lnTo>
                  <a:lnTo>
                    <a:pt x="6719" y="3184"/>
                  </a:lnTo>
                  <a:lnTo>
                    <a:pt x="6707" y="3225"/>
                  </a:lnTo>
                  <a:lnTo>
                    <a:pt x="6695" y="3246"/>
                  </a:lnTo>
                  <a:lnTo>
                    <a:pt x="6612" y="3294"/>
                  </a:lnTo>
                  <a:lnTo>
                    <a:pt x="6600" y="3329"/>
                  </a:lnTo>
                  <a:lnTo>
                    <a:pt x="6541" y="3315"/>
                  </a:lnTo>
                  <a:lnTo>
                    <a:pt x="6482" y="3308"/>
                  </a:lnTo>
                  <a:lnTo>
                    <a:pt x="6269" y="3336"/>
                  </a:lnTo>
                  <a:lnTo>
                    <a:pt x="6245" y="3350"/>
                  </a:lnTo>
                  <a:lnTo>
                    <a:pt x="6198" y="3370"/>
                  </a:lnTo>
                  <a:lnTo>
                    <a:pt x="5843" y="3605"/>
                  </a:lnTo>
                  <a:lnTo>
                    <a:pt x="5749" y="3647"/>
                  </a:lnTo>
                  <a:lnTo>
                    <a:pt x="5678" y="3667"/>
                  </a:lnTo>
                  <a:lnTo>
                    <a:pt x="5453" y="3702"/>
                  </a:lnTo>
                  <a:lnTo>
                    <a:pt x="5370" y="3723"/>
                  </a:lnTo>
                  <a:lnTo>
                    <a:pt x="4874" y="3944"/>
                  </a:lnTo>
                  <a:lnTo>
                    <a:pt x="4720" y="3992"/>
                  </a:lnTo>
                  <a:lnTo>
                    <a:pt x="4448" y="3999"/>
                  </a:lnTo>
                  <a:lnTo>
                    <a:pt x="4188" y="4054"/>
                  </a:lnTo>
                  <a:lnTo>
                    <a:pt x="4140" y="4054"/>
                  </a:lnTo>
                  <a:lnTo>
                    <a:pt x="4128" y="4047"/>
                  </a:lnTo>
                  <a:lnTo>
                    <a:pt x="4105" y="4047"/>
                  </a:lnTo>
                  <a:lnTo>
                    <a:pt x="4069" y="4075"/>
                  </a:lnTo>
                  <a:lnTo>
                    <a:pt x="4057" y="4096"/>
                  </a:lnTo>
                  <a:lnTo>
                    <a:pt x="4057" y="4116"/>
                  </a:lnTo>
                  <a:lnTo>
                    <a:pt x="4046" y="4144"/>
                  </a:lnTo>
                  <a:lnTo>
                    <a:pt x="4010" y="4165"/>
                  </a:lnTo>
                  <a:lnTo>
                    <a:pt x="3916" y="4185"/>
                  </a:lnTo>
                  <a:lnTo>
                    <a:pt x="3833" y="4192"/>
                  </a:lnTo>
                  <a:lnTo>
                    <a:pt x="3762" y="4192"/>
                  </a:lnTo>
                  <a:lnTo>
                    <a:pt x="3679" y="4185"/>
                  </a:lnTo>
                  <a:lnTo>
                    <a:pt x="3383" y="4116"/>
                  </a:lnTo>
                  <a:lnTo>
                    <a:pt x="3289" y="4116"/>
                  </a:lnTo>
                  <a:lnTo>
                    <a:pt x="3170" y="4172"/>
                  </a:lnTo>
                  <a:lnTo>
                    <a:pt x="3147" y="4330"/>
                  </a:lnTo>
                  <a:lnTo>
                    <a:pt x="3064" y="4400"/>
                  </a:lnTo>
                  <a:lnTo>
                    <a:pt x="2816" y="4503"/>
                  </a:lnTo>
                  <a:lnTo>
                    <a:pt x="2674" y="4538"/>
                  </a:lnTo>
                  <a:lnTo>
                    <a:pt x="2555" y="4524"/>
                  </a:lnTo>
                  <a:lnTo>
                    <a:pt x="2544" y="4524"/>
                  </a:lnTo>
                  <a:lnTo>
                    <a:pt x="2390" y="4551"/>
                  </a:lnTo>
                  <a:lnTo>
                    <a:pt x="2331" y="4655"/>
                  </a:lnTo>
                  <a:lnTo>
                    <a:pt x="2307" y="4890"/>
                  </a:lnTo>
                  <a:lnTo>
                    <a:pt x="2272" y="4966"/>
                  </a:lnTo>
                  <a:lnTo>
                    <a:pt x="2260" y="5035"/>
                  </a:lnTo>
                  <a:lnTo>
                    <a:pt x="2212" y="5090"/>
                  </a:lnTo>
                  <a:lnTo>
                    <a:pt x="2118" y="5138"/>
                  </a:lnTo>
                  <a:lnTo>
                    <a:pt x="1976" y="5166"/>
                  </a:lnTo>
                  <a:lnTo>
                    <a:pt x="1574" y="5214"/>
                  </a:lnTo>
                  <a:lnTo>
                    <a:pt x="1503" y="5228"/>
                  </a:lnTo>
                  <a:lnTo>
                    <a:pt x="1444" y="5242"/>
                  </a:lnTo>
                  <a:lnTo>
                    <a:pt x="1385" y="5256"/>
                  </a:lnTo>
                  <a:lnTo>
                    <a:pt x="1302" y="5249"/>
                  </a:lnTo>
                  <a:lnTo>
                    <a:pt x="1113" y="5208"/>
                  </a:lnTo>
                  <a:lnTo>
                    <a:pt x="1042" y="5201"/>
                  </a:lnTo>
                  <a:lnTo>
                    <a:pt x="994" y="5208"/>
                  </a:lnTo>
                  <a:lnTo>
                    <a:pt x="994" y="5208"/>
                  </a:lnTo>
                  <a:lnTo>
                    <a:pt x="982" y="5194"/>
                  </a:lnTo>
                  <a:lnTo>
                    <a:pt x="971" y="5159"/>
                  </a:lnTo>
                  <a:lnTo>
                    <a:pt x="959" y="5152"/>
                  </a:lnTo>
                  <a:lnTo>
                    <a:pt x="935" y="5145"/>
                  </a:lnTo>
                  <a:lnTo>
                    <a:pt x="923" y="5132"/>
                  </a:lnTo>
                  <a:lnTo>
                    <a:pt x="923" y="5118"/>
                  </a:lnTo>
                  <a:lnTo>
                    <a:pt x="935" y="5069"/>
                  </a:lnTo>
                  <a:lnTo>
                    <a:pt x="971" y="5028"/>
                  </a:lnTo>
                  <a:lnTo>
                    <a:pt x="971" y="4959"/>
                  </a:lnTo>
                  <a:lnTo>
                    <a:pt x="982" y="4924"/>
                  </a:lnTo>
                  <a:lnTo>
                    <a:pt x="1065" y="4821"/>
                  </a:lnTo>
                  <a:lnTo>
                    <a:pt x="1077" y="4793"/>
                  </a:lnTo>
                  <a:lnTo>
                    <a:pt x="1065" y="4772"/>
                  </a:lnTo>
                  <a:lnTo>
                    <a:pt x="1053" y="4759"/>
                  </a:lnTo>
                  <a:lnTo>
                    <a:pt x="1042" y="4752"/>
                  </a:lnTo>
                  <a:lnTo>
                    <a:pt x="1030" y="4745"/>
                  </a:lnTo>
                  <a:lnTo>
                    <a:pt x="1018" y="4731"/>
                  </a:lnTo>
                  <a:lnTo>
                    <a:pt x="1018" y="4696"/>
                  </a:lnTo>
                  <a:lnTo>
                    <a:pt x="1030" y="4676"/>
                  </a:lnTo>
                  <a:lnTo>
                    <a:pt x="1053" y="4662"/>
                  </a:lnTo>
                  <a:lnTo>
                    <a:pt x="1113" y="4641"/>
                  </a:lnTo>
                  <a:lnTo>
                    <a:pt x="1184" y="4621"/>
                  </a:lnTo>
                  <a:lnTo>
                    <a:pt x="1361" y="4531"/>
                  </a:lnTo>
                  <a:lnTo>
                    <a:pt x="1503" y="4448"/>
                  </a:lnTo>
                  <a:lnTo>
                    <a:pt x="1432" y="4393"/>
                  </a:lnTo>
                  <a:lnTo>
                    <a:pt x="1195" y="4220"/>
                  </a:lnTo>
                  <a:lnTo>
                    <a:pt x="1124" y="4165"/>
                  </a:lnTo>
                  <a:lnTo>
                    <a:pt x="1053" y="4137"/>
                  </a:lnTo>
                  <a:lnTo>
                    <a:pt x="935" y="4027"/>
                  </a:lnTo>
                  <a:lnTo>
                    <a:pt x="758" y="3799"/>
                  </a:lnTo>
                  <a:lnTo>
                    <a:pt x="746" y="3778"/>
                  </a:lnTo>
                  <a:lnTo>
                    <a:pt x="710" y="3716"/>
                  </a:lnTo>
                  <a:lnTo>
                    <a:pt x="710" y="3695"/>
                  </a:lnTo>
                  <a:lnTo>
                    <a:pt x="722" y="3674"/>
                  </a:lnTo>
                  <a:lnTo>
                    <a:pt x="734" y="3667"/>
                  </a:lnTo>
                  <a:lnTo>
                    <a:pt x="781" y="3661"/>
                  </a:lnTo>
                  <a:lnTo>
                    <a:pt x="864" y="3626"/>
                  </a:lnTo>
                  <a:lnTo>
                    <a:pt x="888" y="3619"/>
                  </a:lnTo>
                  <a:lnTo>
                    <a:pt x="900" y="3619"/>
                  </a:lnTo>
                  <a:lnTo>
                    <a:pt x="923" y="3619"/>
                  </a:lnTo>
                  <a:lnTo>
                    <a:pt x="923" y="3605"/>
                  </a:lnTo>
                  <a:lnTo>
                    <a:pt x="947" y="3481"/>
                  </a:lnTo>
                  <a:lnTo>
                    <a:pt x="947" y="3384"/>
                  </a:lnTo>
                  <a:lnTo>
                    <a:pt x="935" y="3357"/>
                  </a:lnTo>
                  <a:lnTo>
                    <a:pt x="876" y="3343"/>
                  </a:lnTo>
                  <a:lnTo>
                    <a:pt x="604" y="3281"/>
                  </a:lnTo>
                  <a:lnTo>
                    <a:pt x="557" y="3267"/>
                  </a:lnTo>
                  <a:lnTo>
                    <a:pt x="509" y="3239"/>
                  </a:lnTo>
                  <a:lnTo>
                    <a:pt x="498" y="3219"/>
                  </a:lnTo>
                  <a:lnTo>
                    <a:pt x="486" y="3191"/>
                  </a:lnTo>
                  <a:lnTo>
                    <a:pt x="498" y="3143"/>
                  </a:lnTo>
                  <a:lnTo>
                    <a:pt x="498" y="3115"/>
                  </a:lnTo>
                  <a:lnTo>
                    <a:pt x="486" y="3108"/>
                  </a:lnTo>
                  <a:lnTo>
                    <a:pt x="474" y="3108"/>
                  </a:lnTo>
                  <a:lnTo>
                    <a:pt x="462" y="3115"/>
                  </a:lnTo>
                  <a:lnTo>
                    <a:pt x="450" y="3129"/>
                  </a:lnTo>
                  <a:lnTo>
                    <a:pt x="379" y="3129"/>
                  </a:lnTo>
                  <a:lnTo>
                    <a:pt x="261" y="3067"/>
                  </a:lnTo>
                  <a:lnTo>
                    <a:pt x="261" y="2984"/>
                  </a:lnTo>
                  <a:lnTo>
                    <a:pt x="308" y="2880"/>
                  </a:lnTo>
                  <a:lnTo>
                    <a:pt x="320" y="2687"/>
                  </a:lnTo>
                  <a:lnTo>
                    <a:pt x="308" y="2645"/>
                  </a:lnTo>
                  <a:lnTo>
                    <a:pt x="119" y="2576"/>
                  </a:lnTo>
                  <a:lnTo>
                    <a:pt x="84" y="2556"/>
                  </a:lnTo>
                  <a:lnTo>
                    <a:pt x="36" y="2521"/>
                  </a:lnTo>
                  <a:lnTo>
                    <a:pt x="24" y="2500"/>
                  </a:lnTo>
                  <a:lnTo>
                    <a:pt x="1" y="2452"/>
                  </a:lnTo>
                  <a:lnTo>
                    <a:pt x="1" y="2431"/>
                  </a:lnTo>
                  <a:lnTo>
                    <a:pt x="1" y="2417"/>
                  </a:lnTo>
                  <a:close/>
                  <a:moveTo>
                    <a:pt x="5157" y="124"/>
                  </a:moveTo>
                  <a:lnTo>
                    <a:pt x="5181" y="152"/>
                  </a:lnTo>
                  <a:lnTo>
                    <a:pt x="5205" y="159"/>
                  </a:lnTo>
                  <a:lnTo>
                    <a:pt x="5228" y="173"/>
                  </a:lnTo>
                  <a:lnTo>
                    <a:pt x="5240" y="207"/>
                  </a:lnTo>
                  <a:lnTo>
                    <a:pt x="5205" y="256"/>
                  </a:lnTo>
                  <a:lnTo>
                    <a:pt x="5122" y="318"/>
                  </a:lnTo>
                  <a:lnTo>
                    <a:pt x="5015" y="380"/>
                  </a:lnTo>
                  <a:lnTo>
                    <a:pt x="4933" y="408"/>
                  </a:lnTo>
                  <a:lnTo>
                    <a:pt x="4826" y="394"/>
                  </a:lnTo>
                  <a:lnTo>
                    <a:pt x="4791" y="332"/>
                  </a:lnTo>
                  <a:lnTo>
                    <a:pt x="4791" y="263"/>
                  </a:lnTo>
                  <a:lnTo>
                    <a:pt x="4826" y="214"/>
                  </a:lnTo>
                  <a:lnTo>
                    <a:pt x="4909" y="145"/>
                  </a:lnTo>
                  <a:lnTo>
                    <a:pt x="4921" y="138"/>
                  </a:lnTo>
                  <a:lnTo>
                    <a:pt x="4909" y="124"/>
                  </a:lnTo>
                  <a:lnTo>
                    <a:pt x="4921" y="97"/>
                  </a:lnTo>
                  <a:lnTo>
                    <a:pt x="4956" y="76"/>
                  </a:lnTo>
                  <a:lnTo>
                    <a:pt x="4968" y="35"/>
                  </a:lnTo>
                  <a:lnTo>
                    <a:pt x="5051" y="7"/>
                  </a:lnTo>
                  <a:lnTo>
                    <a:pt x="5134" y="21"/>
                  </a:lnTo>
                  <a:lnTo>
                    <a:pt x="5205" y="0"/>
                  </a:lnTo>
                  <a:lnTo>
                    <a:pt x="5240" y="14"/>
                  </a:lnTo>
                  <a:lnTo>
                    <a:pt x="5240" y="42"/>
                  </a:lnTo>
                  <a:lnTo>
                    <a:pt x="5193" y="104"/>
                  </a:lnTo>
                  <a:lnTo>
                    <a:pt x="5157" y="124"/>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85" name="Google Shape;610;p22">
              <a:extLst>
                <a:ext uri="{FF2B5EF4-FFF2-40B4-BE49-F238E27FC236}">
                  <a16:creationId xmlns:a16="http://schemas.microsoft.com/office/drawing/2014/main" id="{F6352EFE-8BC7-B53F-70E7-C74B3DF99F55}"/>
                </a:ext>
              </a:extLst>
            </p:cNvPr>
            <p:cNvSpPr/>
            <p:nvPr/>
          </p:nvSpPr>
          <p:spPr>
            <a:xfrm flipH="1">
              <a:off x="4118406" y="2782615"/>
              <a:ext cx="892099" cy="701823"/>
            </a:xfrm>
            <a:custGeom>
              <a:avLst/>
              <a:gdLst/>
              <a:ahLst/>
              <a:cxnLst/>
              <a:rect l="l" t="t" r="r" b="b"/>
              <a:pathLst>
                <a:path w="14654" h="7363" extrusionOk="0">
                  <a:moveTo>
                    <a:pt x="0" y="1"/>
                  </a:moveTo>
                  <a:lnTo>
                    <a:pt x="95" y="56"/>
                  </a:lnTo>
                  <a:lnTo>
                    <a:pt x="142" y="63"/>
                  </a:lnTo>
                  <a:lnTo>
                    <a:pt x="201" y="70"/>
                  </a:lnTo>
                  <a:lnTo>
                    <a:pt x="260" y="91"/>
                  </a:lnTo>
                  <a:lnTo>
                    <a:pt x="367" y="125"/>
                  </a:lnTo>
                  <a:lnTo>
                    <a:pt x="556" y="215"/>
                  </a:lnTo>
                  <a:lnTo>
                    <a:pt x="592" y="229"/>
                  </a:lnTo>
                  <a:lnTo>
                    <a:pt x="816" y="249"/>
                  </a:lnTo>
                  <a:lnTo>
                    <a:pt x="1928" y="533"/>
                  </a:lnTo>
                  <a:lnTo>
                    <a:pt x="2224" y="650"/>
                  </a:lnTo>
                  <a:lnTo>
                    <a:pt x="2389" y="698"/>
                  </a:lnTo>
                  <a:lnTo>
                    <a:pt x="2732" y="760"/>
                  </a:lnTo>
                  <a:lnTo>
                    <a:pt x="2779" y="760"/>
                  </a:lnTo>
                  <a:lnTo>
                    <a:pt x="2815" y="760"/>
                  </a:lnTo>
                  <a:lnTo>
                    <a:pt x="2862" y="760"/>
                  </a:lnTo>
                  <a:lnTo>
                    <a:pt x="2898" y="781"/>
                  </a:lnTo>
                  <a:lnTo>
                    <a:pt x="3193" y="968"/>
                  </a:lnTo>
                  <a:lnTo>
                    <a:pt x="3489" y="1113"/>
                  </a:lnTo>
                  <a:lnTo>
                    <a:pt x="3631" y="1161"/>
                  </a:lnTo>
                  <a:lnTo>
                    <a:pt x="3773" y="1189"/>
                  </a:lnTo>
                  <a:lnTo>
                    <a:pt x="3856" y="1175"/>
                  </a:lnTo>
                  <a:lnTo>
                    <a:pt x="3891" y="1140"/>
                  </a:lnTo>
                  <a:lnTo>
                    <a:pt x="3927" y="1113"/>
                  </a:lnTo>
                  <a:lnTo>
                    <a:pt x="4069" y="1057"/>
                  </a:lnTo>
                  <a:lnTo>
                    <a:pt x="4116" y="1044"/>
                  </a:lnTo>
                  <a:lnTo>
                    <a:pt x="4163" y="1044"/>
                  </a:lnTo>
                  <a:lnTo>
                    <a:pt x="4766" y="1127"/>
                  </a:lnTo>
                  <a:lnTo>
                    <a:pt x="4826" y="1140"/>
                  </a:lnTo>
                  <a:lnTo>
                    <a:pt x="4991" y="1285"/>
                  </a:lnTo>
                  <a:lnTo>
                    <a:pt x="5074" y="1299"/>
                  </a:lnTo>
                  <a:lnTo>
                    <a:pt x="5169" y="1292"/>
                  </a:lnTo>
                  <a:lnTo>
                    <a:pt x="5239" y="1265"/>
                  </a:lnTo>
                  <a:lnTo>
                    <a:pt x="5417" y="1320"/>
                  </a:lnTo>
                  <a:lnTo>
                    <a:pt x="5511" y="1334"/>
                  </a:lnTo>
                  <a:lnTo>
                    <a:pt x="5559" y="1299"/>
                  </a:lnTo>
                  <a:lnTo>
                    <a:pt x="5571" y="1285"/>
                  </a:lnTo>
                  <a:lnTo>
                    <a:pt x="5630" y="1272"/>
                  </a:lnTo>
                  <a:lnTo>
                    <a:pt x="5677" y="1265"/>
                  </a:lnTo>
                  <a:lnTo>
                    <a:pt x="5724" y="1265"/>
                  </a:lnTo>
                  <a:lnTo>
                    <a:pt x="5748" y="1278"/>
                  </a:lnTo>
                  <a:lnTo>
                    <a:pt x="5831" y="1361"/>
                  </a:lnTo>
                  <a:lnTo>
                    <a:pt x="5854" y="1368"/>
                  </a:lnTo>
                  <a:lnTo>
                    <a:pt x="5878" y="1361"/>
                  </a:lnTo>
                  <a:lnTo>
                    <a:pt x="5902" y="1348"/>
                  </a:lnTo>
                  <a:lnTo>
                    <a:pt x="5937" y="1341"/>
                  </a:lnTo>
                  <a:lnTo>
                    <a:pt x="5949" y="1341"/>
                  </a:lnTo>
                  <a:lnTo>
                    <a:pt x="5949" y="1348"/>
                  </a:lnTo>
                  <a:lnTo>
                    <a:pt x="5973" y="1354"/>
                  </a:lnTo>
                  <a:lnTo>
                    <a:pt x="5996" y="1354"/>
                  </a:lnTo>
                  <a:lnTo>
                    <a:pt x="6150" y="1341"/>
                  </a:lnTo>
                  <a:lnTo>
                    <a:pt x="6186" y="1341"/>
                  </a:lnTo>
                  <a:lnTo>
                    <a:pt x="6209" y="1348"/>
                  </a:lnTo>
                  <a:lnTo>
                    <a:pt x="6268" y="1375"/>
                  </a:lnTo>
                  <a:lnTo>
                    <a:pt x="6292" y="1382"/>
                  </a:lnTo>
                  <a:lnTo>
                    <a:pt x="6328" y="1389"/>
                  </a:lnTo>
                  <a:lnTo>
                    <a:pt x="6351" y="1382"/>
                  </a:lnTo>
                  <a:lnTo>
                    <a:pt x="6446" y="1354"/>
                  </a:lnTo>
                  <a:lnTo>
                    <a:pt x="6458" y="1292"/>
                  </a:lnTo>
                  <a:lnTo>
                    <a:pt x="6458" y="1278"/>
                  </a:lnTo>
                  <a:lnTo>
                    <a:pt x="6493" y="1265"/>
                  </a:lnTo>
                  <a:lnTo>
                    <a:pt x="6529" y="1272"/>
                  </a:lnTo>
                  <a:lnTo>
                    <a:pt x="6552" y="1272"/>
                  </a:lnTo>
                  <a:lnTo>
                    <a:pt x="6576" y="1272"/>
                  </a:lnTo>
                  <a:lnTo>
                    <a:pt x="6576" y="1258"/>
                  </a:lnTo>
                  <a:lnTo>
                    <a:pt x="6576" y="1244"/>
                  </a:lnTo>
                  <a:lnTo>
                    <a:pt x="6576" y="1223"/>
                  </a:lnTo>
                  <a:lnTo>
                    <a:pt x="6600" y="1202"/>
                  </a:lnTo>
                  <a:lnTo>
                    <a:pt x="6600" y="1189"/>
                  </a:lnTo>
                  <a:lnTo>
                    <a:pt x="6611" y="1175"/>
                  </a:lnTo>
                  <a:lnTo>
                    <a:pt x="6682" y="1127"/>
                  </a:lnTo>
                  <a:lnTo>
                    <a:pt x="6694" y="1113"/>
                  </a:lnTo>
                  <a:lnTo>
                    <a:pt x="6694" y="1099"/>
                  </a:lnTo>
                  <a:lnTo>
                    <a:pt x="6706" y="1092"/>
                  </a:lnTo>
                  <a:lnTo>
                    <a:pt x="6730" y="1092"/>
                  </a:lnTo>
                  <a:lnTo>
                    <a:pt x="6789" y="1092"/>
                  </a:lnTo>
                  <a:lnTo>
                    <a:pt x="7120" y="878"/>
                  </a:lnTo>
                  <a:lnTo>
                    <a:pt x="7380" y="602"/>
                  </a:lnTo>
                  <a:lnTo>
                    <a:pt x="7558" y="505"/>
                  </a:lnTo>
                  <a:lnTo>
                    <a:pt x="7581" y="477"/>
                  </a:lnTo>
                  <a:lnTo>
                    <a:pt x="7605" y="408"/>
                  </a:lnTo>
                  <a:lnTo>
                    <a:pt x="7640" y="450"/>
                  </a:lnTo>
                  <a:lnTo>
                    <a:pt x="7770" y="981"/>
                  </a:lnTo>
                  <a:lnTo>
                    <a:pt x="7901" y="1465"/>
                  </a:lnTo>
                  <a:lnTo>
                    <a:pt x="7912" y="1520"/>
                  </a:lnTo>
                  <a:lnTo>
                    <a:pt x="7936" y="1541"/>
                  </a:lnTo>
                  <a:lnTo>
                    <a:pt x="7960" y="1548"/>
                  </a:lnTo>
                  <a:lnTo>
                    <a:pt x="8019" y="1534"/>
                  </a:lnTo>
                  <a:lnTo>
                    <a:pt x="8113" y="1493"/>
                  </a:lnTo>
                  <a:lnTo>
                    <a:pt x="8161" y="1479"/>
                  </a:lnTo>
                  <a:lnTo>
                    <a:pt x="8184" y="1472"/>
                  </a:lnTo>
                  <a:lnTo>
                    <a:pt x="8208" y="1444"/>
                  </a:lnTo>
                  <a:lnTo>
                    <a:pt x="8244" y="1423"/>
                  </a:lnTo>
                  <a:lnTo>
                    <a:pt x="8338" y="1403"/>
                  </a:lnTo>
                  <a:lnTo>
                    <a:pt x="8799" y="1334"/>
                  </a:lnTo>
                  <a:lnTo>
                    <a:pt x="9048" y="1348"/>
                  </a:lnTo>
                  <a:lnTo>
                    <a:pt x="9142" y="1396"/>
                  </a:lnTo>
                  <a:lnTo>
                    <a:pt x="9201" y="1410"/>
                  </a:lnTo>
                  <a:lnTo>
                    <a:pt x="9261" y="1417"/>
                  </a:lnTo>
                  <a:lnTo>
                    <a:pt x="9320" y="1410"/>
                  </a:lnTo>
                  <a:lnTo>
                    <a:pt x="9367" y="1396"/>
                  </a:lnTo>
                  <a:lnTo>
                    <a:pt x="9426" y="1382"/>
                  </a:lnTo>
                  <a:lnTo>
                    <a:pt x="9462" y="1368"/>
                  </a:lnTo>
                  <a:lnTo>
                    <a:pt x="9497" y="1354"/>
                  </a:lnTo>
                  <a:lnTo>
                    <a:pt x="9521" y="1341"/>
                  </a:lnTo>
                  <a:lnTo>
                    <a:pt x="9521" y="1313"/>
                  </a:lnTo>
                  <a:lnTo>
                    <a:pt x="9604" y="1202"/>
                  </a:lnTo>
                  <a:lnTo>
                    <a:pt x="9627" y="1140"/>
                  </a:lnTo>
                  <a:lnTo>
                    <a:pt x="9627" y="1113"/>
                  </a:lnTo>
                  <a:lnTo>
                    <a:pt x="9639" y="1092"/>
                  </a:lnTo>
                  <a:lnTo>
                    <a:pt x="9698" y="1051"/>
                  </a:lnTo>
                  <a:lnTo>
                    <a:pt x="9746" y="1016"/>
                  </a:lnTo>
                  <a:lnTo>
                    <a:pt x="9781" y="975"/>
                  </a:lnTo>
                  <a:lnTo>
                    <a:pt x="9816" y="961"/>
                  </a:lnTo>
                  <a:lnTo>
                    <a:pt x="9852" y="961"/>
                  </a:lnTo>
                  <a:lnTo>
                    <a:pt x="9911" y="961"/>
                  </a:lnTo>
                  <a:lnTo>
                    <a:pt x="9947" y="940"/>
                  </a:lnTo>
                  <a:lnTo>
                    <a:pt x="9958" y="926"/>
                  </a:lnTo>
                  <a:lnTo>
                    <a:pt x="9994" y="912"/>
                  </a:lnTo>
                  <a:lnTo>
                    <a:pt x="10029" y="899"/>
                  </a:lnTo>
                  <a:lnTo>
                    <a:pt x="10065" y="892"/>
                  </a:lnTo>
                  <a:lnTo>
                    <a:pt x="10112" y="899"/>
                  </a:lnTo>
                  <a:lnTo>
                    <a:pt x="10159" y="919"/>
                  </a:lnTo>
                  <a:lnTo>
                    <a:pt x="10207" y="968"/>
                  </a:lnTo>
                  <a:lnTo>
                    <a:pt x="10230" y="995"/>
                  </a:lnTo>
                  <a:lnTo>
                    <a:pt x="10313" y="1023"/>
                  </a:lnTo>
                  <a:lnTo>
                    <a:pt x="10408" y="1051"/>
                  </a:lnTo>
                  <a:lnTo>
                    <a:pt x="10443" y="1064"/>
                  </a:lnTo>
                  <a:lnTo>
                    <a:pt x="10479" y="1092"/>
                  </a:lnTo>
                  <a:lnTo>
                    <a:pt x="10502" y="1113"/>
                  </a:lnTo>
                  <a:lnTo>
                    <a:pt x="10514" y="1161"/>
                  </a:lnTo>
                  <a:lnTo>
                    <a:pt x="10455" y="1189"/>
                  </a:lnTo>
                  <a:lnTo>
                    <a:pt x="10420" y="1313"/>
                  </a:lnTo>
                  <a:lnTo>
                    <a:pt x="10420" y="1354"/>
                  </a:lnTo>
                  <a:lnTo>
                    <a:pt x="10420" y="1375"/>
                  </a:lnTo>
                  <a:lnTo>
                    <a:pt x="10420" y="1396"/>
                  </a:lnTo>
                  <a:lnTo>
                    <a:pt x="10349" y="1437"/>
                  </a:lnTo>
                  <a:lnTo>
                    <a:pt x="10325" y="1472"/>
                  </a:lnTo>
                  <a:lnTo>
                    <a:pt x="10325" y="1506"/>
                  </a:lnTo>
                  <a:lnTo>
                    <a:pt x="10313" y="1527"/>
                  </a:lnTo>
                  <a:lnTo>
                    <a:pt x="10278" y="1603"/>
                  </a:lnTo>
                  <a:lnTo>
                    <a:pt x="10384" y="1603"/>
                  </a:lnTo>
                  <a:lnTo>
                    <a:pt x="10431" y="1596"/>
                  </a:lnTo>
                  <a:lnTo>
                    <a:pt x="10514" y="1596"/>
                  </a:lnTo>
                  <a:lnTo>
                    <a:pt x="10550" y="1617"/>
                  </a:lnTo>
                  <a:lnTo>
                    <a:pt x="10585" y="1638"/>
                  </a:lnTo>
                  <a:lnTo>
                    <a:pt x="10845" y="1700"/>
                  </a:lnTo>
                  <a:lnTo>
                    <a:pt x="10916" y="1714"/>
                  </a:lnTo>
                  <a:lnTo>
                    <a:pt x="10999" y="1734"/>
                  </a:lnTo>
                  <a:lnTo>
                    <a:pt x="11035" y="1783"/>
                  </a:lnTo>
                  <a:lnTo>
                    <a:pt x="11070" y="1803"/>
                  </a:lnTo>
                  <a:lnTo>
                    <a:pt x="11141" y="1817"/>
                  </a:lnTo>
                  <a:lnTo>
                    <a:pt x="11188" y="1817"/>
                  </a:lnTo>
                  <a:lnTo>
                    <a:pt x="11248" y="1824"/>
                  </a:lnTo>
                  <a:lnTo>
                    <a:pt x="11319" y="1845"/>
                  </a:lnTo>
                  <a:lnTo>
                    <a:pt x="11378" y="1886"/>
                  </a:lnTo>
                  <a:lnTo>
                    <a:pt x="11508" y="1935"/>
                  </a:lnTo>
                  <a:lnTo>
                    <a:pt x="11697" y="2045"/>
                  </a:lnTo>
                  <a:lnTo>
                    <a:pt x="11815" y="2038"/>
                  </a:lnTo>
                  <a:lnTo>
                    <a:pt x="12028" y="2011"/>
                  </a:lnTo>
                  <a:lnTo>
                    <a:pt x="12075" y="2031"/>
                  </a:lnTo>
                  <a:lnTo>
                    <a:pt x="12158" y="2128"/>
                  </a:lnTo>
                  <a:lnTo>
                    <a:pt x="12206" y="2169"/>
                  </a:lnTo>
                  <a:lnTo>
                    <a:pt x="12300" y="2238"/>
                  </a:lnTo>
                  <a:lnTo>
                    <a:pt x="12371" y="2280"/>
                  </a:lnTo>
                  <a:lnTo>
                    <a:pt x="12407" y="2308"/>
                  </a:lnTo>
                  <a:lnTo>
                    <a:pt x="12407" y="2328"/>
                  </a:lnTo>
                  <a:lnTo>
                    <a:pt x="12407" y="2356"/>
                  </a:lnTo>
                  <a:lnTo>
                    <a:pt x="12442" y="2404"/>
                  </a:lnTo>
                  <a:lnTo>
                    <a:pt x="12513" y="2480"/>
                  </a:lnTo>
                  <a:lnTo>
                    <a:pt x="12761" y="2660"/>
                  </a:lnTo>
                  <a:lnTo>
                    <a:pt x="12809" y="2722"/>
                  </a:lnTo>
                  <a:lnTo>
                    <a:pt x="12832" y="2743"/>
                  </a:lnTo>
                  <a:lnTo>
                    <a:pt x="12844" y="2756"/>
                  </a:lnTo>
                  <a:lnTo>
                    <a:pt x="12856" y="2770"/>
                  </a:lnTo>
                  <a:lnTo>
                    <a:pt x="12891" y="2784"/>
                  </a:lnTo>
                  <a:lnTo>
                    <a:pt x="12998" y="2777"/>
                  </a:lnTo>
                  <a:lnTo>
                    <a:pt x="13116" y="2715"/>
                  </a:lnTo>
                  <a:lnTo>
                    <a:pt x="13128" y="2784"/>
                  </a:lnTo>
                  <a:lnTo>
                    <a:pt x="13211" y="2901"/>
                  </a:lnTo>
                  <a:lnTo>
                    <a:pt x="13294" y="2984"/>
                  </a:lnTo>
                  <a:lnTo>
                    <a:pt x="13577" y="3205"/>
                  </a:lnTo>
                  <a:lnTo>
                    <a:pt x="13625" y="3288"/>
                  </a:lnTo>
                  <a:lnTo>
                    <a:pt x="13648" y="3378"/>
                  </a:lnTo>
                  <a:lnTo>
                    <a:pt x="13660" y="3564"/>
                  </a:lnTo>
                  <a:lnTo>
                    <a:pt x="13684" y="3640"/>
                  </a:lnTo>
                  <a:lnTo>
                    <a:pt x="13719" y="3709"/>
                  </a:lnTo>
                  <a:lnTo>
                    <a:pt x="13826" y="3820"/>
                  </a:lnTo>
                  <a:lnTo>
                    <a:pt x="13897" y="3855"/>
                  </a:lnTo>
                  <a:lnTo>
                    <a:pt x="14086" y="3924"/>
                  </a:lnTo>
                  <a:lnTo>
                    <a:pt x="14181" y="3986"/>
                  </a:lnTo>
                  <a:lnTo>
                    <a:pt x="14287" y="4013"/>
                  </a:lnTo>
                  <a:lnTo>
                    <a:pt x="14382" y="4048"/>
                  </a:lnTo>
                  <a:lnTo>
                    <a:pt x="14417" y="4082"/>
                  </a:lnTo>
                  <a:lnTo>
                    <a:pt x="14547" y="4214"/>
                  </a:lnTo>
                  <a:lnTo>
                    <a:pt x="14654" y="4386"/>
                  </a:lnTo>
                  <a:lnTo>
                    <a:pt x="14654" y="4400"/>
                  </a:lnTo>
                  <a:lnTo>
                    <a:pt x="14275" y="4469"/>
                  </a:lnTo>
                  <a:lnTo>
                    <a:pt x="14098" y="4490"/>
                  </a:lnTo>
                  <a:lnTo>
                    <a:pt x="14015" y="4497"/>
                  </a:lnTo>
                  <a:lnTo>
                    <a:pt x="13944" y="4518"/>
                  </a:lnTo>
                  <a:lnTo>
                    <a:pt x="13897" y="4545"/>
                  </a:lnTo>
                  <a:lnTo>
                    <a:pt x="13861" y="4580"/>
                  </a:lnTo>
                  <a:lnTo>
                    <a:pt x="13755" y="4745"/>
                  </a:lnTo>
                  <a:lnTo>
                    <a:pt x="13696" y="4794"/>
                  </a:lnTo>
                  <a:lnTo>
                    <a:pt x="13625" y="4835"/>
                  </a:lnTo>
                  <a:lnTo>
                    <a:pt x="13554" y="4870"/>
                  </a:lnTo>
                  <a:lnTo>
                    <a:pt x="13506" y="4911"/>
                  </a:lnTo>
                  <a:lnTo>
                    <a:pt x="13506" y="4994"/>
                  </a:lnTo>
                  <a:lnTo>
                    <a:pt x="13719" y="5484"/>
                  </a:lnTo>
                  <a:lnTo>
                    <a:pt x="13743" y="5602"/>
                  </a:lnTo>
                  <a:lnTo>
                    <a:pt x="13743" y="5671"/>
                  </a:lnTo>
                  <a:lnTo>
                    <a:pt x="13731" y="5747"/>
                  </a:lnTo>
                  <a:lnTo>
                    <a:pt x="13696" y="5816"/>
                  </a:lnTo>
                  <a:lnTo>
                    <a:pt x="13637" y="5871"/>
                  </a:lnTo>
                  <a:lnTo>
                    <a:pt x="13400" y="6023"/>
                  </a:lnTo>
                  <a:lnTo>
                    <a:pt x="13341" y="6071"/>
                  </a:lnTo>
                  <a:lnTo>
                    <a:pt x="13305" y="6120"/>
                  </a:lnTo>
                  <a:lnTo>
                    <a:pt x="13305" y="6161"/>
                  </a:lnTo>
                  <a:lnTo>
                    <a:pt x="13329" y="6203"/>
                  </a:lnTo>
                  <a:lnTo>
                    <a:pt x="13388" y="6251"/>
                  </a:lnTo>
                  <a:lnTo>
                    <a:pt x="13471" y="6306"/>
                  </a:lnTo>
                  <a:lnTo>
                    <a:pt x="13542" y="6362"/>
                  </a:lnTo>
                  <a:lnTo>
                    <a:pt x="13577" y="6431"/>
                  </a:lnTo>
                  <a:lnTo>
                    <a:pt x="13577" y="6507"/>
                  </a:lnTo>
                  <a:lnTo>
                    <a:pt x="13542" y="6610"/>
                  </a:lnTo>
                  <a:lnTo>
                    <a:pt x="13459" y="6714"/>
                  </a:lnTo>
                  <a:lnTo>
                    <a:pt x="13329" y="6810"/>
                  </a:lnTo>
                  <a:lnTo>
                    <a:pt x="13175" y="6873"/>
                  </a:lnTo>
                  <a:lnTo>
                    <a:pt x="10916" y="7342"/>
                  </a:lnTo>
                  <a:lnTo>
                    <a:pt x="10810" y="7349"/>
                  </a:lnTo>
                  <a:lnTo>
                    <a:pt x="10668" y="7349"/>
                  </a:lnTo>
                  <a:lnTo>
                    <a:pt x="10301" y="7328"/>
                  </a:lnTo>
                  <a:lnTo>
                    <a:pt x="9982" y="7363"/>
                  </a:lnTo>
                  <a:lnTo>
                    <a:pt x="9935" y="7322"/>
                  </a:lnTo>
                  <a:lnTo>
                    <a:pt x="9923" y="6244"/>
                  </a:lnTo>
                  <a:lnTo>
                    <a:pt x="9923" y="5961"/>
                  </a:lnTo>
                  <a:lnTo>
                    <a:pt x="9911" y="5871"/>
                  </a:lnTo>
                  <a:lnTo>
                    <a:pt x="9876" y="5850"/>
                  </a:lnTo>
                  <a:lnTo>
                    <a:pt x="9852" y="5809"/>
                  </a:lnTo>
                  <a:lnTo>
                    <a:pt x="9816" y="5781"/>
                  </a:lnTo>
                  <a:lnTo>
                    <a:pt x="9793" y="5768"/>
                  </a:lnTo>
                  <a:lnTo>
                    <a:pt x="9793" y="5747"/>
                  </a:lnTo>
                  <a:lnTo>
                    <a:pt x="9805" y="5733"/>
                  </a:lnTo>
                  <a:lnTo>
                    <a:pt x="9805" y="5705"/>
                  </a:lnTo>
                  <a:lnTo>
                    <a:pt x="9769" y="5685"/>
                  </a:lnTo>
                  <a:lnTo>
                    <a:pt x="9722" y="5671"/>
                  </a:lnTo>
                  <a:lnTo>
                    <a:pt x="9686" y="5664"/>
                  </a:lnTo>
                  <a:lnTo>
                    <a:pt x="9675" y="5664"/>
                  </a:lnTo>
                  <a:lnTo>
                    <a:pt x="9663" y="5678"/>
                  </a:lnTo>
                  <a:lnTo>
                    <a:pt x="9663" y="5699"/>
                  </a:lnTo>
                  <a:lnTo>
                    <a:pt x="9639" y="5712"/>
                  </a:lnTo>
                  <a:lnTo>
                    <a:pt x="9615" y="5719"/>
                  </a:lnTo>
                  <a:lnTo>
                    <a:pt x="9568" y="5712"/>
                  </a:lnTo>
                  <a:lnTo>
                    <a:pt x="9462" y="5671"/>
                  </a:lnTo>
                  <a:lnTo>
                    <a:pt x="9438" y="5671"/>
                  </a:lnTo>
                  <a:lnTo>
                    <a:pt x="9414" y="5685"/>
                  </a:lnTo>
                  <a:lnTo>
                    <a:pt x="9379" y="5726"/>
                  </a:lnTo>
                  <a:lnTo>
                    <a:pt x="9355" y="5740"/>
                  </a:lnTo>
                  <a:lnTo>
                    <a:pt x="9225" y="5726"/>
                  </a:lnTo>
                  <a:lnTo>
                    <a:pt x="9201" y="5733"/>
                  </a:lnTo>
                  <a:lnTo>
                    <a:pt x="9166" y="5747"/>
                  </a:lnTo>
                  <a:lnTo>
                    <a:pt x="9142" y="5747"/>
                  </a:lnTo>
                  <a:lnTo>
                    <a:pt x="9131" y="5733"/>
                  </a:lnTo>
                  <a:lnTo>
                    <a:pt x="9107" y="5664"/>
                  </a:lnTo>
                  <a:lnTo>
                    <a:pt x="9060" y="5712"/>
                  </a:lnTo>
                  <a:lnTo>
                    <a:pt x="9071" y="5740"/>
                  </a:lnTo>
                  <a:lnTo>
                    <a:pt x="9071" y="5768"/>
                  </a:lnTo>
                  <a:lnTo>
                    <a:pt x="9060" y="5781"/>
                  </a:lnTo>
                  <a:lnTo>
                    <a:pt x="9036" y="5788"/>
                  </a:lnTo>
                  <a:lnTo>
                    <a:pt x="9012" y="5774"/>
                  </a:lnTo>
                  <a:lnTo>
                    <a:pt x="8977" y="5754"/>
                  </a:lnTo>
                  <a:lnTo>
                    <a:pt x="8918" y="5754"/>
                  </a:lnTo>
                  <a:lnTo>
                    <a:pt x="8882" y="5768"/>
                  </a:lnTo>
                  <a:lnTo>
                    <a:pt x="8870" y="5788"/>
                  </a:lnTo>
                  <a:lnTo>
                    <a:pt x="8847" y="5788"/>
                  </a:lnTo>
                  <a:lnTo>
                    <a:pt x="8835" y="5774"/>
                  </a:lnTo>
                  <a:lnTo>
                    <a:pt x="8811" y="5754"/>
                  </a:lnTo>
                  <a:lnTo>
                    <a:pt x="8799" y="5733"/>
                  </a:lnTo>
                  <a:lnTo>
                    <a:pt x="8752" y="5733"/>
                  </a:lnTo>
                  <a:lnTo>
                    <a:pt x="8728" y="5747"/>
                  </a:lnTo>
                  <a:lnTo>
                    <a:pt x="8740" y="5774"/>
                  </a:lnTo>
                  <a:lnTo>
                    <a:pt x="8717" y="5788"/>
                  </a:lnTo>
                  <a:lnTo>
                    <a:pt x="8693" y="5788"/>
                  </a:lnTo>
                  <a:lnTo>
                    <a:pt x="8669" y="5768"/>
                  </a:lnTo>
                  <a:lnTo>
                    <a:pt x="8646" y="5754"/>
                  </a:lnTo>
                  <a:lnTo>
                    <a:pt x="8622" y="5747"/>
                  </a:lnTo>
                  <a:lnTo>
                    <a:pt x="8527" y="5768"/>
                  </a:lnTo>
                  <a:lnTo>
                    <a:pt x="8456" y="5761"/>
                  </a:lnTo>
                  <a:lnTo>
                    <a:pt x="8362" y="5754"/>
                  </a:lnTo>
                  <a:lnTo>
                    <a:pt x="8326" y="5740"/>
                  </a:lnTo>
                  <a:lnTo>
                    <a:pt x="8326" y="5726"/>
                  </a:lnTo>
                  <a:lnTo>
                    <a:pt x="8350" y="5705"/>
                  </a:lnTo>
                  <a:lnTo>
                    <a:pt x="8350" y="5692"/>
                  </a:lnTo>
                  <a:lnTo>
                    <a:pt x="8232" y="5657"/>
                  </a:lnTo>
                  <a:lnTo>
                    <a:pt x="8161" y="5671"/>
                  </a:lnTo>
                  <a:lnTo>
                    <a:pt x="8066" y="5664"/>
                  </a:lnTo>
                  <a:lnTo>
                    <a:pt x="8042" y="5671"/>
                  </a:lnTo>
                  <a:lnTo>
                    <a:pt x="8031" y="5685"/>
                  </a:lnTo>
                  <a:lnTo>
                    <a:pt x="8019" y="5705"/>
                  </a:lnTo>
                  <a:lnTo>
                    <a:pt x="7995" y="5719"/>
                  </a:lnTo>
                  <a:lnTo>
                    <a:pt x="7960" y="5719"/>
                  </a:lnTo>
                  <a:lnTo>
                    <a:pt x="7924" y="5705"/>
                  </a:lnTo>
                  <a:lnTo>
                    <a:pt x="7901" y="5692"/>
                  </a:lnTo>
                  <a:lnTo>
                    <a:pt x="7901" y="5657"/>
                  </a:lnTo>
                  <a:lnTo>
                    <a:pt x="7877" y="5643"/>
                  </a:lnTo>
                  <a:lnTo>
                    <a:pt x="7853" y="5650"/>
                  </a:lnTo>
                  <a:lnTo>
                    <a:pt x="7830" y="5657"/>
                  </a:lnTo>
                  <a:lnTo>
                    <a:pt x="7794" y="5671"/>
                  </a:lnTo>
                  <a:lnTo>
                    <a:pt x="7770" y="5664"/>
                  </a:lnTo>
                  <a:lnTo>
                    <a:pt x="7711" y="5636"/>
                  </a:lnTo>
                  <a:lnTo>
                    <a:pt x="7640" y="5602"/>
                  </a:lnTo>
                  <a:lnTo>
                    <a:pt x="7581" y="5588"/>
                  </a:lnTo>
                  <a:lnTo>
                    <a:pt x="7546" y="5588"/>
                  </a:lnTo>
                  <a:lnTo>
                    <a:pt x="7522" y="5602"/>
                  </a:lnTo>
                  <a:lnTo>
                    <a:pt x="7487" y="5609"/>
                  </a:lnTo>
                  <a:lnTo>
                    <a:pt x="7427" y="5588"/>
                  </a:lnTo>
                  <a:lnTo>
                    <a:pt x="7356" y="5553"/>
                  </a:lnTo>
                  <a:lnTo>
                    <a:pt x="7286" y="5533"/>
                  </a:lnTo>
                  <a:lnTo>
                    <a:pt x="7262" y="5505"/>
                  </a:lnTo>
                  <a:lnTo>
                    <a:pt x="7226" y="5491"/>
                  </a:lnTo>
                  <a:lnTo>
                    <a:pt x="7144" y="5478"/>
                  </a:lnTo>
                  <a:lnTo>
                    <a:pt x="7132" y="5457"/>
                  </a:lnTo>
                  <a:lnTo>
                    <a:pt x="7144" y="5436"/>
                  </a:lnTo>
                  <a:lnTo>
                    <a:pt x="7167" y="5422"/>
                  </a:lnTo>
                  <a:lnTo>
                    <a:pt x="7191" y="5415"/>
                  </a:lnTo>
                  <a:lnTo>
                    <a:pt x="7167" y="5374"/>
                  </a:lnTo>
                  <a:lnTo>
                    <a:pt x="7096" y="5353"/>
                  </a:lnTo>
                  <a:lnTo>
                    <a:pt x="7084" y="5332"/>
                  </a:lnTo>
                  <a:lnTo>
                    <a:pt x="7049" y="5298"/>
                  </a:lnTo>
                  <a:lnTo>
                    <a:pt x="6718" y="5194"/>
                  </a:lnTo>
                  <a:lnTo>
                    <a:pt x="6647" y="5181"/>
                  </a:lnTo>
                  <a:lnTo>
                    <a:pt x="6600" y="5181"/>
                  </a:lnTo>
                  <a:lnTo>
                    <a:pt x="6564" y="5215"/>
                  </a:lnTo>
                  <a:lnTo>
                    <a:pt x="6529" y="5229"/>
                  </a:lnTo>
                  <a:lnTo>
                    <a:pt x="6493" y="5263"/>
                  </a:lnTo>
                  <a:lnTo>
                    <a:pt x="6399" y="5277"/>
                  </a:lnTo>
                  <a:lnTo>
                    <a:pt x="6351" y="5243"/>
                  </a:lnTo>
                  <a:lnTo>
                    <a:pt x="6316" y="5194"/>
                  </a:lnTo>
                  <a:lnTo>
                    <a:pt x="6268" y="5167"/>
                  </a:lnTo>
                  <a:lnTo>
                    <a:pt x="6150" y="5153"/>
                  </a:lnTo>
                  <a:lnTo>
                    <a:pt x="6103" y="5167"/>
                  </a:lnTo>
                  <a:lnTo>
                    <a:pt x="6079" y="5243"/>
                  </a:lnTo>
                  <a:lnTo>
                    <a:pt x="6067" y="5257"/>
                  </a:lnTo>
                  <a:lnTo>
                    <a:pt x="6032" y="5270"/>
                  </a:lnTo>
                  <a:lnTo>
                    <a:pt x="5996" y="5263"/>
                  </a:lnTo>
                  <a:lnTo>
                    <a:pt x="5973" y="5167"/>
                  </a:lnTo>
                  <a:lnTo>
                    <a:pt x="5914" y="5139"/>
                  </a:lnTo>
                  <a:lnTo>
                    <a:pt x="5878" y="5153"/>
                  </a:lnTo>
                  <a:lnTo>
                    <a:pt x="5819" y="5215"/>
                  </a:lnTo>
                  <a:lnTo>
                    <a:pt x="5843" y="5215"/>
                  </a:lnTo>
                  <a:lnTo>
                    <a:pt x="5831" y="5222"/>
                  </a:lnTo>
                  <a:lnTo>
                    <a:pt x="5784" y="5229"/>
                  </a:lnTo>
                  <a:lnTo>
                    <a:pt x="5784" y="5167"/>
                  </a:lnTo>
                  <a:lnTo>
                    <a:pt x="5772" y="5118"/>
                  </a:lnTo>
                  <a:lnTo>
                    <a:pt x="5724" y="5091"/>
                  </a:lnTo>
                  <a:lnTo>
                    <a:pt x="5630" y="5091"/>
                  </a:lnTo>
                  <a:lnTo>
                    <a:pt x="5630" y="5077"/>
                  </a:lnTo>
                  <a:lnTo>
                    <a:pt x="5653" y="5070"/>
                  </a:lnTo>
                  <a:lnTo>
                    <a:pt x="5677" y="5063"/>
                  </a:lnTo>
                  <a:lnTo>
                    <a:pt x="5701" y="5049"/>
                  </a:lnTo>
                  <a:lnTo>
                    <a:pt x="5713" y="5036"/>
                  </a:lnTo>
                  <a:lnTo>
                    <a:pt x="5701" y="5015"/>
                  </a:lnTo>
                  <a:lnTo>
                    <a:pt x="5677" y="5015"/>
                  </a:lnTo>
                  <a:lnTo>
                    <a:pt x="5642" y="5029"/>
                  </a:lnTo>
                  <a:lnTo>
                    <a:pt x="5606" y="5029"/>
                  </a:lnTo>
                  <a:lnTo>
                    <a:pt x="5571" y="5036"/>
                  </a:lnTo>
                  <a:lnTo>
                    <a:pt x="5547" y="5036"/>
                  </a:lnTo>
                  <a:lnTo>
                    <a:pt x="5523" y="5036"/>
                  </a:lnTo>
                  <a:lnTo>
                    <a:pt x="5429" y="4994"/>
                  </a:lnTo>
                  <a:lnTo>
                    <a:pt x="5393" y="4987"/>
                  </a:lnTo>
                  <a:lnTo>
                    <a:pt x="5263" y="4980"/>
                  </a:lnTo>
                  <a:lnTo>
                    <a:pt x="5192" y="4973"/>
                  </a:lnTo>
                  <a:lnTo>
                    <a:pt x="5133" y="4953"/>
                  </a:lnTo>
                  <a:lnTo>
                    <a:pt x="4991" y="4877"/>
                  </a:lnTo>
                  <a:lnTo>
                    <a:pt x="4920" y="4870"/>
                  </a:lnTo>
                  <a:lnTo>
                    <a:pt x="4766" y="4925"/>
                  </a:lnTo>
                  <a:lnTo>
                    <a:pt x="4743" y="4877"/>
                  </a:lnTo>
                  <a:lnTo>
                    <a:pt x="4707" y="4849"/>
                  </a:lnTo>
                  <a:lnTo>
                    <a:pt x="4672" y="4842"/>
                  </a:lnTo>
                  <a:lnTo>
                    <a:pt x="4613" y="4877"/>
                  </a:lnTo>
                  <a:lnTo>
                    <a:pt x="4565" y="4953"/>
                  </a:lnTo>
                  <a:lnTo>
                    <a:pt x="4554" y="4966"/>
                  </a:lnTo>
                  <a:lnTo>
                    <a:pt x="4530" y="4925"/>
                  </a:lnTo>
                  <a:lnTo>
                    <a:pt x="4530" y="4877"/>
                  </a:lnTo>
                  <a:lnTo>
                    <a:pt x="4542" y="4856"/>
                  </a:lnTo>
                  <a:lnTo>
                    <a:pt x="4530" y="4835"/>
                  </a:lnTo>
                  <a:lnTo>
                    <a:pt x="4483" y="4815"/>
                  </a:lnTo>
                  <a:lnTo>
                    <a:pt x="4423" y="4801"/>
                  </a:lnTo>
                  <a:lnTo>
                    <a:pt x="4376" y="4794"/>
                  </a:lnTo>
                  <a:lnTo>
                    <a:pt x="4329" y="4794"/>
                  </a:lnTo>
                  <a:lnTo>
                    <a:pt x="4329" y="4801"/>
                  </a:lnTo>
                  <a:lnTo>
                    <a:pt x="4317" y="4745"/>
                  </a:lnTo>
                  <a:lnTo>
                    <a:pt x="4341" y="4704"/>
                  </a:lnTo>
                  <a:lnTo>
                    <a:pt x="4341" y="4663"/>
                  </a:lnTo>
                  <a:lnTo>
                    <a:pt x="4317" y="4628"/>
                  </a:lnTo>
                  <a:lnTo>
                    <a:pt x="4270" y="4614"/>
                  </a:lnTo>
                  <a:lnTo>
                    <a:pt x="4128" y="4600"/>
                  </a:lnTo>
                  <a:lnTo>
                    <a:pt x="4045" y="4587"/>
                  </a:lnTo>
                  <a:lnTo>
                    <a:pt x="3998" y="4600"/>
                  </a:lnTo>
                  <a:lnTo>
                    <a:pt x="3939" y="4649"/>
                  </a:lnTo>
                  <a:lnTo>
                    <a:pt x="3891" y="4676"/>
                  </a:lnTo>
                  <a:lnTo>
                    <a:pt x="3797" y="4690"/>
                  </a:lnTo>
                  <a:lnTo>
                    <a:pt x="3655" y="4697"/>
                  </a:lnTo>
                  <a:lnTo>
                    <a:pt x="3607" y="4718"/>
                  </a:lnTo>
                  <a:lnTo>
                    <a:pt x="3596" y="4711"/>
                  </a:lnTo>
                  <a:lnTo>
                    <a:pt x="3560" y="4739"/>
                  </a:lnTo>
                  <a:lnTo>
                    <a:pt x="3513" y="4739"/>
                  </a:lnTo>
                  <a:lnTo>
                    <a:pt x="3454" y="4732"/>
                  </a:lnTo>
                  <a:lnTo>
                    <a:pt x="3406" y="4725"/>
                  </a:lnTo>
                  <a:lnTo>
                    <a:pt x="3383" y="4725"/>
                  </a:lnTo>
                  <a:lnTo>
                    <a:pt x="3371" y="4711"/>
                  </a:lnTo>
                  <a:lnTo>
                    <a:pt x="3359" y="4711"/>
                  </a:lnTo>
                  <a:lnTo>
                    <a:pt x="3288" y="4704"/>
                  </a:lnTo>
                  <a:lnTo>
                    <a:pt x="2969" y="4669"/>
                  </a:lnTo>
                  <a:lnTo>
                    <a:pt x="2886" y="4642"/>
                  </a:lnTo>
                  <a:lnTo>
                    <a:pt x="2839" y="4621"/>
                  </a:lnTo>
                  <a:lnTo>
                    <a:pt x="2791" y="4600"/>
                  </a:lnTo>
                  <a:lnTo>
                    <a:pt x="2756" y="4600"/>
                  </a:lnTo>
                  <a:lnTo>
                    <a:pt x="2732" y="4621"/>
                  </a:lnTo>
                  <a:lnTo>
                    <a:pt x="2709" y="4690"/>
                  </a:lnTo>
                  <a:lnTo>
                    <a:pt x="2661" y="4697"/>
                  </a:lnTo>
                  <a:lnTo>
                    <a:pt x="2638" y="4676"/>
                  </a:lnTo>
                  <a:lnTo>
                    <a:pt x="2614" y="4635"/>
                  </a:lnTo>
                  <a:lnTo>
                    <a:pt x="2626" y="4566"/>
                  </a:lnTo>
                  <a:lnTo>
                    <a:pt x="2602" y="4552"/>
                  </a:lnTo>
                  <a:lnTo>
                    <a:pt x="2578" y="4559"/>
                  </a:lnTo>
                  <a:lnTo>
                    <a:pt x="2425" y="4635"/>
                  </a:lnTo>
                  <a:lnTo>
                    <a:pt x="2377" y="4649"/>
                  </a:lnTo>
                  <a:lnTo>
                    <a:pt x="2330" y="4635"/>
                  </a:lnTo>
                  <a:lnTo>
                    <a:pt x="2295" y="4614"/>
                  </a:lnTo>
                  <a:lnTo>
                    <a:pt x="2271" y="4600"/>
                  </a:lnTo>
                  <a:lnTo>
                    <a:pt x="2247" y="4594"/>
                  </a:lnTo>
                  <a:lnTo>
                    <a:pt x="2235" y="4607"/>
                  </a:lnTo>
                  <a:lnTo>
                    <a:pt x="2247" y="4669"/>
                  </a:lnTo>
                  <a:lnTo>
                    <a:pt x="2224" y="4697"/>
                  </a:lnTo>
                  <a:lnTo>
                    <a:pt x="2141" y="4704"/>
                  </a:lnTo>
                  <a:lnTo>
                    <a:pt x="1975" y="4656"/>
                  </a:lnTo>
                  <a:lnTo>
                    <a:pt x="1940" y="4635"/>
                  </a:lnTo>
                  <a:lnTo>
                    <a:pt x="1904" y="4614"/>
                  </a:lnTo>
                  <a:lnTo>
                    <a:pt x="1869" y="4607"/>
                  </a:lnTo>
                  <a:lnTo>
                    <a:pt x="1810" y="4607"/>
                  </a:lnTo>
                  <a:lnTo>
                    <a:pt x="1715" y="4594"/>
                  </a:lnTo>
                  <a:lnTo>
                    <a:pt x="1644" y="4607"/>
                  </a:lnTo>
                  <a:lnTo>
                    <a:pt x="1549" y="4621"/>
                  </a:lnTo>
                  <a:lnTo>
                    <a:pt x="1502" y="4614"/>
                  </a:lnTo>
                  <a:lnTo>
                    <a:pt x="1455" y="4566"/>
                  </a:lnTo>
                  <a:lnTo>
                    <a:pt x="1431" y="4566"/>
                  </a:lnTo>
                  <a:lnTo>
                    <a:pt x="1301" y="4614"/>
                  </a:lnTo>
                  <a:lnTo>
                    <a:pt x="1230" y="4635"/>
                  </a:lnTo>
                  <a:lnTo>
                    <a:pt x="1183" y="4628"/>
                  </a:lnTo>
                  <a:lnTo>
                    <a:pt x="1159" y="4607"/>
                  </a:lnTo>
                  <a:lnTo>
                    <a:pt x="1147" y="4587"/>
                  </a:lnTo>
                  <a:lnTo>
                    <a:pt x="1124" y="4566"/>
                  </a:lnTo>
                  <a:lnTo>
                    <a:pt x="1088" y="4573"/>
                  </a:lnTo>
                  <a:lnTo>
                    <a:pt x="1065" y="4587"/>
                  </a:lnTo>
                  <a:lnTo>
                    <a:pt x="1029" y="4607"/>
                  </a:lnTo>
                  <a:lnTo>
                    <a:pt x="994" y="4600"/>
                  </a:lnTo>
                  <a:lnTo>
                    <a:pt x="970" y="4580"/>
                  </a:lnTo>
                  <a:lnTo>
                    <a:pt x="946" y="4524"/>
                  </a:lnTo>
                  <a:lnTo>
                    <a:pt x="923" y="4504"/>
                  </a:lnTo>
                  <a:lnTo>
                    <a:pt x="887" y="4504"/>
                  </a:lnTo>
                  <a:lnTo>
                    <a:pt x="852" y="4518"/>
                  </a:lnTo>
                  <a:lnTo>
                    <a:pt x="840" y="4552"/>
                  </a:lnTo>
                  <a:lnTo>
                    <a:pt x="804" y="4580"/>
                  </a:lnTo>
                  <a:lnTo>
                    <a:pt x="781" y="4594"/>
                  </a:lnTo>
                  <a:lnTo>
                    <a:pt x="710" y="4594"/>
                  </a:lnTo>
                  <a:lnTo>
                    <a:pt x="674" y="4600"/>
                  </a:lnTo>
                  <a:lnTo>
                    <a:pt x="627" y="4614"/>
                  </a:lnTo>
                  <a:lnTo>
                    <a:pt x="592" y="4614"/>
                  </a:lnTo>
                  <a:lnTo>
                    <a:pt x="544" y="4607"/>
                  </a:lnTo>
                  <a:lnTo>
                    <a:pt x="414" y="4552"/>
                  </a:lnTo>
                  <a:lnTo>
                    <a:pt x="379" y="4552"/>
                  </a:lnTo>
                  <a:lnTo>
                    <a:pt x="331" y="4566"/>
                  </a:lnTo>
                  <a:lnTo>
                    <a:pt x="296" y="4587"/>
                  </a:lnTo>
                  <a:lnTo>
                    <a:pt x="249" y="4594"/>
                  </a:lnTo>
                  <a:lnTo>
                    <a:pt x="213" y="4580"/>
                  </a:lnTo>
                  <a:lnTo>
                    <a:pt x="189" y="4566"/>
                  </a:lnTo>
                  <a:lnTo>
                    <a:pt x="166" y="4573"/>
                  </a:lnTo>
                  <a:lnTo>
                    <a:pt x="83" y="4594"/>
                  </a:lnTo>
                  <a:lnTo>
                    <a:pt x="12" y="4587"/>
                  </a:lnTo>
                  <a:lnTo>
                    <a:pt x="12" y="3482"/>
                  </a:lnTo>
                  <a:lnTo>
                    <a:pt x="0" y="1"/>
                  </a:lnTo>
                  <a:close/>
                </a:path>
              </a:pathLst>
            </a:custGeom>
            <a:no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CBD139"/>
                </a:solidFill>
                <a:latin typeface="Arial" panose="020B0604020202020204" pitchFamily="34" charset="0"/>
                <a:cs typeface="Arial" panose="020B0604020202020204" pitchFamily="34" charset="0"/>
              </a:endParaRPr>
            </a:p>
          </p:txBody>
        </p:sp>
        <p:sp>
          <p:nvSpPr>
            <p:cNvPr id="86" name="Google Shape;611;p22">
              <a:extLst>
                <a:ext uri="{FF2B5EF4-FFF2-40B4-BE49-F238E27FC236}">
                  <a16:creationId xmlns:a16="http://schemas.microsoft.com/office/drawing/2014/main" id="{C2827AE9-B28F-CB58-1FBE-26CCACABD1F7}"/>
                </a:ext>
              </a:extLst>
            </p:cNvPr>
            <p:cNvSpPr/>
            <p:nvPr/>
          </p:nvSpPr>
          <p:spPr>
            <a:xfrm flipH="1">
              <a:off x="4106884" y="1398220"/>
              <a:ext cx="321859" cy="533969"/>
            </a:xfrm>
            <a:custGeom>
              <a:avLst/>
              <a:gdLst/>
              <a:ahLst/>
              <a:cxnLst/>
              <a:rect l="l" t="t" r="r" b="b"/>
              <a:pathLst>
                <a:path w="5287" h="5602" extrusionOk="0">
                  <a:moveTo>
                    <a:pt x="59" y="1886"/>
                  </a:moveTo>
                  <a:lnTo>
                    <a:pt x="95" y="1872"/>
                  </a:lnTo>
                  <a:lnTo>
                    <a:pt x="119" y="1859"/>
                  </a:lnTo>
                  <a:lnTo>
                    <a:pt x="130" y="1838"/>
                  </a:lnTo>
                  <a:lnTo>
                    <a:pt x="119" y="1803"/>
                  </a:lnTo>
                  <a:lnTo>
                    <a:pt x="119" y="1769"/>
                  </a:lnTo>
                  <a:lnTo>
                    <a:pt x="142" y="1686"/>
                  </a:lnTo>
                  <a:lnTo>
                    <a:pt x="166" y="1651"/>
                  </a:lnTo>
                  <a:lnTo>
                    <a:pt x="201" y="1610"/>
                  </a:lnTo>
                  <a:lnTo>
                    <a:pt x="95" y="1499"/>
                  </a:lnTo>
                  <a:lnTo>
                    <a:pt x="48" y="1472"/>
                  </a:lnTo>
                  <a:lnTo>
                    <a:pt x="0" y="1430"/>
                  </a:lnTo>
                  <a:lnTo>
                    <a:pt x="0" y="1396"/>
                  </a:lnTo>
                  <a:lnTo>
                    <a:pt x="48" y="1368"/>
                  </a:lnTo>
                  <a:lnTo>
                    <a:pt x="107" y="1354"/>
                  </a:lnTo>
                  <a:lnTo>
                    <a:pt x="166" y="1347"/>
                  </a:lnTo>
                  <a:lnTo>
                    <a:pt x="225" y="1341"/>
                  </a:lnTo>
                  <a:lnTo>
                    <a:pt x="284" y="1347"/>
                  </a:lnTo>
                  <a:lnTo>
                    <a:pt x="320" y="1334"/>
                  </a:lnTo>
                  <a:lnTo>
                    <a:pt x="296" y="1299"/>
                  </a:lnTo>
                  <a:lnTo>
                    <a:pt x="166" y="1189"/>
                  </a:lnTo>
                  <a:lnTo>
                    <a:pt x="166" y="1168"/>
                  </a:lnTo>
                  <a:lnTo>
                    <a:pt x="249" y="1002"/>
                  </a:lnTo>
                  <a:lnTo>
                    <a:pt x="260" y="905"/>
                  </a:lnTo>
                  <a:lnTo>
                    <a:pt x="284" y="878"/>
                  </a:lnTo>
                  <a:lnTo>
                    <a:pt x="331" y="836"/>
                  </a:lnTo>
                  <a:lnTo>
                    <a:pt x="331" y="816"/>
                  </a:lnTo>
                  <a:lnTo>
                    <a:pt x="331" y="795"/>
                  </a:lnTo>
                  <a:lnTo>
                    <a:pt x="308" y="740"/>
                  </a:lnTo>
                  <a:lnTo>
                    <a:pt x="284" y="705"/>
                  </a:lnTo>
                  <a:lnTo>
                    <a:pt x="284" y="588"/>
                  </a:lnTo>
                  <a:lnTo>
                    <a:pt x="272" y="560"/>
                  </a:lnTo>
                  <a:lnTo>
                    <a:pt x="272" y="533"/>
                  </a:lnTo>
                  <a:lnTo>
                    <a:pt x="284" y="498"/>
                  </a:lnTo>
                  <a:lnTo>
                    <a:pt x="284" y="484"/>
                  </a:lnTo>
                  <a:lnTo>
                    <a:pt x="260" y="477"/>
                  </a:lnTo>
                  <a:lnTo>
                    <a:pt x="237" y="470"/>
                  </a:lnTo>
                  <a:lnTo>
                    <a:pt x="213" y="463"/>
                  </a:lnTo>
                  <a:lnTo>
                    <a:pt x="190" y="457"/>
                  </a:lnTo>
                  <a:lnTo>
                    <a:pt x="142" y="415"/>
                  </a:lnTo>
                  <a:lnTo>
                    <a:pt x="119" y="408"/>
                  </a:lnTo>
                  <a:lnTo>
                    <a:pt x="95" y="401"/>
                  </a:lnTo>
                  <a:lnTo>
                    <a:pt x="71" y="381"/>
                  </a:lnTo>
                  <a:lnTo>
                    <a:pt x="0" y="249"/>
                  </a:lnTo>
                  <a:lnTo>
                    <a:pt x="12" y="194"/>
                  </a:lnTo>
                  <a:lnTo>
                    <a:pt x="12" y="187"/>
                  </a:lnTo>
                  <a:lnTo>
                    <a:pt x="12" y="187"/>
                  </a:lnTo>
                  <a:lnTo>
                    <a:pt x="119" y="187"/>
                  </a:lnTo>
                  <a:lnTo>
                    <a:pt x="544" y="208"/>
                  </a:lnTo>
                  <a:lnTo>
                    <a:pt x="1006" y="187"/>
                  </a:lnTo>
                  <a:lnTo>
                    <a:pt x="1159" y="160"/>
                  </a:lnTo>
                  <a:lnTo>
                    <a:pt x="1278" y="118"/>
                  </a:lnTo>
                  <a:lnTo>
                    <a:pt x="1455" y="97"/>
                  </a:lnTo>
                  <a:lnTo>
                    <a:pt x="1479" y="91"/>
                  </a:lnTo>
                  <a:lnTo>
                    <a:pt x="1550" y="49"/>
                  </a:lnTo>
                  <a:lnTo>
                    <a:pt x="1609" y="28"/>
                  </a:lnTo>
                  <a:lnTo>
                    <a:pt x="1692" y="8"/>
                  </a:lnTo>
                  <a:lnTo>
                    <a:pt x="1786" y="1"/>
                  </a:lnTo>
                  <a:lnTo>
                    <a:pt x="1810" y="8"/>
                  </a:lnTo>
                  <a:lnTo>
                    <a:pt x="1833" y="8"/>
                  </a:lnTo>
                  <a:lnTo>
                    <a:pt x="1857" y="21"/>
                  </a:lnTo>
                  <a:lnTo>
                    <a:pt x="1857" y="35"/>
                  </a:lnTo>
                  <a:lnTo>
                    <a:pt x="1893" y="35"/>
                  </a:lnTo>
                  <a:lnTo>
                    <a:pt x="1916" y="15"/>
                  </a:lnTo>
                  <a:lnTo>
                    <a:pt x="1940" y="28"/>
                  </a:lnTo>
                  <a:lnTo>
                    <a:pt x="1952" y="56"/>
                  </a:lnTo>
                  <a:lnTo>
                    <a:pt x="1987" y="63"/>
                  </a:lnTo>
                  <a:lnTo>
                    <a:pt x="2035" y="56"/>
                  </a:lnTo>
                  <a:lnTo>
                    <a:pt x="2058" y="21"/>
                  </a:lnTo>
                  <a:lnTo>
                    <a:pt x="2105" y="1"/>
                  </a:lnTo>
                  <a:lnTo>
                    <a:pt x="2105" y="49"/>
                  </a:lnTo>
                  <a:lnTo>
                    <a:pt x="2129" y="49"/>
                  </a:lnTo>
                  <a:lnTo>
                    <a:pt x="2129" y="42"/>
                  </a:lnTo>
                  <a:lnTo>
                    <a:pt x="2129" y="42"/>
                  </a:lnTo>
                  <a:lnTo>
                    <a:pt x="2141" y="42"/>
                  </a:lnTo>
                  <a:lnTo>
                    <a:pt x="2153" y="35"/>
                  </a:lnTo>
                  <a:lnTo>
                    <a:pt x="2165" y="49"/>
                  </a:lnTo>
                  <a:lnTo>
                    <a:pt x="2200" y="84"/>
                  </a:lnTo>
                  <a:lnTo>
                    <a:pt x="2224" y="56"/>
                  </a:lnTo>
                  <a:lnTo>
                    <a:pt x="2224" y="49"/>
                  </a:lnTo>
                  <a:lnTo>
                    <a:pt x="2224" y="35"/>
                  </a:lnTo>
                  <a:lnTo>
                    <a:pt x="2259" y="35"/>
                  </a:lnTo>
                  <a:lnTo>
                    <a:pt x="2247" y="91"/>
                  </a:lnTo>
                  <a:lnTo>
                    <a:pt x="2283" y="97"/>
                  </a:lnTo>
                  <a:lnTo>
                    <a:pt x="2330" y="91"/>
                  </a:lnTo>
                  <a:lnTo>
                    <a:pt x="2389" y="97"/>
                  </a:lnTo>
                  <a:lnTo>
                    <a:pt x="2437" y="153"/>
                  </a:lnTo>
                  <a:lnTo>
                    <a:pt x="2437" y="173"/>
                  </a:lnTo>
                  <a:lnTo>
                    <a:pt x="2448" y="187"/>
                  </a:lnTo>
                  <a:lnTo>
                    <a:pt x="2472" y="194"/>
                  </a:lnTo>
                  <a:lnTo>
                    <a:pt x="2496" y="208"/>
                  </a:lnTo>
                  <a:lnTo>
                    <a:pt x="2543" y="249"/>
                  </a:lnTo>
                  <a:lnTo>
                    <a:pt x="2567" y="270"/>
                  </a:lnTo>
                  <a:lnTo>
                    <a:pt x="2567" y="291"/>
                  </a:lnTo>
                  <a:lnTo>
                    <a:pt x="2567" y="298"/>
                  </a:lnTo>
                  <a:lnTo>
                    <a:pt x="2555" y="305"/>
                  </a:lnTo>
                  <a:lnTo>
                    <a:pt x="2543" y="312"/>
                  </a:lnTo>
                  <a:lnTo>
                    <a:pt x="2543" y="318"/>
                  </a:lnTo>
                  <a:lnTo>
                    <a:pt x="2555" y="332"/>
                  </a:lnTo>
                  <a:lnTo>
                    <a:pt x="2590" y="353"/>
                  </a:lnTo>
                  <a:lnTo>
                    <a:pt x="2590" y="360"/>
                  </a:lnTo>
                  <a:lnTo>
                    <a:pt x="2590" y="381"/>
                  </a:lnTo>
                  <a:lnTo>
                    <a:pt x="2555" y="422"/>
                  </a:lnTo>
                  <a:lnTo>
                    <a:pt x="2543" y="450"/>
                  </a:lnTo>
                  <a:lnTo>
                    <a:pt x="2543" y="470"/>
                  </a:lnTo>
                  <a:lnTo>
                    <a:pt x="2567" y="505"/>
                  </a:lnTo>
                  <a:lnTo>
                    <a:pt x="2567" y="533"/>
                  </a:lnTo>
                  <a:lnTo>
                    <a:pt x="2555" y="553"/>
                  </a:lnTo>
                  <a:lnTo>
                    <a:pt x="2508" y="595"/>
                  </a:lnTo>
                  <a:lnTo>
                    <a:pt x="2496" y="615"/>
                  </a:lnTo>
                  <a:lnTo>
                    <a:pt x="2508" y="636"/>
                  </a:lnTo>
                  <a:lnTo>
                    <a:pt x="2744" y="836"/>
                  </a:lnTo>
                  <a:lnTo>
                    <a:pt x="2780" y="892"/>
                  </a:lnTo>
                  <a:lnTo>
                    <a:pt x="2803" y="975"/>
                  </a:lnTo>
                  <a:lnTo>
                    <a:pt x="2815" y="988"/>
                  </a:lnTo>
                  <a:lnTo>
                    <a:pt x="2874" y="1030"/>
                  </a:lnTo>
                  <a:lnTo>
                    <a:pt x="2886" y="1037"/>
                  </a:lnTo>
                  <a:lnTo>
                    <a:pt x="2886" y="1057"/>
                  </a:lnTo>
                  <a:lnTo>
                    <a:pt x="2933" y="1106"/>
                  </a:lnTo>
                  <a:lnTo>
                    <a:pt x="2933" y="1168"/>
                  </a:lnTo>
                  <a:lnTo>
                    <a:pt x="2933" y="1189"/>
                  </a:lnTo>
                  <a:lnTo>
                    <a:pt x="3052" y="1306"/>
                  </a:lnTo>
                  <a:lnTo>
                    <a:pt x="3052" y="1327"/>
                  </a:lnTo>
                  <a:lnTo>
                    <a:pt x="3075" y="1334"/>
                  </a:lnTo>
                  <a:lnTo>
                    <a:pt x="3146" y="1375"/>
                  </a:lnTo>
                  <a:lnTo>
                    <a:pt x="3182" y="1389"/>
                  </a:lnTo>
                  <a:lnTo>
                    <a:pt x="3205" y="1389"/>
                  </a:lnTo>
                  <a:lnTo>
                    <a:pt x="3359" y="1396"/>
                  </a:lnTo>
                  <a:lnTo>
                    <a:pt x="3418" y="1389"/>
                  </a:lnTo>
                  <a:lnTo>
                    <a:pt x="3454" y="1361"/>
                  </a:lnTo>
                  <a:lnTo>
                    <a:pt x="3466" y="1251"/>
                  </a:lnTo>
                  <a:lnTo>
                    <a:pt x="3489" y="1209"/>
                  </a:lnTo>
                  <a:lnTo>
                    <a:pt x="3537" y="1175"/>
                  </a:lnTo>
                  <a:lnTo>
                    <a:pt x="3619" y="1168"/>
                  </a:lnTo>
                  <a:lnTo>
                    <a:pt x="3608" y="1196"/>
                  </a:lnTo>
                  <a:lnTo>
                    <a:pt x="3619" y="1216"/>
                  </a:lnTo>
                  <a:lnTo>
                    <a:pt x="3655" y="1237"/>
                  </a:lnTo>
                  <a:lnTo>
                    <a:pt x="3667" y="1265"/>
                  </a:lnTo>
                  <a:lnTo>
                    <a:pt x="3667" y="1299"/>
                  </a:lnTo>
                  <a:lnTo>
                    <a:pt x="3643" y="1320"/>
                  </a:lnTo>
                  <a:lnTo>
                    <a:pt x="3608" y="1327"/>
                  </a:lnTo>
                  <a:lnTo>
                    <a:pt x="3560" y="1313"/>
                  </a:lnTo>
                  <a:lnTo>
                    <a:pt x="3584" y="1354"/>
                  </a:lnTo>
                  <a:lnTo>
                    <a:pt x="3631" y="1368"/>
                  </a:lnTo>
                  <a:lnTo>
                    <a:pt x="3690" y="1375"/>
                  </a:lnTo>
                  <a:lnTo>
                    <a:pt x="3749" y="1354"/>
                  </a:lnTo>
                  <a:lnTo>
                    <a:pt x="3749" y="1272"/>
                  </a:lnTo>
                  <a:lnTo>
                    <a:pt x="3749" y="1251"/>
                  </a:lnTo>
                  <a:lnTo>
                    <a:pt x="3785" y="1251"/>
                  </a:lnTo>
                  <a:lnTo>
                    <a:pt x="3809" y="1237"/>
                  </a:lnTo>
                  <a:lnTo>
                    <a:pt x="3832" y="1223"/>
                  </a:lnTo>
                  <a:lnTo>
                    <a:pt x="3820" y="1202"/>
                  </a:lnTo>
                  <a:lnTo>
                    <a:pt x="3868" y="1223"/>
                  </a:lnTo>
                  <a:lnTo>
                    <a:pt x="3880" y="1265"/>
                  </a:lnTo>
                  <a:lnTo>
                    <a:pt x="3903" y="1299"/>
                  </a:lnTo>
                  <a:lnTo>
                    <a:pt x="3962" y="1313"/>
                  </a:lnTo>
                  <a:lnTo>
                    <a:pt x="3986" y="1299"/>
                  </a:lnTo>
                  <a:lnTo>
                    <a:pt x="3986" y="1265"/>
                  </a:lnTo>
                  <a:lnTo>
                    <a:pt x="3986" y="1196"/>
                  </a:lnTo>
                  <a:lnTo>
                    <a:pt x="3974" y="1161"/>
                  </a:lnTo>
                  <a:lnTo>
                    <a:pt x="3950" y="1120"/>
                  </a:lnTo>
                  <a:lnTo>
                    <a:pt x="3927" y="1078"/>
                  </a:lnTo>
                  <a:lnTo>
                    <a:pt x="3891" y="1071"/>
                  </a:lnTo>
                  <a:lnTo>
                    <a:pt x="3832" y="1085"/>
                  </a:lnTo>
                  <a:lnTo>
                    <a:pt x="3749" y="1085"/>
                  </a:lnTo>
                  <a:lnTo>
                    <a:pt x="3714" y="1106"/>
                  </a:lnTo>
                  <a:lnTo>
                    <a:pt x="3678" y="1078"/>
                  </a:lnTo>
                  <a:lnTo>
                    <a:pt x="3631" y="1099"/>
                  </a:lnTo>
                  <a:lnTo>
                    <a:pt x="3572" y="1140"/>
                  </a:lnTo>
                  <a:lnTo>
                    <a:pt x="3513" y="1154"/>
                  </a:lnTo>
                  <a:lnTo>
                    <a:pt x="3608" y="1051"/>
                  </a:lnTo>
                  <a:lnTo>
                    <a:pt x="3643" y="981"/>
                  </a:lnTo>
                  <a:lnTo>
                    <a:pt x="3631" y="954"/>
                  </a:lnTo>
                  <a:lnTo>
                    <a:pt x="3596" y="947"/>
                  </a:lnTo>
                  <a:lnTo>
                    <a:pt x="3596" y="919"/>
                  </a:lnTo>
                  <a:lnTo>
                    <a:pt x="3608" y="892"/>
                  </a:lnTo>
                  <a:lnTo>
                    <a:pt x="3596" y="878"/>
                  </a:lnTo>
                  <a:lnTo>
                    <a:pt x="3548" y="864"/>
                  </a:lnTo>
                  <a:lnTo>
                    <a:pt x="3513" y="864"/>
                  </a:lnTo>
                  <a:lnTo>
                    <a:pt x="3466" y="871"/>
                  </a:lnTo>
                  <a:lnTo>
                    <a:pt x="3418" y="878"/>
                  </a:lnTo>
                  <a:lnTo>
                    <a:pt x="3052" y="878"/>
                  </a:lnTo>
                  <a:lnTo>
                    <a:pt x="2862" y="857"/>
                  </a:lnTo>
                  <a:lnTo>
                    <a:pt x="2803" y="836"/>
                  </a:lnTo>
                  <a:lnTo>
                    <a:pt x="2957" y="843"/>
                  </a:lnTo>
                  <a:lnTo>
                    <a:pt x="3217" y="857"/>
                  </a:lnTo>
                  <a:lnTo>
                    <a:pt x="3466" y="843"/>
                  </a:lnTo>
                  <a:lnTo>
                    <a:pt x="3667" y="823"/>
                  </a:lnTo>
                  <a:lnTo>
                    <a:pt x="3856" y="795"/>
                  </a:lnTo>
                  <a:lnTo>
                    <a:pt x="4140" y="740"/>
                  </a:lnTo>
                  <a:lnTo>
                    <a:pt x="4506" y="650"/>
                  </a:lnTo>
                  <a:lnTo>
                    <a:pt x="4719" y="609"/>
                  </a:lnTo>
                  <a:lnTo>
                    <a:pt x="4802" y="595"/>
                  </a:lnTo>
                  <a:lnTo>
                    <a:pt x="4897" y="567"/>
                  </a:lnTo>
                  <a:lnTo>
                    <a:pt x="4920" y="581"/>
                  </a:lnTo>
                  <a:lnTo>
                    <a:pt x="4908" y="595"/>
                  </a:lnTo>
                  <a:lnTo>
                    <a:pt x="4908" y="615"/>
                  </a:lnTo>
                  <a:lnTo>
                    <a:pt x="4873" y="650"/>
                  </a:lnTo>
                  <a:lnTo>
                    <a:pt x="4719" y="733"/>
                  </a:lnTo>
                  <a:lnTo>
                    <a:pt x="4625" y="795"/>
                  </a:lnTo>
                  <a:lnTo>
                    <a:pt x="4601" y="830"/>
                  </a:lnTo>
                  <a:lnTo>
                    <a:pt x="4565" y="919"/>
                  </a:lnTo>
                  <a:lnTo>
                    <a:pt x="4530" y="947"/>
                  </a:lnTo>
                  <a:lnTo>
                    <a:pt x="4495" y="975"/>
                  </a:lnTo>
                  <a:lnTo>
                    <a:pt x="4459" y="1002"/>
                  </a:lnTo>
                  <a:lnTo>
                    <a:pt x="4435" y="1044"/>
                  </a:lnTo>
                  <a:lnTo>
                    <a:pt x="4459" y="1085"/>
                  </a:lnTo>
                  <a:lnTo>
                    <a:pt x="4495" y="1126"/>
                  </a:lnTo>
                  <a:lnTo>
                    <a:pt x="4506" y="1175"/>
                  </a:lnTo>
                  <a:lnTo>
                    <a:pt x="4506" y="1209"/>
                  </a:lnTo>
                  <a:lnTo>
                    <a:pt x="4435" y="1306"/>
                  </a:lnTo>
                  <a:lnTo>
                    <a:pt x="4435" y="1327"/>
                  </a:lnTo>
                  <a:lnTo>
                    <a:pt x="4424" y="1375"/>
                  </a:lnTo>
                  <a:lnTo>
                    <a:pt x="4459" y="1568"/>
                  </a:lnTo>
                  <a:lnTo>
                    <a:pt x="4447" y="1714"/>
                  </a:lnTo>
                  <a:lnTo>
                    <a:pt x="4459" y="1762"/>
                  </a:lnTo>
                  <a:lnTo>
                    <a:pt x="4530" y="1838"/>
                  </a:lnTo>
                  <a:lnTo>
                    <a:pt x="4755" y="1928"/>
                  </a:lnTo>
                  <a:lnTo>
                    <a:pt x="4826" y="2011"/>
                  </a:lnTo>
                  <a:lnTo>
                    <a:pt x="4838" y="2114"/>
                  </a:lnTo>
                  <a:lnTo>
                    <a:pt x="4861" y="2162"/>
                  </a:lnTo>
                  <a:lnTo>
                    <a:pt x="4908" y="2204"/>
                  </a:lnTo>
                  <a:lnTo>
                    <a:pt x="4968" y="2245"/>
                  </a:lnTo>
                  <a:lnTo>
                    <a:pt x="5180" y="2480"/>
                  </a:lnTo>
                  <a:lnTo>
                    <a:pt x="5204" y="2508"/>
                  </a:lnTo>
                  <a:lnTo>
                    <a:pt x="5228" y="2591"/>
                  </a:lnTo>
                  <a:lnTo>
                    <a:pt x="5275" y="2660"/>
                  </a:lnTo>
                  <a:lnTo>
                    <a:pt x="5287" y="2708"/>
                  </a:lnTo>
                  <a:lnTo>
                    <a:pt x="5275" y="2777"/>
                  </a:lnTo>
                  <a:lnTo>
                    <a:pt x="5228" y="2798"/>
                  </a:lnTo>
                  <a:lnTo>
                    <a:pt x="5169" y="2812"/>
                  </a:lnTo>
                  <a:lnTo>
                    <a:pt x="5098" y="2846"/>
                  </a:lnTo>
                  <a:lnTo>
                    <a:pt x="5062" y="2853"/>
                  </a:lnTo>
                  <a:lnTo>
                    <a:pt x="4956" y="2867"/>
                  </a:lnTo>
                  <a:lnTo>
                    <a:pt x="4932" y="2874"/>
                  </a:lnTo>
                  <a:lnTo>
                    <a:pt x="4908" y="2888"/>
                  </a:lnTo>
                  <a:lnTo>
                    <a:pt x="4873" y="2915"/>
                  </a:lnTo>
                  <a:lnTo>
                    <a:pt x="4826" y="2984"/>
                  </a:lnTo>
                  <a:lnTo>
                    <a:pt x="4814" y="2991"/>
                  </a:lnTo>
                  <a:lnTo>
                    <a:pt x="4778" y="2998"/>
                  </a:lnTo>
                  <a:lnTo>
                    <a:pt x="4755" y="3005"/>
                  </a:lnTo>
                  <a:lnTo>
                    <a:pt x="4743" y="3026"/>
                  </a:lnTo>
                  <a:lnTo>
                    <a:pt x="4755" y="3088"/>
                  </a:lnTo>
                  <a:lnTo>
                    <a:pt x="4778" y="3116"/>
                  </a:lnTo>
                  <a:lnTo>
                    <a:pt x="4826" y="3136"/>
                  </a:lnTo>
                  <a:lnTo>
                    <a:pt x="4956" y="3178"/>
                  </a:lnTo>
                  <a:lnTo>
                    <a:pt x="4991" y="3198"/>
                  </a:lnTo>
                  <a:lnTo>
                    <a:pt x="5015" y="3226"/>
                  </a:lnTo>
                  <a:lnTo>
                    <a:pt x="5027" y="3274"/>
                  </a:lnTo>
                  <a:lnTo>
                    <a:pt x="5027" y="3378"/>
                  </a:lnTo>
                  <a:lnTo>
                    <a:pt x="5015" y="3426"/>
                  </a:lnTo>
                  <a:lnTo>
                    <a:pt x="4979" y="3475"/>
                  </a:lnTo>
                  <a:lnTo>
                    <a:pt x="4944" y="3502"/>
                  </a:lnTo>
                  <a:lnTo>
                    <a:pt x="4814" y="3571"/>
                  </a:lnTo>
                  <a:lnTo>
                    <a:pt x="4790" y="3613"/>
                  </a:lnTo>
                  <a:lnTo>
                    <a:pt x="4802" y="3661"/>
                  </a:lnTo>
                  <a:lnTo>
                    <a:pt x="4838" y="3709"/>
                  </a:lnTo>
                  <a:lnTo>
                    <a:pt x="4849" y="3751"/>
                  </a:lnTo>
                  <a:lnTo>
                    <a:pt x="4838" y="3799"/>
                  </a:lnTo>
                  <a:lnTo>
                    <a:pt x="4802" y="3827"/>
                  </a:lnTo>
                  <a:lnTo>
                    <a:pt x="4707" y="3882"/>
                  </a:lnTo>
                  <a:lnTo>
                    <a:pt x="4660" y="3924"/>
                  </a:lnTo>
                  <a:lnTo>
                    <a:pt x="4648" y="3951"/>
                  </a:lnTo>
                  <a:lnTo>
                    <a:pt x="4696" y="4048"/>
                  </a:lnTo>
                  <a:lnTo>
                    <a:pt x="4755" y="4248"/>
                  </a:lnTo>
                  <a:lnTo>
                    <a:pt x="4731" y="4331"/>
                  </a:lnTo>
                  <a:lnTo>
                    <a:pt x="4613" y="4324"/>
                  </a:lnTo>
                  <a:lnTo>
                    <a:pt x="4589" y="4345"/>
                  </a:lnTo>
                  <a:lnTo>
                    <a:pt x="4506" y="4400"/>
                  </a:lnTo>
                  <a:lnTo>
                    <a:pt x="4459" y="4386"/>
                  </a:lnTo>
                  <a:lnTo>
                    <a:pt x="4412" y="4372"/>
                  </a:lnTo>
                  <a:lnTo>
                    <a:pt x="4353" y="4379"/>
                  </a:lnTo>
                  <a:lnTo>
                    <a:pt x="4305" y="4393"/>
                  </a:lnTo>
                  <a:lnTo>
                    <a:pt x="4293" y="4407"/>
                  </a:lnTo>
                  <a:lnTo>
                    <a:pt x="4270" y="4442"/>
                  </a:lnTo>
                  <a:lnTo>
                    <a:pt x="4258" y="4455"/>
                  </a:lnTo>
                  <a:lnTo>
                    <a:pt x="4234" y="4462"/>
                  </a:lnTo>
                  <a:lnTo>
                    <a:pt x="4187" y="4462"/>
                  </a:lnTo>
                  <a:lnTo>
                    <a:pt x="4163" y="4462"/>
                  </a:lnTo>
                  <a:lnTo>
                    <a:pt x="4104" y="4483"/>
                  </a:lnTo>
                  <a:lnTo>
                    <a:pt x="4069" y="4497"/>
                  </a:lnTo>
                  <a:lnTo>
                    <a:pt x="4069" y="4518"/>
                  </a:lnTo>
                  <a:lnTo>
                    <a:pt x="4057" y="4545"/>
                  </a:lnTo>
                  <a:lnTo>
                    <a:pt x="4033" y="4566"/>
                  </a:lnTo>
                  <a:lnTo>
                    <a:pt x="4010" y="4587"/>
                  </a:lnTo>
                  <a:lnTo>
                    <a:pt x="3986" y="4600"/>
                  </a:lnTo>
                  <a:lnTo>
                    <a:pt x="3856" y="4649"/>
                  </a:lnTo>
                  <a:lnTo>
                    <a:pt x="3797" y="4690"/>
                  </a:lnTo>
                  <a:lnTo>
                    <a:pt x="3761" y="4759"/>
                  </a:lnTo>
                  <a:lnTo>
                    <a:pt x="3738" y="4780"/>
                  </a:lnTo>
                  <a:lnTo>
                    <a:pt x="3702" y="4801"/>
                  </a:lnTo>
                  <a:lnTo>
                    <a:pt x="3667" y="4808"/>
                  </a:lnTo>
                  <a:lnTo>
                    <a:pt x="3631" y="4801"/>
                  </a:lnTo>
                  <a:lnTo>
                    <a:pt x="3608" y="4794"/>
                  </a:lnTo>
                  <a:lnTo>
                    <a:pt x="3584" y="4773"/>
                  </a:lnTo>
                  <a:lnTo>
                    <a:pt x="3560" y="4759"/>
                  </a:lnTo>
                  <a:lnTo>
                    <a:pt x="3501" y="4739"/>
                  </a:lnTo>
                  <a:lnTo>
                    <a:pt x="3442" y="4739"/>
                  </a:lnTo>
                  <a:lnTo>
                    <a:pt x="3312" y="4745"/>
                  </a:lnTo>
                  <a:lnTo>
                    <a:pt x="3300" y="4759"/>
                  </a:lnTo>
                  <a:lnTo>
                    <a:pt x="3276" y="4814"/>
                  </a:lnTo>
                  <a:lnTo>
                    <a:pt x="3253" y="4835"/>
                  </a:lnTo>
                  <a:lnTo>
                    <a:pt x="3205" y="4849"/>
                  </a:lnTo>
                  <a:lnTo>
                    <a:pt x="3170" y="4842"/>
                  </a:lnTo>
                  <a:lnTo>
                    <a:pt x="3134" y="4828"/>
                  </a:lnTo>
                  <a:lnTo>
                    <a:pt x="3087" y="4821"/>
                  </a:lnTo>
                  <a:lnTo>
                    <a:pt x="3016" y="4828"/>
                  </a:lnTo>
                  <a:lnTo>
                    <a:pt x="2933" y="4842"/>
                  </a:lnTo>
                  <a:lnTo>
                    <a:pt x="2862" y="4863"/>
                  </a:lnTo>
                  <a:lnTo>
                    <a:pt x="2827" y="4890"/>
                  </a:lnTo>
                  <a:lnTo>
                    <a:pt x="2827" y="4953"/>
                  </a:lnTo>
                  <a:lnTo>
                    <a:pt x="2791" y="4973"/>
                  </a:lnTo>
                  <a:lnTo>
                    <a:pt x="2650" y="4973"/>
                  </a:lnTo>
                  <a:lnTo>
                    <a:pt x="2579" y="5001"/>
                  </a:lnTo>
                  <a:lnTo>
                    <a:pt x="2484" y="5091"/>
                  </a:lnTo>
                  <a:lnTo>
                    <a:pt x="2425" y="5139"/>
                  </a:lnTo>
                  <a:lnTo>
                    <a:pt x="2259" y="5187"/>
                  </a:lnTo>
                  <a:lnTo>
                    <a:pt x="2212" y="5215"/>
                  </a:lnTo>
                  <a:lnTo>
                    <a:pt x="2259" y="5236"/>
                  </a:lnTo>
                  <a:lnTo>
                    <a:pt x="2153" y="5263"/>
                  </a:lnTo>
                  <a:lnTo>
                    <a:pt x="2023" y="5284"/>
                  </a:lnTo>
                  <a:lnTo>
                    <a:pt x="1904" y="5277"/>
                  </a:lnTo>
                  <a:lnTo>
                    <a:pt x="1833" y="5222"/>
                  </a:lnTo>
                  <a:lnTo>
                    <a:pt x="1798" y="5250"/>
                  </a:lnTo>
                  <a:lnTo>
                    <a:pt x="1739" y="5270"/>
                  </a:lnTo>
                  <a:lnTo>
                    <a:pt x="1715" y="5298"/>
                  </a:lnTo>
                  <a:lnTo>
                    <a:pt x="1727" y="5332"/>
                  </a:lnTo>
                  <a:lnTo>
                    <a:pt x="1609" y="5374"/>
                  </a:lnTo>
                  <a:lnTo>
                    <a:pt x="1289" y="5381"/>
                  </a:lnTo>
                  <a:lnTo>
                    <a:pt x="1183" y="5408"/>
                  </a:lnTo>
                  <a:lnTo>
                    <a:pt x="1230" y="5477"/>
                  </a:lnTo>
                  <a:lnTo>
                    <a:pt x="1218" y="5540"/>
                  </a:lnTo>
                  <a:lnTo>
                    <a:pt x="1171" y="5602"/>
                  </a:lnTo>
                  <a:lnTo>
                    <a:pt x="1077" y="5415"/>
                  </a:lnTo>
                  <a:lnTo>
                    <a:pt x="1041" y="5374"/>
                  </a:lnTo>
                  <a:lnTo>
                    <a:pt x="994" y="5312"/>
                  </a:lnTo>
                  <a:lnTo>
                    <a:pt x="911" y="5222"/>
                  </a:lnTo>
                  <a:lnTo>
                    <a:pt x="1006" y="5146"/>
                  </a:lnTo>
                  <a:lnTo>
                    <a:pt x="1112" y="5084"/>
                  </a:lnTo>
                  <a:lnTo>
                    <a:pt x="1159" y="5035"/>
                  </a:lnTo>
                  <a:lnTo>
                    <a:pt x="1183" y="4987"/>
                  </a:lnTo>
                  <a:lnTo>
                    <a:pt x="1183" y="4946"/>
                  </a:lnTo>
                  <a:lnTo>
                    <a:pt x="1207" y="4932"/>
                  </a:lnTo>
                  <a:lnTo>
                    <a:pt x="1230" y="4932"/>
                  </a:lnTo>
                  <a:lnTo>
                    <a:pt x="1266" y="4932"/>
                  </a:lnTo>
                  <a:lnTo>
                    <a:pt x="1301" y="4939"/>
                  </a:lnTo>
                  <a:lnTo>
                    <a:pt x="1443" y="4918"/>
                  </a:lnTo>
                  <a:lnTo>
                    <a:pt x="1490" y="4904"/>
                  </a:lnTo>
                  <a:lnTo>
                    <a:pt x="1514" y="4890"/>
                  </a:lnTo>
                  <a:lnTo>
                    <a:pt x="1526" y="4877"/>
                  </a:lnTo>
                  <a:lnTo>
                    <a:pt x="1526" y="4863"/>
                  </a:lnTo>
                  <a:lnTo>
                    <a:pt x="1526" y="4849"/>
                  </a:lnTo>
                  <a:lnTo>
                    <a:pt x="1526" y="4842"/>
                  </a:lnTo>
                  <a:lnTo>
                    <a:pt x="1514" y="4828"/>
                  </a:lnTo>
                  <a:lnTo>
                    <a:pt x="1490" y="4821"/>
                  </a:lnTo>
                  <a:lnTo>
                    <a:pt x="1490" y="4808"/>
                  </a:lnTo>
                  <a:lnTo>
                    <a:pt x="1479" y="4801"/>
                  </a:lnTo>
                  <a:lnTo>
                    <a:pt x="1490" y="4780"/>
                  </a:lnTo>
                  <a:lnTo>
                    <a:pt x="1490" y="4759"/>
                  </a:lnTo>
                  <a:lnTo>
                    <a:pt x="1502" y="4683"/>
                  </a:lnTo>
                  <a:lnTo>
                    <a:pt x="1514" y="4663"/>
                  </a:lnTo>
                  <a:lnTo>
                    <a:pt x="1538" y="4649"/>
                  </a:lnTo>
                  <a:lnTo>
                    <a:pt x="1573" y="4635"/>
                  </a:lnTo>
                  <a:lnTo>
                    <a:pt x="1609" y="4621"/>
                  </a:lnTo>
                  <a:lnTo>
                    <a:pt x="1644" y="4573"/>
                  </a:lnTo>
                  <a:lnTo>
                    <a:pt x="1680" y="4448"/>
                  </a:lnTo>
                  <a:lnTo>
                    <a:pt x="1739" y="4407"/>
                  </a:lnTo>
                  <a:lnTo>
                    <a:pt x="1822" y="4386"/>
                  </a:lnTo>
                  <a:lnTo>
                    <a:pt x="1987" y="4290"/>
                  </a:lnTo>
                  <a:lnTo>
                    <a:pt x="2188" y="4221"/>
                  </a:lnTo>
                  <a:lnTo>
                    <a:pt x="2082" y="4172"/>
                  </a:lnTo>
                  <a:lnTo>
                    <a:pt x="1893" y="4048"/>
                  </a:lnTo>
                  <a:lnTo>
                    <a:pt x="1833" y="4027"/>
                  </a:lnTo>
                  <a:lnTo>
                    <a:pt x="1774" y="4013"/>
                  </a:lnTo>
                  <a:lnTo>
                    <a:pt x="1692" y="4006"/>
                  </a:lnTo>
                  <a:lnTo>
                    <a:pt x="1656" y="4006"/>
                  </a:lnTo>
                  <a:lnTo>
                    <a:pt x="1632" y="4013"/>
                  </a:lnTo>
                  <a:lnTo>
                    <a:pt x="1585" y="4020"/>
                  </a:lnTo>
                  <a:lnTo>
                    <a:pt x="1526" y="4020"/>
                  </a:lnTo>
                  <a:lnTo>
                    <a:pt x="1490" y="4027"/>
                  </a:lnTo>
                  <a:lnTo>
                    <a:pt x="1443" y="4048"/>
                  </a:lnTo>
                  <a:lnTo>
                    <a:pt x="1408" y="4055"/>
                  </a:lnTo>
                  <a:lnTo>
                    <a:pt x="1266" y="4055"/>
                  </a:lnTo>
                  <a:lnTo>
                    <a:pt x="1242" y="4062"/>
                  </a:lnTo>
                  <a:lnTo>
                    <a:pt x="1195" y="4062"/>
                  </a:lnTo>
                  <a:lnTo>
                    <a:pt x="1159" y="4055"/>
                  </a:lnTo>
                  <a:lnTo>
                    <a:pt x="1006" y="4000"/>
                  </a:lnTo>
                  <a:lnTo>
                    <a:pt x="982" y="3993"/>
                  </a:lnTo>
                  <a:lnTo>
                    <a:pt x="958" y="4000"/>
                  </a:lnTo>
                  <a:lnTo>
                    <a:pt x="935" y="4013"/>
                  </a:lnTo>
                  <a:lnTo>
                    <a:pt x="935" y="4027"/>
                  </a:lnTo>
                  <a:lnTo>
                    <a:pt x="911" y="4041"/>
                  </a:lnTo>
                  <a:lnTo>
                    <a:pt x="840" y="4000"/>
                  </a:lnTo>
                  <a:lnTo>
                    <a:pt x="970" y="3779"/>
                  </a:lnTo>
                  <a:lnTo>
                    <a:pt x="1065" y="3675"/>
                  </a:lnTo>
                  <a:lnTo>
                    <a:pt x="1041" y="3640"/>
                  </a:lnTo>
                  <a:lnTo>
                    <a:pt x="1053" y="3620"/>
                  </a:lnTo>
                  <a:lnTo>
                    <a:pt x="1065" y="3564"/>
                  </a:lnTo>
                  <a:lnTo>
                    <a:pt x="1230" y="3468"/>
                  </a:lnTo>
                  <a:lnTo>
                    <a:pt x="1266" y="3454"/>
                  </a:lnTo>
                  <a:lnTo>
                    <a:pt x="1490" y="3274"/>
                  </a:lnTo>
                  <a:lnTo>
                    <a:pt x="1550" y="3247"/>
                  </a:lnTo>
                  <a:lnTo>
                    <a:pt x="1609" y="3226"/>
                  </a:lnTo>
                  <a:lnTo>
                    <a:pt x="1656" y="3205"/>
                  </a:lnTo>
                  <a:lnTo>
                    <a:pt x="1703" y="3178"/>
                  </a:lnTo>
                  <a:lnTo>
                    <a:pt x="1798" y="3088"/>
                  </a:lnTo>
                  <a:lnTo>
                    <a:pt x="1928" y="2964"/>
                  </a:lnTo>
                  <a:lnTo>
                    <a:pt x="1928" y="2936"/>
                  </a:lnTo>
                  <a:lnTo>
                    <a:pt x="1940" y="2908"/>
                  </a:lnTo>
                  <a:lnTo>
                    <a:pt x="1916" y="2881"/>
                  </a:lnTo>
                  <a:lnTo>
                    <a:pt x="1893" y="2812"/>
                  </a:lnTo>
                  <a:lnTo>
                    <a:pt x="1869" y="2701"/>
                  </a:lnTo>
                  <a:lnTo>
                    <a:pt x="1798" y="2646"/>
                  </a:lnTo>
                  <a:lnTo>
                    <a:pt x="1763" y="2598"/>
                  </a:lnTo>
                  <a:lnTo>
                    <a:pt x="1715" y="2577"/>
                  </a:lnTo>
                  <a:lnTo>
                    <a:pt x="1656" y="2522"/>
                  </a:lnTo>
                  <a:lnTo>
                    <a:pt x="1538" y="2453"/>
                  </a:lnTo>
                  <a:lnTo>
                    <a:pt x="1502" y="2418"/>
                  </a:lnTo>
                  <a:lnTo>
                    <a:pt x="1467" y="2363"/>
                  </a:lnTo>
                  <a:lnTo>
                    <a:pt x="1443" y="2321"/>
                  </a:lnTo>
                  <a:lnTo>
                    <a:pt x="1360" y="2273"/>
                  </a:lnTo>
                  <a:lnTo>
                    <a:pt x="1313" y="2252"/>
                  </a:lnTo>
                  <a:lnTo>
                    <a:pt x="1266" y="2238"/>
                  </a:lnTo>
                  <a:lnTo>
                    <a:pt x="1124" y="2225"/>
                  </a:lnTo>
                  <a:lnTo>
                    <a:pt x="1077" y="2218"/>
                  </a:lnTo>
                  <a:lnTo>
                    <a:pt x="1041" y="2218"/>
                  </a:lnTo>
                  <a:lnTo>
                    <a:pt x="1006" y="2218"/>
                  </a:lnTo>
                  <a:lnTo>
                    <a:pt x="982" y="2225"/>
                  </a:lnTo>
                  <a:lnTo>
                    <a:pt x="935" y="2225"/>
                  </a:lnTo>
                  <a:lnTo>
                    <a:pt x="793" y="2197"/>
                  </a:lnTo>
                  <a:lnTo>
                    <a:pt x="651" y="2142"/>
                  </a:lnTo>
                  <a:lnTo>
                    <a:pt x="603" y="2135"/>
                  </a:lnTo>
                  <a:lnTo>
                    <a:pt x="544" y="2114"/>
                  </a:lnTo>
                  <a:lnTo>
                    <a:pt x="497" y="2080"/>
                  </a:lnTo>
                  <a:lnTo>
                    <a:pt x="450" y="2073"/>
                  </a:lnTo>
                  <a:lnTo>
                    <a:pt x="402" y="2073"/>
                  </a:lnTo>
                  <a:lnTo>
                    <a:pt x="355" y="2066"/>
                  </a:lnTo>
                  <a:lnTo>
                    <a:pt x="320" y="2052"/>
                  </a:lnTo>
                  <a:lnTo>
                    <a:pt x="296" y="2011"/>
                  </a:lnTo>
                  <a:lnTo>
                    <a:pt x="284" y="1997"/>
                  </a:lnTo>
                  <a:lnTo>
                    <a:pt x="260" y="1990"/>
                  </a:lnTo>
                  <a:lnTo>
                    <a:pt x="142" y="1969"/>
                  </a:lnTo>
                  <a:lnTo>
                    <a:pt x="59" y="1941"/>
                  </a:lnTo>
                  <a:lnTo>
                    <a:pt x="36" y="1921"/>
                  </a:lnTo>
                  <a:lnTo>
                    <a:pt x="36" y="1900"/>
                  </a:lnTo>
                  <a:lnTo>
                    <a:pt x="59" y="1886"/>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87" name="Google Shape;612;p22">
              <a:extLst>
                <a:ext uri="{FF2B5EF4-FFF2-40B4-BE49-F238E27FC236}">
                  <a16:creationId xmlns:a16="http://schemas.microsoft.com/office/drawing/2014/main" id="{2D5F061E-FC28-0E6E-BA80-84FA499BD092}"/>
                </a:ext>
              </a:extLst>
            </p:cNvPr>
            <p:cNvSpPr/>
            <p:nvPr/>
          </p:nvSpPr>
          <p:spPr>
            <a:xfrm flipH="1">
              <a:off x="4408548" y="1157352"/>
              <a:ext cx="591181" cy="448374"/>
            </a:xfrm>
            <a:custGeom>
              <a:avLst/>
              <a:gdLst/>
              <a:ahLst/>
              <a:cxnLst/>
              <a:rect l="l" t="t" r="r" b="b"/>
              <a:pathLst>
                <a:path w="9711" h="4704" extrusionOk="0">
                  <a:moveTo>
                    <a:pt x="24" y="850"/>
                  </a:moveTo>
                  <a:lnTo>
                    <a:pt x="166" y="725"/>
                  </a:lnTo>
                  <a:lnTo>
                    <a:pt x="190" y="663"/>
                  </a:lnTo>
                  <a:lnTo>
                    <a:pt x="426" y="428"/>
                  </a:lnTo>
                  <a:lnTo>
                    <a:pt x="438" y="387"/>
                  </a:lnTo>
                  <a:lnTo>
                    <a:pt x="450" y="373"/>
                  </a:lnTo>
                  <a:lnTo>
                    <a:pt x="474" y="359"/>
                  </a:lnTo>
                  <a:lnTo>
                    <a:pt x="509" y="318"/>
                  </a:lnTo>
                  <a:lnTo>
                    <a:pt x="592" y="283"/>
                  </a:lnTo>
                  <a:lnTo>
                    <a:pt x="710" y="249"/>
                  </a:lnTo>
                  <a:lnTo>
                    <a:pt x="888" y="228"/>
                  </a:lnTo>
                  <a:lnTo>
                    <a:pt x="970" y="214"/>
                  </a:lnTo>
                  <a:lnTo>
                    <a:pt x="1041" y="180"/>
                  </a:lnTo>
                  <a:lnTo>
                    <a:pt x="1077" y="166"/>
                  </a:lnTo>
                  <a:lnTo>
                    <a:pt x="1219" y="173"/>
                  </a:lnTo>
                  <a:lnTo>
                    <a:pt x="1266" y="159"/>
                  </a:lnTo>
                  <a:lnTo>
                    <a:pt x="1290" y="152"/>
                  </a:lnTo>
                  <a:lnTo>
                    <a:pt x="1349" y="124"/>
                  </a:lnTo>
                  <a:lnTo>
                    <a:pt x="1467" y="76"/>
                  </a:lnTo>
                  <a:lnTo>
                    <a:pt x="1538" y="55"/>
                  </a:lnTo>
                  <a:lnTo>
                    <a:pt x="1621" y="48"/>
                  </a:lnTo>
                  <a:lnTo>
                    <a:pt x="1893" y="48"/>
                  </a:lnTo>
                  <a:lnTo>
                    <a:pt x="1976" y="35"/>
                  </a:lnTo>
                  <a:lnTo>
                    <a:pt x="2094" y="7"/>
                  </a:lnTo>
                  <a:lnTo>
                    <a:pt x="2165" y="0"/>
                  </a:lnTo>
                  <a:lnTo>
                    <a:pt x="2248" y="7"/>
                  </a:lnTo>
                  <a:lnTo>
                    <a:pt x="2319" y="35"/>
                  </a:lnTo>
                  <a:lnTo>
                    <a:pt x="2378" y="69"/>
                  </a:lnTo>
                  <a:lnTo>
                    <a:pt x="2413" y="111"/>
                  </a:lnTo>
                  <a:lnTo>
                    <a:pt x="2390" y="124"/>
                  </a:lnTo>
                  <a:lnTo>
                    <a:pt x="2354" y="97"/>
                  </a:lnTo>
                  <a:lnTo>
                    <a:pt x="2259" y="48"/>
                  </a:lnTo>
                  <a:lnTo>
                    <a:pt x="2212" y="28"/>
                  </a:lnTo>
                  <a:lnTo>
                    <a:pt x="2224" y="41"/>
                  </a:lnTo>
                  <a:lnTo>
                    <a:pt x="2236" y="55"/>
                  </a:lnTo>
                  <a:lnTo>
                    <a:pt x="2236" y="90"/>
                  </a:lnTo>
                  <a:lnTo>
                    <a:pt x="2212" y="76"/>
                  </a:lnTo>
                  <a:lnTo>
                    <a:pt x="2189" y="69"/>
                  </a:lnTo>
                  <a:lnTo>
                    <a:pt x="2153" y="62"/>
                  </a:lnTo>
                  <a:lnTo>
                    <a:pt x="2106" y="62"/>
                  </a:lnTo>
                  <a:lnTo>
                    <a:pt x="2141" y="76"/>
                  </a:lnTo>
                  <a:lnTo>
                    <a:pt x="2177" y="97"/>
                  </a:lnTo>
                  <a:lnTo>
                    <a:pt x="2177" y="117"/>
                  </a:lnTo>
                  <a:lnTo>
                    <a:pt x="2141" y="124"/>
                  </a:lnTo>
                  <a:lnTo>
                    <a:pt x="2118" y="117"/>
                  </a:lnTo>
                  <a:lnTo>
                    <a:pt x="2082" y="104"/>
                  </a:lnTo>
                  <a:lnTo>
                    <a:pt x="2047" y="97"/>
                  </a:lnTo>
                  <a:lnTo>
                    <a:pt x="1999" y="90"/>
                  </a:lnTo>
                  <a:lnTo>
                    <a:pt x="2035" y="117"/>
                  </a:lnTo>
                  <a:lnTo>
                    <a:pt x="2082" y="131"/>
                  </a:lnTo>
                  <a:lnTo>
                    <a:pt x="2141" y="138"/>
                  </a:lnTo>
                  <a:lnTo>
                    <a:pt x="2177" y="152"/>
                  </a:lnTo>
                  <a:lnTo>
                    <a:pt x="2200" y="159"/>
                  </a:lnTo>
                  <a:lnTo>
                    <a:pt x="2224" y="166"/>
                  </a:lnTo>
                  <a:lnTo>
                    <a:pt x="2248" y="180"/>
                  </a:lnTo>
                  <a:lnTo>
                    <a:pt x="2224" y="187"/>
                  </a:lnTo>
                  <a:lnTo>
                    <a:pt x="2200" y="193"/>
                  </a:lnTo>
                  <a:lnTo>
                    <a:pt x="2212" y="207"/>
                  </a:lnTo>
                  <a:lnTo>
                    <a:pt x="2224" y="221"/>
                  </a:lnTo>
                  <a:lnTo>
                    <a:pt x="2236" y="235"/>
                  </a:lnTo>
                  <a:lnTo>
                    <a:pt x="2259" y="235"/>
                  </a:lnTo>
                  <a:lnTo>
                    <a:pt x="2283" y="200"/>
                  </a:lnTo>
                  <a:lnTo>
                    <a:pt x="2319" y="187"/>
                  </a:lnTo>
                  <a:lnTo>
                    <a:pt x="2342" y="166"/>
                  </a:lnTo>
                  <a:lnTo>
                    <a:pt x="2319" y="124"/>
                  </a:lnTo>
                  <a:lnTo>
                    <a:pt x="2354" y="124"/>
                  </a:lnTo>
                  <a:lnTo>
                    <a:pt x="2390" y="131"/>
                  </a:lnTo>
                  <a:lnTo>
                    <a:pt x="2425" y="138"/>
                  </a:lnTo>
                  <a:lnTo>
                    <a:pt x="2449" y="152"/>
                  </a:lnTo>
                  <a:lnTo>
                    <a:pt x="2461" y="173"/>
                  </a:lnTo>
                  <a:lnTo>
                    <a:pt x="2449" y="180"/>
                  </a:lnTo>
                  <a:lnTo>
                    <a:pt x="2425" y="180"/>
                  </a:lnTo>
                  <a:lnTo>
                    <a:pt x="2413" y="187"/>
                  </a:lnTo>
                  <a:lnTo>
                    <a:pt x="2425" y="228"/>
                  </a:lnTo>
                  <a:lnTo>
                    <a:pt x="2461" y="256"/>
                  </a:lnTo>
                  <a:lnTo>
                    <a:pt x="2508" y="276"/>
                  </a:lnTo>
                  <a:lnTo>
                    <a:pt x="2579" y="297"/>
                  </a:lnTo>
                  <a:lnTo>
                    <a:pt x="2591" y="297"/>
                  </a:lnTo>
                  <a:lnTo>
                    <a:pt x="2638" y="297"/>
                  </a:lnTo>
                  <a:lnTo>
                    <a:pt x="2662" y="297"/>
                  </a:lnTo>
                  <a:lnTo>
                    <a:pt x="2650" y="311"/>
                  </a:lnTo>
                  <a:lnTo>
                    <a:pt x="2650" y="325"/>
                  </a:lnTo>
                  <a:lnTo>
                    <a:pt x="2650" y="325"/>
                  </a:lnTo>
                  <a:lnTo>
                    <a:pt x="2709" y="338"/>
                  </a:lnTo>
                  <a:lnTo>
                    <a:pt x="2733" y="338"/>
                  </a:lnTo>
                  <a:lnTo>
                    <a:pt x="2756" y="325"/>
                  </a:lnTo>
                  <a:lnTo>
                    <a:pt x="2804" y="297"/>
                  </a:lnTo>
                  <a:lnTo>
                    <a:pt x="2792" y="262"/>
                  </a:lnTo>
                  <a:lnTo>
                    <a:pt x="2744" y="235"/>
                  </a:lnTo>
                  <a:lnTo>
                    <a:pt x="2673" y="214"/>
                  </a:lnTo>
                  <a:lnTo>
                    <a:pt x="2721" y="207"/>
                  </a:lnTo>
                  <a:lnTo>
                    <a:pt x="2756" y="207"/>
                  </a:lnTo>
                  <a:lnTo>
                    <a:pt x="2815" y="235"/>
                  </a:lnTo>
                  <a:lnTo>
                    <a:pt x="2827" y="235"/>
                  </a:lnTo>
                  <a:lnTo>
                    <a:pt x="2898" y="235"/>
                  </a:lnTo>
                  <a:lnTo>
                    <a:pt x="2910" y="242"/>
                  </a:lnTo>
                  <a:lnTo>
                    <a:pt x="2934" y="269"/>
                  </a:lnTo>
                  <a:lnTo>
                    <a:pt x="2945" y="276"/>
                  </a:lnTo>
                  <a:lnTo>
                    <a:pt x="3087" y="352"/>
                  </a:lnTo>
                  <a:lnTo>
                    <a:pt x="3253" y="421"/>
                  </a:lnTo>
                  <a:lnTo>
                    <a:pt x="3229" y="456"/>
                  </a:lnTo>
                  <a:lnTo>
                    <a:pt x="3206" y="456"/>
                  </a:lnTo>
                  <a:lnTo>
                    <a:pt x="3182" y="435"/>
                  </a:lnTo>
                  <a:lnTo>
                    <a:pt x="3147" y="421"/>
                  </a:lnTo>
                  <a:lnTo>
                    <a:pt x="3099" y="421"/>
                  </a:lnTo>
                  <a:lnTo>
                    <a:pt x="3040" y="421"/>
                  </a:lnTo>
                  <a:lnTo>
                    <a:pt x="2993" y="435"/>
                  </a:lnTo>
                  <a:lnTo>
                    <a:pt x="2969" y="449"/>
                  </a:lnTo>
                  <a:lnTo>
                    <a:pt x="2957" y="463"/>
                  </a:lnTo>
                  <a:lnTo>
                    <a:pt x="2910" y="483"/>
                  </a:lnTo>
                  <a:lnTo>
                    <a:pt x="2945" y="504"/>
                  </a:lnTo>
                  <a:lnTo>
                    <a:pt x="2934" y="525"/>
                  </a:lnTo>
                  <a:lnTo>
                    <a:pt x="2898" y="546"/>
                  </a:lnTo>
                  <a:lnTo>
                    <a:pt x="2886" y="566"/>
                  </a:lnTo>
                  <a:lnTo>
                    <a:pt x="2898" y="594"/>
                  </a:lnTo>
                  <a:lnTo>
                    <a:pt x="2945" y="594"/>
                  </a:lnTo>
                  <a:lnTo>
                    <a:pt x="2993" y="594"/>
                  </a:lnTo>
                  <a:lnTo>
                    <a:pt x="3040" y="594"/>
                  </a:lnTo>
                  <a:lnTo>
                    <a:pt x="3076" y="601"/>
                  </a:lnTo>
                  <a:lnTo>
                    <a:pt x="3111" y="622"/>
                  </a:lnTo>
                  <a:lnTo>
                    <a:pt x="3135" y="649"/>
                  </a:lnTo>
                  <a:lnTo>
                    <a:pt x="3147" y="677"/>
                  </a:lnTo>
                  <a:lnTo>
                    <a:pt x="3170" y="684"/>
                  </a:lnTo>
                  <a:lnTo>
                    <a:pt x="3288" y="718"/>
                  </a:lnTo>
                  <a:lnTo>
                    <a:pt x="3348" y="698"/>
                  </a:lnTo>
                  <a:lnTo>
                    <a:pt x="3407" y="642"/>
                  </a:lnTo>
                  <a:lnTo>
                    <a:pt x="3466" y="622"/>
                  </a:lnTo>
                  <a:lnTo>
                    <a:pt x="3312" y="525"/>
                  </a:lnTo>
                  <a:lnTo>
                    <a:pt x="3288" y="483"/>
                  </a:lnTo>
                  <a:lnTo>
                    <a:pt x="3430" y="470"/>
                  </a:lnTo>
                  <a:lnTo>
                    <a:pt x="3821" y="504"/>
                  </a:lnTo>
                  <a:lnTo>
                    <a:pt x="3939" y="483"/>
                  </a:lnTo>
                  <a:lnTo>
                    <a:pt x="4022" y="511"/>
                  </a:lnTo>
                  <a:lnTo>
                    <a:pt x="4057" y="532"/>
                  </a:lnTo>
                  <a:lnTo>
                    <a:pt x="4069" y="559"/>
                  </a:lnTo>
                  <a:lnTo>
                    <a:pt x="4057" y="559"/>
                  </a:lnTo>
                  <a:lnTo>
                    <a:pt x="4022" y="573"/>
                  </a:lnTo>
                  <a:lnTo>
                    <a:pt x="3986" y="594"/>
                  </a:lnTo>
                  <a:lnTo>
                    <a:pt x="3963" y="608"/>
                  </a:lnTo>
                  <a:lnTo>
                    <a:pt x="3951" y="656"/>
                  </a:lnTo>
                  <a:lnTo>
                    <a:pt x="3927" y="780"/>
                  </a:lnTo>
                  <a:lnTo>
                    <a:pt x="3939" y="829"/>
                  </a:lnTo>
                  <a:lnTo>
                    <a:pt x="3963" y="856"/>
                  </a:lnTo>
                  <a:lnTo>
                    <a:pt x="4045" y="919"/>
                  </a:lnTo>
                  <a:lnTo>
                    <a:pt x="4093" y="1001"/>
                  </a:lnTo>
                  <a:lnTo>
                    <a:pt x="4223" y="1126"/>
                  </a:lnTo>
                  <a:lnTo>
                    <a:pt x="4270" y="1209"/>
                  </a:lnTo>
                  <a:lnTo>
                    <a:pt x="4282" y="1222"/>
                  </a:lnTo>
                  <a:lnTo>
                    <a:pt x="4294" y="1250"/>
                  </a:lnTo>
                  <a:lnTo>
                    <a:pt x="4365" y="1292"/>
                  </a:lnTo>
                  <a:lnTo>
                    <a:pt x="4412" y="1326"/>
                  </a:lnTo>
                  <a:lnTo>
                    <a:pt x="4613" y="1374"/>
                  </a:lnTo>
                  <a:lnTo>
                    <a:pt x="4779" y="1443"/>
                  </a:lnTo>
                  <a:lnTo>
                    <a:pt x="4909" y="1464"/>
                  </a:lnTo>
                  <a:lnTo>
                    <a:pt x="5003" y="1513"/>
                  </a:lnTo>
                  <a:lnTo>
                    <a:pt x="5062" y="1533"/>
                  </a:lnTo>
                  <a:lnTo>
                    <a:pt x="5133" y="1540"/>
                  </a:lnTo>
                  <a:lnTo>
                    <a:pt x="5358" y="1547"/>
                  </a:lnTo>
                  <a:lnTo>
                    <a:pt x="5453" y="1568"/>
                  </a:lnTo>
                  <a:lnTo>
                    <a:pt x="5536" y="1595"/>
                  </a:lnTo>
                  <a:lnTo>
                    <a:pt x="5618" y="1623"/>
                  </a:lnTo>
                  <a:lnTo>
                    <a:pt x="5689" y="1609"/>
                  </a:lnTo>
                  <a:lnTo>
                    <a:pt x="5808" y="1658"/>
                  </a:lnTo>
                  <a:lnTo>
                    <a:pt x="5867" y="1671"/>
                  </a:lnTo>
                  <a:lnTo>
                    <a:pt x="6103" y="1706"/>
                  </a:lnTo>
                  <a:lnTo>
                    <a:pt x="6245" y="1734"/>
                  </a:lnTo>
                  <a:lnTo>
                    <a:pt x="6316" y="1754"/>
                  </a:lnTo>
                  <a:lnTo>
                    <a:pt x="6978" y="2079"/>
                  </a:lnTo>
                  <a:lnTo>
                    <a:pt x="7440" y="2217"/>
                  </a:lnTo>
                  <a:lnTo>
                    <a:pt x="7653" y="2341"/>
                  </a:lnTo>
                  <a:lnTo>
                    <a:pt x="7783" y="2376"/>
                  </a:lnTo>
                  <a:lnTo>
                    <a:pt x="7830" y="2397"/>
                  </a:lnTo>
                  <a:lnTo>
                    <a:pt x="7877" y="2438"/>
                  </a:lnTo>
                  <a:lnTo>
                    <a:pt x="7913" y="2459"/>
                  </a:lnTo>
                  <a:lnTo>
                    <a:pt x="7960" y="2466"/>
                  </a:lnTo>
                  <a:lnTo>
                    <a:pt x="7972" y="2473"/>
                  </a:lnTo>
                  <a:lnTo>
                    <a:pt x="8019" y="2528"/>
                  </a:lnTo>
                  <a:lnTo>
                    <a:pt x="8055" y="2548"/>
                  </a:lnTo>
                  <a:lnTo>
                    <a:pt x="8067" y="2562"/>
                  </a:lnTo>
                  <a:lnTo>
                    <a:pt x="8173" y="2590"/>
                  </a:lnTo>
                  <a:lnTo>
                    <a:pt x="8279" y="2645"/>
                  </a:lnTo>
                  <a:lnTo>
                    <a:pt x="8303" y="2659"/>
                  </a:lnTo>
                  <a:lnTo>
                    <a:pt x="8350" y="2673"/>
                  </a:lnTo>
                  <a:lnTo>
                    <a:pt x="8764" y="2714"/>
                  </a:lnTo>
                  <a:lnTo>
                    <a:pt x="9391" y="2714"/>
                  </a:lnTo>
                  <a:lnTo>
                    <a:pt x="9391" y="2721"/>
                  </a:lnTo>
                  <a:lnTo>
                    <a:pt x="9379" y="2776"/>
                  </a:lnTo>
                  <a:lnTo>
                    <a:pt x="9450" y="2908"/>
                  </a:lnTo>
                  <a:lnTo>
                    <a:pt x="9474" y="2928"/>
                  </a:lnTo>
                  <a:lnTo>
                    <a:pt x="9498" y="2935"/>
                  </a:lnTo>
                  <a:lnTo>
                    <a:pt x="9521" y="2942"/>
                  </a:lnTo>
                  <a:lnTo>
                    <a:pt x="9569" y="2984"/>
                  </a:lnTo>
                  <a:lnTo>
                    <a:pt x="9592" y="2990"/>
                  </a:lnTo>
                  <a:lnTo>
                    <a:pt x="9616" y="2997"/>
                  </a:lnTo>
                  <a:lnTo>
                    <a:pt x="9639" y="3004"/>
                  </a:lnTo>
                  <a:lnTo>
                    <a:pt x="9663" y="3011"/>
                  </a:lnTo>
                  <a:lnTo>
                    <a:pt x="9663" y="3025"/>
                  </a:lnTo>
                  <a:lnTo>
                    <a:pt x="9651" y="3060"/>
                  </a:lnTo>
                  <a:lnTo>
                    <a:pt x="9651" y="3087"/>
                  </a:lnTo>
                  <a:lnTo>
                    <a:pt x="9663" y="3115"/>
                  </a:lnTo>
                  <a:lnTo>
                    <a:pt x="9663" y="3232"/>
                  </a:lnTo>
                  <a:lnTo>
                    <a:pt x="9687" y="3267"/>
                  </a:lnTo>
                  <a:lnTo>
                    <a:pt x="9710" y="3322"/>
                  </a:lnTo>
                  <a:lnTo>
                    <a:pt x="9710" y="3343"/>
                  </a:lnTo>
                  <a:lnTo>
                    <a:pt x="9710" y="3363"/>
                  </a:lnTo>
                  <a:lnTo>
                    <a:pt x="9663" y="3405"/>
                  </a:lnTo>
                  <a:lnTo>
                    <a:pt x="9639" y="3432"/>
                  </a:lnTo>
                  <a:lnTo>
                    <a:pt x="9628" y="3529"/>
                  </a:lnTo>
                  <a:lnTo>
                    <a:pt x="9545" y="3695"/>
                  </a:lnTo>
                  <a:lnTo>
                    <a:pt x="8954" y="3647"/>
                  </a:lnTo>
                  <a:lnTo>
                    <a:pt x="8705" y="3653"/>
                  </a:lnTo>
                  <a:lnTo>
                    <a:pt x="8622" y="3660"/>
                  </a:lnTo>
                  <a:lnTo>
                    <a:pt x="8516" y="3667"/>
                  </a:lnTo>
                  <a:lnTo>
                    <a:pt x="8386" y="3681"/>
                  </a:lnTo>
                  <a:lnTo>
                    <a:pt x="8315" y="3681"/>
                  </a:lnTo>
                  <a:lnTo>
                    <a:pt x="8268" y="3702"/>
                  </a:lnTo>
                  <a:lnTo>
                    <a:pt x="8220" y="3736"/>
                  </a:lnTo>
                  <a:lnTo>
                    <a:pt x="8197" y="3778"/>
                  </a:lnTo>
                  <a:lnTo>
                    <a:pt x="8185" y="3833"/>
                  </a:lnTo>
                  <a:lnTo>
                    <a:pt x="8185" y="3861"/>
                  </a:lnTo>
                  <a:lnTo>
                    <a:pt x="8208" y="3888"/>
                  </a:lnTo>
                  <a:lnTo>
                    <a:pt x="8208" y="3916"/>
                  </a:lnTo>
                  <a:lnTo>
                    <a:pt x="8185" y="3950"/>
                  </a:lnTo>
                  <a:lnTo>
                    <a:pt x="8078" y="3971"/>
                  </a:lnTo>
                  <a:lnTo>
                    <a:pt x="7972" y="4006"/>
                  </a:lnTo>
                  <a:lnTo>
                    <a:pt x="7854" y="4020"/>
                  </a:lnTo>
                  <a:lnTo>
                    <a:pt x="7700" y="4075"/>
                  </a:lnTo>
                  <a:lnTo>
                    <a:pt x="7558" y="4151"/>
                  </a:lnTo>
                  <a:lnTo>
                    <a:pt x="7511" y="4185"/>
                  </a:lnTo>
                  <a:lnTo>
                    <a:pt x="7558" y="4220"/>
                  </a:lnTo>
                  <a:lnTo>
                    <a:pt x="7582" y="4247"/>
                  </a:lnTo>
                  <a:lnTo>
                    <a:pt x="7605" y="4303"/>
                  </a:lnTo>
                  <a:lnTo>
                    <a:pt x="7664" y="4337"/>
                  </a:lnTo>
                  <a:lnTo>
                    <a:pt x="7712" y="4420"/>
                  </a:lnTo>
                  <a:lnTo>
                    <a:pt x="7759" y="4434"/>
                  </a:lnTo>
                  <a:lnTo>
                    <a:pt x="7830" y="4517"/>
                  </a:lnTo>
                  <a:lnTo>
                    <a:pt x="7877" y="4531"/>
                  </a:lnTo>
                  <a:lnTo>
                    <a:pt x="7901" y="4551"/>
                  </a:lnTo>
                  <a:lnTo>
                    <a:pt x="7925" y="4579"/>
                  </a:lnTo>
                  <a:lnTo>
                    <a:pt x="7854" y="4593"/>
                  </a:lnTo>
                  <a:lnTo>
                    <a:pt x="7806" y="4620"/>
                  </a:lnTo>
                  <a:lnTo>
                    <a:pt x="7783" y="4655"/>
                  </a:lnTo>
                  <a:lnTo>
                    <a:pt x="7759" y="4696"/>
                  </a:lnTo>
                  <a:lnTo>
                    <a:pt x="7724" y="4703"/>
                  </a:lnTo>
                  <a:lnTo>
                    <a:pt x="7664" y="4696"/>
                  </a:lnTo>
                  <a:lnTo>
                    <a:pt x="7605" y="4676"/>
                  </a:lnTo>
                  <a:lnTo>
                    <a:pt x="7522" y="4669"/>
                  </a:lnTo>
                  <a:lnTo>
                    <a:pt x="7463" y="4683"/>
                  </a:lnTo>
                  <a:lnTo>
                    <a:pt x="7404" y="4696"/>
                  </a:lnTo>
                  <a:lnTo>
                    <a:pt x="7345" y="4703"/>
                  </a:lnTo>
                  <a:lnTo>
                    <a:pt x="7274" y="4703"/>
                  </a:lnTo>
                  <a:lnTo>
                    <a:pt x="7203" y="4696"/>
                  </a:lnTo>
                  <a:lnTo>
                    <a:pt x="7144" y="4689"/>
                  </a:lnTo>
                  <a:lnTo>
                    <a:pt x="7002" y="4655"/>
                  </a:lnTo>
                  <a:lnTo>
                    <a:pt x="6907" y="4641"/>
                  </a:lnTo>
                  <a:lnTo>
                    <a:pt x="6907" y="4641"/>
                  </a:lnTo>
                  <a:lnTo>
                    <a:pt x="6907" y="4634"/>
                  </a:lnTo>
                  <a:lnTo>
                    <a:pt x="6872" y="4586"/>
                  </a:lnTo>
                  <a:lnTo>
                    <a:pt x="6813" y="4538"/>
                  </a:lnTo>
                  <a:lnTo>
                    <a:pt x="6754" y="4503"/>
                  </a:lnTo>
                  <a:lnTo>
                    <a:pt x="6695" y="4462"/>
                  </a:lnTo>
                  <a:lnTo>
                    <a:pt x="6624" y="4344"/>
                  </a:lnTo>
                  <a:lnTo>
                    <a:pt x="6399" y="4178"/>
                  </a:lnTo>
                  <a:lnTo>
                    <a:pt x="6292" y="4082"/>
                  </a:lnTo>
                  <a:lnTo>
                    <a:pt x="6103" y="3771"/>
                  </a:lnTo>
                  <a:lnTo>
                    <a:pt x="6020" y="3674"/>
                  </a:lnTo>
                  <a:lnTo>
                    <a:pt x="5914" y="3605"/>
                  </a:lnTo>
                  <a:lnTo>
                    <a:pt x="5748" y="3536"/>
                  </a:lnTo>
                  <a:lnTo>
                    <a:pt x="5677" y="3495"/>
                  </a:lnTo>
                  <a:lnTo>
                    <a:pt x="5607" y="3439"/>
                  </a:lnTo>
                  <a:lnTo>
                    <a:pt x="5476" y="3253"/>
                  </a:lnTo>
                  <a:lnTo>
                    <a:pt x="5453" y="3225"/>
                  </a:lnTo>
                  <a:lnTo>
                    <a:pt x="5370" y="3177"/>
                  </a:lnTo>
                  <a:lnTo>
                    <a:pt x="5346" y="3156"/>
                  </a:lnTo>
                  <a:lnTo>
                    <a:pt x="5334" y="3136"/>
                  </a:lnTo>
                  <a:lnTo>
                    <a:pt x="5334" y="3087"/>
                  </a:lnTo>
                  <a:lnTo>
                    <a:pt x="5311" y="3066"/>
                  </a:lnTo>
                  <a:lnTo>
                    <a:pt x="5252" y="3039"/>
                  </a:lnTo>
                  <a:lnTo>
                    <a:pt x="5169" y="3032"/>
                  </a:lnTo>
                  <a:lnTo>
                    <a:pt x="5003" y="3032"/>
                  </a:lnTo>
                  <a:lnTo>
                    <a:pt x="4790" y="2984"/>
                  </a:lnTo>
                  <a:lnTo>
                    <a:pt x="4708" y="2977"/>
                  </a:lnTo>
                  <a:lnTo>
                    <a:pt x="4637" y="2977"/>
                  </a:lnTo>
                  <a:lnTo>
                    <a:pt x="4495" y="3004"/>
                  </a:lnTo>
                  <a:lnTo>
                    <a:pt x="4424" y="2990"/>
                  </a:lnTo>
                  <a:lnTo>
                    <a:pt x="4388" y="2963"/>
                  </a:lnTo>
                  <a:lnTo>
                    <a:pt x="4270" y="2839"/>
                  </a:lnTo>
                  <a:lnTo>
                    <a:pt x="4164" y="2714"/>
                  </a:lnTo>
                  <a:lnTo>
                    <a:pt x="4045" y="2590"/>
                  </a:lnTo>
                  <a:lnTo>
                    <a:pt x="3927" y="2466"/>
                  </a:lnTo>
                  <a:lnTo>
                    <a:pt x="3821" y="2341"/>
                  </a:lnTo>
                  <a:lnTo>
                    <a:pt x="3702" y="2217"/>
                  </a:lnTo>
                  <a:lnTo>
                    <a:pt x="3596" y="2093"/>
                  </a:lnTo>
                  <a:lnTo>
                    <a:pt x="3478" y="1961"/>
                  </a:lnTo>
                  <a:lnTo>
                    <a:pt x="3442" y="1920"/>
                  </a:lnTo>
                  <a:lnTo>
                    <a:pt x="3371" y="1865"/>
                  </a:lnTo>
                  <a:lnTo>
                    <a:pt x="3300" y="1837"/>
                  </a:lnTo>
                  <a:lnTo>
                    <a:pt x="3194" y="1823"/>
                  </a:lnTo>
                  <a:lnTo>
                    <a:pt x="2969" y="1789"/>
                  </a:lnTo>
                  <a:lnTo>
                    <a:pt x="2756" y="1754"/>
                  </a:lnTo>
                  <a:lnTo>
                    <a:pt x="2532" y="1720"/>
                  </a:lnTo>
                  <a:lnTo>
                    <a:pt x="2307" y="1685"/>
                  </a:lnTo>
                  <a:lnTo>
                    <a:pt x="2082" y="1651"/>
                  </a:lnTo>
                  <a:lnTo>
                    <a:pt x="1857" y="1616"/>
                  </a:lnTo>
                  <a:lnTo>
                    <a:pt x="1633" y="1582"/>
                  </a:lnTo>
                  <a:lnTo>
                    <a:pt x="1408" y="1547"/>
                  </a:lnTo>
                  <a:lnTo>
                    <a:pt x="1302" y="1533"/>
                  </a:lnTo>
                  <a:lnTo>
                    <a:pt x="1148" y="1492"/>
                  </a:lnTo>
                  <a:lnTo>
                    <a:pt x="1018" y="1430"/>
                  </a:lnTo>
                  <a:lnTo>
                    <a:pt x="959" y="1409"/>
                  </a:lnTo>
                  <a:lnTo>
                    <a:pt x="840" y="1409"/>
                  </a:lnTo>
                  <a:lnTo>
                    <a:pt x="840" y="1409"/>
                  </a:lnTo>
                  <a:lnTo>
                    <a:pt x="840" y="1409"/>
                  </a:lnTo>
                  <a:lnTo>
                    <a:pt x="817" y="1388"/>
                  </a:lnTo>
                  <a:lnTo>
                    <a:pt x="746" y="1271"/>
                  </a:lnTo>
                  <a:lnTo>
                    <a:pt x="734" y="1250"/>
                  </a:lnTo>
                  <a:lnTo>
                    <a:pt x="675" y="1243"/>
                  </a:lnTo>
                  <a:lnTo>
                    <a:pt x="616" y="1229"/>
                  </a:lnTo>
                  <a:lnTo>
                    <a:pt x="556" y="1209"/>
                  </a:lnTo>
                  <a:lnTo>
                    <a:pt x="485" y="1160"/>
                  </a:lnTo>
                  <a:lnTo>
                    <a:pt x="213" y="1077"/>
                  </a:lnTo>
                  <a:lnTo>
                    <a:pt x="119" y="1029"/>
                  </a:lnTo>
                  <a:lnTo>
                    <a:pt x="72" y="995"/>
                  </a:lnTo>
                  <a:lnTo>
                    <a:pt x="24" y="946"/>
                  </a:lnTo>
                  <a:lnTo>
                    <a:pt x="1" y="898"/>
                  </a:lnTo>
                  <a:lnTo>
                    <a:pt x="24" y="850"/>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88" name="Google Shape;613;p22">
              <a:extLst>
                <a:ext uri="{FF2B5EF4-FFF2-40B4-BE49-F238E27FC236}">
                  <a16:creationId xmlns:a16="http://schemas.microsoft.com/office/drawing/2014/main" id="{9689C0BF-6C1C-E401-8E04-667DBAA84791}"/>
                </a:ext>
              </a:extLst>
            </p:cNvPr>
            <p:cNvSpPr/>
            <p:nvPr/>
          </p:nvSpPr>
          <p:spPr>
            <a:xfrm flipH="1">
              <a:off x="3722376" y="3026915"/>
              <a:ext cx="489638" cy="471345"/>
            </a:xfrm>
            <a:custGeom>
              <a:avLst/>
              <a:gdLst/>
              <a:ahLst/>
              <a:cxnLst/>
              <a:rect l="l" t="t" r="r" b="b"/>
              <a:pathLst>
                <a:path w="8043" h="4945" extrusionOk="0">
                  <a:moveTo>
                    <a:pt x="142" y="97"/>
                  </a:moveTo>
                  <a:lnTo>
                    <a:pt x="260" y="0"/>
                  </a:lnTo>
                  <a:lnTo>
                    <a:pt x="284" y="35"/>
                  </a:lnTo>
                  <a:lnTo>
                    <a:pt x="521" y="159"/>
                  </a:lnTo>
                  <a:lnTo>
                    <a:pt x="674" y="221"/>
                  </a:lnTo>
                  <a:lnTo>
                    <a:pt x="722" y="249"/>
                  </a:lnTo>
                  <a:lnTo>
                    <a:pt x="757" y="276"/>
                  </a:lnTo>
                  <a:lnTo>
                    <a:pt x="793" y="325"/>
                  </a:lnTo>
                  <a:lnTo>
                    <a:pt x="828" y="345"/>
                  </a:lnTo>
                  <a:lnTo>
                    <a:pt x="852" y="352"/>
                  </a:lnTo>
                  <a:lnTo>
                    <a:pt x="875" y="359"/>
                  </a:lnTo>
                  <a:lnTo>
                    <a:pt x="887" y="366"/>
                  </a:lnTo>
                  <a:lnTo>
                    <a:pt x="911" y="387"/>
                  </a:lnTo>
                  <a:lnTo>
                    <a:pt x="935" y="408"/>
                  </a:lnTo>
                  <a:lnTo>
                    <a:pt x="923" y="435"/>
                  </a:lnTo>
                  <a:lnTo>
                    <a:pt x="911" y="456"/>
                  </a:lnTo>
                  <a:lnTo>
                    <a:pt x="911" y="477"/>
                  </a:lnTo>
                  <a:lnTo>
                    <a:pt x="935" y="490"/>
                  </a:lnTo>
                  <a:lnTo>
                    <a:pt x="970" y="525"/>
                  </a:lnTo>
                  <a:lnTo>
                    <a:pt x="1017" y="532"/>
                  </a:lnTo>
                  <a:lnTo>
                    <a:pt x="1041" y="553"/>
                  </a:lnTo>
                  <a:lnTo>
                    <a:pt x="1065" y="580"/>
                  </a:lnTo>
                  <a:lnTo>
                    <a:pt x="1088" y="629"/>
                  </a:lnTo>
                  <a:lnTo>
                    <a:pt x="1076" y="663"/>
                  </a:lnTo>
                  <a:lnTo>
                    <a:pt x="1065" y="691"/>
                  </a:lnTo>
                  <a:lnTo>
                    <a:pt x="1053" y="711"/>
                  </a:lnTo>
                  <a:lnTo>
                    <a:pt x="1076" y="739"/>
                  </a:lnTo>
                  <a:lnTo>
                    <a:pt x="1159" y="780"/>
                  </a:lnTo>
                  <a:lnTo>
                    <a:pt x="1230" y="836"/>
                  </a:lnTo>
                  <a:lnTo>
                    <a:pt x="1384" y="960"/>
                  </a:lnTo>
                  <a:lnTo>
                    <a:pt x="1585" y="1077"/>
                  </a:lnTo>
                  <a:lnTo>
                    <a:pt x="1798" y="1105"/>
                  </a:lnTo>
                  <a:lnTo>
                    <a:pt x="1987" y="1098"/>
                  </a:lnTo>
                  <a:lnTo>
                    <a:pt x="2165" y="1071"/>
                  </a:lnTo>
                  <a:lnTo>
                    <a:pt x="2188" y="1057"/>
                  </a:lnTo>
                  <a:lnTo>
                    <a:pt x="2212" y="1036"/>
                  </a:lnTo>
                  <a:lnTo>
                    <a:pt x="2200" y="1008"/>
                  </a:lnTo>
                  <a:lnTo>
                    <a:pt x="2176" y="981"/>
                  </a:lnTo>
                  <a:lnTo>
                    <a:pt x="2176" y="953"/>
                  </a:lnTo>
                  <a:lnTo>
                    <a:pt x="2165" y="912"/>
                  </a:lnTo>
                  <a:lnTo>
                    <a:pt x="2153" y="898"/>
                  </a:lnTo>
                  <a:lnTo>
                    <a:pt x="2129" y="877"/>
                  </a:lnTo>
                  <a:lnTo>
                    <a:pt x="2117" y="856"/>
                  </a:lnTo>
                  <a:lnTo>
                    <a:pt x="2105" y="829"/>
                  </a:lnTo>
                  <a:lnTo>
                    <a:pt x="2094" y="780"/>
                  </a:lnTo>
                  <a:lnTo>
                    <a:pt x="2070" y="760"/>
                  </a:lnTo>
                  <a:lnTo>
                    <a:pt x="2448" y="760"/>
                  </a:lnTo>
                  <a:lnTo>
                    <a:pt x="2472" y="760"/>
                  </a:lnTo>
                  <a:lnTo>
                    <a:pt x="2508" y="767"/>
                  </a:lnTo>
                  <a:lnTo>
                    <a:pt x="2531" y="787"/>
                  </a:lnTo>
                  <a:lnTo>
                    <a:pt x="2567" y="794"/>
                  </a:lnTo>
                  <a:lnTo>
                    <a:pt x="2614" y="822"/>
                  </a:lnTo>
                  <a:lnTo>
                    <a:pt x="2614" y="856"/>
                  </a:lnTo>
                  <a:lnTo>
                    <a:pt x="2685" y="843"/>
                  </a:lnTo>
                  <a:lnTo>
                    <a:pt x="2697" y="829"/>
                  </a:lnTo>
                  <a:lnTo>
                    <a:pt x="2709" y="815"/>
                  </a:lnTo>
                  <a:lnTo>
                    <a:pt x="2744" y="808"/>
                  </a:lnTo>
                  <a:lnTo>
                    <a:pt x="2791" y="815"/>
                  </a:lnTo>
                  <a:lnTo>
                    <a:pt x="2839" y="850"/>
                  </a:lnTo>
                  <a:lnTo>
                    <a:pt x="2874" y="870"/>
                  </a:lnTo>
                  <a:lnTo>
                    <a:pt x="2898" y="884"/>
                  </a:lnTo>
                  <a:lnTo>
                    <a:pt x="2921" y="891"/>
                  </a:lnTo>
                  <a:lnTo>
                    <a:pt x="2969" y="870"/>
                  </a:lnTo>
                  <a:lnTo>
                    <a:pt x="3028" y="850"/>
                  </a:lnTo>
                  <a:lnTo>
                    <a:pt x="3099" y="822"/>
                  </a:lnTo>
                  <a:lnTo>
                    <a:pt x="3134" y="808"/>
                  </a:lnTo>
                  <a:lnTo>
                    <a:pt x="3182" y="801"/>
                  </a:lnTo>
                  <a:lnTo>
                    <a:pt x="3288" y="815"/>
                  </a:lnTo>
                  <a:lnTo>
                    <a:pt x="3312" y="822"/>
                  </a:lnTo>
                  <a:lnTo>
                    <a:pt x="3335" y="829"/>
                  </a:lnTo>
                  <a:lnTo>
                    <a:pt x="3359" y="856"/>
                  </a:lnTo>
                  <a:lnTo>
                    <a:pt x="3383" y="870"/>
                  </a:lnTo>
                  <a:lnTo>
                    <a:pt x="3406" y="884"/>
                  </a:lnTo>
                  <a:lnTo>
                    <a:pt x="3489" y="891"/>
                  </a:lnTo>
                  <a:lnTo>
                    <a:pt x="3525" y="905"/>
                  </a:lnTo>
                  <a:lnTo>
                    <a:pt x="3560" y="919"/>
                  </a:lnTo>
                  <a:lnTo>
                    <a:pt x="3596" y="925"/>
                  </a:lnTo>
                  <a:lnTo>
                    <a:pt x="3631" y="925"/>
                  </a:lnTo>
                  <a:lnTo>
                    <a:pt x="3667" y="919"/>
                  </a:lnTo>
                  <a:lnTo>
                    <a:pt x="3714" y="919"/>
                  </a:lnTo>
                  <a:lnTo>
                    <a:pt x="3761" y="925"/>
                  </a:lnTo>
                  <a:lnTo>
                    <a:pt x="3808" y="953"/>
                  </a:lnTo>
                  <a:lnTo>
                    <a:pt x="3891" y="1022"/>
                  </a:lnTo>
                  <a:lnTo>
                    <a:pt x="3998" y="1105"/>
                  </a:lnTo>
                  <a:lnTo>
                    <a:pt x="4104" y="1209"/>
                  </a:lnTo>
                  <a:lnTo>
                    <a:pt x="4187" y="1312"/>
                  </a:lnTo>
                  <a:lnTo>
                    <a:pt x="4211" y="1395"/>
                  </a:lnTo>
                  <a:lnTo>
                    <a:pt x="4305" y="1450"/>
                  </a:lnTo>
                  <a:lnTo>
                    <a:pt x="4329" y="1526"/>
                  </a:lnTo>
                  <a:lnTo>
                    <a:pt x="4400" y="1575"/>
                  </a:lnTo>
                  <a:lnTo>
                    <a:pt x="4778" y="1754"/>
                  </a:lnTo>
                  <a:lnTo>
                    <a:pt x="4920" y="1844"/>
                  </a:lnTo>
                  <a:lnTo>
                    <a:pt x="5003" y="1941"/>
                  </a:lnTo>
                  <a:lnTo>
                    <a:pt x="5038" y="1968"/>
                  </a:lnTo>
                  <a:lnTo>
                    <a:pt x="5086" y="1975"/>
                  </a:lnTo>
                  <a:lnTo>
                    <a:pt x="5192" y="1968"/>
                  </a:lnTo>
                  <a:lnTo>
                    <a:pt x="5500" y="1906"/>
                  </a:lnTo>
                  <a:lnTo>
                    <a:pt x="5571" y="1885"/>
                  </a:lnTo>
                  <a:lnTo>
                    <a:pt x="5618" y="1865"/>
                  </a:lnTo>
                  <a:lnTo>
                    <a:pt x="5653" y="1844"/>
                  </a:lnTo>
                  <a:lnTo>
                    <a:pt x="5713" y="1837"/>
                  </a:lnTo>
                  <a:lnTo>
                    <a:pt x="5760" y="1837"/>
                  </a:lnTo>
                  <a:lnTo>
                    <a:pt x="5866" y="1885"/>
                  </a:lnTo>
                  <a:lnTo>
                    <a:pt x="5843" y="1927"/>
                  </a:lnTo>
                  <a:lnTo>
                    <a:pt x="5441" y="2127"/>
                  </a:lnTo>
                  <a:lnTo>
                    <a:pt x="5346" y="2182"/>
                  </a:lnTo>
                  <a:lnTo>
                    <a:pt x="5240" y="2252"/>
                  </a:lnTo>
                  <a:lnTo>
                    <a:pt x="5192" y="2279"/>
                  </a:lnTo>
                  <a:lnTo>
                    <a:pt x="5133" y="2293"/>
                  </a:lnTo>
                  <a:lnTo>
                    <a:pt x="5062" y="2321"/>
                  </a:lnTo>
                  <a:lnTo>
                    <a:pt x="5015" y="2355"/>
                  </a:lnTo>
                  <a:lnTo>
                    <a:pt x="4968" y="2417"/>
                  </a:lnTo>
                  <a:lnTo>
                    <a:pt x="4920" y="2466"/>
                  </a:lnTo>
                  <a:lnTo>
                    <a:pt x="4991" y="2624"/>
                  </a:lnTo>
                  <a:lnTo>
                    <a:pt x="5074" y="2714"/>
                  </a:lnTo>
                  <a:lnTo>
                    <a:pt x="5074" y="2776"/>
                  </a:lnTo>
                  <a:lnTo>
                    <a:pt x="4968" y="2901"/>
                  </a:lnTo>
                  <a:lnTo>
                    <a:pt x="5062" y="2928"/>
                  </a:lnTo>
                  <a:lnTo>
                    <a:pt x="5109" y="2956"/>
                  </a:lnTo>
                  <a:lnTo>
                    <a:pt x="5157" y="3004"/>
                  </a:lnTo>
                  <a:lnTo>
                    <a:pt x="5287" y="3011"/>
                  </a:lnTo>
                  <a:lnTo>
                    <a:pt x="5358" y="2984"/>
                  </a:lnTo>
                  <a:lnTo>
                    <a:pt x="5488" y="2921"/>
                  </a:lnTo>
                  <a:lnTo>
                    <a:pt x="5618" y="2866"/>
                  </a:lnTo>
                  <a:lnTo>
                    <a:pt x="5677" y="2873"/>
                  </a:lnTo>
                  <a:lnTo>
                    <a:pt x="5760" y="2935"/>
                  </a:lnTo>
                  <a:lnTo>
                    <a:pt x="5855" y="2984"/>
                  </a:lnTo>
                  <a:lnTo>
                    <a:pt x="5937" y="3025"/>
                  </a:lnTo>
                  <a:lnTo>
                    <a:pt x="6221" y="3101"/>
                  </a:lnTo>
                  <a:lnTo>
                    <a:pt x="6339" y="3129"/>
                  </a:lnTo>
                  <a:lnTo>
                    <a:pt x="6647" y="3177"/>
                  </a:lnTo>
                  <a:lnTo>
                    <a:pt x="6742" y="3177"/>
                  </a:lnTo>
                  <a:lnTo>
                    <a:pt x="6813" y="3163"/>
                  </a:lnTo>
                  <a:lnTo>
                    <a:pt x="7025" y="3073"/>
                  </a:lnTo>
                  <a:lnTo>
                    <a:pt x="7085" y="3039"/>
                  </a:lnTo>
                  <a:lnTo>
                    <a:pt x="7203" y="3025"/>
                  </a:lnTo>
                  <a:lnTo>
                    <a:pt x="7250" y="3142"/>
                  </a:lnTo>
                  <a:lnTo>
                    <a:pt x="7108" y="3322"/>
                  </a:lnTo>
                  <a:lnTo>
                    <a:pt x="7120" y="3357"/>
                  </a:lnTo>
                  <a:lnTo>
                    <a:pt x="7144" y="3377"/>
                  </a:lnTo>
                  <a:lnTo>
                    <a:pt x="7155" y="3405"/>
                  </a:lnTo>
                  <a:lnTo>
                    <a:pt x="7215" y="3488"/>
                  </a:lnTo>
                  <a:lnTo>
                    <a:pt x="7262" y="3543"/>
                  </a:lnTo>
                  <a:lnTo>
                    <a:pt x="7309" y="3557"/>
                  </a:lnTo>
                  <a:lnTo>
                    <a:pt x="7357" y="3598"/>
                  </a:lnTo>
                  <a:lnTo>
                    <a:pt x="7368" y="3612"/>
                  </a:lnTo>
                  <a:lnTo>
                    <a:pt x="7357" y="3633"/>
                  </a:lnTo>
                  <a:lnTo>
                    <a:pt x="7345" y="3653"/>
                  </a:lnTo>
                  <a:lnTo>
                    <a:pt x="7345" y="3667"/>
                  </a:lnTo>
                  <a:lnTo>
                    <a:pt x="7357" y="3681"/>
                  </a:lnTo>
                  <a:lnTo>
                    <a:pt x="7380" y="3688"/>
                  </a:lnTo>
                  <a:lnTo>
                    <a:pt x="7439" y="3702"/>
                  </a:lnTo>
                  <a:lnTo>
                    <a:pt x="7487" y="3709"/>
                  </a:lnTo>
                  <a:lnTo>
                    <a:pt x="7569" y="3702"/>
                  </a:lnTo>
                  <a:lnTo>
                    <a:pt x="7629" y="3702"/>
                  </a:lnTo>
                  <a:lnTo>
                    <a:pt x="7688" y="3695"/>
                  </a:lnTo>
                  <a:lnTo>
                    <a:pt x="7735" y="3681"/>
                  </a:lnTo>
                  <a:lnTo>
                    <a:pt x="7806" y="3674"/>
                  </a:lnTo>
                  <a:lnTo>
                    <a:pt x="7853" y="3688"/>
                  </a:lnTo>
                  <a:lnTo>
                    <a:pt x="7912" y="3736"/>
                  </a:lnTo>
                  <a:lnTo>
                    <a:pt x="7912" y="3840"/>
                  </a:lnTo>
                  <a:lnTo>
                    <a:pt x="7901" y="3909"/>
                  </a:lnTo>
                  <a:lnTo>
                    <a:pt x="7912" y="3930"/>
                  </a:lnTo>
                  <a:lnTo>
                    <a:pt x="8019" y="3985"/>
                  </a:lnTo>
                  <a:lnTo>
                    <a:pt x="8043" y="4026"/>
                  </a:lnTo>
                  <a:lnTo>
                    <a:pt x="8043" y="4054"/>
                  </a:lnTo>
                  <a:lnTo>
                    <a:pt x="8031" y="4144"/>
                  </a:lnTo>
                  <a:lnTo>
                    <a:pt x="7960" y="4227"/>
                  </a:lnTo>
                  <a:lnTo>
                    <a:pt x="7676" y="4358"/>
                  </a:lnTo>
                  <a:lnTo>
                    <a:pt x="7487" y="4503"/>
                  </a:lnTo>
                  <a:lnTo>
                    <a:pt x="7309" y="4662"/>
                  </a:lnTo>
                  <a:lnTo>
                    <a:pt x="7215" y="4724"/>
                  </a:lnTo>
                  <a:lnTo>
                    <a:pt x="7073" y="4765"/>
                  </a:lnTo>
                  <a:lnTo>
                    <a:pt x="6895" y="4800"/>
                  </a:lnTo>
                  <a:lnTo>
                    <a:pt x="6789" y="4814"/>
                  </a:lnTo>
                  <a:lnTo>
                    <a:pt x="6730" y="4841"/>
                  </a:lnTo>
                  <a:lnTo>
                    <a:pt x="6588" y="4869"/>
                  </a:lnTo>
                  <a:lnTo>
                    <a:pt x="6446" y="4869"/>
                  </a:lnTo>
                  <a:lnTo>
                    <a:pt x="6304" y="4910"/>
                  </a:lnTo>
                  <a:lnTo>
                    <a:pt x="6067" y="4931"/>
                  </a:lnTo>
                  <a:lnTo>
                    <a:pt x="5866" y="4938"/>
                  </a:lnTo>
                  <a:lnTo>
                    <a:pt x="5772" y="4945"/>
                  </a:lnTo>
                  <a:lnTo>
                    <a:pt x="5677" y="4938"/>
                  </a:lnTo>
                  <a:lnTo>
                    <a:pt x="5594" y="4917"/>
                  </a:lnTo>
                  <a:lnTo>
                    <a:pt x="5535" y="4876"/>
                  </a:lnTo>
                  <a:lnTo>
                    <a:pt x="5464" y="4828"/>
                  </a:lnTo>
                  <a:lnTo>
                    <a:pt x="5393" y="4786"/>
                  </a:lnTo>
                  <a:lnTo>
                    <a:pt x="5204" y="4703"/>
                  </a:lnTo>
                  <a:lnTo>
                    <a:pt x="5145" y="4676"/>
                  </a:lnTo>
                  <a:lnTo>
                    <a:pt x="5098" y="4620"/>
                  </a:lnTo>
                  <a:lnTo>
                    <a:pt x="5015" y="4565"/>
                  </a:lnTo>
                  <a:lnTo>
                    <a:pt x="4766" y="4413"/>
                  </a:lnTo>
                  <a:lnTo>
                    <a:pt x="4577" y="4261"/>
                  </a:lnTo>
                  <a:lnTo>
                    <a:pt x="4329" y="4040"/>
                  </a:lnTo>
                  <a:lnTo>
                    <a:pt x="4033" y="3888"/>
                  </a:lnTo>
                  <a:lnTo>
                    <a:pt x="3749" y="3619"/>
                  </a:lnTo>
                  <a:lnTo>
                    <a:pt x="3631" y="3502"/>
                  </a:lnTo>
                  <a:lnTo>
                    <a:pt x="3536" y="3412"/>
                  </a:lnTo>
                  <a:lnTo>
                    <a:pt x="3465" y="3370"/>
                  </a:lnTo>
                  <a:lnTo>
                    <a:pt x="3276" y="3294"/>
                  </a:lnTo>
                  <a:lnTo>
                    <a:pt x="3241" y="3281"/>
                  </a:lnTo>
                  <a:lnTo>
                    <a:pt x="3099" y="3191"/>
                  </a:lnTo>
                  <a:lnTo>
                    <a:pt x="3052" y="3142"/>
                  </a:lnTo>
                  <a:lnTo>
                    <a:pt x="2992" y="3073"/>
                  </a:lnTo>
                  <a:lnTo>
                    <a:pt x="2874" y="2825"/>
                  </a:lnTo>
                  <a:lnTo>
                    <a:pt x="2815" y="2776"/>
                  </a:lnTo>
                  <a:lnTo>
                    <a:pt x="2768" y="2749"/>
                  </a:lnTo>
                  <a:lnTo>
                    <a:pt x="2720" y="2742"/>
                  </a:lnTo>
                  <a:lnTo>
                    <a:pt x="2685" y="2749"/>
                  </a:lnTo>
                  <a:lnTo>
                    <a:pt x="2567" y="2783"/>
                  </a:lnTo>
                  <a:lnTo>
                    <a:pt x="2531" y="2790"/>
                  </a:lnTo>
                  <a:lnTo>
                    <a:pt x="2401" y="2769"/>
                  </a:lnTo>
                  <a:lnTo>
                    <a:pt x="2070" y="2624"/>
                  </a:lnTo>
                  <a:lnTo>
                    <a:pt x="1940" y="2535"/>
                  </a:lnTo>
                  <a:lnTo>
                    <a:pt x="1916" y="2500"/>
                  </a:lnTo>
                  <a:lnTo>
                    <a:pt x="1940" y="2431"/>
                  </a:lnTo>
                  <a:lnTo>
                    <a:pt x="2034" y="2376"/>
                  </a:lnTo>
                  <a:lnTo>
                    <a:pt x="2117" y="2341"/>
                  </a:lnTo>
                  <a:lnTo>
                    <a:pt x="2153" y="2286"/>
                  </a:lnTo>
                  <a:lnTo>
                    <a:pt x="2129" y="2245"/>
                  </a:lnTo>
                  <a:lnTo>
                    <a:pt x="2082" y="2176"/>
                  </a:lnTo>
                  <a:lnTo>
                    <a:pt x="2011" y="2093"/>
                  </a:lnTo>
                  <a:lnTo>
                    <a:pt x="1845" y="1968"/>
                  </a:lnTo>
                  <a:lnTo>
                    <a:pt x="1691" y="1892"/>
                  </a:lnTo>
                  <a:lnTo>
                    <a:pt x="1632" y="1858"/>
                  </a:lnTo>
                  <a:lnTo>
                    <a:pt x="1609" y="1851"/>
                  </a:lnTo>
                  <a:lnTo>
                    <a:pt x="1538" y="1837"/>
                  </a:lnTo>
                  <a:lnTo>
                    <a:pt x="1538" y="1823"/>
                  </a:lnTo>
                  <a:lnTo>
                    <a:pt x="1431" y="1651"/>
                  </a:lnTo>
                  <a:lnTo>
                    <a:pt x="1301" y="1519"/>
                  </a:lnTo>
                  <a:lnTo>
                    <a:pt x="1266" y="1485"/>
                  </a:lnTo>
                  <a:lnTo>
                    <a:pt x="1171" y="1450"/>
                  </a:lnTo>
                  <a:lnTo>
                    <a:pt x="1065" y="1423"/>
                  </a:lnTo>
                  <a:lnTo>
                    <a:pt x="970" y="1361"/>
                  </a:lnTo>
                  <a:lnTo>
                    <a:pt x="781" y="1292"/>
                  </a:lnTo>
                  <a:lnTo>
                    <a:pt x="710" y="1257"/>
                  </a:lnTo>
                  <a:lnTo>
                    <a:pt x="603" y="1146"/>
                  </a:lnTo>
                  <a:lnTo>
                    <a:pt x="568" y="1077"/>
                  </a:lnTo>
                  <a:lnTo>
                    <a:pt x="544" y="1001"/>
                  </a:lnTo>
                  <a:lnTo>
                    <a:pt x="532" y="815"/>
                  </a:lnTo>
                  <a:lnTo>
                    <a:pt x="509" y="725"/>
                  </a:lnTo>
                  <a:lnTo>
                    <a:pt x="461" y="642"/>
                  </a:lnTo>
                  <a:lnTo>
                    <a:pt x="178" y="421"/>
                  </a:lnTo>
                  <a:lnTo>
                    <a:pt x="95" y="338"/>
                  </a:lnTo>
                  <a:lnTo>
                    <a:pt x="12" y="221"/>
                  </a:lnTo>
                  <a:lnTo>
                    <a:pt x="0" y="152"/>
                  </a:lnTo>
                  <a:lnTo>
                    <a:pt x="142" y="97"/>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89" name="Google Shape;614;p22">
              <a:extLst>
                <a:ext uri="{FF2B5EF4-FFF2-40B4-BE49-F238E27FC236}">
                  <a16:creationId xmlns:a16="http://schemas.microsoft.com/office/drawing/2014/main" id="{B5C97C9B-29FE-62BC-1092-8E8DD514E716}"/>
                </a:ext>
              </a:extLst>
            </p:cNvPr>
            <p:cNvSpPr/>
            <p:nvPr/>
          </p:nvSpPr>
          <p:spPr>
            <a:xfrm flipH="1">
              <a:off x="4402772" y="3211831"/>
              <a:ext cx="856181" cy="476683"/>
            </a:xfrm>
            <a:custGeom>
              <a:avLst/>
              <a:gdLst/>
              <a:ahLst/>
              <a:cxnLst/>
              <a:rect l="l" t="t" r="r" b="b"/>
              <a:pathLst>
                <a:path w="14064" h="5001" extrusionOk="0">
                  <a:moveTo>
                    <a:pt x="1" y="1534"/>
                  </a:moveTo>
                  <a:lnTo>
                    <a:pt x="25" y="1513"/>
                  </a:lnTo>
                  <a:lnTo>
                    <a:pt x="95" y="1465"/>
                  </a:lnTo>
                  <a:lnTo>
                    <a:pt x="166" y="1403"/>
                  </a:lnTo>
                  <a:lnTo>
                    <a:pt x="226" y="1382"/>
                  </a:lnTo>
                  <a:lnTo>
                    <a:pt x="261" y="1382"/>
                  </a:lnTo>
                  <a:lnTo>
                    <a:pt x="308" y="1396"/>
                  </a:lnTo>
                  <a:lnTo>
                    <a:pt x="368" y="1410"/>
                  </a:lnTo>
                  <a:lnTo>
                    <a:pt x="486" y="1410"/>
                  </a:lnTo>
                  <a:lnTo>
                    <a:pt x="533" y="1410"/>
                  </a:lnTo>
                  <a:lnTo>
                    <a:pt x="545" y="1423"/>
                  </a:lnTo>
                  <a:lnTo>
                    <a:pt x="545" y="1437"/>
                  </a:lnTo>
                  <a:lnTo>
                    <a:pt x="569" y="1437"/>
                  </a:lnTo>
                  <a:lnTo>
                    <a:pt x="604" y="1437"/>
                  </a:lnTo>
                  <a:lnTo>
                    <a:pt x="640" y="1437"/>
                  </a:lnTo>
                  <a:lnTo>
                    <a:pt x="746" y="1458"/>
                  </a:lnTo>
                  <a:lnTo>
                    <a:pt x="841" y="1458"/>
                  </a:lnTo>
                  <a:lnTo>
                    <a:pt x="876" y="1451"/>
                  </a:lnTo>
                  <a:lnTo>
                    <a:pt x="900" y="1437"/>
                  </a:lnTo>
                  <a:lnTo>
                    <a:pt x="935" y="1430"/>
                  </a:lnTo>
                  <a:lnTo>
                    <a:pt x="983" y="1430"/>
                  </a:lnTo>
                  <a:lnTo>
                    <a:pt x="1042" y="1444"/>
                  </a:lnTo>
                  <a:lnTo>
                    <a:pt x="1113" y="1444"/>
                  </a:lnTo>
                  <a:lnTo>
                    <a:pt x="1136" y="1451"/>
                  </a:lnTo>
                  <a:lnTo>
                    <a:pt x="1148" y="1465"/>
                  </a:lnTo>
                  <a:lnTo>
                    <a:pt x="1136" y="1486"/>
                  </a:lnTo>
                  <a:lnTo>
                    <a:pt x="1148" y="1506"/>
                  </a:lnTo>
                  <a:lnTo>
                    <a:pt x="1184" y="1513"/>
                  </a:lnTo>
                  <a:lnTo>
                    <a:pt x="1243" y="1499"/>
                  </a:lnTo>
                  <a:lnTo>
                    <a:pt x="1325" y="1472"/>
                  </a:lnTo>
                  <a:lnTo>
                    <a:pt x="1373" y="1472"/>
                  </a:lnTo>
                  <a:lnTo>
                    <a:pt x="1586" y="1430"/>
                  </a:lnTo>
                  <a:lnTo>
                    <a:pt x="1633" y="1430"/>
                  </a:lnTo>
                  <a:lnTo>
                    <a:pt x="1692" y="1437"/>
                  </a:lnTo>
                  <a:lnTo>
                    <a:pt x="1739" y="1451"/>
                  </a:lnTo>
                  <a:lnTo>
                    <a:pt x="1763" y="1465"/>
                  </a:lnTo>
                  <a:lnTo>
                    <a:pt x="1905" y="1472"/>
                  </a:lnTo>
                  <a:lnTo>
                    <a:pt x="1917" y="1430"/>
                  </a:lnTo>
                  <a:lnTo>
                    <a:pt x="1940" y="1403"/>
                  </a:lnTo>
                  <a:lnTo>
                    <a:pt x="1988" y="1396"/>
                  </a:lnTo>
                  <a:lnTo>
                    <a:pt x="2011" y="1396"/>
                  </a:lnTo>
                  <a:lnTo>
                    <a:pt x="2082" y="1382"/>
                  </a:lnTo>
                  <a:lnTo>
                    <a:pt x="2283" y="1347"/>
                  </a:lnTo>
                  <a:lnTo>
                    <a:pt x="2354" y="1320"/>
                  </a:lnTo>
                  <a:lnTo>
                    <a:pt x="2402" y="1292"/>
                  </a:lnTo>
                  <a:lnTo>
                    <a:pt x="2449" y="1223"/>
                  </a:lnTo>
                  <a:lnTo>
                    <a:pt x="2603" y="1044"/>
                  </a:lnTo>
                  <a:lnTo>
                    <a:pt x="2792" y="885"/>
                  </a:lnTo>
                  <a:lnTo>
                    <a:pt x="2875" y="836"/>
                  </a:lnTo>
                  <a:lnTo>
                    <a:pt x="2958" y="809"/>
                  </a:lnTo>
                  <a:lnTo>
                    <a:pt x="3052" y="795"/>
                  </a:lnTo>
                  <a:lnTo>
                    <a:pt x="3241" y="740"/>
                  </a:lnTo>
                  <a:lnTo>
                    <a:pt x="3466" y="698"/>
                  </a:lnTo>
                  <a:lnTo>
                    <a:pt x="3502" y="678"/>
                  </a:lnTo>
                  <a:lnTo>
                    <a:pt x="3490" y="657"/>
                  </a:lnTo>
                  <a:lnTo>
                    <a:pt x="3443" y="636"/>
                  </a:lnTo>
                  <a:lnTo>
                    <a:pt x="1929" y="270"/>
                  </a:lnTo>
                  <a:lnTo>
                    <a:pt x="2283" y="139"/>
                  </a:lnTo>
                  <a:lnTo>
                    <a:pt x="2354" y="132"/>
                  </a:lnTo>
                  <a:lnTo>
                    <a:pt x="2437" y="132"/>
                  </a:lnTo>
                  <a:lnTo>
                    <a:pt x="2473" y="160"/>
                  </a:lnTo>
                  <a:lnTo>
                    <a:pt x="2508" y="160"/>
                  </a:lnTo>
                  <a:lnTo>
                    <a:pt x="2603" y="97"/>
                  </a:lnTo>
                  <a:lnTo>
                    <a:pt x="2638" y="77"/>
                  </a:lnTo>
                  <a:lnTo>
                    <a:pt x="2674" y="77"/>
                  </a:lnTo>
                  <a:lnTo>
                    <a:pt x="2686" y="91"/>
                  </a:lnTo>
                  <a:lnTo>
                    <a:pt x="2686" y="111"/>
                  </a:lnTo>
                  <a:lnTo>
                    <a:pt x="2662" y="139"/>
                  </a:lnTo>
                  <a:lnTo>
                    <a:pt x="2650" y="160"/>
                  </a:lnTo>
                  <a:lnTo>
                    <a:pt x="2650" y="180"/>
                  </a:lnTo>
                  <a:lnTo>
                    <a:pt x="2674" y="201"/>
                  </a:lnTo>
                  <a:lnTo>
                    <a:pt x="2828" y="277"/>
                  </a:lnTo>
                  <a:lnTo>
                    <a:pt x="2851" y="270"/>
                  </a:lnTo>
                  <a:lnTo>
                    <a:pt x="2863" y="249"/>
                  </a:lnTo>
                  <a:lnTo>
                    <a:pt x="2863" y="222"/>
                  </a:lnTo>
                  <a:lnTo>
                    <a:pt x="2887" y="201"/>
                  </a:lnTo>
                  <a:lnTo>
                    <a:pt x="2910" y="201"/>
                  </a:lnTo>
                  <a:lnTo>
                    <a:pt x="2958" y="208"/>
                  </a:lnTo>
                  <a:lnTo>
                    <a:pt x="3005" y="229"/>
                  </a:lnTo>
                  <a:lnTo>
                    <a:pt x="3064" y="242"/>
                  </a:lnTo>
                  <a:lnTo>
                    <a:pt x="3123" y="249"/>
                  </a:lnTo>
                  <a:lnTo>
                    <a:pt x="3159" y="242"/>
                  </a:lnTo>
                  <a:lnTo>
                    <a:pt x="3206" y="194"/>
                  </a:lnTo>
                  <a:lnTo>
                    <a:pt x="3265" y="173"/>
                  </a:lnTo>
                  <a:lnTo>
                    <a:pt x="3324" y="173"/>
                  </a:lnTo>
                  <a:lnTo>
                    <a:pt x="3419" y="201"/>
                  </a:lnTo>
                  <a:lnTo>
                    <a:pt x="3431" y="187"/>
                  </a:lnTo>
                  <a:lnTo>
                    <a:pt x="3419" y="160"/>
                  </a:lnTo>
                  <a:lnTo>
                    <a:pt x="3431" y="132"/>
                  </a:lnTo>
                  <a:lnTo>
                    <a:pt x="3478" y="104"/>
                  </a:lnTo>
                  <a:lnTo>
                    <a:pt x="3513" y="104"/>
                  </a:lnTo>
                  <a:lnTo>
                    <a:pt x="3537" y="132"/>
                  </a:lnTo>
                  <a:lnTo>
                    <a:pt x="3537" y="160"/>
                  </a:lnTo>
                  <a:lnTo>
                    <a:pt x="3549" y="173"/>
                  </a:lnTo>
                  <a:lnTo>
                    <a:pt x="3584" y="160"/>
                  </a:lnTo>
                  <a:lnTo>
                    <a:pt x="3632" y="118"/>
                  </a:lnTo>
                  <a:lnTo>
                    <a:pt x="3703" y="91"/>
                  </a:lnTo>
                  <a:lnTo>
                    <a:pt x="3726" y="91"/>
                  </a:lnTo>
                  <a:lnTo>
                    <a:pt x="3738" y="111"/>
                  </a:lnTo>
                  <a:lnTo>
                    <a:pt x="3726" y="153"/>
                  </a:lnTo>
                  <a:lnTo>
                    <a:pt x="3726" y="180"/>
                  </a:lnTo>
                  <a:lnTo>
                    <a:pt x="3738" y="201"/>
                  </a:lnTo>
                  <a:lnTo>
                    <a:pt x="3774" y="208"/>
                  </a:lnTo>
                  <a:lnTo>
                    <a:pt x="3785" y="194"/>
                  </a:lnTo>
                  <a:lnTo>
                    <a:pt x="3797" y="173"/>
                  </a:lnTo>
                  <a:lnTo>
                    <a:pt x="3785" y="153"/>
                  </a:lnTo>
                  <a:lnTo>
                    <a:pt x="3785" y="132"/>
                  </a:lnTo>
                  <a:lnTo>
                    <a:pt x="3797" y="111"/>
                  </a:lnTo>
                  <a:lnTo>
                    <a:pt x="3868" y="97"/>
                  </a:lnTo>
                  <a:lnTo>
                    <a:pt x="3927" y="97"/>
                  </a:lnTo>
                  <a:lnTo>
                    <a:pt x="3998" y="70"/>
                  </a:lnTo>
                  <a:lnTo>
                    <a:pt x="4093" y="84"/>
                  </a:lnTo>
                  <a:lnTo>
                    <a:pt x="4164" y="91"/>
                  </a:lnTo>
                  <a:lnTo>
                    <a:pt x="4247" y="70"/>
                  </a:lnTo>
                  <a:lnTo>
                    <a:pt x="4270" y="63"/>
                  </a:lnTo>
                  <a:lnTo>
                    <a:pt x="4294" y="77"/>
                  </a:lnTo>
                  <a:lnTo>
                    <a:pt x="4330" y="91"/>
                  </a:lnTo>
                  <a:lnTo>
                    <a:pt x="4377" y="84"/>
                  </a:lnTo>
                  <a:lnTo>
                    <a:pt x="4412" y="63"/>
                  </a:lnTo>
                  <a:lnTo>
                    <a:pt x="4460" y="49"/>
                  </a:lnTo>
                  <a:lnTo>
                    <a:pt x="4495" y="49"/>
                  </a:lnTo>
                  <a:lnTo>
                    <a:pt x="4625" y="104"/>
                  </a:lnTo>
                  <a:lnTo>
                    <a:pt x="4673" y="111"/>
                  </a:lnTo>
                  <a:lnTo>
                    <a:pt x="4708" y="111"/>
                  </a:lnTo>
                  <a:lnTo>
                    <a:pt x="4755" y="97"/>
                  </a:lnTo>
                  <a:lnTo>
                    <a:pt x="4791" y="91"/>
                  </a:lnTo>
                  <a:lnTo>
                    <a:pt x="4862" y="91"/>
                  </a:lnTo>
                  <a:lnTo>
                    <a:pt x="4885" y="77"/>
                  </a:lnTo>
                  <a:lnTo>
                    <a:pt x="4921" y="49"/>
                  </a:lnTo>
                  <a:lnTo>
                    <a:pt x="4933" y="15"/>
                  </a:lnTo>
                  <a:lnTo>
                    <a:pt x="4968" y="1"/>
                  </a:lnTo>
                  <a:lnTo>
                    <a:pt x="5004" y="1"/>
                  </a:lnTo>
                  <a:lnTo>
                    <a:pt x="5027" y="21"/>
                  </a:lnTo>
                  <a:lnTo>
                    <a:pt x="5051" y="77"/>
                  </a:lnTo>
                  <a:lnTo>
                    <a:pt x="5075" y="97"/>
                  </a:lnTo>
                  <a:lnTo>
                    <a:pt x="5110" y="104"/>
                  </a:lnTo>
                  <a:lnTo>
                    <a:pt x="5146" y="84"/>
                  </a:lnTo>
                  <a:lnTo>
                    <a:pt x="5169" y="70"/>
                  </a:lnTo>
                  <a:lnTo>
                    <a:pt x="5205" y="63"/>
                  </a:lnTo>
                  <a:lnTo>
                    <a:pt x="5228" y="84"/>
                  </a:lnTo>
                  <a:lnTo>
                    <a:pt x="5240" y="104"/>
                  </a:lnTo>
                  <a:lnTo>
                    <a:pt x="5264" y="125"/>
                  </a:lnTo>
                  <a:lnTo>
                    <a:pt x="5311" y="132"/>
                  </a:lnTo>
                  <a:lnTo>
                    <a:pt x="5382" y="111"/>
                  </a:lnTo>
                  <a:lnTo>
                    <a:pt x="5512" y="63"/>
                  </a:lnTo>
                  <a:lnTo>
                    <a:pt x="5536" y="63"/>
                  </a:lnTo>
                  <a:lnTo>
                    <a:pt x="5583" y="111"/>
                  </a:lnTo>
                  <a:lnTo>
                    <a:pt x="5630" y="118"/>
                  </a:lnTo>
                  <a:lnTo>
                    <a:pt x="5725" y="104"/>
                  </a:lnTo>
                  <a:lnTo>
                    <a:pt x="5796" y="91"/>
                  </a:lnTo>
                  <a:lnTo>
                    <a:pt x="5891" y="104"/>
                  </a:lnTo>
                  <a:lnTo>
                    <a:pt x="5950" y="104"/>
                  </a:lnTo>
                  <a:lnTo>
                    <a:pt x="5985" y="111"/>
                  </a:lnTo>
                  <a:lnTo>
                    <a:pt x="6021" y="132"/>
                  </a:lnTo>
                  <a:lnTo>
                    <a:pt x="6056" y="153"/>
                  </a:lnTo>
                  <a:lnTo>
                    <a:pt x="6222" y="201"/>
                  </a:lnTo>
                  <a:lnTo>
                    <a:pt x="6305" y="194"/>
                  </a:lnTo>
                  <a:lnTo>
                    <a:pt x="6328" y="166"/>
                  </a:lnTo>
                  <a:lnTo>
                    <a:pt x="6316" y="104"/>
                  </a:lnTo>
                  <a:lnTo>
                    <a:pt x="6328" y="91"/>
                  </a:lnTo>
                  <a:lnTo>
                    <a:pt x="6352" y="97"/>
                  </a:lnTo>
                  <a:lnTo>
                    <a:pt x="6376" y="111"/>
                  </a:lnTo>
                  <a:lnTo>
                    <a:pt x="6411" y="132"/>
                  </a:lnTo>
                  <a:lnTo>
                    <a:pt x="6458" y="146"/>
                  </a:lnTo>
                  <a:lnTo>
                    <a:pt x="6506" y="132"/>
                  </a:lnTo>
                  <a:lnTo>
                    <a:pt x="6659" y="56"/>
                  </a:lnTo>
                  <a:lnTo>
                    <a:pt x="6683" y="49"/>
                  </a:lnTo>
                  <a:lnTo>
                    <a:pt x="6707" y="63"/>
                  </a:lnTo>
                  <a:lnTo>
                    <a:pt x="6695" y="132"/>
                  </a:lnTo>
                  <a:lnTo>
                    <a:pt x="6719" y="173"/>
                  </a:lnTo>
                  <a:lnTo>
                    <a:pt x="6742" y="194"/>
                  </a:lnTo>
                  <a:lnTo>
                    <a:pt x="6790" y="187"/>
                  </a:lnTo>
                  <a:lnTo>
                    <a:pt x="6813" y="118"/>
                  </a:lnTo>
                  <a:lnTo>
                    <a:pt x="6837" y="97"/>
                  </a:lnTo>
                  <a:lnTo>
                    <a:pt x="6872" y="97"/>
                  </a:lnTo>
                  <a:lnTo>
                    <a:pt x="6920" y="118"/>
                  </a:lnTo>
                  <a:lnTo>
                    <a:pt x="6967" y="139"/>
                  </a:lnTo>
                  <a:lnTo>
                    <a:pt x="7050" y="166"/>
                  </a:lnTo>
                  <a:lnTo>
                    <a:pt x="7369" y="201"/>
                  </a:lnTo>
                  <a:lnTo>
                    <a:pt x="7440" y="208"/>
                  </a:lnTo>
                  <a:lnTo>
                    <a:pt x="7452" y="208"/>
                  </a:lnTo>
                  <a:lnTo>
                    <a:pt x="7464" y="222"/>
                  </a:lnTo>
                  <a:lnTo>
                    <a:pt x="7487" y="222"/>
                  </a:lnTo>
                  <a:lnTo>
                    <a:pt x="7535" y="229"/>
                  </a:lnTo>
                  <a:lnTo>
                    <a:pt x="7594" y="236"/>
                  </a:lnTo>
                  <a:lnTo>
                    <a:pt x="7641" y="236"/>
                  </a:lnTo>
                  <a:lnTo>
                    <a:pt x="7677" y="208"/>
                  </a:lnTo>
                  <a:lnTo>
                    <a:pt x="7688" y="215"/>
                  </a:lnTo>
                  <a:lnTo>
                    <a:pt x="7736" y="194"/>
                  </a:lnTo>
                  <a:lnTo>
                    <a:pt x="7878" y="187"/>
                  </a:lnTo>
                  <a:lnTo>
                    <a:pt x="7972" y="173"/>
                  </a:lnTo>
                  <a:lnTo>
                    <a:pt x="8020" y="146"/>
                  </a:lnTo>
                  <a:lnTo>
                    <a:pt x="8079" y="97"/>
                  </a:lnTo>
                  <a:lnTo>
                    <a:pt x="8126" y="84"/>
                  </a:lnTo>
                  <a:lnTo>
                    <a:pt x="8209" y="97"/>
                  </a:lnTo>
                  <a:lnTo>
                    <a:pt x="8351" y="111"/>
                  </a:lnTo>
                  <a:lnTo>
                    <a:pt x="8398" y="125"/>
                  </a:lnTo>
                  <a:lnTo>
                    <a:pt x="8422" y="160"/>
                  </a:lnTo>
                  <a:lnTo>
                    <a:pt x="8422" y="201"/>
                  </a:lnTo>
                  <a:lnTo>
                    <a:pt x="8398" y="242"/>
                  </a:lnTo>
                  <a:lnTo>
                    <a:pt x="8410" y="298"/>
                  </a:lnTo>
                  <a:lnTo>
                    <a:pt x="8410" y="291"/>
                  </a:lnTo>
                  <a:lnTo>
                    <a:pt x="8457" y="291"/>
                  </a:lnTo>
                  <a:lnTo>
                    <a:pt x="8504" y="298"/>
                  </a:lnTo>
                  <a:lnTo>
                    <a:pt x="8564" y="312"/>
                  </a:lnTo>
                  <a:lnTo>
                    <a:pt x="8611" y="332"/>
                  </a:lnTo>
                  <a:lnTo>
                    <a:pt x="8623" y="353"/>
                  </a:lnTo>
                  <a:lnTo>
                    <a:pt x="8611" y="374"/>
                  </a:lnTo>
                  <a:lnTo>
                    <a:pt x="8611" y="422"/>
                  </a:lnTo>
                  <a:lnTo>
                    <a:pt x="8635" y="463"/>
                  </a:lnTo>
                  <a:lnTo>
                    <a:pt x="8646" y="450"/>
                  </a:lnTo>
                  <a:lnTo>
                    <a:pt x="8694" y="374"/>
                  </a:lnTo>
                  <a:lnTo>
                    <a:pt x="8753" y="339"/>
                  </a:lnTo>
                  <a:lnTo>
                    <a:pt x="8788" y="346"/>
                  </a:lnTo>
                  <a:lnTo>
                    <a:pt x="8824" y="374"/>
                  </a:lnTo>
                  <a:lnTo>
                    <a:pt x="8847" y="422"/>
                  </a:lnTo>
                  <a:lnTo>
                    <a:pt x="9001" y="367"/>
                  </a:lnTo>
                  <a:lnTo>
                    <a:pt x="9072" y="374"/>
                  </a:lnTo>
                  <a:lnTo>
                    <a:pt x="9214" y="450"/>
                  </a:lnTo>
                  <a:lnTo>
                    <a:pt x="9273" y="470"/>
                  </a:lnTo>
                  <a:lnTo>
                    <a:pt x="9344" y="477"/>
                  </a:lnTo>
                  <a:lnTo>
                    <a:pt x="9474" y="484"/>
                  </a:lnTo>
                  <a:lnTo>
                    <a:pt x="9510" y="491"/>
                  </a:lnTo>
                  <a:lnTo>
                    <a:pt x="9604" y="533"/>
                  </a:lnTo>
                  <a:lnTo>
                    <a:pt x="9628" y="533"/>
                  </a:lnTo>
                  <a:lnTo>
                    <a:pt x="9652" y="533"/>
                  </a:lnTo>
                  <a:lnTo>
                    <a:pt x="9687" y="526"/>
                  </a:lnTo>
                  <a:lnTo>
                    <a:pt x="9723" y="526"/>
                  </a:lnTo>
                  <a:lnTo>
                    <a:pt x="9758" y="512"/>
                  </a:lnTo>
                  <a:lnTo>
                    <a:pt x="9782" y="512"/>
                  </a:lnTo>
                  <a:lnTo>
                    <a:pt x="9794" y="533"/>
                  </a:lnTo>
                  <a:lnTo>
                    <a:pt x="9782" y="546"/>
                  </a:lnTo>
                  <a:lnTo>
                    <a:pt x="9758" y="560"/>
                  </a:lnTo>
                  <a:lnTo>
                    <a:pt x="9734" y="567"/>
                  </a:lnTo>
                  <a:lnTo>
                    <a:pt x="9711" y="574"/>
                  </a:lnTo>
                  <a:lnTo>
                    <a:pt x="9711" y="588"/>
                  </a:lnTo>
                  <a:lnTo>
                    <a:pt x="9805" y="588"/>
                  </a:lnTo>
                  <a:lnTo>
                    <a:pt x="9853" y="615"/>
                  </a:lnTo>
                  <a:lnTo>
                    <a:pt x="9865" y="664"/>
                  </a:lnTo>
                  <a:lnTo>
                    <a:pt x="9865" y="726"/>
                  </a:lnTo>
                  <a:lnTo>
                    <a:pt x="9912" y="719"/>
                  </a:lnTo>
                  <a:lnTo>
                    <a:pt x="9924" y="712"/>
                  </a:lnTo>
                  <a:lnTo>
                    <a:pt x="9900" y="712"/>
                  </a:lnTo>
                  <a:lnTo>
                    <a:pt x="9959" y="650"/>
                  </a:lnTo>
                  <a:lnTo>
                    <a:pt x="9995" y="636"/>
                  </a:lnTo>
                  <a:lnTo>
                    <a:pt x="10054" y="664"/>
                  </a:lnTo>
                  <a:lnTo>
                    <a:pt x="10077" y="760"/>
                  </a:lnTo>
                  <a:lnTo>
                    <a:pt x="10113" y="767"/>
                  </a:lnTo>
                  <a:lnTo>
                    <a:pt x="10148" y="754"/>
                  </a:lnTo>
                  <a:lnTo>
                    <a:pt x="10160" y="740"/>
                  </a:lnTo>
                  <a:lnTo>
                    <a:pt x="10184" y="664"/>
                  </a:lnTo>
                  <a:lnTo>
                    <a:pt x="10231" y="650"/>
                  </a:lnTo>
                  <a:lnTo>
                    <a:pt x="10349" y="664"/>
                  </a:lnTo>
                  <a:lnTo>
                    <a:pt x="10397" y="691"/>
                  </a:lnTo>
                  <a:lnTo>
                    <a:pt x="10432" y="740"/>
                  </a:lnTo>
                  <a:lnTo>
                    <a:pt x="10480" y="774"/>
                  </a:lnTo>
                  <a:lnTo>
                    <a:pt x="10574" y="760"/>
                  </a:lnTo>
                  <a:lnTo>
                    <a:pt x="10610" y="726"/>
                  </a:lnTo>
                  <a:lnTo>
                    <a:pt x="10645" y="712"/>
                  </a:lnTo>
                  <a:lnTo>
                    <a:pt x="10681" y="678"/>
                  </a:lnTo>
                  <a:lnTo>
                    <a:pt x="10728" y="678"/>
                  </a:lnTo>
                  <a:lnTo>
                    <a:pt x="10799" y="691"/>
                  </a:lnTo>
                  <a:lnTo>
                    <a:pt x="11130" y="795"/>
                  </a:lnTo>
                  <a:lnTo>
                    <a:pt x="11165" y="829"/>
                  </a:lnTo>
                  <a:lnTo>
                    <a:pt x="11177" y="850"/>
                  </a:lnTo>
                  <a:lnTo>
                    <a:pt x="11248" y="871"/>
                  </a:lnTo>
                  <a:lnTo>
                    <a:pt x="11272" y="912"/>
                  </a:lnTo>
                  <a:lnTo>
                    <a:pt x="11248" y="919"/>
                  </a:lnTo>
                  <a:lnTo>
                    <a:pt x="11225" y="933"/>
                  </a:lnTo>
                  <a:lnTo>
                    <a:pt x="11213" y="954"/>
                  </a:lnTo>
                  <a:lnTo>
                    <a:pt x="11225" y="975"/>
                  </a:lnTo>
                  <a:lnTo>
                    <a:pt x="11307" y="988"/>
                  </a:lnTo>
                  <a:lnTo>
                    <a:pt x="11343" y="1002"/>
                  </a:lnTo>
                  <a:lnTo>
                    <a:pt x="11367" y="1030"/>
                  </a:lnTo>
                  <a:lnTo>
                    <a:pt x="11437" y="1050"/>
                  </a:lnTo>
                  <a:lnTo>
                    <a:pt x="11508" y="1085"/>
                  </a:lnTo>
                  <a:lnTo>
                    <a:pt x="11568" y="1106"/>
                  </a:lnTo>
                  <a:lnTo>
                    <a:pt x="11603" y="1099"/>
                  </a:lnTo>
                  <a:lnTo>
                    <a:pt x="11627" y="1085"/>
                  </a:lnTo>
                  <a:lnTo>
                    <a:pt x="11662" y="1085"/>
                  </a:lnTo>
                  <a:lnTo>
                    <a:pt x="11721" y="1099"/>
                  </a:lnTo>
                  <a:lnTo>
                    <a:pt x="11792" y="1133"/>
                  </a:lnTo>
                  <a:lnTo>
                    <a:pt x="11851" y="1161"/>
                  </a:lnTo>
                  <a:lnTo>
                    <a:pt x="11875" y="1168"/>
                  </a:lnTo>
                  <a:lnTo>
                    <a:pt x="11911" y="1154"/>
                  </a:lnTo>
                  <a:lnTo>
                    <a:pt x="11934" y="1147"/>
                  </a:lnTo>
                  <a:lnTo>
                    <a:pt x="11958" y="1140"/>
                  </a:lnTo>
                  <a:lnTo>
                    <a:pt x="11982" y="1154"/>
                  </a:lnTo>
                  <a:lnTo>
                    <a:pt x="11982" y="1189"/>
                  </a:lnTo>
                  <a:lnTo>
                    <a:pt x="12005" y="1202"/>
                  </a:lnTo>
                  <a:lnTo>
                    <a:pt x="12041" y="1216"/>
                  </a:lnTo>
                  <a:lnTo>
                    <a:pt x="12076" y="1216"/>
                  </a:lnTo>
                  <a:lnTo>
                    <a:pt x="12100" y="1202"/>
                  </a:lnTo>
                  <a:lnTo>
                    <a:pt x="12112" y="1182"/>
                  </a:lnTo>
                  <a:lnTo>
                    <a:pt x="12123" y="1168"/>
                  </a:lnTo>
                  <a:lnTo>
                    <a:pt x="12147" y="1161"/>
                  </a:lnTo>
                  <a:lnTo>
                    <a:pt x="12242" y="1168"/>
                  </a:lnTo>
                  <a:lnTo>
                    <a:pt x="12313" y="1154"/>
                  </a:lnTo>
                  <a:lnTo>
                    <a:pt x="12431" y="1189"/>
                  </a:lnTo>
                  <a:lnTo>
                    <a:pt x="12431" y="1202"/>
                  </a:lnTo>
                  <a:lnTo>
                    <a:pt x="12407" y="1223"/>
                  </a:lnTo>
                  <a:lnTo>
                    <a:pt x="12407" y="1237"/>
                  </a:lnTo>
                  <a:lnTo>
                    <a:pt x="12443" y="1251"/>
                  </a:lnTo>
                  <a:lnTo>
                    <a:pt x="12537" y="1258"/>
                  </a:lnTo>
                  <a:lnTo>
                    <a:pt x="12608" y="1265"/>
                  </a:lnTo>
                  <a:lnTo>
                    <a:pt x="12703" y="1244"/>
                  </a:lnTo>
                  <a:lnTo>
                    <a:pt x="12727" y="1251"/>
                  </a:lnTo>
                  <a:lnTo>
                    <a:pt x="12750" y="1265"/>
                  </a:lnTo>
                  <a:lnTo>
                    <a:pt x="12774" y="1285"/>
                  </a:lnTo>
                  <a:lnTo>
                    <a:pt x="12798" y="1285"/>
                  </a:lnTo>
                  <a:lnTo>
                    <a:pt x="12821" y="1271"/>
                  </a:lnTo>
                  <a:lnTo>
                    <a:pt x="12809" y="1244"/>
                  </a:lnTo>
                  <a:lnTo>
                    <a:pt x="12833" y="1230"/>
                  </a:lnTo>
                  <a:lnTo>
                    <a:pt x="12880" y="1230"/>
                  </a:lnTo>
                  <a:lnTo>
                    <a:pt x="12892" y="1251"/>
                  </a:lnTo>
                  <a:lnTo>
                    <a:pt x="12916" y="1271"/>
                  </a:lnTo>
                  <a:lnTo>
                    <a:pt x="12928" y="1285"/>
                  </a:lnTo>
                  <a:lnTo>
                    <a:pt x="12951" y="1285"/>
                  </a:lnTo>
                  <a:lnTo>
                    <a:pt x="12963" y="1265"/>
                  </a:lnTo>
                  <a:lnTo>
                    <a:pt x="12999" y="1251"/>
                  </a:lnTo>
                  <a:lnTo>
                    <a:pt x="13058" y="1251"/>
                  </a:lnTo>
                  <a:lnTo>
                    <a:pt x="13093" y="1271"/>
                  </a:lnTo>
                  <a:lnTo>
                    <a:pt x="13117" y="1285"/>
                  </a:lnTo>
                  <a:lnTo>
                    <a:pt x="13141" y="1278"/>
                  </a:lnTo>
                  <a:lnTo>
                    <a:pt x="13152" y="1265"/>
                  </a:lnTo>
                  <a:lnTo>
                    <a:pt x="13152" y="1237"/>
                  </a:lnTo>
                  <a:lnTo>
                    <a:pt x="13141" y="1209"/>
                  </a:lnTo>
                  <a:lnTo>
                    <a:pt x="13188" y="1161"/>
                  </a:lnTo>
                  <a:lnTo>
                    <a:pt x="13212" y="1230"/>
                  </a:lnTo>
                  <a:lnTo>
                    <a:pt x="13223" y="1244"/>
                  </a:lnTo>
                  <a:lnTo>
                    <a:pt x="13247" y="1244"/>
                  </a:lnTo>
                  <a:lnTo>
                    <a:pt x="13282" y="1230"/>
                  </a:lnTo>
                  <a:lnTo>
                    <a:pt x="13306" y="1223"/>
                  </a:lnTo>
                  <a:lnTo>
                    <a:pt x="13436" y="1237"/>
                  </a:lnTo>
                  <a:lnTo>
                    <a:pt x="13460" y="1223"/>
                  </a:lnTo>
                  <a:lnTo>
                    <a:pt x="13495" y="1182"/>
                  </a:lnTo>
                  <a:lnTo>
                    <a:pt x="13519" y="1168"/>
                  </a:lnTo>
                  <a:lnTo>
                    <a:pt x="13543" y="1168"/>
                  </a:lnTo>
                  <a:lnTo>
                    <a:pt x="13649" y="1209"/>
                  </a:lnTo>
                  <a:lnTo>
                    <a:pt x="13696" y="1216"/>
                  </a:lnTo>
                  <a:lnTo>
                    <a:pt x="13720" y="1209"/>
                  </a:lnTo>
                  <a:lnTo>
                    <a:pt x="13744" y="1196"/>
                  </a:lnTo>
                  <a:lnTo>
                    <a:pt x="13744" y="1175"/>
                  </a:lnTo>
                  <a:lnTo>
                    <a:pt x="13756" y="1161"/>
                  </a:lnTo>
                  <a:lnTo>
                    <a:pt x="13767" y="1161"/>
                  </a:lnTo>
                  <a:lnTo>
                    <a:pt x="13803" y="1168"/>
                  </a:lnTo>
                  <a:lnTo>
                    <a:pt x="13850" y="1182"/>
                  </a:lnTo>
                  <a:lnTo>
                    <a:pt x="13886" y="1202"/>
                  </a:lnTo>
                  <a:lnTo>
                    <a:pt x="13886" y="1230"/>
                  </a:lnTo>
                  <a:lnTo>
                    <a:pt x="13874" y="1244"/>
                  </a:lnTo>
                  <a:lnTo>
                    <a:pt x="13874" y="1265"/>
                  </a:lnTo>
                  <a:lnTo>
                    <a:pt x="13897" y="1278"/>
                  </a:lnTo>
                  <a:lnTo>
                    <a:pt x="13933" y="1306"/>
                  </a:lnTo>
                  <a:lnTo>
                    <a:pt x="13957" y="1347"/>
                  </a:lnTo>
                  <a:lnTo>
                    <a:pt x="13992" y="1368"/>
                  </a:lnTo>
                  <a:lnTo>
                    <a:pt x="14004" y="1458"/>
                  </a:lnTo>
                  <a:lnTo>
                    <a:pt x="14004" y="1741"/>
                  </a:lnTo>
                  <a:lnTo>
                    <a:pt x="14016" y="2819"/>
                  </a:lnTo>
                  <a:lnTo>
                    <a:pt x="14063" y="2860"/>
                  </a:lnTo>
                  <a:lnTo>
                    <a:pt x="14039" y="2922"/>
                  </a:lnTo>
                  <a:lnTo>
                    <a:pt x="14028" y="2950"/>
                  </a:lnTo>
                  <a:lnTo>
                    <a:pt x="13637" y="3281"/>
                  </a:lnTo>
                  <a:lnTo>
                    <a:pt x="13578" y="3316"/>
                  </a:lnTo>
                  <a:lnTo>
                    <a:pt x="13389" y="3406"/>
                  </a:lnTo>
                  <a:lnTo>
                    <a:pt x="13330" y="3440"/>
                  </a:lnTo>
                  <a:lnTo>
                    <a:pt x="13271" y="3502"/>
                  </a:lnTo>
                  <a:lnTo>
                    <a:pt x="13223" y="3544"/>
                  </a:lnTo>
                  <a:lnTo>
                    <a:pt x="13176" y="3578"/>
                  </a:lnTo>
                  <a:lnTo>
                    <a:pt x="13141" y="3654"/>
                  </a:lnTo>
                  <a:lnTo>
                    <a:pt x="13129" y="3682"/>
                  </a:lnTo>
                  <a:lnTo>
                    <a:pt x="13129" y="3730"/>
                  </a:lnTo>
                  <a:lnTo>
                    <a:pt x="13117" y="3785"/>
                  </a:lnTo>
                  <a:lnTo>
                    <a:pt x="12916" y="3917"/>
                  </a:lnTo>
                  <a:lnTo>
                    <a:pt x="12537" y="4110"/>
                  </a:lnTo>
                  <a:lnTo>
                    <a:pt x="12431" y="4193"/>
                  </a:lnTo>
                  <a:lnTo>
                    <a:pt x="12289" y="4214"/>
                  </a:lnTo>
                  <a:lnTo>
                    <a:pt x="12242" y="4234"/>
                  </a:lnTo>
                  <a:lnTo>
                    <a:pt x="12218" y="4262"/>
                  </a:lnTo>
                  <a:lnTo>
                    <a:pt x="12194" y="4290"/>
                  </a:lnTo>
                  <a:lnTo>
                    <a:pt x="12159" y="4324"/>
                  </a:lnTo>
                  <a:lnTo>
                    <a:pt x="12088" y="4352"/>
                  </a:lnTo>
                  <a:lnTo>
                    <a:pt x="12005" y="4386"/>
                  </a:lnTo>
                  <a:lnTo>
                    <a:pt x="11804" y="4421"/>
                  </a:lnTo>
                  <a:lnTo>
                    <a:pt x="11721" y="4421"/>
                  </a:lnTo>
                  <a:lnTo>
                    <a:pt x="11674" y="4414"/>
                  </a:lnTo>
                  <a:lnTo>
                    <a:pt x="11615" y="4407"/>
                  </a:lnTo>
                  <a:lnTo>
                    <a:pt x="11568" y="4386"/>
                  </a:lnTo>
                  <a:lnTo>
                    <a:pt x="11532" y="4372"/>
                  </a:lnTo>
                  <a:lnTo>
                    <a:pt x="11473" y="4317"/>
                  </a:lnTo>
                  <a:lnTo>
                    <a:pt x="11390" y="4283"/>
                  </a:lnTo>
                  <a:lnTo>
                    <a:pt x="11307" y="4227"/>
                  </a:lnTo>
                  <a:lnTo>
                    <a:pt x="11248" y="4200"/>
                  </a:lnTo>
                  <a:lnTo>
                    <a:pt x="11130" y="4165"/>
                  </a:lnTo>
                  <a:lnTo>
                    <a:pt x="11083" y="4151"/>
                  </a:lnTo>
                  <a:lnTo>
                    <a:pt x="11059" y="4124"/>
                  </a:lnTo>
                  <a:lnTo>
                    <a:pt x="11035" y="4089"/>
                  </a:lnTo>
                  <a:lnTo>
                    <a:pt x="11035" y="4069"/>
                  </a:lnTo>
                  <a:lnTo>
                    <a:pt x="11059" y="4020"/>
                  </a:lnTo>
                  <a:lnTo>
                    <a:pt x="11047" y="3999"/>
                  </a:lnTo>
                  <a:lnTo>
                    <a:pt x="11012" y="3958"/>
                  </a:lnTo>
                  <a:lnTo>
                    <a:pt x="11000" y="3924"/>
                  </a:lnTo>
                  <a:lnTo>
                    <a:pt x="10988" y="3903"/>
                  </a:lnTo>
                  <a:lnTo>
                    <a:pt x="10941" y="3861"/>
                  </a:lnTo>
                  <a:lnTo>
                    <a:pt x="10917" y="3854"/>
                  </a:lnTo>
                  <a:lnTo>
                    <a:pt x="10882" y="3854"/>
                  </a:lnTo>
                  <a:lnTo>
                    <a:pt x="10846" y="3848"/>
                  </a:lnTo>
                  <a:lnTo>
                    <a:pt x="10834" y="3834"/>
                  </a:lnTo>
                  <a:lnTo>
                    <a:pt x="10822" y="3820"/>
                  </a:lnTo>
                  <a:lnTo>
                    <a:pt x="10787" y="3813"/>
                  </a:lnTo>
                  <a:lnTo>
                    <a:pt x="10740" y="3820"/>
                  </a:lnTo>
                  <a:lnTo>
                    <a:pt x="10681" y="3841"/>
                  </a:lnTo>
                  <a:lnTo>
                    <a:pt x="10633" y="3882"/>
                  </a:lnTo>
                  <a:lnTo>
                    <a:pt x="10574" y="3910"/>
                  </a:lnTo>
                  <a:lnTo>
                    <a:pt x="10491" y="3834"/>
                  </a:lnTo>
                  <a:lnTo>
                    <a:pt x="10491" y="3813"/>
                  </a:lnTo>
                  <a:lnTo>
                    <a:pt x="10397" y="3806"/>
                  </a:lnTo>
                  <a:lnTo>
                    <a:pt x="10349" y="3799"/>
                  </a:lnTo>
                  <a:lnTo>
                    <a:pt x="10231" y="3827"/>
                  </a:lnTo>
                  <a:lnTo>
                    <a:pt x="10172" y="3848"/>
                  </a:lnTo>
                  <a:lnTo>
                    <a:pt x="10066" y="3903"/>
                  </a:lnTo>
                  <a:lnTo>
                    <a:pt x="9746" y="4020"/>
                  </a:lnTo>
                  <a:lnTo>
                    <a:pt x="9652" y="4041"/>
                  </a:lnTo>
                  <a:lnTo>
                    <a:pt x="9522" y="4048"/>
                  </a:lnTo>
                  <a:lnTo>
                    <a:pt x="9474" y="4062"/>
                  </a:lnTo>
                  <a:lnTo>
                    <a:pt x="9297" y="4158"/>
                  </a:lnTo>
                  <a:lnTo>
                    <a:pt x="9261" y="4193"/>
                  </a:lnTo>
                  <a:lnTo>
                    <a:pt x="9250" y="4234"/>
                  </a:lnTo>
                  <a:lnTo>
                    <a:pt x="9238" y="4303"/>
                  </a:lnTo>
                  <a:lnTo>
                    <a:pt x="9226" y="4338"/>
                  </a:lnTo>
                  <a:lnTo>
                    <a:pt x="9202" y="4372"/>
                  </a:lnTo>
                  <a:lnTo>
                    <a:pt x="9155" y="4386"/>
                  </a:lnTo>
                  <a:lnTo>
                    <a:pt x="9108" y="4393"/>
                  </a:lnTo>
                  <a:lnTo>
                    <a:pt x="9048" y="4400"/>
                  </a:lnTo>
                  <a:lnTo>
                    <a:pt x="9025" y="4442"/>
                  </a:lnTo>
                  <a:lnTo>
                    <a:pt x="9013" y="4511"/>
                  </a:lnTo>
                  <a:lnTo>
                    <a:pt x="8989" y="4524"/>
                  </a:lnTo>
                  <a:lnTo>
                    <a:pt x="8954" y="4538"/>
                  </a:lnTo>
                  <a:lnTo>
                    <a:pt x="8918" y="4531"/>
                  </a:lnTo>
                  <a:lnTo>
                    <a:pt x="8883" y="4511"/>
                  </a:lnTo>
                  <a:lnTo>
                    <a:pt x="8859" y="4511"/>
                  </a:lnTo>
                  <a:lnTo>
                    <a:pt x="8836" y="4559"/>
                  </a:lnTo>
                  <a:lnTo>
                    <a:pt x="8836" y="4593"/>
                  </a:lnTo>
                  <a:lnTo>
                    <a:pt x="8847" y="4635"/>
                  </a:lnTo>
                  <a:lnTo>
                    <a:pt x="8859" y="4669"/>
                  </a:lnTo>
                  <a:lnTo>
                    <a:pt x="8824" y="4690"/>
                  </a:lnTo>
                  <a:lnTo>
                    <a:pt x="8705" y="4711"/>
                  </a:lnTo>
                  <a:lnTo>
                    <a:pt x="8670" y="4732"/>
                  </a:lnTo>
                  <a:lnTo>
                    <a:pt x="8599" y="4821"/>
                  </a:lnTo>
                  <a:lnTo>
                    <a:pt x="8575" y="4842"/>
                  </a:lnTo>
                  <a:lnTo>
                    <a:pt x="8315" y="4849"/>
                  </a:lnTo>
                  <a:lnTo>
                    <a:pt x="8244" y="4863"/>
                  </a:lnTo>
                  <a:lnTo>
                    <a:pt x="8079" y="4897"/>
                  </a:lnTo>
                  <a:lnTo>
                    <a:pt x="8043" y="4911"/>
                  </a:lnTo>
                  <a:lnTo>
                    <a:pt x="8020" y="4932"/>
                  </a:lnTo>
                  <a:lnTo>
                    <a:pt x="8008" y="4959"/>
                  </a:lnTo>
                  <a:lnTo>
                    <a:pt x="7996" y="4980"/>
                  </a:lnTo>
                  <a:lnTo>
                    <a:pt x="7960" y="4994"/>
                  </a:lnTo>
                  <a:lnTo>
                    <a:pt x="7807" y="5001"/>
                  </a:lnTo>
                  <a:lnTo>
                    <a:pt x="7085" y="4566"/>
                  </a:lnTo>
                  <a:lnTo>
                    <a:pt x="6967" y="4511"/>
                  </a:lnTo>
                  <a:lnTo>
                    <a:pt x="6849" y="4442"/>
                  </a:lnTo>
                  <a:lnTo>
                    <a:pt x="6825" y="4407"/>
                  </a:lnTo>
                  <a:lnTo>
                    <a:pt x="6790" y="4372"/>
                  </a:lnTo>
                  <a:lnTo>
                    <a:pt x="6730" y="4317"/>
                  </a:lnTo>
                  <a:lnTo>
                    <a:pt x="6683" y="4290"/>
                  </a:lnTo>
                  <a:lnTo>
                    <a:pt x="6612" y="4283"/>
                  </a:lnTo>
                  <a:lnTo>
                    <a:pt x="6553" y="4290"/>
                  </a:lnTo>
                  <a:lnTo>
                    <a:pt x="6506" y="4296"/>
                  </a:lnTo>
                  <a:lnTo>
                    <a:pt x="6458" y="4303"/>
                  </a:lnTo>
                  <a:lnTo>
                    <a:pt x="6411" y="4296"/>
                  </a:lnTo>
                  <a:lnTo>
                    <a:pt x="6245" y="4186"/>
                  </a:lnTo>
                  <a:lnTo>
                    <a:pt x="6175" y="4158"/>
                  </a:lnTo>
                  <a:lnTo>
                    <a:pt x="6139" y="4124"/>
                  </a:lnTo>
                  <a:lnTo>
                    <a:pt x="6092" y="4069"/>
                  </a:lnTo>
                  <a:lnTo>
                    <a:pt x="6080" y="4048"/>
                  </a:lnTo>
                  <a:lnTo>
                    <a:pt x="6080" y="4027"/>
                  </a:lnTo>
                  <a:lnTo>
                    <a:pt x="6080" y="3999"/>
                  </a:lnTo>
                  <a:lnTo>
                    <a:pt x="6068" y="3979"/>
                  </a:lnTo>
                  <a:lnTo>
                    <a:pt x="6044" y="3972"/>
                  </a:lnTo>
                  <a:lnTo>
                    <a:pt x="5985" y="3972"/>
                  </a:lnTo>
                  <a:lnTo>
                    <a:pt x="5973" y="3958"/>
                  </a:lnTo>
                  <a:lnTo>
                    <a:pt x="5985" y="3937"/>
                  </a:lnTo>
                  <a:lnTo>
                    <a:pt x="5973" y="3910"/>
                  </a:lnTo>
                  <a:lnTo>
                    <a:pt x="5962" y="3896"/>
                  </a:lnTo>
                  <a:lnTo>
                    <a:pt x="5938" y="3889"/>
                  </a:lnTo>
                  <a:lnTo>
                    <a:pt x="5914" y="3903"/>
                  </a:lnTo>
                  <a:lnTo>
                    <a:pt x="5903" y="3917"/>
                  </a:lnTo>
                  <a:lnTo>
                    <a:pt x="5903" y="3951"/>
                  </a:lnTo>
                  <a:lnTo>
                    <a:pt x="5891" y="3972"/>
                  </a:lnTo>
                  <a:lnTo>
                    <a:pt x="5867" y="3993"/>
                  </a:lnTo>
                  <a:lnTo>
                    <a:pt x="5820" y="3999"/>
                  </a:lnTo>
                  <a:lnTo>
                    <a:pt x="5772" y="3999"/>
                  </a:lnTo>
                  <a:lnTo>
                    <a:pt x="5761" y="3979"/>
                  </a:lnTo>
                  <a:lnTo>
                    <a:pt x="5784" y="3951"/>
                  </a:lnTo>
                  <a:lnTo>
                    <a:pt x="5820" y="3924"/>
                  </a:lnTo>
                  <a:lnTo>
                    <a:pt x="5843" y="3889"/>
                  </a:lnTo>
                  <a:lnTo>
                    <a:pt x="5891" y="3848"/>
                  </a:lnTo>
                  <a:lnTo>
                    <a:pt x="5903" y="3827"/>
                  </a:lnTo>
                  <a:lnTo>
                    <a:pt x="5962" y="3772"/>
                  </a:lnTo>
                  <a:lnTo>
                    <a:pt x="5950" y="3744"/>
                  </a:lnTo>
                  <a:lnTo>
                    <a:pt x="5962" y="3689"/>
                  </a:lnTo>
                  <a:lnTo>
                    <a:pt x="5962" y="3668"/>
                  </a:lnTo>
                  <a:lnTo>
                    <a:pt x="5950" y="3647"/>
                  </a:lnTo>
                  <a:lnTo>
                    <a:pt x="5914" y="3627"/>
                  </a:lnTo>
                  <a:lnTo>
                    <a:pt x="5737" y="3385"/>
                  </a:lnTo>
                  <a:lnTo>
                    <a:pt x="5713" y="3323"/>
                  </a:lnTo>
                  <a:lnTo>
                    <a:pt x="5690" y="3267"/>
                  </a:lnTo>
                  <a:lnTo>
                    <a:pt x="5642" y="3219"/>
                  </a:lnTo>
                  <a:lnTo>
                    <a:pt x="5560" y="3109"/>
                  </a:lnTo>
                  <a:lnTo>
                    <a:pt x="5536" y="3033"/>
                  </a:lnTo>
                  <a:lnTo>
                    <a:pt x="5500" y="2991"/>
                  </a:lnTo>
                  <a:lnTo>
                    <a:pt x="5394" y="2915"/>
                  </a:lnTo>
                  <a:lnTo>
                    <a:pt x="5370" y="2867"/>
                  </a:lnTo>
                  <a:lnTo>
                    <a:pt x="5358" y="2805"/>
                  </a:lnTo>
                  <a:lnTo>
                    <a:pt x="5335" y="2618"/>
                  </a:lnTo>
                  <a:lnTo>
                    <a:pt x="5276" y="2611"/>
                  </a:lnTo>
                  <a:lnTo>
                    <a:pt x="5169" y="2660"/>
                  </a:lnTo>
                  <a:lnTo>
                    <a:pt x="5039" y="2687"/>
                  </a:lnTo>
                  <a:lnTo>
                    <a:pt x="4968" y="2736"/>
                  </a:lnTo>
                  <a:lnTo>
                    <a:pt x="4921" y="2743"/>
                  </a:lnTo>
                  <a:lnTo>
                    <a:pt x="4850" y="2749"/>
                  </a:lnTo>
                  <a:lnTo>
                    <a:pt x="4791" y="2722"/>
                  </a:lnTo>
                  <a:lnTo>
                    <a:pt x="4708" y="2687"/>
                  </a:lnTo>
                  <a:lnTo>
                    <a:pt x="4637" y="2646"/>
                  </a:lnTo>
                  <a:lnTo>
                    <a:pt x="4460" y="2563"/>
                  </a:lnTo>
                  <a:lnTo>
                    <a:pt x="4140" y="2466"/>
                  </a:lnTo>
                  <a:lnTo>
                    <a:pt x="3951" y="2425"/>
                  </a:lnTo>
                  <a:lnTo>
                    <a:pt x="3821" y="2383"/>
                  </a:lnTo>
                  <a:lnTo>
                    <a:pt x="3726" y="2349"/>
                  </a:lnTo>
                  <a:lnTo>
                    <a:pt x="3573" y="2259"/>
                  </a:lnTo>
                  <a:lnTo>
                    <a:pt x="3513" y="2211"/>
                  </a:lnTo>
                  <a:lnTo>
                    <a:pt x="3478" y="2204"/>
                  </a:lnTo>
                  <a:lnTo>
                    <a:pt x="3454" y="2204"/>
                  </a:lnTo>
                  <a:lnTo>
                    <a:pt x="3419" y="2211"/>
                  </a:lnTo>
                  <a:lnTo>
                    <a:pt x="3064" y="2204"/>
                  </a:lnTo>
                  <a:lnTo>
                    <a:pt x="2922" y="2211"/>
                  </a:lnTo>
                  <a:lnTo>
                    <a:pt x="2875" y="2204"/>
                  </a:lnTo>
                  <a:lnTo>
                    <a:pt x="2828" y="2211"/>
                  </a:lnTo>
                  <a:lnTo>
                    <a:pt x="2792" y="2218"/>
                  </a:lnTo>
                  <a:lnTo>
                    <a:pt x="2745" y="2231"/>
                  </a:lnTo>
                  <a:lnTo>
                    <a:pt x="2709" y="2238"/>
                  </a:lnTo>
                  <a:lnTo>
                    <a:pt x="2650" y="2245"/>
                  </a:lnTo>
                  <a:lnTo>
                    <a:pt x="2591" y="2238"/>
                  </a:lnTo>
                  <a:lnTo>
                    <a:pt x="2532" y="2231"/>
                  </a:lnTo>
                  <a:lnTo>
                    <a:pt x="2414" y="2197"/>
                  </a:lnTo>
                  <a:lnTo>
                    <a:pt x="2153" y="2162"/>
                  </a:lnTo>
                  <a:lnTo>
                    <a:pt x="2082" y="2149"/>
                  </a:lnTo>
                  <a:lnTo>
                    <a:pt x="1929" y="2128"/>
                  </a:lnTo>
                  <a:lnTo>
                    <a:pt x="1881" y="2114"/>
                  </a:lnTo>
                  <a:lnTo>
                    <a:pt x="1846" y="2100"/>
                  </a:lnTo>
                  <a:lnTo>
                    <a:pt x="1787" y="2066"/>
                  </a:lnTo>
                  <a:lnTo>
                    <a:pt x="1728" y="2045"/>
                  </a:lnTo>
                  <a:lnTo>
                    <a:pt x="1574" y="2031"/>
                  </a:lnTo>
                  <a:lnTo>
                    <a:pt x="1503" y="2031"/>
                  </a:lnTo>
                  <a:lnTo>
                    <a:pt x="1467" y="2024"/>
                  </a:lnTo>
                  <a:lnTo>
                    <a:pt x="1396" y="2024"/>
                  </a:lnTo>
                  <a:lnTo>
                    <a:pt x="1325" y="2017"/>
                  </a:lnTo>
                  <a:lnTo>
                    <a:pt x="1184" y="1990"/>
                  </a:lnTo>
                  <a:lnTo>
                    <a:pt x="1018" y="1969"/>
                  </a:lnTo>
                  <a:lnTo>
                    <a:pt x="793" y="1948"/>
                  </a:lnTo>
                  <a:lnTo>
                    <a:pt x="722" y="1935"/>
                  </a:lnTo>
                  <a:lnTo>
                    <a:pt x="675" y="1914"/>
                  </a:lnTo>
                  <a:lnTo>
                    <a:pt x="592" y="1865"/>
                  </a:lnTo>
                  <a:lnTo>
                    <a:pt x="427" y="1796"/>
                  </a:lnTo>
                  <a:lnTo>
                    <a:pt x="415" y="1748"/>
                  </a:lnTo>
                  <a:lnTo>
                    <a:pt x="308" y="1693"/>
                  </a:lnTo>
                  <a:lnTo>
                    <a:pt x="155" y="1638"/>
                  </a:lnTo>
                  <a:lnTo>
                    <a:pt x="119" y="1617"/>
                  </a:lnTo>
                  <a:lnTo>
                    <a:pt x="25" y="1582"/>
                  </a:lnTo>
                  <a:lnTo>
                    <a:pt x="1" y="1548"/>
                  </a:lnTo>
                  <a:lnTo>
                    <a:pt x="1" y="1534"/>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90" name="Google Shape;615;p22">
              <a:extLst>
                <a:ext uri="{FF2B5EF4-FFF2-40B4-BE49-F238E27FC236}">
                  <a16:creationId xmlns:a16="http://schemas.microsoft.com/office/drawing/2014/main" id="{F4FB6699-37FE-E15B-1DE0-0F9828854176}"/>
                </a:ext>
              </a:extLst>
            </p:cNvPr>
            <p:cNvSpPr/>
            <p:nvPr/>
          </p:nvSpPr>
          <p:spPr>
            <a:xfrm flipH="1">
              <a:off x="5045781" y="2970296"/>
              <a:ext cx="938914" cy="610318"/>
            </a:xfrm>
            <a:custGeom>
              <a:avLst/>
              <a:gdLst/>
              <a:ahLst/>
              <a:cxnLst/>
              <a:rect l="l" t="t" r="r" b="b"/>
              <a:pathLst>
                <a:path w="15423" h="6403" extrusionOk="0">
                  <a:moveTo>
                    <a:pt x="83" y="6195"/>
                  </a:moveTo>
                  <a:lnTo>
                    <a:pt x="107" y="6140"/>
                  </a:lnTo>
                  <a:lnTo>
                    <a:pt x="36" y="6057"/>
                  </a:lnTo>
                  <a:lnTo>
                    <a:pt x="36" y="6009"/>
                  </a:lnTo>
                  <a:lnTo>
                    <a:pt x="71" y="5953"/>
                  </a:lnTo>
                  <a:lnTo>
                    <a:pt x="107" y="5905"/>
                  </a:lnTo>
                  <a:lnTo>
                    <a:pt x="142" y="5884"/>
                  </a:lnTo>
                  <a:lnTo>
                    <a:pt x="190" y="5864"/>
                  </a:lnTo>
                  <a:lnTo>
                    <a:pt x="225" y="5836"/>
                  </a:lnTo>
                  <a:lnTo>
                    <a:pt x="237" y="5808"/>
                  </a:lnTo>
                  <a:lnTo>
                    <a:pt x="213" y="5719"/>
                  </a:lnTo>
                  <a:lnTo>
                    <a:pt x="225" y="5670"/>
                  </a:lnTo>
                  <a:lnTo>
                    <a:pt x="261" y="5622"/>
                  </a:lnTo>
                  <a:lnTo>
                    <a:pt x="343" y="5539"/>
                  </a:lnTo>
                  <a:lnTo>
                    <a:pt x="379" y="5491"/>
                  </a:lnTo>
                  <a:lnTo>
                    <a:pt x="402" y="5449"/>
                  </a:lnTo>
                  <a:lnTo>
                    <a:pt x="402" y="5353"/>
                  </a:lnTo>
                  <a:lnTo>
                    <a:pt x="414" y="5304"/>
                  </a:lnTo>
                  <a:lnTo>
                    <a:pt x="734" y="4793"/>
                  </a:lnTo>
                  <a:lnTo>
                    <a:pt x="805" y="4717"/>
                  </a:lnTo>
                  <a:lnTo>
                    <a:pt x="816" y="4690"/>
                  </a:lnTo>
                  <a:lnTo>
                    <a:pt x="828" y="4676"/>
                  </a:lnTo>
                  <a:lnTo>
                    <a:pt x="899" y="4648"/>
                  </a:lnTo>
                  <a:lnTo>
                    <a:pt x="935" y="4614"/>
                  </a:lnTo>
                  <a:lnTo>
                    <a:pt x="958" y="4600"/>
                  </a:lnTo>
                  <a:lnTo>
                    <a:pt x="994" y="4579"/>
                  </a:lnTo>
                  <a:lnTo>
                    <a:pt x="994" y="4544"/>
                  </a:lnTo>
                  <a:lnTo>
                    <a:pt x="935" y="4503"/>
                  </a:lnTo>
                  <a:lnTo>
                    <a:pt x="923" y="4482"/>
                  </a:lnTo>
                  <a:lnTo>
                    <a:pt x="911" y="4448"/>
                  </a:lnTo>
                  <a:lnTo>
                    <a:pt x="923" y="4323"/>
                  </a:lnTo>
                  <a:lnTo>
                    <a:pt x="946" y="4289"/>
                  </a:lnTo>
                  <a:lnTo>
                    <a:pt x="1006" y="4268"/>
                  </a:lnTo>
                  <a:lnTo>
                    <a:pt x="1077" y="4261"/>
                  </a:lnTo>
                  <a:lnTo>
                    <a:pt x="1124" y="4241"/>
                  </a:lnTo>
                  <a:lnTo>
                    <a:pt x="1159" y="4213"/>
                  </a:lnTo>
                  <a:lnTo>
                    <a:pt x="1230" y="4116"/>
                  </a:lnTo>
                  <a:lnTo>
                    <a:pt x="1254" y="4047"/>
                  </a:lnTo>
                  <a:lnTo>
                    <a:pt x="1313" y="3964"/>
                  </a:lnTo>
                  <a:lnTo>
                    <a:pt x="1313" y="3923"/>
                  </a:lnTo>
                  <a:lnTo>
                    <a:pt x="1266" y="3888"/>
                  </a:lnTo>
                  <a:lnTo>
                    <a:pt x="1195" y="3847"/>
                  </a:lnTo>
                  <a:lnTo>
                    <a:pt x="1148" y="3805"/>
                  </a:lnTo>
                  <a:lnTo>
                    <a:pt x="1171" y="3757"/>
                  </a:lnTo>
                  <a:lnTo>
                    <a:pt x="1195" y="3736"/>
                  </a:lnTo>
                  <a:lnTo>
                    <a:pt x="1195" y="3695"/>
                  </a:lnTo>
                  <a:lnTo>
                    <a:pt x="1207" y="3674"/>
                  </a:lnTo>
                  <a:lnTo>
                    <a:pt x="1242" y="3660"/>
                  </a:lnTo>
                  <a:lnTo>
                    <a:pt x="1372" y="3612"/>
                  </a:lnTo>
                  <a:lnTo>
                    <a:pt x="1502" y="3584"/>
                  </a:lnTo>
                  <a:lnTo>
                    <a:pt x="1538" y="3571"/>
                  </a:lnTo>
                  <a:lnTo>
                    <a:pt x="1609" y="3529"/>
                  </a:lnTo>
                  <a:lnTo>
                    <a:pt x="1656" y="3515"/>
                  </a:lnTo>
                  <a:lnTo>
                    <a:pt x="1692" y="3509"/>
                  </a:lnTo>
                  <a:lnTo>
                    <a:pt x="1727" y="3495"/>
                  </a:lnTo>
                  <a:lnTo>
                    <a:pt x="1751" y="3467"/>
                  </a:lnTo>
                  <a:lnTo>
                    <a:pt x="1763" y="3439"/>
                  </a:lnTo>
                  <a:lnTo>
                    <a:pt x="1786" y="3412"/>
                  </a:lnTo>
                  <a:lnTo>
                    <a:pt x="1822" y="3398"/>
                  </a:lnTo>
                  <a:lnTo>
                    <a:pt x="1904" y="3370"/>
                  </a:lnTo>
                  <a:lnTo>
                    <a:pt x="1940" y="3357"/>
                  </a:lnTo>
                  <a:lnTo>
                    <a:pt x="1964" y="3329"/>
                  </a:lnTo>
                  <a:lnTo>
                    <a:pt x="1987" y="3308"/>
                  </a:lnTo>
                  <a:lnTo>
                    <a:pt x="2011" y="3288"/>
                  </a:lnTo>
                  <a:lnTo>
                    <a:pt x="2058" y="3281"/>
                  </a:lnTo>
                  <a:lnTo>
                    <a:pt x="2082" y="3267"/>
                  </a:lnTo>
                  <a:lnTo>
                    <a:pt x="2141" y="3225"/>
                  </a:lnTo>
                  <a:lnTo>
                    <a:pt x="2153" y="3205"/>
                  </a:lnTo>
                  <a:lnTo>
                    <a:pt x="2165" y="3191"/>
                  </a:lnTo>
                  <a:lnTo>
                    <a:pt x="2247" y="3170"/>
                  </a:lnTo>
                  <a:lnTo>
                    <a:pt x="2283" y="3156"/>
                  </a:lnTo>
                  <a:lnTo>
                    <a:pt x="2295" y="3136"/>
                  </a:lnTo>
                  <a:lnTo>
                    <a:pt x="2318" y="3094"/>
                  </a:lnTo>
                  <a:lnTo>
                    <a:pt x="2342" y="3080"/>
                  </a:lnTo>
                  <a:lnTo>
                    <a:pt x="2389" y="3046"/>
                  </a:lnTo>
                  <a:lnTo>
                    <a:pt x="2460" y="3032"/>
                  </a:lnTo>
                  <a:lnTo>
                    <a:pt x="2638" y="3032"/>
                  </a:lnTo>
                  <a:lnTo>
                    <a:pt x="2685" y="3011"/>
                  </a:lnTo>
                  <a:lnTo>
                    <a:pt x="2709" y="2963"/>
                  </a:lnTo>
                  <a:lnTo>
                    <a:pt x="2721" y="2859"/>
                  </a:lnTo>
                  <a:lnTo>
                    <a:pt x="2756" y="2825"/>
                  </a:lnTo>
                  <a:lnTo>
                    <a:pt x="2803" y="2770"/>
                  </a:lnTo>
                  <a:lnTo>
                    <a:pt x="2874" y="2742"/>
                  </a:lnTo>
                  <a:lnTo>
                    <a:pt x="2945" y="2749"/>
                  </a:lnTo>
                  <a:lnTo>
                    <a:pt x="3028" y="2763"/>
                  </a:lnTo>
                  <a:lnTo>
                    <a:pt x="3123" y="2756"/>
                  </a:lnTo>
                  <a:lnTo>
                    <a:pt x="3276" y="2707"/>
                  </a:lnTo>
                  <a:lnTo>
                    <a:pt x="3324" y="2680"/>
                  </a:lnTo>
                  <a:lnTo>
                    <a:pt x="3347" y="2673"/>
                  </a:lnTo>
                  <a:lnTo>
                    <a:pt x="3430" y="2694"/>
                  </a:lnTo>
                  <a:lnTo>
                    <a:pt x="3466" y="2700"/>
                  </a:lnTo>
                  <a:lnTo>
                    <a:pt x="3548" y="2694"/>
                  </a:lnTo>
                  <a:lnTo>
                    <a:pt x="3631" y="2707"/>
                  </a:lnTo>
                  <a:lnTo>
                    <a:pt x="3667" y="2735"/>
                  </a:lnTo>
                  <a:lnTo>
                    <a:pt x="3702" y="2763"/>
                  </a:lnTo>
                  <a:lnTo>
                    <a:pt x="3749" y="2790"/>
                  </a:lnTo>
                  <a:lnTo>
                    <a:pt x="3749" y="2638"/>
                  </a:lnTo>
                  <a:lnTo>
                    <a:pt x="3690" y="2576"/>
                  </a:lnTo>
                  <a:lnTo>
                    <a:pt x="3596" y="2521"/>
                  </a:lnTo>
                  <a:lnTo>
                    <a:pt x="3430" y="2438"/>
                  </a:lnTo>
                  <a:lnTo>
                    <a:pt x="3265" y="2348"/>
                  </a:lnTo>
                  <a:lnTo>
                    <a:pt x="3099" y="2258"/>
                  </a:lnTo>
                  <a:lnTo>
                    <a:pt x="2933" y="2169"/>
                  </a:lnTo>
                  <a:lnTo>
                    <a:pt x="2768" y="2079"/>
                  </a:lnTo>
                  <a:lnTo>
                    <a:pt x="2614" y="1996"/>
                  </a:lnTo>
                  <a:lnTo>
                    <a:pt x="2449" y="1906"/>
                  </a:lnTo>
                  <a:lnTo>
                    <a:pt x="2283" y="1816"/>
                  </a:lnTo>
                  <a:lnTo>
                    <a:pt x="2212" y="1775"/>
                  </a:lnTo>
                  <a:lnTo>
                    <a:pt x="2165" y="1761"/>
                  </a:lnTo>
                  <a:lnTo>
                    <a:pt x="2082" y="1754"/>
                  </a:lnTo>
                  <a:lnTo>
                    <a:pt x="2046" y="1747"/>
                  </a:lnTo>
                  <a:lnTo>
                    <a:pt x="1999" y="1727"/>
                  </a:lnTo>
                  <a:lnTo>
                    <a:pt x="1763" y="1554"/>
                  </a:lnTo>
                  <a:lnTo>
                    <a:pt x="1668" y="1464"/>
                  </a:lnTo>
                  <a:lnTo>
                    <a:pt x="1644" y="1368"/>
                  </a:lnTo>
                  <a:lnTo>
                    <a:pt x="1774" y="1292"/>
                  </a:lnTo>
                  <a:lnTo>
                    <a:pt x="1916" y="1257"/>
                  </a:lnTo>
                  <a:lnTo>
                    <a:pt x="1975" y="1236"/>
                  </a:lnTo>
                  <a:lnTo>
                    <a:pt x="2023" y="1195"/>
                  </a:lnTo>
                  <a:lnTo>
                    <a:pt x="2283" y="801"/>
                  </a:lnTo>
                  <a:lnTo>
                    <a:pt x="2389" y="718"/>
                  </a:lnTo>
                  <a:lnTo>
                    <a:pt x="2531" y="677"/>
                  </a:lnTo>
                  <a:lnTo>
                    <a:pt x="2614" y="684"/>
                  </a:lnTo>
                  <a:lnTo>
                    <a:pt x="2685" y="691"/>
                  </a:lnTo>
                  <a:lnTo>
                    <a:pt x="2756" y="691"/>
                  </a:lnTo>
                  <a:lnTo>
                    <a:pt x="2827" y="663"/>
                  </a:lnTo>
                  <a:lnTo>
                    <a:pt x="2898" y="622"/>
                  </a:lnTo>
                  <a:lnTo>
                    <a:pt x="2922" y="566"/>
                  </a:lnTo>
                  <a:lnTo>
                    <a:pt x="2945" y="456"/>
                  </a:lnTo>
                  <a:lnTo>
                    <a:pt x="2981" y="401"/>
                  </a:lnTo>
                  <a:lnTo>
                    <a:pt x="3134" y="249"/>
                  </a:lnTo>
                  <a:lnTo>
                    <a:pt x="3146" y="200"/>
                  </a:lnTo>
                  <a:lnTo>
                    <a:pt x="3158" y="62"/>
                  </a:lnTo>
                  <a:lnTo>
                    <a:pt x="3194" y="7"/>
                  </a:lnTo>
                  <a:lnTo>
                    <a:pt x="3217" y="0"/>
                  </a:lnTo>
                  <a:lnTo>
                    <a:pt x="3217" y="0"/>
                  </a:lnTo>
                  <a:lnTo>
                    <a:pt x="3229" y="0"/>
                  </a:lnTo>
                  <a:lnTo>
                    <a:pt x="3288" y="14"/>
                  </a:lnTo>
                  <a:lnTo>
                    <a:pt x="3347" y="42"/>
                  </a:lnTo>
                  <a:lnTo>
                    <a:pt x="3525" y="187"/>
                  </a:lnTo>
                  <a:lnTo>
                    <a:pt x="3690" y="256"/>
                  </a:lnTo>
                  <a:lnTo>
                    <a:pt x="3832" y="263"/>
                  </a:lnTo>
                  <a:lnTo>
                    <a:pt x="3974" y="228"/>
                  </a:lnTo>
                  <a:lnTo>
                    <a:pt x="4116" y="180"/>
                  </a:lnTo>
                  <a:lnTo>
                    <a:pt x="4211" y="214"/>
                  </a:lnTo>
                  <a:lnTo>
                    <a:pt x="4258" y="235"/>
                  </a:lnTo>
                  <a:lnTo>
                    <a:pt x="4305" y="228"/>
                  </a:lnTo>
                  <a:lnTo>
                    <a:pt x="4329" y="200"/>
                  </a:lnTo>
                  <a:lnTo>
                    <a:pt x="4341" y="124"/>
                  </a:lnTo>
                  <a:lnTo>
                    <a:pt x="4353" y="90"/>
                  </a:lnTo>
                  <a:lnTo>
                    <a:pt x="4435" y="173"/>
                  </a:lnTo>
                  <a:lnTo>
                    <a:pt x="4495" y="187"/>
                  </a:lnTo>
                  <a:lnTo>
                    <a:pt x="4566" y="152"/>
                  </a:lnTo>
                  <a:lnTo>
                    <a:pt x="4625" y="97"/>
                  </a:lnTo>
                  <a:lnTo>
                    <a:pt x="4660" y="76"/>
                  </a:lnTo>
                  <a:lnTo>
                    <a:pt x="4707" y="83"/>
                  </a:lnTo>
                  <a:lnTo>
                    <a:pt x="4743" y="111"/>
                  </a:lnTo>
                  <a:lnTo>
                    <a:pt x="4778" y="166"/>
                  </a:lnTo>
                  <a:lnTo>
                    <a:pt x="4814" y="187"/>
                  </a:lnTo>
                  <a:lnTo>
                    <a:pt x="4897" y="249"/>
                  </a:lnTo>
                  <a:lnTo>
                    <a:pt x="4956" y="263"/>
                  </a:lnTo>
                  <a:lnTo>
                    <a:pt x="5003" y="263"/>
                  </a:lnTo>
                  <a:lnTo>
                    <a:pt x="5027" y="242"/>
                  </a:lnTo>
                  <a:lnTo>
                    <a:pt x="5015" y="221"/>
                  </a:lnTo>
                  <a:lnTo>
                    <a:pt x="4991" y="200"/>
                  </a:lnTo>
                  <a:lnTo>
                    <a:pt x="4979" y="173"/>
                  </a:lnTo>
                  <a:lnTo>
                    <a:pt x="5027" y="145"/>
                  </a:lnTo>
                  <a:lnTo>
                    <a:pt x="5110" y="166"/>
                  </a:lnTo>
                  <a:lnTo>
                    <a:pt x="5263" y="214"/>
                  </a:lnTo>
                  <a:lnTo>
                    <a:pt x="5299" y="180"/>
                  </a:lnTo>
                  <a:lnTo>
                    <a:pt x="5299" y="131"/>
                  </a:lnTo>
                  <a:lnTo>
                    <a:pt x="5322" y="83"/>
                  </a:lnTo>
                  <a:lnTo>
                    <a:pt x="5417" y="62"/>
                  </a:lnTo>
                  <a:lnTo>
                    <a:pt x="5583" y="42"/>
                  </a:lnTo>
                  <a:lnTo>
                    <a:pt x="5665" y="42"/>
                  </a:lnTo>
                  <a:lnTo>
                    <a:pt x="5713" y="62"/>
                  </a:lnTo>
                  <a:lnTo>
                    <a:pt x="5713" y="97"/>
                  </a:lnTo>
                  <a:lnTo>
                    <a:pt x="5665" y="131"/>
                  </a:lnTo>
                  <a:lnTo>
                    <a:pt x="5642" y="159"/>
                  </a:lnTo>
                  <a:lnTo>
                    <a:pt x="5689" y="187"/>
                  </a:lnTo>
                  <a:lnTo>
                    <a:pt x="5713" y="221"/>
                  </a:lnTo>
                  <a:lnTo>
                    <a:pt x="5725" y="256"/>
                  </a:lnTo>
                  <a:lnTo>
                    <a:pt x="5760" y="269"/>
                  </a:lnTo>
                  <a:lnTo>
                    <a:pt x="5926" y="276"/>
                  </a:lnTo>
                  <a:lnTo>
                    <a:pt x="6008" y="283"/>
                  </a:lnTo>
                  <a:lnTo>
                    <a:pt x="6032" y="311"/>
                  </a:lnTo>
                  <a:lnTo>
                    <a:pt x="6020" y="339"/>
                  </a:lnTo>
                  <a:lnTo>
                    <a:pt x="5985" y="373"/>
                  </a:lnTo>
                  <a:lnTo>
                    <a:pt x="6008" y="366"/>
                  </a:lnTo>
                  <a:lnTo>
                    <a:pt x="6056" y="380"/>
                  </a:lnTo>
                  <a:lnTo>
                    <a:pt x="6091" y="394"/>
                  </a:lnTo>
                  <a:lnTo>
                    <a:pt x="6115" y="421"/>
                  </a:lnTo>
                  <a:lnTo>
                    <a:pt x="6139" y="421"/>
                  </a:lnTo>
                  <a:lnTo>
                    <a:pt x="6174" y="428"/>
                  </a:lnTo>
                  <a:lnTo>
                    <a:pt x="6233" y="435"/>
                  </a:lnTo>
                  <a:lnTo>
                    <a:pt x="6292" y="463"/>
                  </a:lnTo>
                  <a:lnTo>
                    <a:pt x="6340" y="497"/>
                  </a:lnTo>
                  <a:lnTo>
                    <a:pt x="6363" y="532"/>
                  </a:lnTo>
                  <a:lnTo>
                    <a:pt x="6387" y="546"/>
                  </a:lnTo>
                  <a:lnTo>
                    <a:pt x="6434" y="532"/>
                  </a:lnTo>
                  <a:lnTo>
                    <a:pt x="6470" y="518"/>
                  </a:lnTo>
                  <a:lnTo>
                    <a:pt x="6517" y="518"/>
                  </a:lnTo>
                  <a:lnTo>
                    <a:pt x="6552" y="532"/>
                  </a:lnTo>
                  <a:lnTo>
                    <a:pt x="6588" y="553"/>
                  </a:lnTo>
                  <a:lnTo>
                    <a:pt x="6647" y="566"/>
                  </a:lnTo>
                  <a:lnTo>
                    <a:pt x="6765" y="573"/>
                  </a:lnTo>
                  <a:lnTo>
                    <a:pt x="6824" y="566"/>
                  </a:lnTo>
                  <a:lnTo>
                    <a:pt x="6884" y="546"/>
                  </a:lnTo>
                  <a:lnTo>
                    <a:pt x="6931" y="539"/>
                  </a:lnTo>
                  <a:lnTo>
                    <a:pt x="7014" y="580"/>
                  </a:lnTo>
                  <a:lnTo>
                    <a:pt x="7096" y="587"/>
                  </a:lnTo>
                  <a:lnTo>
                    <a:pt x="7132" y="594"/>
                  </a:lnTo>
                  <a:lnTo>
                    <a:pt x="7132" y="622"/>
                  </a:lnTo>
                  <a:lnTo>
                    <a:pt x="7132" y="649"/>
                  </a:lnTo>
                  <a:lnTo>
                    <a:pt x="7144" y="677"/>
                  </a:lnTo>
                  <a:lnTo>
                    <a:pt x="7191" y="684"/>
                  </a:lnTo>
                  <a:lnTo>
                    <a:pt x="7238" y="684"/>
                  </a:lnTo>
                  <a:lnTo>
                    <a:pt x="7309" y="677"/>
                  </a:lnTo>
                  <a:lnTo>
                    <a:pt x="7357" y="670"/>
                  </a:lnTo>
                  <a:lnTo>
                    <a:pt x="7404" y="698"/>
                  </a:lnTo>
                  <a:lnTo>
                    <a:pt x="7380" y="739"/>
                  </a:lnTo>
                  <a:lnTo>
                    <a:pt x="7380" y="781"/>
                  </a:lnTo>
                  <a:lnTo>
                    <a:pt x="7463" y="781"/>
                  </a:lnTo>
                  <a:lnTo>
                    <a:pt x="7510" y="753"/>
                  </a:lnTo>
                  <a:lnTo>
                    <a:pt x="7546" y="732"/>
                  </a:lnTo>
                  <a:lnTo>
                    <a:pt x="7593" y="739"/>
                  </a:lnTo>
                  <a:lnTo>
                    <a:pt x="7723" y="781"/>
                  </a:lnTo>
                  <a:lnTo>
                    <a:pt x="7771" y="781"/>
                  </a:lnTo>
                  <a:lnTo>
                    <a:pt x="7782" y="781"/>
                  </a:lnTo>
                  <a:lnTo>
                    <a:pt x="7806" y="774"/>
                  </a:lnTo>
                  <a:lnTo>
                    <a:pt x="7806" y="767"/>
                  </a:lnTo>
                  <a:lnTo>
                    <a:pt x="7806" y="753"/>
                  </a:lnTo>
                  <a:lnTo>
                    <a:pt x="7818" y="746"/>
                  </a:lnTo>
                  <a:lnTo>
                    <a:pt x="7842" y="739"/>
                  </a:lnTo>
                  <a:lnTo>
                    <a:pt x="7865" y="739"/>
                  </a:lnTo>
                  <a:lnTo>
                    <a:pt x="7889" y="739"/>
                  </a:lnTo>
                  <a:lnTo>
                    <a:pt x="7913" y="746"/>
                  </a:lnTo>
                  <a:lnTo>
                    <a:pt x="7936" y="781"/>
                  </a:lnTo>
                  <a:lnTo>
                    <a:pt x="7936" y="870"/>
                  </a:lnTo>
                  <a:lnTo>
                    <a:pt x="7984" y="891"/>
                  </a:lnTo>
                  <a:lnTo>
                    <a:pt x="8232" y="870"/>
                  </a:lnTo>
                  <a:lnTo>
                    <a:pt x="8279" y="856"/>
                  </a:lnTo>
                  <a:lnTo>
                    <a:pt x="8326" y="877"/>
                  </a:lnTo>
                  <a:lnTo>
                    <a:pt x="8374" y="932"/>
                  </a:lnTo>
                  <a:lnTo>
                    <a:pt x="8409" y="946"/>
                  </a:lnTo>
                  <a:lnTo>
                    <a:pt x="8468" y="960"/>
                  </a:lnTo>
                  <a:lnTo>
                    <a:pt x="8504" y="946"/>
                  </a:lnTo>
                  <a:lnTo>
                    <a:pt x="8516" y="926"/>
                  </a:lnTo>
                  <a:lnTo>
                    <a:pt x="8539" y="919"/>
                  </a:lnTo>
                  <a:lnTo>
                    <a:pt x="8528" y="856"/>
                  </a:lnTo>
                  <a:lnTo>
                    <a:pt x="8551" y="856"/>
                  </a:lnTo>
                  <a:lnTo>
                    <a:pt x="8587" y="836"/>
                  </a:lnTo>
                  <a:lnTo>
                    <a:pt x="8622" y="822"/>
                  </a:lnTo>
                  <a:lnTo>
                    <a:pt x="8658" y="815"/>
                  </a:lnTo>
                  <a:lnTo>
                    <a:pt x="8705" y="822"/>
                  </a:lnTo>
                  <a:lnTo>
                    <a:pt x="8800" y="863"/>
                  </a:lnTo>
                  <a:lnTo>
                    <a:pt x="8823" y="863"/>
                  </a:lnTo>
                  <a:lnTo>
                    <a:pt x="8835" y="856"/>
                  </a:lnTo>
                  <a:lnTo>
                    <a:pt x="8835" y="829"/>
                  </a:lnTo>
                  <a:lnTo>
                    <a:pt x="8835" y="815"/>
                  </a:lnTo>
                  <a:lnTo>
                    <a:pt x="8859" y="801"/>
                  </a:lnTo>
                  <a:lnTo>
                    <a:pt x="8918" y="787"/>
                  </a:lnTo>
                  <a:lnTo>
                    <a:pt x="8965" y="760"/>
                  </a:lnTo>
                  <a:lnTo>
                    <a:pt x="9001" y="753"/>
                  </a:lnTo>
                  <a:lnTo>
                    <a:pt x="9036" y="753"/>
                  </a:lnTo>
                  <a:lnTo>
                    <a:pt x="9083" y="753"/>
                  </a:lnTo>
                  <a:lnTo>
                    <a:pt x="9107" y="739"/>
                  </a:lnTo>
                  <a:lnTo>
                    <a:pt x="9143" y="705"/>
                  </a:lnTo>
                  <a:lnTo>
                    <a:pt x="9190" y="691"/>
                  </a:lnTo>
                  <a:lnTo>
                    <a:pt x="9237" y="698"/>
                  </a:lnTo>
                  <a:lnTo>
                    <a:pt x="9273" y="725"/>
                  </a:lnTo>
                  <a:lnTo>
                    <a:pt x="9273" y="760"/>
                  </a:lnTo>
                  <a:lnTo>
                    <a:pt x="9308" y="760"/>
                  </a:lnTo>
                  <a:lnTo>
                    <a:pt x="9367" y="732"/>
                  </a:lnTo>
                  <a:lnTo>
                    <a:pt x="9450" y="725"/>
                  </a:lnTo>
                  <a:lnTo>
                    <a:pt x="9592" y="760"/>
                  </a:lnTo>
                  <a:lnTo>
                    <a:pt x="9675" y="767"/>
                  </a:lnTo>
                  <a:lnTo>
                    <a:pt x="9734" y="781"/>
                  </a:lnTo>
                  <a:lnTo>
                    <a:pt x="9769" y="787"/>
                  </a:lnTo>
                  <a:lnTo>
                    <a:pt x="9805" y="781"/>
                  </a:lnTo>
                  <a:lnTo>
                    <a:pt x="9840" y="753"/>
                  </a:lnTo>
                  <a:lnTo>
                    <a:pt x="9876" y="732"/>
                  </a:lnTo>
                  <a:lnTo>
                    <a:pt x="9935" y="725"/>
                  </a:lnTo>
                  <a:lnTo>
                    <a:pt x="10006" y="732"/>
                  </a:lnTo>
                  <a:lnTo>
                    <a:pt x="10124" y="767"/>
                  </a:lnTo>
                  <a:lnTo>
                    <a:pt x="10207" y="774"/>
                  </a:lnTo>
                  <a:lnTo>
                    <a:pt x="10302" y="774"/>
                  </a:lnTo>
                  <a:lnTo>
                    <a:pt x="10361" y="774"/>
                  </a:lnTo>
                  <a:lnTo>
                    <a:pt x="10432" y="774"/>
                  </a:lnTo>
                  <a:lnTo>
                    <a:pt x="10467" y="787"/>
                  </a:lnTo>
                  <a:lnTo>
                    <a:pt x="10479" y="808"/>
                  </a:lnTo>
                  <a:lnTo>
                    <a:pt x="10455" y="829"/>
                  </a:lnTo>
                  <a:lnTo>
                    <a:pt x="10444" y="850"/>
                  </a:lnTo>
                  <a:lnTo>
                    <a:pt x="10455" y="939"/>
                  </a:lnTo>
                  <a:lnTo>
                    <a:pt x="10526" y="974"/>
                  </a:lnTo>
                  <a:lnTo>
                    <a:pt x="10574" y="974"/>
                  </a:lnTo>
                  <a:lnTo>
                    <a:pt x="10597" y="995"/>
                  </a:lnTo>
                  <a:lnTo>
                    <a:pt x="10621" y="1112"/>
                  </a:lnTo>
                  <a:lnTo>
                    <a:pt x="10645" y="1133"/>
                  </a:lnTo>
                  <a:lnTo>
                    <a:pt x="10680" y="1119"/>
                  </a:lnTo>
                  <a:lnTo>
                    <a:pt x="10739" y="1084"/>
                  </a:lnTo>
                  <a:lnTo>
                    <a:pt x="10822" y="1050"/>
                  </a:lnTo>
                  <a:lnTo>
                    <a:pt x="10881" y="1050"/>
                  </a:lnTo>
                  <a:lnTo>
                    <a:pt x="10952" y="1064"/>
                  </a:lnTo>
                  <a:lnTo>
                    <a:pt x="11047" y="1071"/>
                  </a:lnTo>
                  <a:lnTo>
                    <a:pt x="11307" y="1071"/>
                  </a:lnTo>
                  <a:lnTo>
                    <a:pt x="11366" y="1071"/>
                  </a:lnTo>
                  <a:lnTo>
                    <a:pt x="11413" y="1119"/>
                  </a:lnTo>
                  <a:lnTo>
                    <a:pt x="11437" y="1133"/>
                  </a:lnTo>
                  <a:lnTo>
                    <a:pt x="11449" y="1126"/>
                  </a:lnTo>
                  <a:lnTo>
                    <a:pt x="11461" y="1112"/>
                  </a:lnTo>
                  <a:lnTo>
                    <a:pt x="11484" y="1091"/>
                  </a:lnTo>
                  <a:lnTo>
                    <a:pt x="11508" y="1064"/>
                  </a:lnTo>
                  <a:lnTo>
                    <a:pt x="11543" y="1057"/>
                  </a:lnTo>
                  <a:lnTo>
                    <a:pt x="11614" y="1064"/>
                  </a:lnTo>
                  <a:lnTo>
                    <a:pt x="11662" y="1077"/>
                  </a:lnTo>
                  <a:lnTo>
                    <a:pt x="11697" y="1105"/>
                  </a:lnTo>
                  <a:lnTo>
                    <a:pt x="11804" y="1195"/>
                  </a:lnTo>
                  <a:lnTo>
                    <a:pt x="11839" y="1188"/>
                  </a:lnTo>
                  <a:lnTo>
                    <a:pt x="11886" y="1181"/>
                  </a:lnTo>
                  <a:lnTo>
                    <a:pt x="11934" y="1167"/>
                  </a:lnTo>
                  <a:lnTo>
                    <a:pt x="11946" y="1153"/>
                  </a:lnTo>
                  <a:lnTo>
                    <a:pt x="11981" y="1140"/>
                  </a:lnTo>
                  <a:lnTo>
                    <a:pt x="12076" y="1133"/>
                  </a:lnTo>
                  <a:lnTo>
                    <a:pt x="12182" y="1140"/>
                  </a:lnTo>
                  <a:lnTo>
                    <a:pt x="12265" y="1147"/>
                  </a:lnTo>
                  <a:lnTo>
                    <a:pt x="12241" y="1174"/>
                  </a:lnTo>
                  <a:lnTo>
                    <a:pt x="12158" y="1236"/>
                  </a:lnTo>
                  <a:lnTo>
                    <a:pt x="12170" y="1278"/>
                  </a:lnTo>
                  <a:lnTo>
                    <a:pt x="12206" y="1374"/>
                  </a:lnTo>
                  <a:lnTo>
                    <a:pt x="12253" y="1395"/>
                  </a:lnTo>
                  <a:lnTo>
                    <a:pt x="12407" y="1388"/>
                  </a:lnTo>
                  <a:lnTo>
                    <a:pt x="12407" y="1444"/>
                  </a:lnTo>
                  <a:lnTo>
                    <a:pt x="12419" y="1457"/>
                  </a:lnTo>
                  <a:lnTo>
                    <a:pt x="12442" y="1485"/>
                  </a:lnTo>
                  <a:lnTo>
                    <a:pt x="12466" y="1513"/>
                  </a:lnTo>
                  <a:lnTo>
                    <a:pt x="12525" y="1547"/>
                  </a:lnTo>
                  <a:lnTo>
                    <a:pt x="12513" y="1575"/>
                  </a:lnTo>
                  <a:lnTo>
                    <a:pt x="12490" y="1602"/>
                  </a:lnTo>
                  <a:lnTo>
                    <a:pt x="12430" y="1630"/>
                  </a:lnTo>
                  <a:lnTo>
                    <a:pt x="12395" y="1658"/>
                  </a:lnTo>
                  <a:lnTo>
                    <a:pt x="12383" y="1671"/>
                  </a:lnTo>
                  <a:lnTo>
                    <a:pt x="12395" y="1685"/>
                  </a:lnTo>
                  <a:lnTo>
                    <a:pt x="12419" y="1685"/>
                  </a:lnTo>
                  <a:lnTo>
                    <a:pt x="12454" y="1692"/>
                  </a:lnTo>
                  <a:lnTo>
                    <a:pt x="12490" y="1706"/>
                  </a:lnTo>
                  <a:lnTo>
                    <a:pt x="12490" y="1747"/>
                  </a:lnTo>
                  <a:lnTo>
                    <a:pt x="12430" y="1810"/>
                  </a:lnTo>
                  <a:lnTo>
                    <a:pt x="12419" y="1837"/>
                  </a:lnTo>
                  <a:lnTo>
                    <a:pt x="12442" y="1865"/>
                  </a:lnTo>
                  <a:lnTo>
                    <a:pt x="12478" y="1879"/>
                  </a:lnTo>
                  <a:lnTo>
                    <a:pt x="12501" y="1872"/>
                  </a:lnTo>
                  <a:lnTo>
                    <a:pt x="12513" y="1851"/>
                  </a:lnTo>
                  <a:lnTo>
                    <a:pt x="12525" y="1830"/>
                  </a:lnTo>
                  <a:lnTo>
                    <a:pt x="12537" y="1816"/>
                  </a:lnTo>
                  <a:lnTo>
                    <a:pt x="12561" y="1810"/>
                  </a:lnTo>
                  <a:lnTo>
                    <a:pt x="12572" y="1823"/>
                  </a:lnTo>
                  <a:lnTo>
                    <a:pt x="12572" y="1851"/>
                  </a:lnTo>
                  <a:lnTo>
                    <a:pt x="12561" y="1879"/>
                  </a:lnTo>
                  <a:lnTo>
                    <a:pt x="12572" y="1906"/>
                  </a:lnTo>
                  <a:lnTo>
                    <a:pt x="12620" y="1920"/>
                  </a:lnTo>
                  <a:lnTo>
                    <a:pt x="12655" y="1913"/>
                  </a:lnTo>
                  <a:lnTo>
                    <a:pt x="12702" y="1886"/>
                  </a:lnTo>
                  <a:lnTo>
                    <a:pt x="12726" y="1886"/>
                  </a:lnTo>
                  <a:lnTo>
                    <a:pt x="12738" y="1892"/>
                  </a:lnTo>
                  <a:lnTo>
                    <a:pt x="12750" y="1913"/>
                  </a:lnTo>
                  <a:lnTo>
                    <a:pt x="12844" y="1941"/>
                  </a:lnTo>
                  <a:lnTo>
                    <a:pt x="12892" y="1968"/>
                  </a:lnTo>
                  <a:lnTo>
                    <a:pt x="12974" y="2024"/>
                  </a:lnTo>
                  <a:lnTo>
                    <a:pt x="13045" y="2093"/>
                  </a:lnTo>
                  <a:lnTo>
                    <a:pt x="13081" y="2107"/>
                  </a:lnTo>
                  <a:lnTo>
                    <a:pt x="13105" y="2120"/>
                  </a:lnTo>
                  <a:lnTo>
                    <a:pt x="13128" y="2134"/>
                  </a:lnTo>
                  <a:lnTo>
                    <a:pt x="13105" y="2148"/>
                  </a:lnTo>
                  <a:lnTo>
                    <a:pt x="13081" y="2155"/>
                  </a:lnTo>
                  <a:lnTo>
                    <a:pt x="13022" y="2155"/>
                  </a:lnTo>
                  <a:lnTo>
                    <a:pt x="12986" y="2162"/>
                  </a:lnTo>
                  <a:lnTo>
                    <a:pt x="12951" y="2183"/>
                  </a:lnTo>
                  <a:lnTo>
                    <a:pt x="12951" y="2203"/>
                  </a:lnTo>
                  <a:lnTo>
                    <a:pt x="12963" y="2224"/>
                  </a:lnTo>
                  <a:lnTo>
                    <a:pt x="12998" y="2231"/>
                  </a:lnTo>
                  <a:lnTo>
                    <a:pt x="13045" y="2245"/>
                  </a:lnTo>
                  <a:lnTo>
                    <a:pt x="13057" y="2252"/>
                  </a:lnTo>
                  <a:lnTo>
                    <a:pt x="13045" y="2279"/>
                  </a:lnTo>
                  <a:lnTo>
                    <a:pt x="13022" y="2314"/>
                  </a:lnTo>
                  <a:lnTo>
                    <a:pt x="12998" y="2355"/>
                  </a:lnTo>
                  <a:lnTo>
                    <a:pt x="12998" y="2410"/>
                  </a:lnTo>
                  <a:lnTo>
                    <a:pt x="13022" y="2452"/>
                  </a:lnTo>
                  <a:lnTo>
                    <a:pt x="13223" y="2521"/>
                  </a:lnTo>
                  <a:lnTo>
                    <a:pt x="13246" y="2549"/>
                  </a:lnTo>
                  <a:lnTo>
                    <a:pt x="13258" y="2576"/>
                  </a:lnTo>
                  <a:lnTo>
                    <a:pt x="13270" y="2604"/>
                  </a:lnTo>
                  <a:lnTo>
                    <a:pt x="13317" y="2631"/>
                  </a:lnTo>
                  <a:lnTo>
                    <a:pt x="13412" y="2666"/>
                  </a:lnTo>
                  <a:lnTo>
                    <a:pt x="13731" y="2742"/>
                  </a:lnTo>
                  <a:lnTo>
                    <a:pt x="13850" y="2804"/>
                  </a:lnTo>
                  <a:lnTo>
                    <a:pt x="15364" y="3170"/>
                  </a:lnTo>
                  <a:lnTo>
                    <a:pt x="15411" y="3191"/>
                  </a:lnTo>
                  <a:lnTo>
                    <a:pt x="15423" y="3212"/>
                  </a:lnTo>
                  <a:lnTo>
                    <a:pt x="15387" y="3232"/>
                  </a:lnTo>
                  <a:lnTo>
                    <a:pt x="15162" y="3274"/>
                  </a:lnTo>
                  <a:lnTo>
                    <a:pt x="14973" y="3329"/>
                  </a:lnTo>
                  <a:lnTo>
                    <a:pt x="14879" y="3343"/>
                  </a:lnTo>
                  <a:lnTo>
                    <a:pt x="14796" y="3370"/>
                  </a:lnTo>
                  <a:lnTo>
                    <a:pt x="14713" y="3419"/>
                  </a:lnTo>
                  <a:lnTo>
                    <a:pt x="14524" y="3578"/>
                  </a:lnTo>
                  <a:lnTo>
                    <a:pt x="14370" y="3757"/>
                  </a:lnTo>
                  <a:lnTo>
                    <a:pt x="14323" y="3826"/>
                  </a:lnTo>
                  <a:lnTo>
                    <a:pt x="14275" y="3854"/>
                  </a:lnTo>
                  <a:lnTo>
                    <a:pt x="14204" y="3881"/>
                  </a:lnTo>
                  <a:lnTo>
                    <a:pt x="14003" y="3916"/>
                  </a:lnTo>
                  <a:lnTo>
                    <a:pt x="13932" y="3930"/>
                  </a:lnTo>
                  <a:lnTo>
                    <a:pt x="13909" y="3930"/>
                  </a:lnTo>
                  <a:lnTo>
                    <a:pt x="13861" y="3937"/>
                  </a:lnTo>
                  <a:lnTo>
                    <a:pt x="13838" y="3964"/>
                  </a:lnTo>
                  <a:lnTo>
                    <a:pt x="13826" y="4006"/>
                  </a:lnTo>
                  <a:lnTo>
                    <a:pt x="13684" y="3999"/>
                  </a:lnTo>
                  <a:lnTo>
                    <a:pt x="13660" y="3985"/>
                  </a:lnTo>
                  <a:lnTo>
                    <a:pt x="13613" y="3971"/>
                  </a:lnTo>
                  <a:lnTo>
                    <a:pt x="13554" y="3964"/>
                  </a:lnTo>
                  <a:lnTo>
                    <a:pt x="13507" y="3964"/>
                  </a:lnTo>
                  <a:lnTo>
                    <a:pt x="13294" y="4006"/>
                  </a:lnTo>
                  <a:lnTo>
                    <a:pt x="13246" y="4006"/>
                  </a:lnTo>
                  <a:lnTo>
                    <a:pt x="13164" y="4033"/>
                  </a:lnTo>
                  <a:lnTo>
                    <a:pt x="13105" y="4047"/>
                  </a:lnTo>
                  <a:lnTo>
                    <a:pt x="13069" y="4040"/>
                  </a:lnTo>
                  <a:lnTo>
                    <a:pt x="13057" y="4020"/>
                  </a:lnTo>
                  <a:lnTo>
                    <a:pt x="13069" y="3999"/>
                  </a:lnTo>
                  <a:lnTo>
                    <a:pt x="13057" y="3985"/>
                  </a:lnTo>
                  <a:lnTo>
                    <a:pt x="13034" y="3978"/>
                  </a:lnTo>
                  <a:lnTo>
                    <a:pt x="12963" y="3978"/>
                  </a:lnTo>
                  <a:lnTo>
                    <a:pt x="12904" y="3964"/>
                  </a:lnTo>
                  <a:lnTo>
                    <a:pt x="12856" y="3964"/>
                  </a:lnTo>
                  <a:lnTo>
                    <a:pt x="12821" y="3971"/>
                  </a:lnTo>
                  <a:lnTo>
                    <a:pt x="12797" y="3985"/>
                  </a:lnTo>
                  <a:lnTo>
                    <a:pt x="12762" y="3992"/>
                  </a:lnTo>
                  <a:lnTo>
                    <a:pt x="12667" y="3992"/>
                  </a:lnTo>
                  <a:lnTo>
                    <a:pt x="12561" y="3971"/>
                  </a:lnTo>
                  <a:lnTo>
                    <a:pt x="12525" y="3971"/>
                  </a:lnTo>
                  <a:lnTo>
                    <a:pt x="12490" y="3971"/>
                  </a:lnTo>
                  <a:lnTo>
                    <a:pt x="12466" y="3971"/>
                  </a:lnTo>
                  <a:lnTo>
                    <a:pt x="12466" y="3957"/>
                  </a:lnTo>
                  <a:lnTo>
                    <a:pt x="12454" y="3944"/>
                  </a:lnTo>
                  <a:lnTo>
                    <a:pt x="12407" y="3944"/>
                  </a:lnTo>
                  <a:lnTo>
                    <a:pt x="12289" y="3944"/>
                  </a:lnTo>
                  <a:lnTo>
                    <a:pt x="12229" y="3930"/>
                  </a:lnTo>
                  <a:lnTo>
                    <a:pt x="12182" y="3916"/>
                  </a:lnTo>
                  <a:lnTo>
                    <a:pt x="12147" y="3916"/>
                  </a:lnTo>
                  <a:lnTo>
                    <a:pt x="12087" y="3937"/>
                  </a:lnTo>
                  <a:lnTo>
                    <a:pt x="12016" y="3999"/>
                  </a:lnTo>
                  <a:lnTo>
                    <a:pt x="11946" y="4047"/>
                  </a:lnTo>
                  <a:lnTo>
                    <a:pt x="11922" y="4068"/>
                  </a:lnTo>
                  <a:lnTo>
                    <a:pt x="11922" y="4082"/>
                  </a:lnTo>
                  <a:lnTo>
                    <a:pt x="11946" y="4116"/>
                  </a:lnTo>
                  <a:lnTo>
                    <a:pt x="12040" y="4151"/>
                  </a:lnTo>
                  <a:lnTo>
                    <a:pt x="12076" y="4172"/>
                  </a:lnTo>
                  <a:lnTo>
                    <a:pt x="12229" y="4227"/>
                  </a:lnTo>
                  <a:lnTo>
                    <a:pt x="12336" y="4282"/>
                  </a:lnTo>
                  <a:lnTo>
                    <a:pt x="12348" y="4330"/>
                  </a:lnTo>
                  <a:lnTo>
                    <a:pt x="12359" y="4427"/>
                  </a:lnTo>
                  <a:lnTo>
                    <a:pt x="12395" y="4538"/>
                  </a:lnTo>
                  <a:lnTo>
                    <a:pt x="12561" y="4772"/>
                  </a:lnTo>
                  <a:lnTo>
                    <a:pt x="12572" y="4814"/>
                  </a:lnTo>
                  <a:lnTo>
                    <a:pt x="12549" y="4848"/>
                  </a:lnTo>
                  <a:lnTo>
                    <a:pt x="12135" y="5042"/>
                  </a:lnTo>
                  <a:lnTo>
                    <a:pt x="11946" y="5104"/>
                  </a:lnTo>
                  <a:lnTo>
                    <a:pt x="11827" y="5125"/>
                  </a:lnTo>
                  <a:lnTo>
                    <a:pt x="11650" y="5132"/>
                  </a:lnTo>
                  <a:lnTo>
                    <a:pt x="11472" y="5166"/>
                  </a:lnTo>
                  <a:lnTo>
                    <a:pt x="11354" y="5201"/>
                  </a:lnTo>
                  <a:lnTo>
                    <a:pt x="11342" y="5207"/>
                  </a:lnTo>
                  <a:lnTo>
                    <a:pt x="11342" y="5207"/>
                  </a:lnTo>
                  <a:lnTo>
                    <a:pt x="11212" y="5207"/>
                  </a:lnTo>
                  <a:lnTo>
                    <a:pt x="11141" y="5194"/>
                  </a:lnTo>
                  <a:lnTo>
                    <a:pt x="10976" y="5145"/>
                  </a:lnTo>
                  <a:lnTo>
                    <a:pt x="10905" y="5138"/>
                  </a:lnTo>
                  <a:lnTo>
                    <a:pt x="10846" y="5138"/>
                  </a:lnTo>
                  <a:lnTo>
                    <a:pt x="10763" y="5145"/>
                  </a:lnTo>
                  <a:lnTo>
                    <a:pt x="10609" y="5138"/>
                  </a:lnTo>
                  <a:lnTo>
                    <a:pt x="10337" y="5069"/>
                  </a:lnTo>
                  <a:lnTo>
                    <a:pt x="10195" y="5062"/>
                  </a:lnTo>
                  <a:lnTo>
                    <a:pt x="9911" y="5097"/>
                  </a:lnTo>
                  <a:lnTo>
                    <a:pt x="9627" y="5166"/>
                  </a:lnTo>
                  <a:lnTo>
                    <a:pt x="9474" y="5180"/>
                  </a:lnTo>
                  <a:lnTo>
                    <a:pt x="9284" y="5180"/>
                  </a:lnTo>
                  <a:lnTo>
                    <a:pt x="8811" y="5180"/>
                  </a:lnTo>
                  <a:lnTo>
                    <a:pt x="8125" y="5180"/>
                  </a:lnTo>
                  <a:lnTo>
                    <a:pt x="7345" y="5180"/>
                  </a:lnTo>
                  <a:lnTo>
                    <a:pt x="6564" y="5180"/>
                  </a:lnTo>
                  <a:lnTo>
                    <a:pt x="5878" y="5180"/>
                  </a:lnTo>
                  <a:lnTo>
                    <a:pt x="5393" y="5180"/>
                  </a:lnTo>
                  <a:lnTo>
                    <a:pt x="5216" y="5180"/>
                  </a:lnTo>
                  <a:lnTo>
                    <a:pt x="4932" y="5180"/>
                  </a:lnTo>
                  <a:lnTo>
                    <a:pt x="4991" y="5159"/>
                  </a:lnTo>
                  <a:lnTo>
                    <a:pt x="5027" y="5145"/>
                  </a:lnTo>
                  <a:lnTo>
                    <a:pt x="5039" y="5132"/>
                  </a:lnTo>
                  <a:lnTo>
                    <a:pt x="5027" y="5104"/>
                  </a:lnTo>
                  <a:lnTo>
                    <a:pt x="5039" y="5083"/>
                  </a:lnTo>
                  <a:lnTo>
                    <a:pt x="5074" y="5069"/>
                  </a:lnTo>
                  <a:lnTo>
                    <a:pt x="5216" y="5069"/>
                  </a:lnTo>
                  <a:lnTo>
                    <a:pt x="5228" y="5028"/>
                  </a:lnTo>
                  <a:lnTo>
                    <a:pt x="5216" y="4980"/>
                  </a:lnTo>
                  <a:lnTo>
                    <a:pt x="5251" y="4952"/>
                  </a:lnTo>
                  <a:lnTo>
                    <a:pt x="5346" y="4945"/>
                  </a:lnTo>
                  <a:lnTo>
                    <a:pt x="5370" y="4938"/>
                  </a:lnTo>
                  <a:lnTo>
                    <a:pt x="5299" y="4869"/>
                  </a:lnTo>
                  <a:lnTo>
                    <a:pt x="5074" y="4538"/>
                  </a:lnTo>
                  <a:lnTo>
                    <a:pt x="5039" y="4524"/>
                  </a:lnTo>
                  <a:lnTo>
                    <a:pt x="5015" y="4538"/>
                  </a:lnTo>
                  <a:lnTo>
                    <a:pt x="5015" y="4579"/>
                  </a:lnTo>
                  <a:lnTo>
                    <a:pt x="5015" y="4600"/>
                  </a:lnTo>
                  <a:lnTo>
                    <a:pt x="4979" y="4614"/>
                  </a:lnTo>
                  <a:lnTo>
                    <a:pt x="4956" y="4620"/>
                  </a:lnTo>
                  <a:lnTo>
                    <a:pt x="4873" y="4634"/>
                  </a:lnTo>
                  <a:lnTo>
                    <a:pt x="4790" y="4655"/>
                  </a:lnTo>
                  <a:lnTo>
                    <a:pt x="4731" y="4683"/>
                  </a:lnTo>
                  <a:lnTo>
                    <a:pt x="4696" y="4724"/>
                  </a:lnTo>
                  <a:lnTo>
                    <a:pt x="4601" y="4869"/>
                  </a:lnTo>
                  <a:lnTo>
                    <a:pt x="4530" y="4966"/>
                  </a:lnTo>
                  <a:lnTo>
                    <a:pt x="4424" y="5049"/>
                  </a:lnTo>
                  <a:lnTo>
                    <a:pt x="4294" y="5111"/>
                  </a:lnTo>
                  <a:lnTo>
                    <a:pt x="4175" y="5138"/>
                  </a:lnTo>
                  <a:lnTo>
                    <a:pt x="4033" y="5132"/>
                  </a:lnTo>
                  <a:lnTo>
                    <a:pt x="3891" y="5111"/>
                  </a:lnTo>
                  <a:lnTo>
                    <a:pt x="3773" y="5090"/>
                  </a:lnTo>
                  <a:lnTo>
                    <a:pt x="3619" y="5035"/>
                  </a:lnTo>
                  <a:lnTo>
                    <a:pt x="3501" y="4973"/>
                  </a:lnTo>
                  <a:lnTo>
                    <a:pt x="3040" y="4614"/>
                  </a:lnTo>
                  <a:lnTo>
                    <a:pt x="2744" y="4434"/>
                  </a:lnTo>
                  <a:lnTo>
                    <a:pt x="2602" y="4393"/>
                  </a:lnTo>
                  <a:lnTo>
                    <a:pt x="2496" y="4337"/>
                  </a:lnTo>
                  <a:lnTo>
                    <a:pt x="2437" y="4317"/>
                  </a:lnTo>
                  <a:lnTo>
                    <a:pt x="2295" y="4303"/>
                  </a:lnTo>
                  <a:lnTo>
                    <a:pt x="2259" y="4296"/>
                  </a:lnTo>
                  <a:lnTo>
                    <a:pt x="2200" y="4254"/>
                  </a:lnTo>
                  <a:lnTo>
                    <a:pt x="2165" y="4241"/>
                  </a:lnTo>
                  <a:lnTo>
                    <a:pt x="2106" y="4247"/>
                  </a:lnTo>
                  <a:lnTo>
                    <a:pt x="1940" y="4282"/>
                  </a:lnTo>
                  <a:lnTo>
                    <a:pt x="1881" y="4296"/>
                  </a:lnTo>
                  <a:lnTo>
                    <a:pt x="1786" y="4351"/>
                  </a:lnTo>
                  <a:lnTo>
                    <a:pt x="1703" y="4434"/>
                  </a:lnTo>
                  <a:lnTo>
                    <a:pt x="1585" y="4614"/>
                  </a:lnTo>
                  <a:lnTo>
                    <a:pt x="1491" y="4703"/>
                  </a:lnTo>
                  <a:lnTo>
                    <a:pt x="1077" y="5028"/>
                  </a:lnTo>
                  <a:lnTo>
                    <a:pt x="935" y="5201"/>
                  </a:lnTo>
                  <a:lnTo>
                    <a:pt x="805" y="5435"/>
                  </a:lnTo>
                  <a:lnTo>
                    <a:pt x="769" y="5580"/>
                  </a:lnTo>
                  <a:lnTo>
                    <a:pt x="864" y="6223"/>
                  </a:lnTo>
                  <a:lnTo>
                    <a:pt x="840" y="6340"/>
                  </a:lnTo>
                  <a:lnTo>
                    <a:pt x="816" y="6395"/>
                  </a:lnTo>
                  <a:lnTo>
                    <a:pt x="734" y="6402"/>
                  </a:lnTo>
                  <a:lnTo>
                    <a:pt x="402" y="6347"/>
                  </a:lnTo>
                  <a:lnTo>
                    <a:pt x="154" y="6306"/>
                  </a:lnTo>
                  <a:lnTo>
                    <a:pt x="0" y="6292"/>
                  </a:lnTo>
                  <a:lnTo>
                    <a:pt x="83" y="6195"/>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91" name="Google Shape;616;p22">
              <a:extLst>
                <a:ext uri="{FF2B5EF4-FFF2-40B4-BE49-F238E27FC236}">
                  <a16:creationId xmlns:a16="http://schemas.microsoft.com/office/drawing/2014/main" id="{A523DFDB-D39F-B39A-E38B-B88E0C6A109E}"/>
                </a:ext>
              </a:extLst>
            </p:cNvPr>
            <p:cNvSpPr/>
            <p:nvPr/>
          </p:nvSpPr>
          <p:spPr>
            <a:xfrm flipH="1">
              <a:off x="4119793" y="2588453"/>
              <a:ext cx="427786" cy="452949"/>
            </a:xfrm>
            <a:custGeom>
              <a:avLst/>
              <a:gdLst/>
              <a:ahLst/>
              <a:cxnLst/>
              <a:rect l="l" t="t" r="r" b="b"/>
              <a:pathLst>
                <a:path w="7027" h="4752" extrusionOk="0">
                  <a:moveTo>
                    <a:pt x="60" y="2452"/>
                  </a:moveTo>
                  <a:lnTo>
                    <a:pt x="84" y="2459"/>
                  </a:lnTo>
                  <a:lnTo>
                    <a:pt x="95" y="2473"/>
                  </a:lnTo>
                  <a:lnTo>
                    <a:pt x="84" y="2487"/>
                  </a:lnTo>
                  <a:lnTo>
                    <a:pt x="84" y="2501"/>
                  </a:lnTo>
                  <a:lnTo>
                    <a:pt x="95" y="2507"/>
                  </a:lnTo>
                  <a:lnTo>
                    <a:pt x="143" y="2556"/>
                  </a:lnTo>
                  <a:lnTo>
                    <a:pt x="155" y="2576"/>
                  </a:lnTo>
                  <a:lnTo>
                    <a:pt x="190" y="2590"/>
                  </a:lnTo>
                  <a:lnTo>
                    <a:pt x="237" y="2604"/>
                  </a:lnTo>
                  <a:lnTo>
                    <a:pt x="391" y="2611"/>
                  </a:lnTo>
                  <a:lnTo>
                    <a:pt x="545" y="2576"/>
                  </a:lnTo>
                  <a:lnTo>
                    <a:pt x="640" y="2576"/>
                  </a:lnTo>
                  <a:lnTo>
                    <a:pt x="663" y="2535"/>
                  </a:lnTo>
                  <a:lnTo>
                    <a:pt x="675" y="2473"/>
                  </a:lnTo>
                  <a:lnTo>
                    <a:pt x="710" y="2459"/>
                  </a:lnTo>
                  <a:lnTo>
                    <a:pt x="746" y="2452"/>
                  </a:lnTo>
                  <a:lnTo>
                    <a:pt x="781" y="2452"/>
                  </a:lnTo>
                  <a:lnTo>
                    <a:pt x="817" y="2452"/>
                  </a:lnTo>
                  <a:lnTo>
                    <a:pt x="888" y="2466"/>
                  </a:lnTo>
                  <a:lnTo>
                    <a:pt x="935" y="2459"/>
                  </a:lnTo>
                  <a:lnTo>
                    <a:pt x="959" y="2438"/>
                  </a:lnTo>
                  <a:lnTo>
                    <a:pt x="982" y="2418"/>
                  </a:lnTo>
                  <a:lnTo>
                    <a:pt x="1053" y="2342"/>
                  </a:lnTo>
                  <a:lnTo>
                    <a:pt x="1207" y="2307"/>
                  </a:lnTo>
                  <a:lnTo>
                    <a:pt x="1219" y="2293"/>
                  </a:lnTo>
                  <a:lnTo>
                    <a:pt x="1195" y="2259"/>
                  </a:lnTo>
                  <a:lnTo>
                    <a:pt x="1231" y="2231"/>
                  </a:lnTo>
                  <a:lnTo>
                    <a:pt x="1278" y="2197"/>
                  </a:lnTo>
                  <a:lnTo>
                    <a:pt x="1337" y="2141"/>
                  </a:lnTo>
                  <a:lnTo>
                    <a:pt x="1373" y="2128"/>
                  </a:lnTo>
                  <a:lnTo>
                    <a:pt x="1491" y="2107"/>
                  </a:lnTo>
                  <a:lnTo>
                    <a:pt x="1799" y="2107"/>
                  </a:lnTo>
                  <a:lnTo>
                    <a:pt x="1881" y="2038"/>
                  </a:lnTo>
                  <a:lnTo>
                    <a:pt x="1881" y="2003"/>
                  </a:lnTo>
                  <a:lnTo>
                    <a:pt x="1763" y="1872"/>
                  </a:lnTo>
                  <a:lnTo>
                    <a:pt x="1775" y="1803"/>
                  </a:lnTo>
                  <a:lnTo>
                    <a:pt x="1633" y="1734"/>
                  </a:lnTo>
                  <a:lnTo>
                    <a:pt x="1621" y="1706"/>
                  </a:lnTo>
                  <a:lnTo>
                    <a:pt x="1680" y="1644"/>
                  </a:lnTo>
                  <a:lnTo>
                    <a:pt x="1692" y="1596"/>
                  </a:lnTo>
                  <a:lnTo>
                    <a:pt x="1668" y="1561"/>
                  </a:lnTo>
                  <a:lnTo>
                    <a:pt x="1680" y="1534"/>
                  </a:lnTo>
                  <a:lnTo>
                    <a:pt x="1775" y="1444"/>
                  </a:lnTo>
                  <a:lnTo>
                    <a:pt x="1810" y="1382"/>
                  </a:lnTo>
                  <a:lnTo>
                    <a:pt x="1799" y="1320"/>
                  </a:lnTo>
                  <a:lnTo>
                    <a:pt x="1858" y="1264"/>
                  </a:lnTo>
                  <a:lnTo>
                    <a:pt x="1870" y="1250"/>
                  </a:lnTo>
                  <a:lnTo>
                    <a:pt x="1940" y="1216"/>
                  </a:lnTo>
                  <a:lnTo>
                    <a:pt x="2035" y="1174"/>
                  </a:lnTo>
                  <a:lnTo>
                    <a:pt x="2059" y="1147"/>
                  </a:lnTo>
                  <a:lnTo>
                    <a:pt x="2071" y="1112"/>
                  </a:lnTo>
                  <a:lnTo>
                    <a:pt x="2071" y="1092"/>
                  </a:lnTo>
                  <a:lnTo>
                    <a:pt x="2047" y="1057"/>
                  </a:lnTo>
                  <a:lnTo>
                    <a:pt x="2023" y="1029"/>
                  </a:lnTo>
                  <a:lnTo>
                    <a:pt x="2059" y="1009"/>
                  </a:lnTo>
                  <a:lnTo>
                    <a:pt x="2059" y="988"/>
                  </a:lnTo>
                  <a:lnTo>
                    <a:pt x="2059" y="988"/>
                  </a:lnTo>
                  <a:lnTo>
                    <a:pt x="2094" y="974"/>
                  </a:lnTo>
                  <a:lnTo>
                    <a:pt x="2248" y="891"/>
                  </a:lnTo>
                  <a:lnTo>
                    <a:pt x="2295" y="843"/>
                  </a:lnTo>
                  <a:lnTo>
                    <a:pt x="2295" y="822"/>
                  </a:lnTo>
                  <a:lnTo>
                    <a:pt x="2319" y="815"/>
                  </a:lnTo>
                  <a:lnTo>
                    <a:pt x="2354" y="822"/>
                  </a:lnTo>
                  <a:lnTo>
                    <a:pt x="2402" y="822"/>
                  </a:lnTo>
                  <a:lnTo>
                    <a:pt x="2461" y="808"/>
                  </a:lnTo>
                  <a:lnTo>
                    <a:pt x="2544" y="760"/>
                  </a:lnTo>
                  <a:lnTo>
                    <a:pt x="2626" y="774"/>
                  </a:lnTo>
                  <a:lnTo>
                    <a:pt x="2827" y="719"/>
                  </a:lnTo>
                  <a:lnTo>
                    <a:pt x="2827" y="601"/>
                  </a:lnTo>
                  <a:lnTo>
                    <a:pt x="2851" y="587"/>
                  </a:lnTo>
                  <a:lnTo>
                    <a:pt x="2875" y="587"/>
                  </a:lnTo>
                  <a:lnTo>
                    <a:pt x="2910" y="594"/>
                  </a:lnTo>
                  <a:lnTo>
                    <a:pt x="2946" y="601"/>
                  </a:lnTo>
                  <a:lnTo>
                    <a:pt x="3029" y="650"/>
                  </a:lnTo>
                  <a:lnTo>
                    <a:pt x="3241" y="774"/>
                  </a:lnTo>
                  <a:lnTo>
                    <a:pt x="3241" y="815"/>
                  </a:lnTo>
                  <a:lnTo>
                    <a:pt x="3265" y="864"/>
                  </a:lnTo>
                  <a:lnTo>
                    <a:pt x="3372" y="884"/>
                  </a:lnTo>
                  <a:lnTo>
                    <a:pt x="3620" y="1016"/>
                  </a:lnTo>
                  <a:lnTo>
                    <a:pt x="3797" y="960"/>
                  </a:lnTo>
                  <a:lnTo>
                    <a:pt x="3856" y="953"/>
                  </a:lnTo>
                  <a:lnTo>
                    <a:pt x="3916" y="933"/>
                  </a:lnTo>
                  <a:lnTo>
                    <a:pt x="3963" y="912"/>
                  </a:lnTo>
                  <a:lnTo>
                    <a:pt x="3998" y="878"/>
                  </a:lnTo>
                  <a:lnTo>
                    <a:pt x="3998" y="836"/>
                  </a:lnTo>
                  <a:lnTo>
                    <a:pt x="4188" y="836"/>
                  </a:lnTo>
                  <a:lnTo>
                    <a:pt x="4223" y="829"/>
                  </a:lnTo>
                  <a:lnTo>
                    <a:pt x="4294" y="808"/>
                  </a:lnTo>
                  <a:lnTo>
                    <a:pt x="4424" y="767"/>
                  </a:lnTo>
                  <a:lnTo>
                    <a:pt x="4507" y="767"/>
                  </a:lnTo>
                  <a:lnTo>
                    <a:pt x="4554" y="767"/>
                  </a:lnTo>
                  <a:lnTo>
                    <a:pt x="4578" y="753"/>
                  </a:lnTo>
                  <a:lnTo>
                    <a:pt x="4578" y="732"/>
                  </a:lnTo>
                  <a:lnTo>
                    <a:pt x="4578" y="698"/>
                  </a:lnTo>
                  <a:lnTo>
                    <a:pt x="4578" y="677"/>
                  </a:lnTo>
                  <a:lnTo>
                    <a:pt x="4602" y="636"/>
                  </a:lnTo>
                  <a:lnTo>
                    <a:pt x="4767" y="539"/>
                  </a:lnTo>
                  <a:lnTo>
                    <a:pt x="4814" y="477"/>
                  </a:lnTo>
                  <a:lnTo>
                    <a:pt x="4826" y="456"/>
                  </a:lnTo>
                  <a:lnTo>
                    <a:pt x="4814" y="429"/>
                  </a:lnTo>
                  <a:lnTo>
                    <a:pt x="4767" y="380"/>
                  </a:lnTo>
                  <a:lnTo>
                    <a:pt x="4732" y="353"/>
                  </a:lnTo>
                  <a:lnTo>
                    <a:pt x="4720" y="325"/>
                  </a:lnTo>
                  <a:lnTo>
                    <a:pt x="4732" y="304"/>
                  </a:lnTo>
                  <a:lnTo>
                    <a:pt x="4755" y="284"/>
                  </a:lnTo>
                  <a:lnTo>
                    <a:pt x="4779" y="249"/>
                  </a:lnTo>
                  <a:lnTo>
                    <a:pt x="4779" y="208"/>
                  </a:lnTo>
                  <a:lnTo>
                    <a:pt x="4779" y="180"/>
                  </a:lnTo>
                  <a:lnTo>
                    <a:pt x="4779" y="166"/>
                  </a:lnTo>
                  <a:lnTo>
                    <a:pt x="4814" y="139"/>
                  </a:lnTo>
                  <a:lnTo>
                    <a:pt x="4814" y="118"/>
                  </a:lnTo>
                  <a:lnTo>
                    <a:pt x="4814" y="97"/>
                  </a:lnTo>
                  <a:lnTo>
                    <a:pt x="4814" y="83"/>
                  </a:lnTo>
                  <a:lnTo>
                    <a:pt x="4814" y="76"/>
                  </a:lnTo>
                  <a:lnTo>
                    <a:pt x="4826" y="69"/>
                  </a:lnTo>
                  <a:lnTo>
                    <a:pt x="4838" y="69"/>
                  </a:lnTo>
                  <a:lnTo>
                    <a:pt x="4862" y="63"/>
                  </a:lnTo>
                  <a:lnTo>
                    <a:pt x="4874" y="56"/>
                  </a:lnTo>
                  <a:lnTo>
                    <a:pt x="4874" y="42"/>
                  </a:lnTo>
                  <a:lnTo>
                    <a:pt x="4885" y="35"/>
                  </a:lnTo>
                  <a:lnTo>
                    <a:pt x="4897" y="21"/>
                  </a:lnTo>
                  <a:lnTo>
                    <a:pt x="4921" y="0"/>
                  </a:lnTo>
                  <a:lnTo>
                    <a:pt x="4945" y="0"/>
                  </a:lnTo>
                  <a:lnTo>
                    <a:pt x="5004" y="21"/>
                  </a:lnTo>
                  <a:lnTo>
                    <a:pt x="5122" y="83"/>
                  </a:lnTo>
                  <a:lnTo>
                    <a:pt x="5181" y="104"/>
                  </a:lnTo>
                  <a:lnTo>
                    <a:pt x="5217" y="118"/>
                  </a:lnTo>
                  <a:lnTo>
                    <a:pt x="5311" y="132"/>
                  </a:lnTo>
                  <a:lnTo>
                    <a:pt x="5489" y="111"/>
                  </a:lnTo>
                  <a:lnTo>
                    <a:pt x="5536" y="104"/>
                  </a:lnTo>
                  <a:lnTo>
                    <a:pt x="5595" y="90"/>
                  </a:lnTo>
                  <a:lnTo>
                    <a:pt x="5666" y="83"/>
                  </a:lnTo>
                  <a:lnTo>
                    <a:pt x="5690" y="83"/>
                  </a:lnTo>
                  <a:lnTo>
                    <a:pt x="5737" y="104"/>
                  </a:lnTo>
                  <a:lnTo>
                    <a:pt x="5820" y="132"/>
                  </a:lnTo>
                  <a:lnTo>
                    <a:pt x="6033" y="152"/>
                  </a:lnTo>
                  <a:lnTo>
                    <a:pt x="6092" y="166"/>
                  </a:lnTo>
                  <a:lnTo>
                    <a:pt x="6092" y="242"/>
                  </a:lnTo>
                  <a:lnTo>
                    <a:pt x="6092" y="256"/>
                  </a:lnTo>
                  <a:lnTo>
                    <a:pt x="6080" y="263"/>
                  </a:lnTo>
                  <a:lnTo>
                    <a:pt x="6068" y="270"/>
                  </a:lnTo>
                  <a:lnTo>
                    <a:pt x="6033" y="277"/>
                  </a:lnTo>
                  <a:lnTo>
                    <a:pt x="6044" y="290"/>
                  </a:lnTo>
                  <a:lnTo>
                    <a:pt x="6056" y="304"/>
                  </a:lnTo>
                  <a:lnTo>
                    <a:pt x="6080" y="332"/>
                  </a:lnTo>
                  <a:lnTo>
                    <a:pt x="6104" y="353"/>
                  </a:lnTo>
                  <a:lnTo>
                    <a:pt x="6115" y="373"/>
                  </a:lnTo>
                  <a:lnTo>
                    <a:pt x="6080" y="380"/>
                  </a:lnTo>
                  <a:lnTo>
                    <a:pt x="6056" y="408"/>
                  </a:lnTo>
                  <a:lnTo>
                    <a:pt x="6080" y="470"/>
                  </a:lnTo>
                  <a:lnTo>
                    <a:pt x="6151" y="567"/>
                  </a:lnTo>
                  <a:lnTo>
                    <a:pt x="6092" y="581"/>
                  </a:lnTo>
                  <a:lnTo>
                    <a:pt x="6068" y="594"/>
                  </a:lnTo>
                  <a:lnTo>
                    <a:pt x="6092" y="608"/>
                  </a:lnTo>
                  <a:lnTo>
                    <a:pt x="6163" y="615"/>
                  </a:lnTo>
                  <a:lnTo>
                    <a:pt x="6210" y="622"/>
                  </a:lnTo>
                  <a:lnTo>
                    <a:pt x="6222" y="643"/>
                  </a:lnTo>
                  <a:lnTo>
                    <a:pt x="6198" y="670"/>
                  </a:lnTo>
                  <a:lnTo>
                    <a:pt x="6151" y="677"/>
                  </a:lnTo>
                  <a:lnTo>
                    <a:pt x="6175" y="712"/>
                  </a:lnTo>
                  <a:lnTo>
                    <a:pt x="6175" y="753"/>
                  </a:lnTo>
                  <a:lnTo>
                    <a:pt x="6163" y="795"/>
                  </a:lnTo>
                  <a:lnTo>
                    <a:pt x="6151" y="829"/>
                  </a:lnTo>
                  <a:lnTo>
                    <a:pt x="6198" y="836"/>
                  </a:lnTo>
                  <a:lnTo>
                    <a:pt x="6210" y="850"/>
                  </a:lnTo>
                  <a:lnTo>
                    <a:pt x="6198" y="898"/>
                  </a:lnTo>
                  <a:lnTo>
                    <a:pt x="6210" y="912"/>
                  </a:lnTo>
                  <a:lnTo>
                    <a:pt x="6234" y="919"/>
                  </a:lnTo>
                  <a:lnTo>
                    <a:pt x="6269" y="933"/>
                  </a:lnTo>
                  <a:lnTo>
                    <a:pt x="6293" y="995"/>
                  </a:lnTo>
                  <a:lnTo>
                    <a:pt x="6364" y="1071"/>
                  </a:lnTo>
                  <a:lnTo>
                    <a:pt x="6376" y="1112"/>
                  </a:lnTo>
                  <a:lnTo>
                    <a:pt x="6387" y="1126"/>
                  </a:lnTo>
                  <a:lnTo>
                    <a:pt x="6447" y="1161"/>
                  </a:lnTo>
                  <a:lnTo>
                    <a:pt x="6470" y="1168"/>
                  </a:lnTo>
                  <a:lnTo>
                    <a:pt x="6494" y="1174"/>
                  </a:lnTo>
                  <a:lnTo>
                    <a:pt x="6482" y="1202"/>
                  </a:lnTo>
                  <a:lnTo>
                    <a:pt x="6482" y="1202"/>
                  </a:lnTo>
                  <a:lnTo>
                    <a:pt x="6458" y="1250"/>
                  </a:lnTo>
                  <a:lnTo>
                    <a:pt x="6435" y="1610"/>
                  </a:lnTo>
                  <a:lnTo>
                    <a:pt x="6482" y="1748"/>
                  </a:lnTo>
                  <a:lnTo>
                    <a:pt x="6482" y="1796"/>
                  </a:lnTo>
                  <a:lnTo>
                    <a:pt x="6470" y="1824"/>
                  </a:lnTo>
                  <a:lnTo>
                    <a:pt x="6423" y="1872"/>
                  </a:lnTo>
                  <a:lnTo>
                    <a:pt x="6411" y="1886"/>
                  </a:lnTo>
                  <a:lnTo>
                    <a:pt x="6423" y="1900"/>
                  </a:lnTo>
                  <a:lnTo>
                    <a:pt x="6517" y="1920"/>
                  </a:lnTo>
                  <a:lnTo>
                    <a:pt x="6541" y="1934"/>
                  </a:lnTo>
                  <a:lnTo>
                    <a:pt x="6529" y="1948"/>
                  </a:lnTo>
                  <a:lnTo>
                    <a:pt x="6482" y="2024"/>
                  </a:lnTo>
                  <a:lnTo>
                    <a:pt x="6494" y="2052"/>
                  </a:lnTo>
                  <a:lnTo>
                    <a:pt x="6494" y="2065"/>
                  </a:lnTo>
                  <a:lnTo>
                    <a:pt x="6506" y="2086"/>
                  </a:lnTo>
                  <a:lnTo>
                    <a:pt x="6482" y="2100"/>
                  </a:lnTo>
                  <a:lnTo>
                    <a:pt x="6529" y="2114"/>
                  </a:lnTo>
                  <a:lnTo>
                    <a:pt x="6553" y="2134"/>
                  </a:lnTo>
                  <a:lnTo>
                    <a:pt x="6565" y="2162"/>
                  </a:lnTo>
                  <a:lnTo>
                    <a:pt x="6565" y="2197"/>
                  </a:lnTo>
                  <a:lnTo>
                    <a:pt x="6541" y="2300"/>
                  </a:lnTo>
                  <a:lnTo>
                    <a:pt x="6553" y="2335"/>
                  </a:lnTo>
                  <a:lnTo>
                    <a:pt x="6600" y="2362"/>
                  </a:lnTo>
                  <a:lnTo>
                    <a:pt x="6612" y="2390"/>
                  </a:lnTo>
                  <a:lnTo>
                    <a:pt x="6636" y="2411"/>
                  </a:lnTo>
                  <a:lnTo>
                    <a:pt x="6671" y="2425"/>
                  </a:lnTo>
                  <a:lnTo>
                    <a:pt x="6719" y="2431"/>
                  </a:lnTo>
                  <a:lnTo>
                    <a:pt x="6766" y="2445"/>
                  </a:lnTo>
                  <a:lnTo>
                    <a:pt x="6790" y="2480"/>
                  </a:lnTo>
                  <a:lnTo>
                    <a:pt x="6778" y="2501"/>
                  </a:lnTo>
                  <a:lnTo>
                    <a:pt x="6719" y="2549"/>
                  </a:lnTo>
                  <a:lnTo>
                    <a:pt x="6719" y="2556"/>
                  </a:lnTo>
                  <a:lnTo>
                    <a:pt x="6730" y="2563"/>
                  </a:lnTo>
                  <a:lnTo>
                    <a:pt x="6730" y="2576"/>
                  </a:lnTo>
                  <a:lnTo>
                    <a:pt x="6719" y="2590"/>
                  </a:lnTo>
                  <a:lnTo>
                    <a:pt x="6707" y="2604"/>
                  </a:lnTo>
                  <a:lnTo>
                    <a:pt x="6671" y="2611"/>
                  </a:lnTo>
                  <a:lnTo>
                    <a:pt x="6648" y="2618"/>
                  </a:lnTo>
                  <a:lnTo>
                    <a:pt x="6648" y="2632"/>
                  </a:lnTo>
                  <a:lnTo>
                    <a:pt x="6659" y="2659"/>
                  </a:lnTo>
                  <a:lnTo>
                    <a:pt x="6719" y="2701"/>
                  </a:lnTo>
                  <a:lnTo>
                    <a:pt x="6742" y="2735"/>
                  </a:lnTo>
                  <a:lnTo>
                    <a:pt x="6707" y="2756"/>
                  </a:lnTo>
                  <a:lnTo>
                    <a:pt x="6695" y="2770"/>
                  </a:lnTo>
                  <a:lnTo>
                    <a:pt x="6742" y="2777"/>
                  </a:lnTo>
                  <a:lnTo>
                    <a:pt x="6695" y="2873"/>
                  </a:lnTo>
                  <a:lnTo>
                    <a:pt x="6707" y="2963"/>
                  </a:lnTo>
                  <a:lnTo>
                    <a:pt x="6742" y="3046"/>
                  </a:lnTo>
                  <a:lnTo>
                    <a:pt x="7014" y="3398"/>
                  </a:lnTo>
                  <a:lnTo>
                    <a:pt x="7026" y="3467"/>
                  </a:lnTo>
                  <a:lnTo>
                    <a:pt x="6991" y="3488"/>
                  </a:lnTo>
                  <a:lnTo>
                    <a:pt x="6908" y="3488"/>
                  </a:lnTo>
                  <a:lnTo>
                    <a:pt x="6801" y="3474"/>
                  </a:lnTo>
                  <a:lnTo>
                    <a:pt x="6707" y="3467"/>
                  </a:lnTo>
                  <a:lnTo>
                    <a:pt x="6612" y="3460"/>
                  </a:lnTo>
                  <a:lnTo>
                    <a:pt x="6612" y="3481"/>
                  </a:lnTo>
                  <a:lnTo>
                    <a:pt x="6529" y="3509"/>
                  </a:lnTo>
                  <a:lnTo>
                    <a:pt x="6506" y="3516"/>
                  </a:lnTo>
                  <a:lnTo>
                    <a:pt x="6482" y="3550"/>
                  </a:lnTo>
                  <a:lnTo>
                    <a:pt x="6423" y="3536"/>
                  </a:lnTo>
                  <a:lnTo>
                    <a:pt x="6293" y="3606"/>
                  </a:lnTo>
                  <a:lnTo>
                    <a:pt x="6257" y="3612"/>
                  </a:lnTo>
                  <a:lnTo>
                    <a:pt x="6210" y="3619"/>
                  </a:lnTo>
                  <a:lnTo>
                    <a:pt x="6175" y="3612"/>
                  </a:lnTo>
                  <a:lnTo>
                    <a:pt x="6151" y="3619"/>
                  </a:lnTo>
                  <a:lnTo>
                    <a:pt x="6127" y="3626"/>
                  </a:lnTo>
                  <a:lnTo>
                    <a:pt x="6104" y="3619"/>
                  </a:lnTo>
                  <a:lnTo>
                    <a:pt x="6080" y="3612"/>
                  </a:lnTo>
                  <a:lnTo>
                    <a:pt x="6056" y="3585"/>
                  </a:lnTo>
                  <a:lnTo>
                    <a:pt x="6033" y="3578"/>
                  </a:lnTo>
                  <a:lnTo>
                    <a:pt x="6021" y="3564"/>
                  </a:lnTo>
                  <a:lnTo>
                    <a:pt x="5997" y="3530"/>
                  </a:lnTo>
                  <a:lnTo>
                    <a:pt x="5985" y="3516"/>
                  </a:lnTo>
                  <a:lnTo>
                    <a:pt x="5950" y="3509"/>
                  </a:lnTo>
                  <a:lnTo>
                    <a:pt x="5843" y="3481"/>
                  </a:lnTo>
                  <a:lnTo>
                    <a:pt x="5808" y="3481"/>
                  </a:lnTo>
                  <a:lnTo>
                    <a:pt x="5784" y="3481"/>
                  </a:lnTo>
                  <a:lnTo>
                    <a:pt x="5749" y="3488"/>
                  </a:lnTo>
                  <a:lnTo>
                    <a:pt x="5725" y="3502"/>
                  </a:lnTo>
                  <a:lnTo>
                    <a:pt x="5690" y="3516"/>
                  </a:lnTo>
                  <a:lnTo>
                    <a:pt x="5619" y="3550"/>
                  </a:lnTo>
                  <a:lnTo>
                    <a:pt x="5536" y="3654"/>
                  </a:lnTo>
                  <a:lnTo>
                    <a:pt x="5512" y="3682"/>
                  </a:lnTo>
                  <a:lnTo>
                    <a:pt x="5489" y="3709"/>
                  </a:lnTo>
                  <a:lnTo>
                    <a:pt x="5477" y="3737"/>
                  </a:lnTo>
                  <a:lnTo>
                    <a:pt x="5453" y="3792"/>
                  </a:lnTo>
                  <a:lnTo>
                    <a:pt x="5465" y="3847"/>
                  </a:lnTo>
                  <a:lnTo>
                    <a:pt x="5512" y="3875"/>
                  </a:lnTo>
                  <a:lnTo>
                    <a:pt x="5536" y="3889"/>
                  </a:lnTo>
                  <a:lnTo>
                    <a:pt x="5583" y="3923"/>
                  </a:lnTo>
                  <a:lnTo>
                    <a:pt x="5607" y="3951"/>
                  </a:lnTo>
                  <a:lnTo>
                    <a:pt x="5630" y="3978"/>
                  </a:lnTo>
                  <a:lnTo>
                    <a:pt x="5630" y="4006"/>
                  </a:lnTo>
                  <a:lnTo>
                    <a:pt x="5607" y="4041"/>
                  </a:lnTo>
                  <a:lnTo>
                    <a:pt x="5654" y="4130"/>
                  </a:lnTo>
                  <a:lnTo>
                    <a:pt x="5583" y="4206"/>
                  </a:lnTo>
                  <a:lnTo>
                    <a:pt x="5571" y="4234"/>
                  </a:lnTo>
                  <a:lnTo>
                    <a:pt x="5595" y="4275"/>
                  </a:lnTo>
                  <a:lnTo>
                    <a:pt x="5630" y="4331"/>
                  </a:lnTo>
                  <a:lnTo>
                    <a:pt x="5725" y="4434"/>
                  </a:lnTo>
                  <a:lnTo>
                    <a:pt x="5772" y="4600"/>
                  </a:lnTo>
                  <a:lnTo>
                    <a:pt x="5654" y="4697"/>
                  </a:lnTo>
                  <a:lnTo>
                    <a:pt x="5512" y="4752"/>
                  </a:lnTo>
                  <a:lnTo>
                    <a:pt x="5228" y="4531"/>
                  </a:lnTo>
                  <a:lnTo>
                    <a:pt x="5134" y="4427"/>
                  </a:lnTo>
                  <a:lnTo>
                    <a:pt x="5039" y="4296"/>
                  </a:lnTo>
                  <a:lnTo>
                    <a:pt x="5015" y="4255"/>
                  </a:lnTo>
                  <a:lnTo>
                    <a:pt x="5004" y="4213"/>
                  </a:lnTo>
                  <a:lnTo>
                    <a:pt x="5004" y="4186"/>
                  </a:lnTo>
                  <a:lnTo>
                    <a:pt x="5004" y="4165"/>
                  </a:lnTo>
                  <a:lnTo>
                    <a:pt x="5039" y="4124"/>
                  </a:lnTo>
                  <a:lnTo>
                    <a:pt x="5039" y="4089"/>
                  </a:lnTo>
                  <a:lnTo>
                    <a:pt x="5039" y="4068"/>
                  </a:lnTo>
                  <a:lnTo>
                    <a:pt x="5039" y="4020"/>
                  </a:lnTo>
                  <a:lnTo>
                    <a:pt x="4933" y="3840"/>
                  </a:lnTo>
                  <a:lnTo>
                    <a:pt x="4909" y="3827"/>
                  </a:lnTo>
                  <a:lnTo>
                    <a:pt x="4874" y="3813"/>
                  </a:lnTo>
                  <a:lnTo>
                    <a:pt x="4803" y="3847"/>
                  </a:lnTo>
                  <a:lnTo>
                    <a:pt x="4755" y="3854"/>
                  </a:lnTo>
                  <a:lnTo>
                    <a:pt x="4661" y="3875"/>
                  </a:lnTo>
                  <a:lnTo>
                    <a:pt x="4637" y="3868"/>
                  </a:lnTo>
                  <a:lnTo>
                    <a:pt x="4625" y="3847"/>
                  </a:lnTo>
                  <a:lnTo>
                    <a:pt x="4578" y="3751"/>
                  </a:lnTo>
                  <a:lnTo>
                    <a:pt x="4578" y="3654"/>
                  </a:lnTo>
                  <a:lnTo>
                    <a:pt x="4507" y="3599"/>
                  </a:lnTo>
                  <a:lnTo>
                    <a:pt x="4460" y="3550"/>
                  </a:lnTo>
                  <a:lnTo>
                    <a:pt x="4436" y="3523"/>
                  </a:lnTo>
                  <a:lnTo>
                    <a:pt x="4436" y="3488"/>
                  </a:lnTo>
                  <a:lnTo>
                    <a:pt x="4424" y="3447"/>
                  </a:lnTo>
                  <a:lnTo>
                    <a:pt x="4400" y="3329"/>
                  </a:lnTo>
                  <a:lnTo>
                    <a:pt x="4353" y="3246"/>
                  </a:lnTo>
                  <a:lnTo>
                    <a:pt x="4353" y="3212"/>
                  </a:lnTo>
                  <a:lnTo>
                    <a:pt x="4365" y="3198"/>
                  </a:lnTo>
                  <a:lnTo>
                    <a:pt x="4448" y="3198"/>
                  </a:lnTo>
                  <a:lnTo>
                    <a:pt x="4306" y="2970"/>
                  </a:lnTo>
                  <a:lnTo>
                    <a:pt x="4306" y="2880"/>
                  </a:lnTo>
                  <a:lnTo>
                    <a:pt x="4341" y="2791"/>
                  </a:lnTo>
                  <a:lnTo>
                    <a:pt x="4365" y="2770"/>
                  </a:lnTo>
                  <a:lnTo>
                    <a:pt x="4389" y="2756"/>
                  </a:lnTo>
                  <a:lnTo>
                    <a:pt x="4412" y="2749"/>
                  </a:lnTo>
                  <a:lnTo>
                    <a:pt x="4436" y="2735"/>
                  </a:lnTo>
                  <a:lnTo>
                    <a:pt x="4483" y="2687"/>
                  </a:lnTo>
                  <a:lnTo>
                    <a:pt x="4377" y="2639"/>
                  </a:lnTo>
                  <a:lnTo>
                    <a:pt x="4282" y="2611"/>
                  </a:lnTo>
                  <a:lnTo>
                    <a:pt x="4259" y="2597"/>
                  </a:lnTo>
                  <a:lnTo>
                    <a:pt x="4235" y="2583"/>
                  </a:lnTo>
                  <a:lnTo>
                    <a:pt x="4235" y="2570"/>
                  </a:lnTo>
                  <a:lnTo>
                    <a:pt x="4247" y="2563"/>
                  </a:lnTo>
                  <a:lnTo>
                    <a:pt x="4270" y="2563"/>
                  </a:lnTo>
                  <a:lnTo>
                    <a:pt x="4282" y="2570"/>
                  </a:lnTo>
                  <a:lnTo>
                    <a:pt x="4294" y="2563"/>
                  </a:lnTo>
                  <a:lnTo>
                    <a:pt x="4282" y="2556"/>
                  </a:lnTo>
                  <a:lnTo>
                    <a:pt x="4282" y="2549"/>
                  </a:lnTo>
                  <a:lnTo>
                    <a:pt x="4294" y="2528"/>
                  </a:lnTo>
                  <a:lnTo>
                    <a:pt x="4223" y="2501"/>
                  </a:lnTo>
                  <a:lnTo>
                    <a:pt x="4199" y="2466"/>
                  </a:lnTo>
                  <a:lnTo>
                    <a:pt x="4140" y="2459"/>
                  </a:lnTo>
                  <a:lnTo>
                    <a:pt x="4128" y="2445"/>
                  </a:lnTo>
                  <a:lnTo>
                    <a:pt x="4046" y="2335"/>
                  </a:lnTo>
                  <a:lnTo>
                    <a:pt x="4022" y="2321"/>
                  </a:lnTo>
                  <a:lnTo>
                    <a:pt x="3963" y="2307"/>
                  </a:lnTo>
                  <a:lnTo>
                    <a:pt x="3951" y="2286"/>
                  </a:lnTo>
                  <a:lnTo>
                    <a:pt x="3939" y="2273"/>
                  </a:lnTo>
                  <a:lnTo>
                    <a:pt x="3939" y="2245"/>
                  </a:lnTo>
                  <a:lnTo>
                    <a:pt x="3939" y="2238"/>
                  </a:lnTo>
                  <a:lnTo>
                    <a:pt x="3951" y="2231"/>
                  </a:lnTo>
                  <a:lnTo>
                    <a:pt x="3927" y="2224"/>
                  </a:lnTo>
                  <a:lnTo>
                    <a:pt x="3880" y="2238"/>
                  </a:lnTo>
                  <a:lnTo>
                    <a:pt x="3845" y="2238"/>
                  </a:lnTo>
                  <a:lnTo>
                    <a:pt x="3774" y="2238"/>
                  </a:lnTo>
                  <a:lnTo>
                    <a:pt x="3667" y="2266"/>
                  </a:lnTo>
                  <a:lnTo>
                    <a:pt x="3691" y="2321"/>
                  </a:lnTo>
                  <a:lnTo>
                    <a:pt x="3691" y="2362"/>
                  </a:lnTo>
                  <a:lnTo>
                    <a:pt x="3679" y="2549"/>
                  </a:lnTo>
                  <a:lnTo>
                    <a:pt x="3679" y="2570"/>
                  </a:lnTo>
                  <a:lnTo>
                    <a:pt x="3679" y="2590"/>
                  </a:lnTo>
                  <a:lnTo>
                    <a:pt x="3726" y="2604"/>
                  </a:lnTo>
                  <a:lnTo>
                    <a:pt x="3738" y="2618"/>
                  </a:lnTo>
                  <a:lnTo>
                    <a:pt x="3738" y="2639"/>
                  </a:lnTo>
                  <a:lnTo>
                    <a:pt x="3738" y="2652"/>
                  </a:lnTo>
                  <a:lnTo>
                    <a:pt x="3679" y="2680"/>
                  </a:lnTo>
                  <a:lnTo>
                    <a:pt x="3608" y="2680"/>
                  </a:lnTo>
                  <a:lnTo>
                    <a:pt x="3679" y="2825"/>
                  </a:lnTo>
                  <a:lnTo>
                    <a:pt x="3726" y="2839"/>
                  </a:lnTo>
                  <a:lnTo>
                    <a:pt x="3762" y="2853"/>
                  </a:lnTo>
                  <a:lnTo>
                    <a:pt x="3868" y="2963"/>
                  </a:lnTo>
                  <a:lnTo>
                    <a:pt x="3916" y="2998"/>
                  </a:lnTo>
                  <a:lnTo>
                    <a:pt x="3963" y="3046"/>
                  </a:lnTo>
                  <a:lnTo>
                    <a:pt x="4034" y="3081"/>
                  </a:lnTo>
                  <a:lnTo>
                    <a:pt x="4057" y="3101"/>
                  </a:lnTo>
                  <a:lnTo>
                    <a:pt x="4069" y="3129"/>
                  </a:lnTo>
                  <a:lnTo>
                    <a:pt x="4069" y="3184"/>
                  </a:lnTo>
                  <a:lnTo>
                    <a:pt x="4034" y="3246"/>
                  </a:lnTo>
                  <a:lnTo>
                    <a:pt x="4010" y="3260"/>
                  </a:lnTo>
                  <a:lnTo>
                    <a:pt x="4034" y="3329"/>
                  </a:lnTo>
                  <a:lnTo>
                    <a:pt x="4188" y="3474"/>
                  </a:lnTo>
                  <a:lnTo>
                    <a:pt x="4199" y="3502"/>
                  </a:lnTo>
                  <a:lnTo>
                    <a:pt x="4211" y="3536"/>
                  </a:lnTo>
                  <a:lnTo>
                    <a:pt x="4152" y="3626"/>
                  </a:lnTo>
                  <a:lnTo>
                    <a:pt x="4057" y="3688"/>
                  </a:lnTo>
                  <a:lnTo>
                    <a:pt x="4022" y="3730"/>
                  </a:lnTo>
                  <a:lnTo>
                    <a:pt x="3987" y="3778"/>
                  </a:lnTo>
                  <a:lnTo>
                    <a:pt x="3987" y="3799"/>
                  </a:lnTo>
                  <a:lnTo>
                    <a:pt x="4022" y="3827"/>
                  </a:lnTo>
                  <a:lnTo>
                    <a:pt x="4057" y="3847"/>
                  </a:lnTo>
                  <a:lnTo>
                    <a:pt x="4093" y="3861"/>
                  </a:lnTo>
                  <a:lnTo>
                    <a:pt x="4117" y="3875"/>
                  </a:lnTo>
                  <a:lnTo>
                    <a:pt x="4128" y="3896"/>
                  </a:lnTo>
                  <a:lnTo>
                    <a:pt x="4140" y="3965"/>
                  </a:lnTo>
                  <a:lnTo>
                    <a:pt x="4211" y="4075"/>
                  </a:lnTo>
                  <a:lnTo>
                    <a:pt x="4093" y="4082"/>
                  </a:lnTo>
                  <a:lnTo>
                    <a:pt x="3904" y="3972"/>
                  </a:lnTo>
                  <a:lnTo>
                    <a:pt x="3774" y="3923"/>
                  </a:lnTo>
                  <a:lnTo>
                    <a:pt x="3715" y="3882"/>
                  </a:lnTo>
                  <a:lnTo>
                    <a:pt x="3644" y="3861"/>
                  </a:lnTo>
                  <a:lnTo>
                    <a:pt x="3584" y="3854"/>
                  </a:lnTo>
                  <a:lnTo>
                    <a:pt x="3537" y="3854"/>
                  </a:lnTo>
                  <a:lnTo>
                    <a:pt x="3466" y="3840"/>
                  </a:lnTo>
                  <a:lnTo>
                    <a:pt x="3431" y="3820"/>
                  </a:lnTo>
                  <a:lnTo>
                    <a:pt x="3395" y="3771"/>
                  </a:lnTo>
                  <a:lnTo>
                    <a:pt x="3312" y="3751"/>
                  </a:lnTo>
                  <a:lnTo>
                    <a:pt x="3241" y="3737"/>
                  </a:lnTo>
                  <a:lnTo>
                    <a:pt x="2981" y="3675"/>
                  </a:lnTo>
                  <a:lnTo>
                    <a:pt x="2946" y="3654"/>
                  </a:lnTo>
                  <a:lnTo>
                    <a:pt x="2910" y="3633"/>
                  </a:lnTo>
                  <a:lnTo>
                    <a:pt x="2827" y="3633"/>
                  </a:lnTo>
                  <a:lnTo>
                    <a:pt x="2780" y="3640"/>
                  </a:lnTo>
                  <a:lnTo>
                    <a:pt x="2674" y="3640"/>
                  </a:lnTo>
                  <a:lnTo>
                    <a:pt x="2709" y="3564"/>
                  </a:lnTo>
                  <a:lnTo>
                    <a:pt x="2721" y="3543"/>
                  </a:lnTo>
                  <a:lnTo>
                    <a:pt x="2721" y="3509"/>
                  </a:lnTo>
                  <a:lnTo>
                    <a:pt x="2745" y="3474"/>
                  </a:lnTo>
                  <a:lnTo>
                    <a:pt x="2816" y="3433"/>
                  </a:lnTo>
                  <a:lnTo>
                    <a:pt x="2816" y="3412"/>
                  </a:lnTo>
                  <a:lnTo>
                    <a:pt x="2816" y="3391"/>
                  </a:lnTo>
                  <a:lnTo>
                    <a:pt x="2816" y="3350"/>
                  </a:lnTo>
                  <a:lnTo>
                    <a:pt x="2851" y="3226"/>
                  </a:lnTo>
                  <a:lnTo>
                    <a:pt x="2910" y="3198"/>
                  </a:lnTo>
                  <a:lnTo>
                    <a:pt x="2898" y="3150"/>
                  </a:lnTo>
                  <a:lnTo>
                    <a:pt x="2875" y="3129"/>
                  </a:lnTo>
                  <a:lnTo>
                    <a:pt x="2839" y="3101"/>
                  </a:lnTo>
                  <a:lnTo>
                    <a:pt x="2804" y="3088"/>
                  </a:lnTo>
                  <a:lnTo>
                    <a:pt x="2709" y="3060"/>
                  </a:lnTo>
                  <a:lnTo>
                    <a:pt x="2626" y="3032"/>
                  </a:lnTo>
                  <a:lnTo>
                    <a:pt x="2603" y="3005"/>
                  </a:lnTo>
                  <a:lnTo>
                    <a:pt x="2555" y="2956"/>
                  </a:lnTo>
                  <a:lnTo>
                    <a:pt x="2508" y="2936"/>
                  </a:lnTo>
                  <a:lnTo>
                    <a:pt x="2461" y="2929"/>
                  </a:lnTo>
                  <a:lnTo>
                    <a:pt x="2425" y="2936"/>
                  </a:lnTo>
                  <a:lnTo>
                    <a:pt x="2390" y="2949"/>
                  </a:lnTo>
                  <a:lnTo>
                    <a:pt x="2354" y="2963"/>
                  </a:lnTo>
                  <a:lnTo>
                    <a:pt x="2343" y="2977"/>
                  </a:lnTo>
                  <a:lnTo>
                    <a:pt x="2307" y="2998"/>
                  </a:lnTo>
                  <a:lnTo>
                    <a:pt x="2248" y="2998"/>
                  </a:lnTo>
                  <a:lnTo>
                    <a:pt x="2212" y="2998"/>
                  </a:lnTo>
                  <a:lnTo>
                    <a:pt x="2177" y="3012"/>
                  </a:lnTo>
                  <a:lnTo>
                    <a:pt x="2142" y="3053"/>
                  </a:lnTo>
                  <a:lnTo>
                    <a:pt x="2094" y="3088"/>
                  </a:lnTo>
                  <a:lnTo>
                    <a:pt x="2035" y="3129"/>
                  </a:lnTo>
                  <a:lnTo>
                    <a:pt x="2023" y="3150"/>
                  </a:lnTo>
                  <a:lnTo>
                    <a:pt x="2023" y="3177"/>
                  </a:lnTo>
                  <a:lnTo>
                    <a:pt x="2000" y="3239"/>
                  </a:lnTo>
                  <a:lnTo>
                    <a:pt x="1917" y="3350"/>
                  </a:lnTo>
                  <a:lnTo>
                    <a:pt x="1917" y="3378"/>
                  </a:lnTo>
                  <a:lnTo>
                    <a:pt x="1893" y="3391"/>
                  </a:lnTo>
                  <a:lnTo>
                    <a:pt x="1858" y="3405"/>
                  </a:lnTo>
                  <a:lnTo>
                    <a:pt x="1822" y="3419"/>
                  </a:lnTo>
                  <a:lnTo>
                    <a:pt x="1763" y="3433"/>
                  </a:lnTo>
                  <a:lnTo>
                    <a:pt x="1716" y="3447"/>
                  </a:lnTo>
                  <a:lnTo>
                    <a:pt x="1657" y="3454"/>
                  </a:lnTo>
                  <a:lnTo>
                    <a:pt x="1597" y="3447"/>
                  </a:lnTo>
                  <a:lnTo>
                    <a:pt x="1538" y="3433"/>
                  </a:lnTo>
                  <a:lnTo>
                    <a:pt x="1444" y="3385"/>
                  </a:lnTo>
                  <a:lnTo>
                    <a:pt x="1195" y="3371"/>
                  </a:lnTo>
                  <a:lnTo>
                    <a:pt x="734" y="3440"/>
                  </a:lnTo>
                  <a:lnTo>
                    <a:pt x="640" y="3460"/>
                  </a:lnTo>
                  <a:lnTo>
                    <a:pt x="604" y="3481"/>
                  </a:lnTo>
                  <a:lnTo>
                    <a:pt x="580" y="3509"/>
                  </a:lnTo>
                  <a:lnTo>
                    <a:pt x="557" y="3516"/>
                  </a:lnTo>
                  <a:lnTo>
                    <a:pt x="509" y="3530"/>
                  </a:lnTo>
                  <a:lnTo>
                    <a:pt x="415" y="3571"/>
                  </a:lnTo>
                  <a:lnTo>
                    <a:pt x="356" y="3585"/>
                  </a:lnTo>
                  <a:lnTo>
                    <a:pt x="332" y="3578"/>
                  </a:lnTo>
                  <a:lnTo>
                    <a:pt x="308" y="3557"/>
                  </a:lnTo>
                  <a:lnTo>
                    <a:pt x="297" y="3502"/>
                  </a:lnTo>
                  <a:lnTo>
                    <a:pt x="166" y="3018"/>
                  </a:lnTo>
                  <a:lnTo>
                    <a:pt x="36" y="2487"/>
                  </a:lnTo>
                  <a:lnTo>
                    <a:pt x="1" y="2445"/>
                  </a:lnTo>
                  <a:lnTo>
                    <a:pt x="60" y="2452"/>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92" name="Google Shape;617;p22">
              <a:extLst>
                <a:ext uri="{FF2B5EF4-FFF2-40B4-BE49-F238E27FC236}">
                  <a16:creationId xmlns:a16="http://schemas.microsoft.com/office/drawing/2014/main" id="{AB26A103-2BDF-E292-B491-02D3A7C98847}"/>
                </a:ext>
              </a:extLst>
            </p:cNvPr>
            <p:cNvSpPr/>
            <p:nvPr/>
          </p:nvSpPr>
          <p:spPr>
            <a:xfrm flipH="1">
              <a:off x="3743985" y="1811613"/>
              <a:ext cx="397469" cy="447802"/>
            </a:xfrm>
            <a:custGeom>
              <a:avLst/>
              <a:gdLst/>
              <a:ahLst/>
              <a:cxnLst/>
              <a:rect l="l" t="t" r="r" b="b"/>
              <a:pathLst>
                <a:path w="6529" h="4698" extrusionOk="0">
                  <a:moveTo>
                    <a:pt x="12" y="2674"/>
                  </a:moveTo>
                  <a:lnTo>
                    <a:pt x="24" y="2639"/>
                  </a:lnTo>
                  <a:lnTo>
                    <a:pt x="24" y="2508"/>
                  </a:lnTo>
                  <a:lnTo>
                    <a:pt x="48" y="2473"/>
                  </a:lnTo>
                  <a:lnTo>
                    <a:pt x="95" y="2446"/>
                  </a:lnTo>
                  <a:lnTo>
                    <a:pt x="142" y="2425"/>
                  </a:lnTo>
                  <a:lnTo>
                    <a:pt x="225" y="2377"/>
                  </a:lnTo>
                  <a:lnTo>
                    <a:pt x="331" y="2273"/>
                  </a:lnTo>
                  <a:lnTo>
                    <a:pt x="473" y="2211"/>
                  </a:lnTo>
                  <a:lnTo>
                    <a:pt x="556" y="2170"/>
                  </a:lnTo>
                  <a:lnTo>
                    <a:pt x="603" y="2170"/>
                  </a:lnTo>
                  <a:lnTo>
                    <a:pt x="698" y="2170"/>
                  </a:lnTo>
                  <a:lnTo>
                    <a:pt x="899" y="2218"/>
                  </a:lnTo>
                  <a:lnTo>
                    <a:pt x="1065" y="2246"/>
                  </a:lnTo>
                  <a:lnTo>
                    <a:pt x="1479" y="2363"/>
                  </a:lnTo>
                  <a:lnTo>
                    <a:pt x="1621" y="2273"/>
                  </a:lnTo>
                  <a:lnTo>
                    <a:pt x="1739" y="2225"/>
                  </a:lnTo>
                  <a:lnTo>
                    <a:pt x="1904" y="2183"/>
                  </a:lnTo>
                  <a:lnTo>
                    <a:pt x="1940" y="2163"/>
                  </a:lnTo>
                  <a:lnTo>
                    <a:pt x="1964" y="2128"/>
                  </a:lnTo>
                  <a:lnTo>
                    <a:pt x="1987" y="2094"/>
                  </a:lnTo>
                  <a:lnTo>
                    <a:pt x="2011" y="1976"/>
                  </a:lnTo>
                  <a:lnTo>
                    <a:pt x="2011" y="1879"/>
                  </a:lnTo>
                  <a:lnTo>
                    <a:pt x="2094" y="1734"/>
                  </a:lnTo>
                  <a:lnTo>
                    <a:pt x="2094" y="1686"/>
                  </a:lnTo>
                  <a:lnTo>
                    <a:pt x="2094" y="1652"/>
                  </a:lnTo>
                  <a:lnTo>
                    <a:pt x="2070" y="1596"/>
                  </a:lnTo>
                  <a:lnTo>
                    <a:pt x="2153" y="1458"/>
                  </a:lnTo>
                  <a:lnTo>
                    <a:pt x="2129" y="1368"/>
                  </a:lnTo>
                  <a:lnTo>
                    <a:pt x="2105" y="1348"/>
                  </a:lnTo>
                  <a:lnTo>
                    <a:pt x="2082" y="1327"/>
                  </a:lnTo>
                  <a:lnTo>
                    <a:pt x="2034" y="1313"/>
                  </a:lnTo>
                  <a:lnTo>
                    <a:pt x="1964" y="1265"/>
                  </a:lnTo>
                  <a:lnTo>
                    <a:pt x="1904" y="1244"/>
                  </a:lnTo>
                  <a:lnTo>
                    <a:pt x="1857" y="1237"/>
                  </a:lnTo>
                  <a:lnTo>
                    <a:pt x="1810" y="1230"/>
                  </a:lnTo>
                  <a:lnTo>
                    <a:pt x="1609" y="1203"/>
                  </a:lnTo>
                  <a:lnTo>
                    <a:pt x="1573" y="1182"/>
                  </a:lnTo>
                  <a:lnTo>
                    <a:pt x="1561" y="1071"/>
                  </a:lnTo>
                  <a:lnTo>
                    <a:pt x="1538" y="1065"/>
                  </a:lnTo>
                  <a:lnTo>
                    <a:pt x="1526" y="1051"/>
                  </a:lnTo>
                  <a:lnTo>
                    <a:pt x="1538" y="1037"/>
                  </a:lnTo>
                  <a:lnTo>
                    <a:pt x="1609" y="975"/>
                  </a:lnTo>
                  <a:lnTo>
                    <a:pt x="1621" y="961"/>
                  </a:lnTo>
                  <a:lnTo>
                    <a:pt x="1585" y="919"/>
                  </a:lnTo>
                  <a:lnTo>
                    <a:pt x="1751" y="850"/>
                  </a:lnTo>
                  <a:lnTo>
                    <a:pt x="2413" y="664"/>
                  </a:lnTo>
                  <a:lnTo>
                    <a:pt x="2519" y="567"/>
                  </a:lnTo>
                  <a:lnTo>
                    <a:pt x="2555" y="471"/>
                  </a:lnTo>
                  <a:lnTo>
                    <a:pt x="2614" y="450"/>
                  </a:lnTo>
                  <a:lnTo>
                    <a:pt x="2661" y="450"/>
                  </a:lnTo>
                  <a:lnTo>
                    <a:pt x="2697" y="450"/>
                  </a:lnTo>
                  <a:lnTo>
                    <a:pt x="2709" y="443"/>
                  </a:lnTo>
                  <a:lnTo>
                    <a:pt x="2720" y="422"/>
                  </a:lnTo>
                  <a:lnTo>
                    <a:pt x="2862" y="408"/>
                  </a:lnTo>
                  <a:lnTo>
                    <a:pt x="2933" y="360"/>
                  </a:lnTo>
                  <a:lnTo>
                    <a:pt x="2992" y="319"/>
                  </a:lnTo>
                  <a:lnTo>
                    <a:pt x="3194" y="263"/>
                  </a:lnTo>
                  <a:lnTo>
                    <a:pt x="3312" y="243"/>
                  </a:lnTo>
                  <a:lnTo>
                    <a:pt x="3347" y="229"/>
                  </a:lnTo>
                  <a:lnTo>
                    <a:pt x="3442" y="208"/>
                  </a:lnTo>
                  <a:lnTo>
                    <a:pt x="3442" y="77"/>
                  </a:lnTo>
                  <a:lnTo>
                    <a:pt x="3442" y="70"/>
                  </a:lnTo>
                  <a:lnTo>
                    <a:pt x="3513" y="56"/>
                  </a:lnTo>
                  <a:lnTo>
                    <a:pt x="3596" y="49"/>
                  </a:lnTo>
                  <a:lnTo>
                    <a:pt x="3678" y="56"/>
                  </a:lnTo>
                  <a:lnTo>
                    <a:pt x="3761" y="77"/>
                  </a:lnTo>
                  <a:lnTo>
                    <a:pt x="3879" y="125"/>
                  </a:lnTo>
                  <a:lnTo>
                    <a:pt x="3879" y="105"/>
                  </a:lnTo>
                  <a:lnTo>
                    <a:pt x="3891" y="98"/>
                  </a:lnTo>
                  <a:lnTo>
                    <a:pt x="3903" y="91"/>
                  </a:lnTo>
                  <a:lnTo>
                    <a:pt x="3927" y="77"/>
                  </a:lnTo>
                  <a:lnTo>
                    <a:pt x="3950" y="91"/>
                  </a:lnTo>
                  <a:lnTo>
                    <a:pt x="3974" y="98"/>
                  </a:lnTo>
                  <a:lnTo>
                    <a:pt x="3998" y="91"/>
                  </a:lnTo>
                  <a:lnTo>
                    <a:pt x="4033" y="77"/>
                  </a:lnTo>
                  <a:lnTo>
                    <a:pt x="3986" y="56"/>
                  </a:lnTo>
                  <a:lnTo>
                    <a:pt x="3927" y="49"/>
                  </a:lnTo>
                  <a:lnTo>
                    <a:pt x="3879" y="49"/>
                  </a:lnTo>
                  <a:lnTo>
                    <a:pt x="3820" y="63"/>
                  </a:lnTo>
                  <a:lnTo>
                    <a:pt x="3820" y="35"/>
                  </a:lnTo>
                  <a:lnTo>
                    <a:pt x="3844" y="22"/>
                  </a:lnTo>
                  <a:lnTo>
                    <a:pt x="3868" y="8"/>
                  </a:lnTo>
                  <a:lnTo>
                    <a:pt x="3903" y="1"/>
                  </a:lnTo>
                  <a:lnTo>
                    <a:pt x="3998" y="22"/>
                  </a:lnTo>
                  <a:lnTo>
                    <a:pt x="4128" y="42"/>
                  </a:lnTo>
                  <a:lnTo>
                    <a:pt x="4246" y="42"/>
                  </a:lnTo>
                  <a:lnTo>
                    <a:pt x="4293" y="22"/>
                  </a:lnTo>
                  <a:lnTo>
                    <a:pt x="4376" y="15"/>
                  </a:lnTo>
                  <a:lnTo>
                    <a:pt x="4400" y="49"/>
                  </a:lnTo>
                  <a:lnTo>
                    <a:pt x="4412" y="105"/>
                  </a:lnTo>
                  <a:lnTo>
                    <a:pt x="4506" y="146"/>
                  </a:lnTo>
                  <a:lnTo>
                    <a:pt x="4613" y="181"/>
                  </a:lnTo>
                  <a:lnTo>
                    <a:pt x="4731" y="208"/>
                  </a:lnTo>
                  <a:lnTo>
                    <a:pt x="4897" y="236"/>
                  </a:lnTo>
                  <a:lnTo>
                    <a:pt x="4920" y="243"/>
                  </a:lnTo>
                  <a:lnTo>
                    <a:pt x="4956" y="256"/>
                  </a:lnTo>
                  <a:lnTo>
                    <a:pt x="5003" y="284"/>
                  </a:lnTo>
                  <a:lnTo>
                    <a:pt x="5015" y="305"/>
                  </a:lnTo>
                  <a:lnTo>
                    <a:pt x="5027" y="346"/>
                  </a:lnTo>
                  <a:lnTo>
                    <a:pt x="5027" y="388"/>
                  </a:lnTo>
                  <a:lnTo>
                    <a:pt x="5039" y="408"/>
                  </a:lnTo>
                  <a:lnTo>
                    <a:pt x="5086" y="422"/>
                  </a:lnTo>
                  <a:lnTo>
                    <a:pt x="5109" y="429"/>
                  </a:lnTo>
                  <a:lnTo>
                    <a:pt x="5216" y="450"/>
                  </a:lnTo>
                  <a:lnTo>
                    <a:pt x="5240" y="450"/>
                  </a:lnTo>
                  <a:lnTo>
                    <a:pt x="5263" y="484"/>
                  </a:lnTo>
                  <a:lnTo>
                    <a:pt x="5311" y="671"/>
                  </a:lnTo>
                  <a:lnTo>
                    <a:pt x="5334" y="705"/>
                  </a:lnTo>
                  <a:lnTo>
                    <a:pt x="5370" y="733"/>
                  </a:lnTo>
                  <a:lnTo>
                    <a:pt x="5488" y="802"/>
                  </a:lnTo>
                  <a:lnTo>
                    <a:pt x="5571" y="850"/>
                  </a:lnTo>
                  <a:lnTo>
                    <a:pt x="5606" y="913"/>
                  </a:lnTo>
                  <a:lnTo>
                    <a:pt x="5571" y="995"/>
                  </a:lnTo>
                  <a:lnTo>
                    <a:pt x="5606" y="1016"/>
                  </a:lnTo>
                  <a:lnTo>
                    <a:pt x="5748" y="1078"/>
                  </a:lnTo>
                  <a:lnTo>
                    <a:pt x="5784" y="1106"/>
                  </a:lnTo>
                  <a:lnTo>
                    <a:pt x="5795" y="1127"/>
                  </a:lnTo>
                  <a:lnTo>
                    <a:pt x="5831" y="1140"/>
                  </a:lnTo>
                  <a:lnTo>
                    <a:pt x="5902" y="1147"/>
                  </a:lnTo>
                  <a:lnTo>
                    <a:pt x="5996" y="1182"/>
                  </a:lnTo>
                  <a:lnTo>
                    <a:pt x="6221" y="1210"/>
                  </a:lnTo>
                  <a:lnTo>
                    <a:pt x="6257" y="1230"/>
                  </a:lnTo>
                  <a:lnTo>
                    <a:pt x="6233" y="1258"/>
                  </a:lnTo>
                  <a:lnTo>
                    <a:pt x="6233" y="1272"/>
                  </a:lnTo>
                  <a:lnTo>
                    <a:pt x="6292" y="1306"/>
                  </a:lnTo>
                  <a:lnTo>
                    <a:pt x="6292" y="1306"/>
                  </a:lnTo>
                  <a:lnTo>
                    <a:pt x="6269" y="1313"/>
                  </a:lnTo>
                  <a:lnTo>
                    <a:pt x="6174" y="1375"/>
                  </a:lnTo>
                  <a:lnTo>
                    <a:pt x="6138" y="1417"/>
                  </a:lnTo>
                  <a:lnTo>
                    <a:pt x="6079" y="1603"/>
                  </a:lnTo>
                  <a:lnTo>
                    <a:pt x="5985" y="1679"/>
                  </a:lnTo>
                  <a:lnTo>
                    <a:pt x="5914" y="1748"/>
                  </a:lnTo>
                  <a:lnTo>
                    <a:pt x="5855" y="1776"/>
                  </a:lnTo>
                  <a:lnTo>
                    <a:pt x="5654" y="1817"/>
                  </a:lnTo>
                  <a:lnTo>
                    <a:pt x="5594" y="1852"/>
                  </a:lnTo>
                  <a:lnTo>
                    <a:pt x="5535" y="1907"/>
                  </a:lnTo>
                  <a:lnTo>
                    <a:pt x="5464" y="1962"/>
                  </a:lnTo>
                  <a:lnTo>
                    <a:pt x="5417" y="2149"/>
                  </a:lnTo>
                  <a:lnTo>
                    <a:pt x="5405" y="2246"/>
                  </a:lnTo>
                  <a:lnTo>
                    <a:pt x="5429" y="2342"/>
                  </a:lnTo>
                  <a:lnTo>
                    <a:pt x="5630" y="2480"/>
                  </a:lnTo>
                  <a:lnTo>
                    <a:pt x="5807" y="2632"/>
                  </a:lnTo>
                  <a:lnTo>
                    <a:pt x="6008" y="2867"/>
                  </a:lnTo>
                  <a:lnTo>
                    <a:pt x="6127" y="2971"/>
                  </a:lnTo>
                  <a:lnTo>
                    <a:pt x="6198" y="3047"/>
                  </a:lnTo>
                  <a:lnTo>
                    <a:pt x="6186" y="3254"/>
                  </a:lnTo>
                  <a:lnTo>
                    <a:pt x="6198" y="3316"/>
                  </a:lnTo>
                  <a:lnTo>
                    <a:pt x="6245" y="3420"/>
                  </a:lnTo>
                  <a:lnTo>
                    <a:pt x="6387" y="3551"/>
                  </a:lnTo>
                  <a:lnTo>
                    <a:pt x="6529" y="3848"/>
                  </a:lnTo>
                  <a:lnTo>
                    <a:pt x="6529" y="4069"/>
                  </a:lnTo>
                  <a:lnTo>
                    <a:pt x="6493" y="4165"/>
                  </a:lnTo>
                  <a:lnTo>
                    <a:pt x="6257" y="4469"/>
                  </a:lnTo>
                  <a:lnTo>
                    <a:pt x="6150" y="4663"/>
                  </a:lnTo>
                  <a:lnTo>
                    <a:pt x="4719" y="4683"/>
                  </a:lnTo>
                  <a:lnTo>
                    <a:pt x="4459" y="4690"/>
                  </a:lnTo>
                  <a:lnTo>
                    <a:pt x="4092" y="4697"/>
                  </a:lnTo>
                  <a:lnTo>
                    <a:pt x="4045" y="4690"/>
                  </a:lnTo>
                  <a:lnTo>
                    <a:pt x="3998" y="4677"/>
                  </a:lnTo>
                  <a:lnTo>
                    <a:pt x="3998" y="4656"/>
                  </a:lnTo>
                  <a:lnTo>
                    <a:pt x="3986" y="4614"/>
                  </a:lnTo>
                  <a:lnTo>
                    <a:pt x="3714" y="4393"/>
                  </a:lnTo>
                  <a:lnTo>
                    <a:pt x="3596" y="4345"/>
                  </a:lnTo>
                  <a:lnTo>
                    <a:pt x="3466" y="4324"/>
                  </a:lnTo>
                  <a:lnTo>
                    <a:pt x="3241" y="4297"/>
                  </a:lnTo>
                  <a:lnTo>
                    <a:pt x="3099" y="4262"/>
                  </a:lnTo>
                  <a:lnTo>
                    <a:pt x="3028" y="4235"/>
                  </a:lnTo>
                  <a:lnTo>
                    <a:pt x="2933" y="4152"/>
                  </a:lnTo>
                  <a:lnTo>
                    <a:pt x="2862" y="3965"/>
                  </a:lnTo>
                  <a:lnTo>
                    <a:pt x="2815" y="3931"/>
                  </a:lnTo>
                  <a:lnTo>
                    <a:pt x="2744" y="3889"/>
                  </a:lnTo>
                  <a:lnTo>
                    <a:pt x="2649" y="3855"/>
                  </a:lnTo>
                  <a:lnTo>
                    <a:pt x="2519" y="3703"/>
                  </a:lnTo>
                  <a:lnTo>
                    <a:pt x="2460" y="3661"/>
                  </a:lnTo>
                  <a:lnTo>
                    <a:pt x="2259" y="3585"/>
                  </a:lnTo>
                  <a:lnTo>
                    <a:pt x="2153" y="3530"/>
                  </a:lnTo>
                  <a:lnTo>
                    <a:pt x="2011" y="3420"/>
                  </a:lnTo>
                  <a:lnTo>
                    <a:pt x="1774" y="3275"/>
                  </a:lnTo>
                  <a:lnTo>
                    <a:pt x="1727" y="3233"/>
                  </a:lnTo>
                  <a:lnTo>
                    <a:pt x="1644" y="3164"/>
                  </a:lnTo>
                  <a:lnTo>
                    <a:pt x="1597" y="3150"/>
                  </a:lnTo>
                  <a:lnTo>
                    <a:pt x="1490" y="3130"/>
                  </a:lnTo>
                  <a:lnTo>
                    <a:pt x="1207" y="3116"/>
                  </a:lnTo>
                  <a:lnTo>
                    <a:pt x="1124" y="3116"/>
                  </a:lnTo>
                  <a:lnTo>
                    <a:pt x="1053" y="3130"/>
                  </a:lnTo>
                  <a:lnTo>
                    <a:pt x="1006" y="3136"/>
                  </a:lnTo>
                  <a:lnTo>
                    <a:pt x="958" y="3123"/>
                  </a:lnTo>
                  <a:lnTo>
                    <a:pt x="899" y="3109"/>
                  </a:lnTo>
                  <a:lnTo>
                    <a:pt x="840" y="3102"/>
                  </a:lnTo>
                  <a:lnTo>
                    <a:pt x="769" y="3095"/>
                  </a:lnTo>
                  <a:lnTo>
                    <a:pt x="556" y="3102"/>
                  </a:lnTo>
                  <a:lnTo>
                    <a:pt x="438" y="3012"/>
                  </a:lnTo>
                  <a:lnTo>
                    <a:pt x="343" y="2922"/>
                  </a:lnTo>
                  <a:lnTo>
                    <a:pt x="272" y="2881"/>
                  </a:lnTo>
                  <a:lnTo>
                    <a:pt x="213" y="2853"/>
                  </a:lnTo>
                  <a:lnTo>
                    <a:pt x="142" y="2839"/>
                  </a:lnTo>
                  <a:lnTo>
                    <a:pt x="119" y="2805"/>
                  </a:lnTo>
                  <a:lnTo>
                    <a:pt x="107" y="2777"/>
                  </a:lnTo>
                  <a:lnTo>
                    <a:pt x="95" y="2757"/>
                  </a:lnTo>
                  <a:lnTo>
                    <a:pt x="71" y="2736"/>
                  </a:lnTo>
                  <a:lnTo>
                    <a:pt x="12" y="2701"/>
                  </a:lnTo>
                  <a:lnTo>
                    <a:pt x="0" y="2688"/>
                  </a:lnTo>
                  <a:lnTo>
                    <a:pt x="12" y="2674"/>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93" name="Google Shape;618;p22">
              <a:extLst>
                <a:ext uri="{FF2B5EF4-FFF2-40B4-BE49-F238E27FC236}">
                  <a16:creationId xmlns:a16="http://schemas.microsoft.com/office/drawing/2014/main" id="{05C0D09E-5304-E232-22B8-AA6E5BE0816B}"/>
                </a:ext>
              </a:extLst>
            </p:cNvPr>
            <p:cNvSpPr/>
            <p:nvPr/>
          </p:nvSpPr>
          <p:spPr>
            <a:xfrm flipH="1">
              <a:off x="3420705" y="1976894"/>
              <a:ext cx="431317" cy="1002645"/>
            </a:xfrm>
            <a:custGeom>
              <a:avLst/>
              <a:gdLst/>
              <a:ahLst/>
              <a:cxnLst/>
              <a:rect l="l" t="t" r="r" b="b"/>
              <a:pathLst>
                <a:path w="7085" h="10519" extrusionOk="0">
                  <a:moveTo>
                    <a:pt x="4755" y="10035"/>
                  </a:moveTo>
                  <a:lnTo>
                    <a:pt x="4755" y="10035"/>
                  </a:lnTo>
                  <a:lnTo>
                    <a:pt x="4802" y="10056"/>
                  </a:lnTo>
                  <a:lnTo>
                    <a:pt x="4862" y="10063"/>
                  </a:lnTo>
                  <a:lnTo>
                    <a:pt x="4885" y="10056"/>
                  </a:lnTo>
                  <a:lnTo>
                    <a:pt x="4944" y="10015"/>
                  </a:lnTo>
                  <a:lnTo>
                    <a:pt x="4992" y="10008"/>
                  </a:lnTo>
                  <a:lnTo>
                    <a:pt x="5039" y="10015"/>
                  </a:lnTo>
                  <a:lnTo>
                    <a:pt x="5074" y="10028"/>
                  </a:lnTo>
                  <a:lnTo>
                    <a:pt x="5086" y="10042"/>
                  </a:lnTo>
                  <a:lnTo>
                    <a:pt x="5098" y="10077"/>
                  </a:lnTo>
                  <a:lnTo>
                    <a:pt x="5145" y="10077"/>
                  </a:lnTo>
                  <a:lnTo>
                    <a:pt x="5193" y="10077"/>
                  </a:lnTo>
                  <a:lnTo>
                    <a:pt x="5240" y="10084"/>
                  </a:lnTo>
                  <a:lnTo>
                    <a:pt x="5287" y="10104"/>
                  </a:lnTo>
                  <a:lnTo>
                    <a:pt x="5311" y="10132"/>
                  </a:lnTo>
                  <a:lnTo>
                    <a:pt x="5323" y="10160"/>
                  </a:lnTo>
                  <a:lnTo>
                    <a:pt x="5323" y="10167"/>
                  </a:lnTo>
                  <a:lnTo>
                    <a:pt x="5323" y="10167"/>
                  </a:lnTo>
                  <a:lnTo>
                    <a:pt x="5169" y="10153"/>
                  </a:lnTo>
                  <a:lnTo>
                    <a:pt x="5003" y="10070"/>
                  </a:lnTo>
                  <a:lnTo>
                    <a:pt x="4956" y="10070"/>
                  </a:lnTo>
                  <a:lnTo>
                    <a:pt x="4909" y="10077"/>
                  </a:lnTo>
                  <a:lnTo>
                    <a:pt x="4873" y="10104"/>
                  </a:lnTo>
                  <a:lnTo>
                    <a:pt x="4850" y="10111"/>
                  </a:lnTo>
                  <a:lnTo>
                    <a:pt x="4826" y="10111"/>
                  </a:lnTo>
                  <a:lnTo>
                    <a:pt x="4802" y="10111"/>
                  </a:lnTo>
                  <a:lnTo>
                    <a:pt x="4779" y="10098"/>
                  </a:lnTo>
                  <a:lnTo>
                    <a:pt x="4755" y="10091"/>
                  </a:lnTo>
                  <a:lnTo>
                    <a:pt x="4743" y="10077"/>
                  </a:lnTo>
                  <a:lnTo>
                    <a:pt x="4743" y="10070"/>
                  </a:lnTo>
                  <a:lnTo>
                    <a:pt x="4743" y="10049"/>
                  </a:lnTo>
                  <a:lnTo>
                    <a:pt x="4755" y="10035"/>
                  </a:lnTo>
                  <a:close/>
                  <a:moveTo>
                    <a:pt x="4850" y="9932"/>
                  </a:moveTo>
                  <a:lnTo>
                    <a:pt x="4932" y="9939"/>
                  </a:lnTo>
                  <a:lnTo>
                    <a:pt x="5003" y="9918"/>
                  </a:lnTo>
                  <a:lnTo>
                    <a:pt x="5063" y="9870"/>
                  </a:lnTo>
                  <a:lnTo>
                    <a:pt x="5098" y="9835"/>
                  </a:lnTo>
                  <a:lnTo>
                    <a:pt x="5134" y="9807"/>
                  </a:lnTo>
                  <a:lnTo>
                    <a:pt x="5193" y="9773"/>
                  </a:lnTo>
                  <a:lnTo>
                    <a:pt x="5299" y="9745"/>
                  </a:lnTo>
                  <a:lnTo>
                    <a:pt x="5311" y="9759"/>
                  </a:lnTo>
                  <a:lnTo>
                    <a:pt x="5323" y="9766"/>
                  </a:lnTo>
                  <a:lnTo>
                    <a:pt x="5323" y="9773"/>
                  </a:lnTo>
                  <a:lnTo>
                    <a:pt x="5299" y="9780"/>
                  </a:lnTo>
                  <a:lnTo>
                    <a:pt x="5275" y="9780"/>
                  </a:lnTo>
                  <a:lnTo>
                    <a:pt x="5264" y="9787"/>
                  </a:lnTo>
                  <a:lnTo>
                    <a:pt x="5240" y="9794"/>
                  </a:lnTo>
                  <a:lnTo>
                    <a:pt x="5311" y="9807"/>
                  </a:lnTo>
                  <a:lnTo>
                    <a:pt x="5382" y="9835"/>
                  </a:lnTo>
                  <a:lnTo>
                    <a:pt x="5382" y="9856"/>
                  </a:lnTo>
                  <a:lnTo>
                    <a:pt x="5299" y="9870"/>
                  </a:lnTo>
                  <a:lnTo>
                    <a:pt x="5429" y="9870"/>
                  </a:lnTo>
                  <a:lnTo>
                    <a:pt x="5406" y="9890"/>
                  </a:lnTo>
                  <a:lnTo>
                    <a:pt x="5346" y="9911"/>
                  </a:lnTo>
                  <a:lnTo>
                    <a:pt x="5323" y="9932"/>
                  </a:lnTo>
                  <a:lnTo>
                    <a:pt x="5382" y="9932"/>
                  </a:lnTo>
                  <a:lnTo>
                    <a:pt x="5465" y="9918"/>
                  </a:lnTo>
                  <a:lnTo>
                    <a:pt x="5524" y="9918"/>
                  </a:lnTo>
                  <a:lnTo>
                    <a:pt x="5571" y="9925"/>
                  </a:lnTo>
                  <a:lnTo>
                    <a:pt x="5654" y="9966"/>
                  </a:lnTo>
                  <a:lnTo>
                    <a:pt x="5701" y="9980"/>
                  </a:lnTo>
                  <a:lnTo>
                    <a:pt x="5737" y="9987"/>
                  </a:lnTo>
                  <a:lnTo>
                    <a:pt x="5760" y="10022"/>
                  </a:lnTo>
                  <a:lnTo>
                    <a:pt x="5760" y="10049"/>
                  </a:lnTo>
                  <a:lnTo>
                    <a:pt x="5749" y="10070"/>
                  </a:lnTo>
                  <a:lnTo>
                    <a:pt x="5725" y="10063"/>
                  </a:lnTo>
                  <a:lnTo>
                    <a:pt x="5583" y="10035"/>
                  </a:lnTo>
                  <a:lnTo>
                    <a:pt x="5559" y="10022"/>
                  </a:lnTo>
                  <a:lnTo>
                    <a:pt x="5536" y="10001"/>
                  </a:lnTo>
                  <a:lnTo>
                    <a:pt x="5500" y="9987"/>
                  </a:lnTo>
                  <a:lnTo>
                    <a:pt x="5441" y="9980"/>
                  </a:lnTo>
                  <a:lnTo>
                    <a:pt x="5394" y="9980"/>
                  </a:lnTo>
                  <a:lnTo>
                    <a:pt x="5323" y="9987"/>
                  </a:lnTo>
                  <a:lnTo>
                    <a:pt x="5122" y="9987"/>
                  </a:lnTo>
                  <a:lnTo>
                    <a:pt x="5027" y="9980"/>
                  </a:lnTo>
                  <a:lnTo>
                    <a:pt x="4932" y="9959"/>
                  </a:lnTo>
                  <a:lnTo>
                    <a:pt x="4862" y="10008"/>
                  </a:lnTo>
                  <a:lnTo>
                    <a:pt x="4814" y="10022"/>
                  </a:lnTo>
                  <a:lnTo>
                    <a:pt x="4767" y="9994"/>
                  </a:lnTo>
                  <a:lnTo>
                    <a:pt x="4696" y="9932"/>
                  </a:lnTo>
                  <a:lnTo>
                    <a:pt x="4767" y="9925"/>
                  </a:lnTo>
                  <a:lnTo>
                    <a:pt x="4850" y="9932"/>
                  </a:lnTo>
                  <a:close/>
                  <a:moveTo>
                    <a:pt x="178" y="7957"/>
                  </a:moveTo>
                  <a:lnTo>
                    <a:pt x="214" y="7881"/>
                  </a:lnTo>
                  <a:lnTo>
                    <a:pt x="521" y="7577"/>
                  </a:lnTo>
                  <a:lnTo>
                    <a:pt x="533" y="7480"/>
                  </a:lnTo>
                  <a:lnTo>
                    <a:pt x="474" y="7356"/>
                  </a:lnTo>
                  <a:lnTo>
                    <a:pt x="391" y="7321"/>
                  </a:lnTo>
                  <a:lnTo>
                    <a:pt x="190" y="7252"/>
                  </a:lnTo>
                  <a:lnTo>
                    <a:pt x="154" y="7128"/>
                  </a:lnTo>
                  <a:lnTo>
                    <a:pt x="143" y="7066"/>
                  </a:lnTo>
                  <a:lnTo>
                    <a:pt x="1" y="6976"/>
                  </a:lnTo>
                  <a:lnTo>
                    <a:pt x="154" y="6886"/>
                  </a:lnTo>
                  <a:lnTo>
                    <a:pt x="178" y="6872"/>
                  </a:lnTo>
                  <a:lnTo>
                    <a:pt x="214" y="6831"/>
                  </a:lnTo>
                  <a:lnTo>
                    <a:pt x="202" y="6789"/>
                  </a:lnTo>
                  <a:lnTo>
                    <a:pt x="166" y="6700"/>
                  </a:lnTo>
                  <a:lnTo>
                    <a:pt x="178" y="6637"/>
                  </a:lnTo>
                  <a:lnTo>
                    <a:pt x="202" y="6610"/>
                  </a:lnTo>
                  <a:lnTo>
                    <a:pt x="308" y="6506"/>
                  </a:lnTo>
                  <a:lnTo>
                    <a:pt x="332" y="6451"/>
                  </a:lnTo>
                  <a:lnTo>
                    <a:pt x="355" y="6396"/>
                  </a:lnTo>
                  <a:lnTo>
                    <a:pt x="344" y="6340"/>
                  </a:lnTo>
                  <a:lnTo>
                    <a:pt x="237" y="6189"/>
                  </a:lnTo>
                  <a:lnTo>
                    <a:pt x="261" y="6085"/>
                  </a:lnTo>
                  <a:lnTo>
                    <a:pt x="367" y="6057"/>
                  </a:lnTo>
                  <a:lnTo>
                    <a:pt x="462" y="6057"/>
                  </a:lnTo>
                  <a:lnTo>
                    <a:pt x="557" y="6030"/>
                  </a:lnTo>
                  <a:lnTo>
                    <a:pt x="663" y="5954"/>
                  </a:lnTo>
                  <a:lnTo>
                    <a:pt x="758" y="5809"/>
                  </a:lnTo>
                  <a:lnTo>
                    <a:pt x="793" y="5677"/>
                  </a:lnTo>
                  <a:lnTo>
                    <a:pt x="829" y="5636"/>
                  </a:lnTo>
                  <a:lnTo>
                    <a:pt x="900" y="5608"/>
                  </a:lnTo>
                  <a:lnTo>
                    <a:pt x="1030" y="5595"/>
                  </a:lnTo>
                  <a:lnTo>
                    <a:pt x="1172" y="5595"/>
                  </a:lnTo>
                  <a:lnTo>
                    <a:pt x="1325" y="5608"/>
                  </a:lnTo>
                  <a:lnTo>
                    <a:pt x="1444" y="5622"/>
                  </a:lnTo>
                  <a:lnTo>
                    <a:pt x="1633" y="5636"/>
                  </a:lnTo>
                  <a:lnTo>
                    <a:pt x="1846" y="5643"/>
                  </a:lnTo>
                  <a:lnTo>
                    <a:pt x="2011" y="5664"/>
                  </a:lnTo>
                  <a:lnTo>
                    <a:pt x="2319" y="5671"/>
                  </a:lnTo>
                  <a:lnTo>
                    <a:pt x="2413" y="5664"/>
                  </a:lnTo>
                  <a:lnTo>
                    <a:pt x="2520" y="5650"/>
                  </a:lnTo>
                  <a:lnTo>
                    <a:pt x="2567" y="5629"/>
                  </a:lnTo>
                  <a:lnTo>
                    <a:pt x="2567" y="5622"/>
                  </a:lnTo>
                  <a:lnTo>
                    <a:pt x="2603" y="5601"/>
                  </a:lnTo>
                  <a:lnTo>
                    <a:pt x="2614" y="5553"/>
                  </a:lnTo>
                  <a:lnTo>
                    <a:pt x="2650" y="5512"/>
                  </a:lnTo>
                  <a:lnTo>
                    <a:pt x="2756" y="5450"/>
                  </a:lnTo>
                  <a:lnTo>
                    <a:pt x="2768" y="5436"/>
                  </a:lnTo>
                  <a:lnTo>
                    <a:pt x="2780" y="5387"/>
                  </a:lnTo>
                  <a:lnTo>
                    <a:pt x="2804" y="5380"/>
                  </a:lnTo>
                  <a:lnTo>
                    <a:pt x="2827" y="5374"/>
                  </a:lnTo>
                  <a:lnTo>
                    <a:pt x="2863" y="5367"/>
                  </a:lnTo>
                  <a:lnTo>
                    <a:pt x="2886" y="5353"/>
                  </a:lnTo>
                  <a:lnTo>
                    <a:pt x="2898" y="5318"/>
                  </a:lnTo>
                  <a:lnTo>
                    <a:pt x="2886" y="5277"/>
                  </a:lnTo>
                  <a:lnTo>
                    <a:pt x="2863" y="5235"/>
                  </a:lnTo>
                  <a:lnTo>
                    <a:pt x="2839" y="5215"/>
                  </a:lnTo>
                  <a:lnTo>
                    <a:pt x="2875" y="5201"/>
                  </a:lnTo>
                  <a:lnTo>
                    <a:pt x="2886" y="5201"/>
                  </a:lnTo>
                  <a:lnTo>
                    <a:pt x="2851" y="5166"/>
                  </a:lnTo>
                  <a:lnTo>
                    <a:pt x="2851" y="5139"/>
                  </a:lnTo>
                  <a:lnTo>
                    <a:pt x="2886" y="5118"/>
                  </a:lnTo>
                  <a:lnTo>
                    <a:pt x="2922" y="5077"/>
                  </a:lnTo>
                  <a:lnTo>
                    <a:pt x="2886" y="5077"/>
                  </a:lnTo>
                  <a:lnTo>
                    <a:pt x="2863" y="5070"/>
                  </a:lnTo>
                  <a:lnTo>
                    <a:pt x="2851" y="5063"/>
                  </a:lnTo>
                  <a:lnTo>
                    <a:pt x="2839" y="5049"/>
                  </a:lnTo>
                  <a:lnTo>
                    <a:pt x="2898" y="5035"/>
                  </a:lnTo>
                  <a:lnTo>
                    <a:pt x="2910" y="5014"/>
                  </a:lnTo>
                  <a:lnTo>
                    <a:pt x="2886" y="4987"/>
                  </a:lnTo>
                  <a:lnTo>
                    <a:pt x="2851" y="4959"/>
                  </a:lnTo>
                  <a:lnTo>
                    <a:pt x="2851" y="4945"/>
                  </a:lnTo>
                  <a:lnTo>
                    <a:pt x="2946" y="4876"/>
                  </a:lnTo>
                  <a:lnTo>
                    <a:pt x="2993" y="4890"/>
                  </a:lnTo>
                  <a:lnTo>
                    <a:pt x="3028" y="4869"/>
                  </a:lnTo>
                  <a:lnTo>
                    <a:pt x="3052" y="4842"/>
                  </a:lnTo>
                  <a:lnTo>
                    <a:pt x="3099" y="4814"/>
                  </a:lnTo>
                  <a:lnTo>
                    <a:pt x="3099" y="4780"/>
                  </a:lnTo>
                  <a:lnTo>
                    <a:pt x="3111" y="4745"/>
                  </a:lnTo>
                  <a:lnTo>
                    <a:pt x="3147" y="4724"/>
                  </a:lnTo>
                  <a:lnTo>
                    <a:pt x="3206" y="4711"/>
                  </a:lnTo>
                  <a:lnTo>
                    <a:pt x="3253" y="4724"/>
                  </a:lnTo>
                  <a:lnTo>
                    <a:pt x="3265" y="4697"/>
                  </a:lnTo>
                  <a:lnTo>
                    <a:pt x="3265" y="4648"/>
                  </a:lnTo>
                  <a:lnTo>
                    <a:pt x="3229" y="4614"/>
                  </a:lnTo>
                  <a:lnTo>
                    <a:pt x="3206" y="4614"/>
                  </a:lnTo>
                  <a:lnTo>
                    <a:pt x="3182" y="4628"/>
                  </a:lnTo>
                  <a:lnTo>
                    <a:pt x="3158" y="4628"/>
                  </a:lnTo>
                  <a:lnTo>
                    <a:pt x="3147" y="4593"/>
                  </a:lnTo>
                  <a:lnTo>
                    <a:pt x="3170" y="4579"/>
                  </a:lnTo>
                  <a:lnTo>
                    <a:pt x="3253" y="4572"/>
                  </a:lnTo>
                  <a:lnTo>
                    <a:pt x="3277" y="4572"/>
                  </a:lnTo>
                  <a:lnTo>
                    <a:pt x="3312" y="4545"/>
                  </a:lnTo>
                  <a:lnTo>
                    <a:pt x="3300" y="4524"/>
                  </a:lnTo>
                  <a:lnTo>
                    <a:pt x="3289" y="4503"/>
                  </a:lnTo>
                  <a:lnTo>
                    <a:pt x="3277" y="4483"/>
                  </a:lnTo>
                  <a:lnTo>
                    <a:pt x="3300" y="4469"/>
                  </a:lnTo>
                  <a:lnTo>
                    <a:pt x="3336" y="4490"/>
                  </a:lnTo>
                  <a:lnTo>
                    <a:pt x="3359" y="4510"/>
                  </a:lnTo>
                  <a:lnTo>
                    <a:pt x="3359" y="4524"/>
                  </a:lnTo>
                  <a:lnTo>
                    <a:pt x="3395" y="4517"/>
                  </a:lnTo>
                  <a:lnTo>
                    <a:pt x="3419" y="4510"/>
                  </a:lnTo>
                  <a:lnTo>
                    <a:pt x="3430" y="4496"/>
                  </a:lnTo>
                  <a:lnTo>
                    <a:pt x="3442" y="4469"/>
                  </a:lnTo>
                  <a:lnTo>
                    <a:pt x="3454" y="4455"/>
                  </a:lnTo>
                  <a:lnTo>
                    <a:pt x="3478" y="4448"/>
                  </a:lnTo>
                  <a:lnTo>
                    <a:pt x="3513" y="4448"/>
                  </a:lnTo>
                  <a:lnTo>
                    <a:pt x="3549" y="4448"/>
                  </a:lnTo>
                  <a:lnTo>
                    <a:pt x="3478" y="4400"/>
                  </a:lnTo>
                  <a:lnTo>
                    <a:pt x="3466" y="4386"/>
                  </a:lnTo>
                  <a:lnTo>
                    <a:pt x="3478" y="4365"/>
                  </a:lnTo>
                  <a:lnTo>
                    <a:pt x="3537" y="4338"/>
                  </a:lnTo>
                  <a:lnTo>
                    <a:pt x="3549" y="4317"/>
                  </a:lnTo>
                  <a:lnTo>
                    <a:pt x="3549" y="4234"/>
                  </a:lnTo>
                  <a:lnTo>
                    <a:pt x="3561" y="4206"/>
                  </a:lnTo>
                  <a:lnTo>
                    <a:pt x="3501" y="4199"/>
                  </a:lnTo>
                  <a:lnTo>
                    <a:pt x="3383" y="4179"/>
                  </a:lnTo>
                  <a:lnTo>
                    <a:pt x="3336" y="4172"/>
                  </a:lnTo>
                  <a:lnTo>
                    <a:pt x="3218" y="4130"/>
                  </a:lnTo>
                  <a:lnTo>
                    <a:pt x="3028" y="4144"/>
                  </a:lnTo>
                  <a:lnTo>
                    <a:pt x="2993" y="4130"/>
                  </a:lnTo>
                  <a:lnTo>
                    <a:pt x="2981" y="4117"/>
                  </a:lnTo>
                  <a:lnTo>
                    <a:pt x="2934" y="4089"/>
                  </a:lnTo>
                  <a:lnTo>
                    <a:pt x="2898" y="4068"/>
                  </a:lnTo>
                  <a:lnTo>
                    <a:pt x="2886" y="4034"/>
                  </a:lnTo>
                  <a:lnTo>
                    <a:pt x="2898" y="3951"/>
                  </a:lnTo>
                  <a:lnTo>
                    <a:pt x="2922" y="3909"/>
                  </a:lnTo>
                  <a:lnTo>
                    <a:pt x="2946" y="3889"/>
                  </a:lnTo>
                  <a:lnTo>
                    <a:pt x="2969" y="3875"/>
                  </a:lnTo>
                  <a:lnTo>
                    <a:pt x="2993" y="3868"/>
                  </a:lnTo>
                  <a:lnTo>
                    <a:pt x="3005" y="3861"/>
                  </a:lnTo>
                  <a:lnTo>
                    <a:pt x="3017" y="3833"/>
                  </a:lnTo>
                  <a:lnTo>
                    <a:pt x="3028" y="3813"/>
                  </a:lnTo>
                  <a:lnTo>
                    <a:pt x="3017" y="3785"/>
                  </a:lnTo>
                  <a:lnTo>
                    <a:pt x="2957" y="3764"/>
                  </a:lnTo>
                  <a:lnTo>
                    <a:pt x="2886" y="3751"/>
                  </a:lnTo>
                  <a:lnTo>
                    <a:pt x="2780" y="3737"/>
                  </a:lnTo>
                  <a:lnTo>
                    <a:pt x="2532" y="3723"/>
                  </a:lnTo>
                  <a:lnTo>
                    <a:pt x="2449" y="3723"/>
                  </a:lnTo>
                  <a:lnTo>
                    <a:pt x="2130" y="3771"/>
                  </a:lnTo>
                  <a:lnTo>
                    <a:pt x="2070" y="3785"/>
                  </a:lnTo>
                  <a:lnTo>
                    <a:pt x="2011" y="3799"/>
                  </a:lnTo>
                  <a:lnTo>
                    <a:pt x="1928" y="3806"/>
                  </a:lnTo>
                  <a:lnTo>
                    <a:pt x="1798" y="3682"/>
                  </a:lnTo>
                  <a:lnTo>
                    <a:pt x="1787" y="3661"/>
                  </a:lnTo>
                  <a:lnTo>
                    <a:pt x="1775" y="3619"/>
                  </a:lnTo>
                  <a:lnTo>
                    <a:pt x="1787" y="3364"/>
                  </a:lnTo>
                  <a:lnTo>
                    <a:pt x="1857" y="3226"/>
                  </a:lnTo>
                  <a:lnTo>
                    <a:pt x="1917" y="3184"/>
                  </a:lnTo>
                  <a:lnTo>
                    <a:pt x="2082" y="3101"/>
                  </a:lnTo>
                  <a:lnTo>
                    <a:pt x="2118" y="3081"/>
                  </a:lnTo>
                  <a:lnTo>
                    <a:pt x="2177" y="3067"/>
                  </a:lnTo>
                  <a:lnTo>
                    <a:pt x="2307" y="3060"/>
                  </a:lnTo>
                  <a:lnTo>
                    <a:pt x="2413" y="3019"/>
                  </a:lnTo>
                  <a:lnTo>
                    <a:pt x="2484" y="2984"/>
                  </a:lnTo>
                  <a:lnTo>
                    <a:pt x="2792" y="2763"/>
                  </a:lnTo>
                  <a:lnTo>
                    <a:pt x="3194" y="2514"/>
                  </a:lnTo>
                  <a:lnTo>
                    <a:pt x="3584" y="2349"/>
                  </a:lnTo>
                  <a:lnTo>
                    <a:pt x="4081" y="2086"/>
                  </a:lnTo>
                  <a:lnTo>
                    <a:pt x="4116" y="2059"/>
                  </a:lnTo>
                  <a:lnTo>
                    <a:pt x="4140" y="2024"/>
                  </a:lnTo>
                  <a:lnTo>
                    <a:pt x="4128" y="2017"/>
                  </a:lnTo>
                  <a:lnTo>
                    <a:pt x="4116" y="2010"/>
                  </a:lnTo>
                  <a:lnTo>
                    <a:pt x="4105" y="2010"/>
                  </a:lnTo>
                  <a:lnTo>
                    <a:pt x="4093" y="2010"/>
                  </a:lnTo>
                  <a:lnTo>
                    <a:pt x="4093" y="1996"/>
                  </a:lnTo>
                  <a:lnTo>
                    <a:pt x="4105" y="1989"/>
                  </a:lnTo>
                  <a:lnTo>
                    <a:pt x="4116" y="1976"/>
                  </a:lnTo>
                  <a:lnTo>
                    <a:pt x="4116" y="1983"/>
                  </a:lnTo>
                  <a:lnTo>
                    <a:pt x="4116" y="1886"/>
                  </a:lnTo>
                  <a:lnTo>
                    <a:pt x="4022" y="1900"/>
                  </a:lnTo>
                  <a:lnTo>
                    <a:pt x="3927" y="1865"/>
                  </a:lnTo>
                  <a:lnTo>
                    <a:pt x="3856" y="1817"/>
                  </a:lnTo>
                  <a:lnTo>
                    <a:pt x="3797" y="1796"/>
                  </a:lnTo>
                  <a:lnTo>
                    <a:pt x="3738" y="1762"/>
                  </a:lnTo>
                  <a:lnTo>
                    <a:pt x="3667" y="1534"/>
                  </a:lnTo>
                  <a:lnTo>
                    <a:pt x="3643" y="1499"/>
                  </a:lnTo>
                  <a:lnTo>
                    <a:pt x="3620" y="1478"/>
                  </a:lnTo>
                  <a:lnTo>
                    <a:pt x="3549" y="1451"/>
                  </a:lnTo>
                  <a:lnTo>
                    <a:pt x="3537" y="1409"/>
                  </a:lnTo>
                  <a:lnTo>
                    <a:pt x="3501" y="1389"/>
                  </a:lnTo>
                  <a:lnTo>
                    <a:pt x="3478" y="1340"/>
                  </a:lnTo>
                  <a:lnTo>
                    <a:pt x="3513" y="1154"/>
                  </a:lnTo>
                  <a:lnTo>
                    <a:pt x="3525" y="1105"/>
                  </a:lnTo>
                  <a:lnTo>
                    <a:pt x="3561" y="1071"/>
                  </a:lnTo>
                  <a:lnTo>
                    <a:pt x="3596" y="960"/>
                  </a:lnTo>
                  <a:lnTo>
                    <a:pt x="3608" y="954"/>
                  </a:lnTo>
                  <a:lnTo>
                    <a:pt x="3620" y="954"/>
                  </a:lnTo>
                  <a:lnTo>
                    <a:pt x="3726" y="954"/>
                  </a:lnTo>
                  <a:lnTo>
                    <a:pt x="3785" y="947"/>
                  </a:lnTo>
                  <a:lnTo>
                    <a:pt x="3856" y="912"/>
                  </a:lnTo>
                  <a:lnTo>
                    <a:pt x="4176" y="615"/>
                  </a:lnTo>
                  <a:lnTo>
                    <a:pt x="4211" y="581"/>
                  </a:lnTo>
                  <a:lnTo>
                    <a:pt x="4270" y="560"/>
                  </a:lnTo>
                  <a:lnTo>
                    <a:pt x="4459" y="512"/>
                  </a:lnTo>
                  <a:lnTo>
                    <a:pt x="4708" y="415"/>
                  </a:lnTo>
                  <a:lnTo>
                    <a:pt x="4743" y="366"/>
                  </a:lnTo>
                  <a:lnTo>
                    <a:pt x="4779" y="284"/>
                  </a:lnTo>
                  <a:lnTo>
                    <a:pt x="4802" y="235"/>
                  </a:lnTo>
                  <a:lnTo>
                    <a:pt x="4838" y="208"/>
                  </a:lnTo>
                  <a:lnTo>
                    <a:pt x="4873" y="180"/>
                  </a:lnTo>
                  <a:lnTo>
                    <a:pt x="4921" y="152"/>
                  </a:lnTo>
                  <a:lnTo>
                    <a:pt x="4968" y="104"/>
                  </a:lnTo>
                  <a:lnTo>
                    <a:pt x="5003" y="21"/>
                  </a:lnTo>
                  <a:lnTo>
                    <a:pt x="5063" y="0"/>
                  </a:lnTo>
                  <a:lnTo>
                    <a:pt x="5074" y="14"/>
                  </a:lnTo>
                  <a:lnTo>
                    <a:pt x="5074" y="14"/>
                  </a:lnTo>
                  <a:lnTo>
                    <a:pt x="5086" y="21"/>
                  </a:lnTo>
                  <a:lnTo>
                    <a:pt x="5086" y="35"/>
                  </a:lnTo>
                  <a:lnTo>
                    <a:pt x="5098" y="63"/>
                  </a:lnTo>
                  <a:lnTo>
                    <a:pt x="5134" y="83"/>
                  </a:lnTo>
                  <a:lnTo>
                    <a:pt x="5193" y="83"/>
                  </a:lnTo>
                  <a:lnTo>
                    <a:pt x="5252" y="90"/>
                  </a:lnTo>
                  <a:lnTo>
                    <a:pt x="5323" y="118"/>
                  </a:lnTo>
                  <a:lnTo>
                    <a:pt x="5323" y="132"/>
                  </a:lnTo>
                  <a:lnTo>
                    <a:pt x="5299" y="159"/>
                  </a:lnTo>
                  <a:lnTo>
                    <a:pt x="5299" y="194"/>
                  </a:lnTo>
                  <a:lnTo>
                    <a:pt x="5346" y="256"/>
                  </a:lnTo>
                  <a:lnTo>
                    <a:pt x="5453" y="318"/>
                  </a:lnTo>
                  <a:lnTo>
                    <a:pt x="5500" y="346"/>
                  </a:lnTo>
                  <a:lnTo>
                    <a:pt x="5524" y="415"/>
                  </a:lnTo>
                  <a:lnTo>
                    <a:pt x="5524" y="463"/>
                  </a:lnTo>
                  <a:lnTo>
                    <a:pt x="5488" y="477"/>
                  </a:lnTo>
                  <a:lnTo>
                    <a:pt x="5382" y="470"/>
                  </a:lnTo>
                  <a:lnTo>
                    <a:pt x="5311" y="484"/>
                  </a:lnTo>
                  <a:lnTo>
                    <a:pt x="5275" y="505"/>
                  </a:lnTo>
                  <a:lnTo>
                    <a:pt x="5204" y="567"/>
                  </a:lnTo>
                  <a:lnTo>
                    <a:pt x="5157" y="643"/>
                  </a:lnTo>
                  <a:lnTo>
                    <a:pt x="5122" y="802"/>
                  </a:lnTo>
                  <a:lnTo>
                    <a:pt x="5086" y="878"/>
                  </a:lnTo>
                  <a:lnTo>
                    <a:pt x="5051" y="919"/>
                  </a:lnTo>
                  <a:lnTo>
                    <a:pt x="5003" y="933"/>
                  </a:lnTo>
                  <a:lnTo>
                    <a:pt x="4944" y="933"/>
                  </a:lnTo>
                  <a:lnTo>
                    <a:pt x="4897" y="947"/>
                  </a:lnTo>
                  <a:lnTo>
                    <a:pt x="4873" y="967"/>
                  </a:lnTo>
                  <a:lnTo>
                    <a:pt x="4791" y="1071"/>
                  </a:lnTo>
                  <a:lnTo>
                    <a:pt x="4684" y="1154"/>
                  </a:lnTo>
                  <a:lnTo>
                    <a:pt x="4649" y="1188"/>
                  </a:lnTo>
                  <a:lnTo>
                    <a:pt x="4542" y="1313"/>
                  </a:lnTo>
                  <a:lnTo>
                    <a:pt x="4459" y="1485"/>
                  </a:lnTo>
                  <a:lnTo>
                    <a:pt x="4448" y="1541"/>
                  </a:lnTo>
                  <a:lnTo>
                    <a:pt x="4424" y="1575"/>
                  </a:lnTo>
                  <a:lnTo>
                    <a:pt x="4388" y="1596"/>
                  </a:lnTo>
                  <a:lnTo>
                    <a:pt x="4353" y="1610"/>
                  </a:lnTo>
                  <a:lnTo>
                    <a:pt x="4317" y="1637"/>
                  </a:lnTo>
                  <a:lnTo>
                    <a:pt x="4282" y="1672"/>
                  </a:lnTo>
                  <a:lnTo>
                    <a:pt x="4306" y="1679"/>
                  </a:lnTo>
                  <a:lnTo>
                    <a:pt x="4448" y="1679"/>
                  </a:lnTo>
                  <a:lnTo>
                    <a:pt x="4566" y="1692"/>
                  </a:lnTo>
                  <a:lnTo>
                    <a:pt x="4696" y="1720"/>
                  </a:lnTo>
                  <a:lnTo>
                    <a:pt x="4802" y="1755"/>
                  </a:lnTo>
                  <a:lnTo>
                    <a:pt x="4885" y="1803"/>
                  </a:lnTo>
                  <a:lnTo>
                    <a:pt x="4992" y="1927"/>
                  </a:lnTo>
                  <a:lnTo>
                    <a:pt x="5098" y="2010"/>
                  </a:lnTo>
                  <a:lnTo>
                    <a:pt x="5110" y="2038"/>
                  </a:lnTo>
                  <a:lnTo>
                    <a:pt x="5063" y="2107"/>
                  </a:lnTo>
                  <a:lnTo>
                    <a:pt x="4980" y="2148"/>
                  </a:lnTo>
                  <a:lnTo>
                    <a:pt x="4956" y="2190"/>
                  </a:lnTo>
                  <a:lnTo>
                    <a:pt x="5074" y="2252"/>
                  </a:lnTo>
                  <a:lnTo>
                    <a:pt x="5607" y="2445"/>
                  </a:lnTo>
                  <a:lnTo>
                    <a:pt x="5784" y="2549"/>
                  </a:lnTo>
                  <a:lnTo>
                    <a:pt x="5879" y="2597"/>
                  </a:lnTo>
                  <a:lnTo>
                    <a:pt x="5961" y="2597"/>
                  </a:lnTo>
                  <a:lnTo>
                    <a:pt x="6009" y="2576"/>
                  </a:lnTo>
                  <a:lnTo>
                    <a:pt x="6044" y="2459"/>
                  </a:lnTo>
                  <a:lnTo>
                    <a:pt x="6080" y="2431"/>
                  </a:lnTo>
                  <a:lnTo>
                    <a:pt x="6186" y="2349"/>
                  </a:lnTo>
                  <a:lnTo>
                    <a:pt x="6198" y="2342"/>
                  </a:lnTo>
                  <a:lnTo>
                    <a:pt x="6222" y="2342"/>
                  </a:lnTo>
                  <a:lnTo>
                    <a:pt x="6233" y="2335"/>
                  </a:lnTo>
                  <a:lnTo>
                    <a:pt x="6233" y="2328"/>
                  </a:lnTo>
                  <a:lnTo>
                    <a:pt x="6222" y="2307"/>
                  </a:lnTo>
                  <a:lnTo>
                    <a:pt x="6222" y="2300"/>
                  </a:lnTo>
                  <a:lnTo>
                    <a:pt x="6257" y="2273"/>
                  </a:lnTo>
                  <a:lnTo>
                    <a:pt x="6446" y="2176"/>
                  </a:lnTo>
                  <a:lnTo>
                    <a:pt x="6494" y="2169"/>
                  </a:lnTo>
                  <a:lnTo>
                    <a:pt x="6576" y="2197"/>
                  </a:lnTo>
                  <a:lnTo>
                    <a:pt x="6600" y="2280"/>
                  </a:lnTo>
                  <a:lnTo>
                    <a:pt x="6588" y="2376"/>
                  </a:lnTo>
                  <a:lnTo>
                    <a:pt x="6553" y="2445"/>
                  </a:lnTo>
                  <a:lnTo>
                    <a:pt x="6470" y="2542"/>
                  </a:lnTo>
                  <a:lnTo>
                    <a:pt x="6458" y="2590"/>
                  </a:lnTo>
                  <a:lnTo>
                    <a:pt x="6494" y="2646"/>
                  </a:lnTo>
                  <a:lnTo>
                    <a:pt x="6541" y="2687"/>
                  </a:lnTo>
                  <a:lnTo>
                    <a:pt x="6612" y="2715"/>
                  </a:lnTo>
                  <a:lnTo>
                    <a:pt x="6707" y="2722"/>
                  </a:lnTo>
                  <a:lnTo>
                    <a:pt x="6789" y="2715"/>
                  </a:lnTo>
                  <a:lnTo>
                    <a:pt x="6931" y="2963"/>
                  </a:lnTo>
                  <a:lnTo>
                    <a:pt x="7085" y="3253"/>
                  </a:lnTo>
                  <a:lnTo>
                    <a:pt x="7085" y="3253"/>
                  </a:lnTo>
                  <a:lnTo>
                    <a:pt x="7049" y="3260"/>
                  </a:lnTo>
                  <a:lnTo>
                    <a:pt x="6990" y="3309"/>
                  </a:lnTo>
                  <a:lnTo>
                    <a:pt x="6943" y="3329"/>
                  </a:lnTo>
                  <a:lnTo>
                    <a:pt x="6896" y="3336"/>
                  </a:lnTo>
                  <a:lnTo>
                    <a:pt x="6919" y="3350"/>
                  </a:lnTo>
                  <a:lnTo>
                    <a:pt x="6872" y="3364"/>
                  </a:lnTo>
                  <a:lnTo>
                    <a:pt x="6837" y="3391"/>
                  </a:lnTo>
                  <a:lnTo>
                    <a:pt x="6813" y="3419"/>
                  </a:lnTo>
                  <a:lnTo>
                    <a:pt x="6777" y="3433"/>
                  </a:lnTo>
                  <a:lnTo>
                    <a:pt x="6707" y="3433"/>
                  </a:lnTo>
                  <a:lnTo>
                    <a:pt x="6671" y="3447"/>
                  </a:lnTo>
                  <a:lnTo>
                    <a:pt x="6387" y="3626"/>
                  </a:lnTo>
                  <a:lnTo>
                    <a:pt x="6316" y="3675"/>
                  </a:lnTo>
                  <a:lnTo>
                    <a:pt x="6293" y="3675"/>
                  </a:lnTo>
                  <a:lnTo>
                    <a:pt x="6293" y="3661"/>
                  </a:lnTo>
                  <a:lnTo>
                    <a:pt x="6304" y="3654"/>
                  </a:lnTo>
                  <a:lnTo>
                    <a:pt x="6316" y="3640"/>
                  </a:lnTo>
                  <a:lnTo>
                    <a:pt x="6352" y="3612"/>
                  </a:lnTo>
                  <a:lnTo>
                    <a:pt x="6316" y="3612"/>
                  </a:lnTo>
                  <a:lnTo>
                    <a:pt x="6198" y="3751"/>
                  </a:lnTo>
                  <a:lnTo>
                    <a:pt x="6151" y="3833"/>
                  </a:lnTo>
                  <a:lnTo>
                    <a:pt x="6198" y="3875"/>
                  </a:lnTo>
                  <a:lnTo>
                    <a:pt x="6304" y="3903"/>
                  </a:lnTo>
                  <a:lnTo>
                    <a:pt x="6340" y="3965"/>
                  </a:lnTo>
                  <a:lnTo>
                    <a:pt x="6316" y="4124"/>
                  </a:lnTo>
                  <a:lnTo>
                    <a:pt x="6281" y="4110"/>
                  </a:lnTo>
                  <a:lnTo>
                    <a:pt x="6281" y="4096"/>
                  </a:lnTo>
                  <a:lnTo>
                    <a:pt x="6281" y="4075"/>
                  </a:lnTo>
                  <a:lnTo>
                    <a:pt x="6269" y="4061"/>
                  </a:lnTo>
                  <a:lnTo>
                    <a:pt x="6222" y="4054"/>
                  </a:lnTo>
                  <a:lnTo>
                    <a:pt x="6210" y="4061"/>
                  </a:lnTo>
                  <a:lnTo>
                    <a:pt x="6186" y="4068"/>
                  </a:lnTo>
                  <a:lnTo>
                    <a:pt x="6092" y="4089"/>
                  </a:lnTo>
                  <a:lnTo>
                    <a:pt x="6032" y="4110"/>
                  </a:lnTo>
                  <a:lnTo>
                    <a:pt x="5926" y="4172"/>
                  </a:lnTo>
                  <a:lnTo>
                    <a:pt x="5855" y="4227"/>
                  </a:lnTo>
                  <a:lnTo>
                    <a:pt x="5689" y="4427"/>
                  </a:lnTo>
                  <a:lnTo>
                    <a:pt x="5713" y="4455"/>
                  </a:lnTo>
                  <a:lnTo>
                    <a:pt x="5713" y="4483"/>
                  </a:lnTo>
                  <a:lnTo>
                    <a:pt x="5713" y="4538"/>
                  </a:lnTo>
                  <a:lnTo>
                    <a:pt x="5689" y="4538"/>
                  </a:lnTo>
                  <a:lnTo>
                    <a:pt x="5666" y="4531"/>
                  </a:lnTo>
                  <a:lnTo>
                    <a:pt x="5642" y="4524"/>
                  </a:lnTo>
                  <a:lnTo>
                    <a:pt x="5607" y="4524"/>
                  </a:lnTo>
                  <a:lnTo>
                    <a:pt x="5618" y="4510"/>
                  </a:lnTo>
                  <a:lnTo>
                    <a:pt x="5642" y="4490"/>
                  </a:lnTo>
                  <a:lnTo>
                    <a:pt x="5595" y="4455"/>
                  </a:lnTo>
                  <a:lnTo>
                    <a:pt x="5512" y="4420"/>
                  </a:lnTo>
                  <a:lnTo>
                    <a:pt x="5429" y="4414"/>
                  </a:lnTo>
                  <a:lnTo>
                    <a:pt x="5299" y="4455"/>
                  </a:lnTo>
                  <a:lnTo>
                    <a:pt x="5264" y="4462"/>
                  </a:lnTo>
                  <a:lnTo>
                    <a:pt x="5228" y="4469"/>
                  </a:lnTo>
                  <a:lnTo>
                    <a:pt x="5216" y="4503"/>
                  </a:lnTo>
                  <a:lnTo>
                    <a:pt x="5228" y="4531"/>
                  </a:lnTo>
                  <a:lnTo>
                    <a:pt x="5240" y="4572"/>
                  </a:lnTo>
                  <a:lnTo>
                    <a:pt x="5240" y="4600"/>
                  </a:lnTo>
                  <a:lnTo>
                    <a:pt x="5204" y="4614"/>
                  </a:lnTo>
                  <a:lnTo>
                    <a:pt x="5181" y="4628"/>
                  </a:lnTo>
                  <a:lnTo>
                    <a:pt x="5169" y="4641"/>
                  </a:lnTo>
                  <a:lnTo>
                    <a:pt x="5134" y="4662"/>
                  </a:lnTo>
                  <a:lnTo>
                    <a:pt x="5003" y="4724"/>
                  </a:lnTo>
                  <a:lnTo>
                    <a:pt x="4980" y="4759"/>
                  </a:lnTo>
                  <a:lnTo>
                    <a:pt x="4968" y="4807"/>
                  </a:lnTo>
                  <a:lnTo>
                    <a:pt x="4992" y="4856"/>
                  </a:lnTo>
                  <a:lnTo>
                    <a:pt x="5039" y="4890"/>
                  </a:lnTo>
                  <a:lnTo>
                    <a:pt x="5039" y="4938"/>
                  </a:lnTo>
                  <a:lnTo>
                    <a:pt x="5063" y="4973"/>
                  </a:lnTo>
                  <a:lnTo>
                    <a:pt x="5110" y="5028"/>
                  </a:lnTo>
                  <a:lnTo>
                    <a:pt x="5110" y="5049"/>
                  </a:lnTo>
                  <a:lnTo>
                    <a:pt x="5074" y="5063"/>
                  </a:lnTo>
                  <a:lnTo>
                    <a:pt x="5039" y="5090"/>
                  </a:lnTo>
                  <a:lnTo>
                    <a:pt x="5015" y="5118"/>
                  </a:lnTo>
                  <a:lnTo>
                    <a:pt x="5039" y="5153"/>
                  </a:lnTo>
                  <a:lnTo>
                    <a:pt x="5051" y="5146"/>
                  </a:lnTo>
                  <a:lnTo>
                    <a:pt x="5063" y="5139"/>
                  </a:lnTo>
                  <a:lnTo>
                    <a:pt x="5074" y="5139"/>
                  </a:lnTo>
                  <a:lnTo>
                    <a:pt x="5086" y="5125"/>
                  </a:lnTo>
                  <a:lnTo>
                    <a:pt x="5169" y="5139"/>
                  </a:lnTo>
                  <a:lnTo>
                    <a:pt x="5181" y="5159"/>
                  </a:lnTo>
                  <a:lnTo>
                    <a:pt x="5110" y="5215"/>
                  </a:lnTo>
                  <a:lnTo>
                    <a:pt x="5098" y="5242"/>
                  </a:lnTo>
                  <a:lnTo>
                    <a:pt x="5098" y="5270"/>
                  </a:lnTo>
                  <a:lnTo>
                    <a:pt x="5098" y="5311"/>
                  </a:lnTo>
                  <a:lnTo>
                    <a:pt x="5110" y="5353"/>
                  </a:lnTo>
                  <a:lnTo>
                    <a:pt x="5169" y="5436"/>
                  </a:lnTo>
                  <a:lnTo>
                    <a:pt x="5204" y="5477"/>
                  </a:lnTo>
                  <a:lnTo>
                    <a:pt x="5240" y="5491"/>
                  </a:lnTo>
                  <a:lnTo>
                    <a:pt x="5335" y="5422"/>
                  </a:lnTo>
                  <a:lnTo>
                    <a:pt x="5477" y="5353"/>
                  </a:lnTo>
                  <a:lnTo>
                    <a:pt x="5512" y="5367"/>
                  </a:lnTo>
                  <a:lnTo>
                    <a:pt x="5477" y="5394"/>
                  </a:lnTo>
                  <a:lnTo>
                    <a:pt x="5477" y="5436"/>
                  </a:lnTo>
                  <a:lnTo>
                    <a:pt x="5512" y="5519"/>
                  </a:lnTo>
                  <a:lnTo>
                    <a:pt x="5512" y="5608"/>
                  </a:lnTo>
                  <a:lnTo>
                    <a:pt x="5500" y="5636"/>
                  </a:lnTo>
                  <a:lnTo>
                    <a:pt x="5453" y="5677"/>
                  </a:lnTo>
                  <a:lnTo>
                    <a:pt x="5216" y="5843"/>
                  </a:lnTo>
                  <a:lnTo>
                    <a:pt x="5122" y="5933"/>
                  </a:lnTo>
                  <a:lnTo>
                    <a:pt x="5063" y="6030"/>
                  </a:lnTo>
                  <a:lnTo>
                    <a:pt x="5039" y="6030"/>
                  </a:lnTo>
                  <a:lnTo>
                    <a:pt x="5039" y="5968"/>
                  </a:lnTo>
                  <a:lnTo>
                    <a:pt x="5003" y="5968"/>
                  </a:lnTo>
                  <a:lnTo>
                    <a:pt x="4862" y="6209"/>
                  </a:lnTo>
                  <a:lnTo>
                    <a:pt x="4850" y="6264"/>
                  </a:lnTo>
                  <a:lnTo>
                    <a:pt x="4826" y="6271"/>
                  </a:lnTo>
                  <a:lnTo>
                    <a:pt x="4814" y="6278"/>
                  </a:lnTo>
                  <a:lnTo>
                    <a:pt x="4660" y="6430"/>
                  </a:lnTo>
                  <a:lnTo>
                    <a:pt x="4601" y="6506"/>
                  </a:lnTo>
                  <a:lnTo>
                    <a:pt x="4589" y="6596"/>
                  </a:lnTo>
                  <a:lnTo>
                    <a:pt x="4601" y="6624"/>
                  </a:lnTo>
                  <a:lnTo>
                    <a:pt x="4613" y="6651"/>
                  </a:lnTo>
                  <a:lnTo>
                    <a:pt x="4637" y="6679"/>
                  </a:lnTo>
                  <a:lnTo>
                    <a:pt x="4660" y="6700"/>
                  </a:lnTo>
                  <a:lnTo>
                    <a:pt x="4696" y="6713"/>
                  </a:lnTo>
                  <a:lnTo>
                    <a:pt x="4743" y="6734"/>
                  </a:lnTo>
                  <a:lnTo>
                    <a:pt x="4779" y="6755"/>
                  </a:lnTo>
                  <a:lnTo>
                    <a:pt x="4802" y="6776"/>
                  </a:lnTo>
                  <a:lnTo>
                    <a:pt x="4814" y="6782"/>
                  </a:lnTo>
                  <a:lnTo>
                    <a:pt x="4838" y="6782"/>
                  </a:lnTo>
                  <a:lnTo>
                    <a:pt x="4862" y="6782"/>
                  </a:lnTo>
                  <a:lnTo>
                    <a:pt x="4873" y="6782"/>
                  </a:lnTo>
                  <a:lnTo>
                    <a:pt x="4885" y="6796"/>
                  </a:lnTo>
                  <a:lnTo>
                    <a:pt x="4873" y="6817"/>
                  </a:lnTo>
                  <a:lnTo>
                    <a:pt x="4873" y="6831"/>
                  </a:lnTo>
                  <a:lnTo>
                    <a:pt x="4897" y="6852"/>
                  </a:lnTo>
                  <a:lnTo>
                    <a:pt x="4897" y="6865"/>
                  </a:lnTo>
                  <a:lnTo>
                    <a:pt x="4909" y="6879"/>
                  </a:lnTo>
                  <a:lnTo>
                    <a:pt x="4932" y="6893"/>
                  </a:lnTo>
                  <a:lnTo>
                    <a:pt x="5015" y="6907"/>
                  </a:lnTo>
                  <a:lnTo>
                    <a:pt x="5086" y="6893"/>
                  </a:lnTo>
                  <a:lnTo>
                    <a:pt x="5134" y="6872"/>
                  </a:lnTo>
                  <a:lnTo>
                    <a:pt x="5204" y="6865"/>
                  </a:lnTo>
                  <a:lnTo>
                    <a:pt x="5264" y="6865"/>
                  </a:lnTo>
                  <a:lnTo>
                    <a:pt x="5299" y="6886"/>
                  </a:lnTo>
                  <a:lnTo>
                    <a:pt x="5335" y="6900"/>
                  </a:lnTo>
                  <a:lnTo>
                    <a:pt x="5382" y="6921"/>
                  </a:lnTo>
                  <a:lnTo>
                    <a:pt x="5417" y="6927"/>
                  </a:lnTo>
                  <a:lnTo>
                    <a:pt x="5500" y="6934"/>
                  </a:lnTo>
                  <a:lnTo>
                    <a:pt x="5536" y="6934"/>
                  </a:lnTo>
                  <a:lnTo>
                    <a:pt x="5583" y="6976"/>
                  </a:lnTo>
                  <a:lnTo>
                    <a:pt x="5666" y="7079"/>
                  </a:lnTo>
                  <a:lnTo>
                    <a:pt x="5701" y="7107"/>
                  </a:lnTo>
                  <a:lnTo>
                    <a:pt x="5749" y="7114"/>
                  </a:lnTo>
                  <a:lnTo>
                    <a:pt x="5784" y="7121"/>
                  </a:lnTo>
                  <a:lnTo>
                    <a:pt x="5796" y="7142"/>
                  </a:lnTo>
                  <a:lnTo>
                    <a:pt x="5772" y="7169"/>
                  </a:lnTo>
                  <a:lnTo>
                    <a:pt x="5737" y="7169"/>
                  </a:lnTo>
                  <a:lnTo>
                    <a:pt x="5701" y="7162"/>
                  </a:lnTo>
                  <a:lnTo>
                    <a:pt x="5654" y="7162"/>
                  </a:lnTo>
                  <a:lnTo>
                    <a:pt x="5607" y="7183"/>
                  </a:lnTo>
                  <a:lnTo>
                    <a:pt x="5595" y="7162"/>
                  </a:lnTo>
                  <a:lnTo>
                    <a:pt x="5571" y="7142"/>
                  </a:lnTo>
                  <a:lnTo>
                    <a:pt x="5536" y="7135"/>
                  </a:lnTo>
                  <a:lnTo>
                    <a:pt x="5477" y="7135"/>
                  </a:lnTo>
                  <a:lnTo>
                    <a:pt x="5429" y="7148"/>
                  </a:lnTo>
                  <a:lnTo>
                    <a:pt x="5394" y="7169"/>
                  </a:lnTo>
                  <a:lnTo>
                    <a:pt x="5370" y="7190"/>
                  </a:lnTo>
                  <a:lnTo>
                    <a:pt x="5323" y="7218"/>
                  </a:lnTo>
                  <a:lnTo>
                    <a:pt x="5299" y="7218"/>
                  </a:lnTo>
                  <a:lnTo>
                    <a:pt x="5240" y="7224"/>
                  </a:lnTo>
                  <a:lnTo>
                    <a:pt x="5216" y="7231"/>
                  </a:lnTo>
                  <a:lnTo>
                    <a:pt x="5193" y="7245"/>
                  </a:lnTo>
                  <a:lnTo>
                    <a:pt x="5193" y="7252"/>
                  </a:lnTo>
                  <a:lnTo>
                    <a:pt x="5193" y="7266"/>
                  </a:lnTo>
                  <a:lnTo>
                    <a:pt x="5169" y="7335"/>
                  </a:lnTo>
                  <a:lnTo>
                    <a:pt x="5157" y="7356"/>
                  </a:lnTo>
                  <a:lnTo>
                    <a:pt x="5110" y="7369"/>
                  </a:lnTo>
                  <a:lnTo>
                    <a:pt x="5145" y="7383"/>
                  </a:lnTo>
                  <a:lnTo>
                    <a:pt x="5157" y="7383"/>
                  </a:lnTo>
                  <a:lnTo>
                    <a:pt x="5181" y="7376"/>
                  </a:lnTo>
                  <a:lnTo>
                    <a:pt x="5193" y="7369"/>
                  </a:lnTo>
                  <a:lnTo>
                    <a:pt x="5216" y="7369"/>
                  </a:lnTo>
                  <a:lnTo>
                    <a:pt x="5216" y="7404"/>
                  </a:lnTo>
                  <a:lnTo>
                    <a:pt x="5204" y="7432"/>
                  </a:lnTo>
                  <a:lnTo>
                    <a:pt x="5169" y="7439"/>
                  </a:lnTo>
                  <a:lnTo>
                    <a:pt x="5110" y="7432"/>
                  </a:lnTo>
                  <a:lnTo>
                    <a:pt x="5110" y="7521"/>
                  </a:lnTo>
                  <a:lnTo>
                    <a:pt x="5086" y="7563"/>
                  </a:lnTo>
                  <a:lnTo>
                    <a:pt x="5051" y="7584"/>
                  </a:lnTo>
                  <a:lnTo>
                    <a:pt x="5027" y="7604"/>
                  </a:lnTo>
                  <a:lnTo>
                    <a:pt x="5039" y="7653"/>
                  </a:lnTo>
                  <a:lnTo>
                    <a:pt x="5039" y="7701"/>
                  </a:lnTo>
                  <a:lnTo>
                    <a:pt x="4980" y="7722"/>
                  </a:lnTo>
                  <a:lnTo>
                    <a:pt x="5027" y="7784"/>
                  </a:lnTo>
                  <a:lnTo>
                    <a:pt x="5063" y="7860"/>
                  </a:lnTo>
                  <a:lnTo>
                    <a:pt x="5086" y="7936"/>
                  </a:lnTo>
                  <a:lnTo>
                    <a:pt x="5063" y="8274"/>
                  </a:lnTo>
                  <a:lnTo>
                    <a:pt x="5039" y="8309"/>
                  </a:lnTo>
                  <a:lnTo>
                    <a:pt x="4992" y="8599"/>
                  </a:lnTo>
                  <a:lnTo>
                    <a:pt x="4956" y="8689"/>
                  </a:lnTo>
                  <a:lnTo>
                    <a:pt x="4944" y="8682"/>
                  </a:lnTo>
                  <a:lnTo>
                    <a:pt x="4897" y="8675"/>
                  </a:lnTo>
                  <a:lnTo>
                    <a:pt x="4873" y="8675"/>
                  </a:lnTo>
                  <a:lnTo>
                    <a:pt x="4850" y="8744"/>
                  </a:lnTo>
                  <a:lnTo>
                    <a:pt x="4696" y="8861"/>
                  </a:lnTo>
                  <a:lnTo>
                    <a:pt x="4649" y="8930"/>
                  </a:lnTo>
                  <a:lnTo>
                    <a:pt x="4672" y="8930"/>
                  </a:lnTo>
                  <a:lnTo>
                    <a:pt x="4708" y="8896"/>
                  </a:lnTo>
                  <a:lnTo>
                    <a:pt x="4755" y="8861"/>
                  </a:lnTo>
                  <a:lnTo>
                    <a:pt x="4814" y="8834"/>
                  </a:lnTo>
                  <a:lnTo>
                    <a:pt x="4909" y="8827"/>
                  </a:lnTo>
                  <a:lnTo>
                    <a:pt x="4897" y="8854"/>
                  </a:lnTo>
                  <a:lnTo>
                    <a:pt x="4885" y="8889"/>
                  </a:lnTo>
                  <a:lnTo>
                    <a:pt x="4873" y="8923"/>
                  </a:lnTo>
                  <a:lnTo>
                    <a:pt x="4791" y="8951"/>
                  </a:lnTo>
                  <a:lnTo>
                    <a:pt x="4779" y="8986"/>
                  </a:lnTo>
                  <a:lnTo>
                    <a:pt x="4779" y="9020"/>
                  </a:lnTo>
                  <a:lnTo>
                    <a:pt x="4802" y="9041"/>
                  </a:lnTo>
                  <a:lnTo>
                    <a:pt x="4826" y="9027"/>
                  </a:lnTo>
                  <a:lnTo>
                    <a:pt x="4850" y="9013"/>
                  </a:lnTo>
                  <a:lnTo>
                    <a:pt x="4862" y="8999"/>
                  </a:lnTo>
                  <a:lnTo>
                    <a:pt x="4873" y="8979"/>
                  </a:lnTo>
                  <a:lnTo>
                    <a:pt x="4885" y="9283"/>
                  </a:lnTo>
                  <a:lnTo>
                    <a:pt x="4921" y="9393"/>
                  </a:lnTo>
                  <a:lnTo>
                    <a:pt x="4932" y="9455"/>
                  </a:lnTo>
                  <a:lnTo>
                    <a:pt x="4850" y="9441"/>
                  </a:lnTo>
                  <a:lnTo>
                    <a:pt x="4850" y="9455"/>
                  </a:lnTo>
                  <a:lnTo>
                    <a:pt x="4944" y="9476"/>
                  </a:lnTo>
                  <a:lnTo>
                    <a:pt x="4980" y="9510"/>
                  </a:lnTo>
                  <a:lnTo>
                    <a:pt x="5003" y="9607"/>
                  </a:lnTo>
                  <a:lnTo>
                    <a:pt x="5027" y="9642"/>
                  </a:lnTo>
                  <a:lnTo>
                    <a:pt x="5134" y="9731"/>
                  </a:lnTo>
                  <a:lnTo>
                    <a:pt x="5003" y="9870"/>
                  </a:lnTo>
                  <a:lnTo>
                    <a:pt x="4944" y="9904"/>
                  </a:lnTo>
                  <a:lnTo>
                    <a:pt x="4885" y="9911"/>
                  </a:lnTo>
                  <a:lnTo>
                    <a:pt x="4566" y="9918"/>
                  </a:lnTo>
                  <a:lnTo>
                    <a:pt x="4637" y="9966"/>
                  </a:lnTo>
                  <a:lnTo>
                    <a:pt x="4637" y="9966"/>
                  </a:lnTo>
                  <a:lnTo>
                    <a:pt x="4625" y="9966"/>
                  </a:lnTo>
                  <a:lnTo>
                    <a:pt x="4601" y="10001"/>
                  </a:lnTo>
                  <a:lnTo>
                    <a:pt x="4601" y="10063"/>
                  </a:lnTo>
                  <a:lnTo>
                    <a:pt x="4589" y="10084"/>
                  </a:lnTo>
                  <a:lnTo>
                    <a:pt x="4578" y="10098"/>
                  </a:lnTo>
                  <a:lnTo>
                    <a:pt x="4542" y="10118"/>
                  </a:lnTo>
                  <a:lnTo>
                    <a:pt x="4507" y="10132"/>
                  </a:lnTo>
                  <a:lnTo>
                    <a:pt x="4483" y="10139"/>
                  </a:lnTo>
                  <a:lnTo>
                    <a:pt x="4448" y="10125"/>
                  </a:lnTo>
                  <a:lnTo>
                    <a:pt x="4436" y="10118"/>
                  </a:lnTo>
                  <a:lnTo>
                    <a:pt x="4412" y="10111"/>
                  </a:lnTo>
                  <a:lnTo>
                    <a:pt x="4329" y="10098"/>
                  </a:lnTo>
                  <a:lnTo>
                    <a:pt x="4294" y="10098"/>
                  </a:lnTo>
                  <a:lnTo>
                    <a:pt x="4258" y="10098"/>
                  </a:lnTo>
                  <a:lnTo>
                    <a:pt x="4187" y="10132"/>
                  </a:lnTo>
                  <a:lnTo>
                    <a:pt x="4140" y="10139"/>
                  </a:lnTo>
                  <a:lnTo>
                    <a:pt x="3974" y="10236"/>
                  </a:lnTo>
                  <a:lnTo>
                    <a:pt x="3927" y="10270"/>
                  </a:lnTo>
                  <a:lnTo>
                    <a:pt x="3915" y="10277"/>
                  </a:lnTo>
                  <a:lnTo>
                    <a:pt x="3844" y="10277"/>
                  </a:lnTo>
                  <a:lnTo>
                    <a:pt x="3762" y="10284"/>
                  </a:lnTo>
                  <a:lnTo>
                    <a:pt x="3726" y="10284"/>
                  </a:lnTo>
                  <a:lnTo>
                    <a:pt x="3691" y="10277"/>
                  </a:lnTo>
                  <a:lnTo>
                    <a:pt x="3667" y="10263"/>
                  </a:lnTo>
                  <a:lnTo>
                    <a:pt x="3632" y="10236"/>
                  </a:lnTo>
                  <a:lnTo>
                    <a:pt x="3608" y="10229"/>
                  </a:lnTo>
                  <a:lnTo>
                    <a:pt x="3584" y="10229"/>
                  </a:lnTo>
                  <a:lnTo>
                    <a:pt x="3537" y="10236"/>
                  </a:lnTo>
                  <a:lnTo>
                    <a:pt x="3490" y="10236"/>
                  </a:lnTo>
                  <a:lnTo>
                    <a:pt x="3454" y="10249"/>
                  </a:lnTo>
                  <a:lnTo>
                    <a:pt x="3407" y="10270"/>
                  </a:lnTo>
                  <a:lnTo>
                    <a:pt x="3253" y="10415"/>
                  </a:lnTo>
                  <a:lnTo>
                    <a:pt x="3158" y="10443"/>
                  </a:lnTo>
                  <a:lnTo>
                    <a:pt x="3028" y="10436"/>
                  </a:lnTo>
                  <a:lnTo>
                    <a:pt x="2981" y="10443"/>
                  </a:lnTo>
                  <a:lnTo>
                    <a:pt x="2981" y="10450"/>
                  </a:lnTo>
                  <a:lnTo>
                    <a:pt x="2969" y="10457"/>
                  </a:lnTo>
                  <a:lnTo>
                    <a:pt x="2957" y="10464"/>
                  </a:lnTo>
                  <a:lnTo>
                    <a:pt x="2922" y="10477"/>
                  </a:lnTo>
                  <a:lnTo>
                    <a:pt x="2875" y="10484"/>
                  </a:lnTo>
                  <a:lnTo>
                    <a:pt x="2744" y="10519"/>
                  </a:lnTo>
                  <a:lnTo>
                    <a:pt x="2674" y="10519"/>
                  </a:lnTo>
                  <a:lnTo>
                    <a:pt x="2626" y="10512"/>
                  </a:lnTo>
                  <a:lnTo>
                    <a:pt x="2508" y="10443"/>
                  </a:lnTo>
                  <a:lnTo>
                    <a:pt x="2437" y="10408"/>
                  </a:lnTo>
                  <a:lnTo>
                    <a:pt x="2378" y="10381"/>
                  </a:lnTo>
                  <a:lnTo>
                    <a:pt x="2342" y="10367"/>
                  </a:lnTo>
                  <a:lnTo>
                    <a:pt x="2295" y="10367"/>
                  </a:lnTo>
                  <a:lnTo>
                    <a:pt x="2106" y="10394"/>
                  </a:lnTo>
                  <a:lnTo>
                    <a:pt x="2059" y="10394"/>
                  </a:lnTo>
                  <a:lnTo>
                    <a:pt x="2035" y="10381"/>
                  </a:lnTo>
                  <a:lnTo>
                    <a:pt x="2035" y="10374"/>
                  </a:lnTo>
                  <a:lnTo>
                    <a:pt x="2023" y="10353"/>
                  </a:lnTo>
                  <a:lnTo>
                    <a:pt x="2011" y="10332"/>
                  </a:lnTo>
                  <a:lnTo>
                    <a:pt x="1928" y="10263"/>
                  </a:lnTo>
                  <a:lnTo>
                    <a:pt x="1834" y="10201"/>
                  </a:lnTo>
                  <a:lnTo>
                    <a:pt x="1739" y="10173"/>
                  </a:lnTo>
                  <a:lnTo>
                    <a:pt x="1645" y="10160"/>
                  </a:lnTo>
                  <a:lnTo>
                    <a:pt x="1538" y="10104"/>
                  </a:lnTo>
                  <a:lnTo>
                    <a:pt x="1538" y="10091"/>
                  </a:lnTo>
                  <a:lnTo>
                    <a:pt x="1515" y="10063"/>
                  </a:lnTo>
                  <a:lnTo>
                    <a:pt x="1574" y="10022"/>
                  </a:lnTo>
                  <a:lnTo>
                    <a:pt x="1739" y="9980"/>
                  </a:lnTo>
                  <a:lnTo>
                    <a:pt x="1751" y="9918"/>
                  </a:lnTo>
                  <a:lnTo>
                    <a:pt x="1727" y="9814"/>
                  </a:lnTo>
                  <a:lnTo>
                    <a:pt x="1739" y="9794"/>
                  </a:lnTo>
                  <a:lnTo>
                    <a:pt x="1751" y="9780"/>
                  </a:lnTo>
                  <a:lnTo>
                    <a:pt x="1787" y="9766"/>
                  </a:lnTo>
                  <a:lnTo>
                    <a:pt x="1822" y="9745"/>
                  </a:lnTo>
                  <a:lnTo>
                    <a:pt x="1857" y="9718"/>
                  </a:lnTo>
                  <a:lnTo>
                    <a:pt x="1928" y="9649"/>
                  </a:lnTo>
                  <a:lnTo>
                    <a:pt x="1928" y="9635"/>
                  </a:lnTo>
                  <a:lnTo>
                    <a:pt x="1928" y="9628"/>
                  </a:lnTo>
                  <a:lnTo>
                    <a:pt x="1905" y="9628"/>
                  </a:lnTo>
                  <a:lnTo>
                    <a:pt x="1869" y="9635"/>
                  </a:lnTo>
                  <a:lnTo>
                    <a:pt x="1834" y="9628"/>
                  </a:lnTo>
                  <a:lnTo>
                    <a:pt x="1763" y="9621"/>
                  </a:lnTo>
                  <a:lnTo>
                    <a:pt x="1727" y="9614"/>
                  </a:lnTo>
                  <a:lnTo>
                    <a:pt x="1692" y="9607"/>
                  </a:lnTo>
                  <a:lnTo>
                    <a:pt x="1656" y="9600"/>
                  </a:lnTo>
                  <a:lnTo>
                    <a:pt x="1633" y="9593"/>
                  </a:lnTo>
                  <a:lnTo>
                    <a:pt x="1585" y="9566"/>
                  </a:lnTo>
                  <a:lnTo>
                    <a:pt x="1526" y="9462"/>
                  </a:lnTo>
                  <a:lnTo>
                    <a:pt x="1538" y="9421"/>
                  </a:lnTo>
                  <a:lnTo>
                    <a:pt x="1562" y="9386"/>
                  </a:lnTo>
                  <a:lnTo>
                    <a:pt x="1562" y="9359"/>
                  </a:lnTo>
                  <a:lnTo>
                    <a:pt x="1503" y="9241"/>
                  </a:lnTo>
                  <a:lnTo>
                    <a:pt x="1467" y="9207"/>
                  </a:lnTo>
                  <a:lnTo>
                    <a:pt x="1266" y="9103"/>
                  </a:lnTo>
                  <a:lnTo>
                    <a:pt x="1172" y="9062"/>
                  </a:lnTo>
                  <a:lnTo>
                    <a:pt x="1053" y="8992"/>
                  </a:lnTo>
                  <a:lnTo>
                    <a:pt x="994" y="8944"/>
                  </a:lnTo>
                  <a:lnTo>
                    <a:pt x="1006" y="8910"/>
                  </a:lnTo>
                  <a:lnTo>
                    <a:pt x="1030" y="8882"/>
                  </a:lnTo>
                  <a:lnTo>
                    <a:pt x="1030" y="8861"/>
                  </a:lnTo>
                  <a:lnTo>
                    <a:pt x="1006" y="8827"/>
                  </a:lnTo>
                  <a:lnTo>
                    <a:pt x="982" y="8799"/>
                  </a:lnTo>
                  <a:lnTo>
                    <a:pt x="947" y="8778"/>
                  </a:lnTo>
                  <a:lnTo>
                    <a:pt x="639" y="8620"/>
                  </a:lnTo>
                  <a:lnTo>
                    <a:pt x="486" y="8516"/>
                  </a:lnTo>
                  <a:lnTo>
                    <a:pt x="474" y="8502"/>
                  </a:lnTo>
                  <a:lnTo>
                    <a:pt x="379" y="8336"/>
                  </a:lnTo>
                  <a:lnTo>
                    <a:pt x="344" y="8309"/>
                  </a:lnTo>
                  <a:lnTo>
                    <a:pt x="285" y="8267"/>
                  </a:lnTo>
                  <a:lnTo>
                    <a:pt x="237" y="8254"/>
                  </a:lnTo>
                  <a:lnTo>
                    <a:pt x="131" y="8191"/>
                  </a:lnTo>
                  <a:lnTo>
                    <a:pt x="131" y="8081"/>
                  </a:lnTo>
                  <a:lnTo>
                    <a:pt x="178" y="8026"/>
                  </a:lnTo>
                  <a:lnTo>
                    <a:pt x="178" y="7957"/>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94" name="Google Shape;619;p22">
              <a:extLst>
                <a:ext uri="{FF2B5EF4-FFF2-40B4-BE49-F238E27FC236}">
                  <a16:creationId xmlns:a16="http://schemas.microsoft.com/office/drawing/2014/main" id="{40BBA040-3585-7D58-19C5-8B6976790EA2}"/>
                </a:ext>
              </a:extLst>
            </p:cNvPr>
            <p:cNvSpPr/>
            <p:nvPr/>
          </p:nvSpPr>
          <p:spPr>
            <a:xfrm flipH="1">
              <a:off x="4295487" y="1504881"/>
              <a:ext cx="283750" cy="687334"/>
            </a:xfrm>
            <a:custGeom>
              <a:avLst/>
              <a:gdLst/>
              <a:ahLst/>
              <a:cxnLst/>
              <a:rect l="l" t="t" r="r" b="b"/>
              <a:pathLst>
                <a:path w="4661" h="7211" extrusionOk="0">
                  <a:moveTo>
                    <a:pt x="0" y="995"/>
                  </a:moveTo>
                  <a:lnTo>
                    <a:pt x="0" y="995"/>
                  </a:lnTo>
                  <a:lnTo>
                    <a:pt x="95" y="1009"/>
                  </a:lnTo>
                  <a:lnTo>
                    <a:pt x="237" y="1043"/>
                  </a:lnTo>
                  <a:lnTo>
                    <a:pt x="296" y="1050"/>
                  </a:lnTo>
                  <a:lnTo>
                    <a:pt x="367" y="1057"/>
                  </a:lnTo>
                  <a:lnTo>
                    <a:pt x="438" y="1057"/>
                  </a:lnTo>
                  <a:lnTo>
                    <a:pt x="497" y="1050"/>
                  </a:lnTo>
                  <a:lnTo>
                    <a:pt x="556" y="1037"/>
                  </a:lnTo>
                  <a:lnTo>
                    <a:pt x="615" y="1023"/>
                  </a:lnTo>
                  <a:lnTo>
                    <a:pt x="698" y="1030"/>
                  </a:lnTo>
                  <a:lnTo>
                    <a:pt x="757" y="1050"/>
                  </a:lnTo>
                  <a:lnTo>
                    <a:pt x="817" y="1057"/>
                  </a:lnTo>
                  <a:lnTo>
                    <a:pt x="852" y="1050"/>
                  </a:lnTo>
                  <a:lnTo>
                    <a:pt x="876" y="1009"/>
                  </a:lnTo>
                  <a:lnTo>
                    <a:pt x="899" y="974"/>
                  </a:lnTo>
                  <a:lnTo>
                    <a:pt x="947" y="947"/>
                  </a:lnTo>
                  <a:lnTo>
                    <a:pt x="1018" y="933"/>
                  </a:lnTo>
                  <a:lnTo>
                    <a:pt x="994" y="905"/>
                  </a:lnTo>
                  <a:lnTo>
                    <a:pt x="970" y="885"/>
                  </a:lnTo>
                  <a:lnTo>
                    <a:pt x="923" y="871"/>
                  </a:lnTo>
                  <a:lnTo>
                    <a:pt x="852" y="788"/>
                  </a:lnTo>
                  <a:lnTo>
                    <a:pt x="805" y="774"/>
                  </a:lnTo>
                  <a:lnTo>
                    <a:pt x="757" y="691"/>
                  </a:lnTo>
                  <a:lnTo>
                    <a:pt x="698" y="657"/>
                  </a:lnTo>
                  <a:lnTo>
                    <a:pt x="675" y="601"/>
                  </a:lnTo>
                  <a:lnTo>
                    <a:pt x="651" y="574"/>
                  </a:lnTo>
                  <a:lnTo>
                    <a:pt x="604" y="539"/>
                  </a:lnTo>
                  <a:lnTo>
                    <a:pt x="651" y="505"/>
                  </a:lnTo>
                  <a:lnTo>
                    <a:pt x="793" y="429"/>
                  </a:lnTo>
                  <a:lnTo>
                    <a:pt x="947" y="374"/>
                  </a:lnTo>
                  <a:lnTo>
                    <a:pt x="1065" y="360"/>
                  </a:lnTo>
                  <a:lnTo>
                    <a:pt x="1171" y="325"/>
                  </a:lnTo>
                  <a:lnTo>
                    <a:pt x="1278" y="304"/>
                  </a:lnTo>
                  <a:lnTo>
                    <a:pt x="1301" y="270"/>
                  </a:lnTo>
                  <a:lnTo>
                    <a:pt x="1301" y="242"/>
                  </a:lnTo>
                  <a:lnTo>
                    <a:pt x="1278" y="215"/>
                  </a:lnTo>
                  <a:lnTo>
                    <a:pt x="1278" y="187"/>
                  </a:lnTo>
                  <a:lnTo>
                    <a:pt x="1290" y="132"/>
                  </a:lnTo>
                  <a:lnTo>
                    <a:pt x="1313" y="90"/>
                  </a:lnTo>
                  <a:lnTo>
                    <a:pt x="1361" y="56"/>
                  </a:lnTo>
                  <a:lnTo>
                    <a:pt x="1408" y="35"/>
                  </a:lnTo>
                  <a:lnTo>
                    <a:pt x="1479" y="35"/>
                  </a:lnTo>
                  <a:lnTo>
                    <a:pt x="1609" y="21"/>
                  </a:lnTo>
                  <a:lnTo>
                    <a:pt x="1715" y="14"/>
                  </a:lnTo>
                  <a:lnTo>
                    <a:pt x="1798" y="7"/>
                  </a:lnTo>
                  <a:lnTo>
                    <a:pt x="2047" y="1"/>
                  </a:lnTo>
                  <a:lnTo>
                    <a:pt x="2638" y="49"/>
                  </a:lnTo>
                  <a:lnTo>
                    <a:pt x="2638" y="70"/>
                  </a:lnTo>
                  <a:lnTo>
                    <a:pt x="2768" y="180"/>
                  </a:lnTo>
                  <a:lnTo>
                    <a:pt x="2792" y="215"/>
                  </a:lnTo>
                  <a:lnTo>
                    <a:pt x="2756" y="228"/>
                  </a:lnTo>
                  <a:lnTo>
                    <a:pt x="2697" y="222"/>
                  </a:lnTo>
                  <a:lnTo>
                    <a:pt x="2638" y="228"/>
                  </a:lnTo>
                  <a:lnTo>
                    <a:pt x="2579" y="235"/>
                  </a:lnTo>
                  <a:lnTo>
                    <a:pt x="2520" y="249"/>
                  </a:lnTo>
                  <a:lnTo>
                    <a:pt x="2472" y="277"/>
                  </a:lnTo>
                  <a:lnTo>
                    <a:pt x="2472" y="311"/>
                  </a:lnTo>
                  <a:lnTo>
                    <a:pt x="2520" y="353"/>
                  </a:lnTo>
                  <a:lnTo>
                    <a:pt x="2567" y="380"/>
                  </a:lnTo>
                  <a:lnTo>
                    <a:pt x="2673" y="491"/>
                  </a:lnTo>
                  <a:lnTo>
                    <a:pt x="2638" y="532"/>
                  </a:lnTo>
                  <a:lnTo>
                    <a:pt x="2614" y="567"/>
                  </a:lnTo>
                  <a:lnTo>
                    <a:pt x="2591" y="650"/>
                  </a:lnTo>
                  <a:lnTo>
                    <a:pt x="2591" y="684"/>
                  </a:lnTo>
                  <a:lnTo>
                    <a:pt x="2602" y="719"/>
                  </a:lnTo>
                  <a:lnTo>
                    <a:pt x="2591" y="740"/>
                  </a:lnTo>
                  <a:lnTo>
                    <a:pt x="2567" y="753"/>
                  </a:lnTo>
                  <a:lnTo>
                    <a:pt x="2531" y="767"/>
                  </a:lnTo>
                  <a:lnTo>
                    <a:pt x="2508" y="781"/>
                  </a:lnTo>
                  <a:lnTo>
                    <a:pt x="2508" y="802"/>
                  </a:lnTo>
                  <a:lnTo>
                    <a:pt x="2531" y="822"/>
                  </a:lnTo>
                  <a:lnTo>
                    <a:pt x="2614" y="850"/>
                  </a:lnTo>
                  <a:lnTo>
                    <a:pt x="2732" y="871"/>
                  </a:lnTo>
                  <a:lnTo>
                    <a:pt x="2756" y="878"/>
                  </a:lnTo>
                  <a:lnTo>
                    <a:pt x="2768" y="892"/>
                  </a:lnTo>
                  <a:lnTo>
                    <a:pt x="2792" y="933"/>
                  </a:lnTo>
                  <a:lnTo>
                    <a:pt x="2827" y="947"/>
                  </a:lnTo>
                  <a:lnTo>
                    <a:pt x="2874" y="954"/>
                  </a:lnTo>
                  <a:lnTo>
                    <a:pt x="2922" y="954"/>
                  </a:lnTo>
                  <a:lnTo>
                    <a:pt x="2969" y="961"/>
                  </a:lnTo>
                  <a:lnTo>
                    <a:pt x="3016" y="995"/>
                  </a:lnTo>
                  <a:lnTo>
                    <a:pt x="3075" y="1016"/>
                  </a:lnTo>
                  <a:lnTo>
                    <a:pt x="3123" y="1023"/>
                  </a:lnTo>
                  <a:lnTo>
                    <a:pt x="3265" y="1078"/>
                  </a:lnTo>
                  <a:lnTo>
                    <a:pt x="3407" y="1106"/>
                  </a:lnTo>
                  <a:lnTo>
                    <a:pt x="3454" y="1106"/>
                  </a:lnTo>
                  <a:lnTo>
                    <a:pt x="3478" y="1099"/>
                  </a:lnTo>
                  <a:lnTo>
                    <a:pt x="3513" y="1099"/>
                  </a:lnTo>
                  <a:lnTo>
                    <a:pt x="3549" y="1099"/>
                  </a:lnTo>
                  <a:lnTo>
                    <a:pt x="3596" y="1106"/>
                  </a:lnTo>
                  <a:lnTo>
                    <a:pt x="3738" y="1119"/>
                  </a:lnTo>
                  <a:lnTo>
                    <a:pt x="3785" y="1133"/>
                  </a:lnTo>
                  <a:lnTo>
                    <a:pt x="3832" y="1154"/>
                  </a:lnTo>
                  <a:lnTo>
                    <a:pt x="3915" y="1202"/>
                  </a:lnTo>
                  <a:lnTo>
                    <a:pt x="3939" y="1244"/>
                  </a:lnTo>
                  <a:lnTo>
                    <a:pt x="3974" y="1299"/>
                  </a:lnTo>
                  <a:lnTo>
                    <a:pt x="4010" y="1334"/>
                  </a:lnTo>
                  <a:lnTo>
                    <a:pt x="4128" y="1403"/>
                  </a:lnTo>
                  <a:lnTo>
                    <a:pt x="4187" y="1458"/>
                  </a:lnTo>
                  <a:lnTo>
                    <a:pt x="4235" y="1479"/>
                  </a:lnTo>
                  <a:lnTo>
                    <a:pt x="4270" y="1527"/>
                  </a:lnTo>
                  <a:lnTo>
                    <a:pt x="4341" y="1582"/>
                  </a:lnTo>
                  <a:lnTo>
                    <a:pt x="4365" y="1693"/>
                  </a:lnTo>
                  <a:lnTo>
                    <a:pt x="4388" y="1762"/>
                  </a:lnTo>
                  <a:lnTo>
                    <a:pt x="4412" y="1789"/>
                  </a:lnTo>
                  <a:lnTo>
                    <a:pt x="4400" y="1817"/>
                  </a:lnTo>
                  <a:lnTo>
                    <a:pt x="4400" y="1845"/>
                  </a:lnTo>
                  <a:lnTo>
                    <a:pt x="4270" y="1969"/>
                  </a:lnTo>
                  <a:lnTo>
                    <a:pt x="4175" y="2059"/>
                  </a:lnTo>
                  <a:lnTo>
                    <a:pt x="4128" y="2086"/>
                  </a:lnTo>
                  <a:lnTo>
                    <a:pt x="4081" y="2107"/>
                  </a:lnTo>
                  <a:lnTo>
                    <a:pt x="4022" y="2128"/>
                  </a:lnTo>
                  <a:lnTo>
                    <a:pt x="3962" y="2155"/>
                  </a:lnTo>
                  <a:lnTo>
                    <a:pt x="3738" y="2335"/>
                  </a:lnTo>
                  <a:lnTo>
                    <a:pt x="3702" y="2349"/>
                  </a:lnTo>
                  <a:lnTo>
                    <a:pt x="3537" y="2445"/>
                  </a:lnTo>
                  <a:lnTo>
                    <a:pt x="3525" y="2501"/>
                  </a:lnTo>
                  <a:lnTo>
                    <a:pt x="3513" y="2521"/>
                  </a:lnTo>
                  <a:lnTo>
                    <a:pt x="3537" y="2556"/>
                  </a:lnTo>
                  <a:lnTo>
                    <a:pt x="3442" y="2660"/>
                  </a:lnTo>
                  <a:lnTo>
                    <a:pt x="3312" y="2881"/>
                  </a:lnTo>
                  <a:lnTo>
                    <a:pt x="3383" y="2922"/>
                  </a:lnTo>
                  <a:lnTo>
                    <a:pt x="3407" y="2908"/>
                  </a:lnTo>
                  <a:lnTo>
                    <a:pt x="3407" y="2894"/>
                  </a:lnTo>
                  <a:lnTo>
                    <a:pt x="3430" y="2881"/>
                  </a:lnTo>
                  <a:lnTo>
                    <a:pt x="3454" y="2874"/>
                  </a:lnTo>
                  <a:lnTo>
                    <a:pt x="3478" y="2881"/>
                  </a:lnTo>
                  <a:lnTo>
                    <a:pt x="3631" y="2936"/>
                  </a:lnTo>
                  <a:lnTo>
                    <a:pt x="3667" y="2943"/>
                  </a:lnTo>
                  <a:lnTo>
                    <a:pt x="3714" y="2943"/>
                  </a:lnTo>
                  <a:lnTo>
                    <a:pt x="3738" y="2936"/>
                  </a:lnTo>
                  <a:lnTo>
                    <a:pt x="3880" y="2936"/>
                  </a:lnTo>
                  <a:lnTo>
                    <a:pt x="3915" y="2929"/>
                  </a:lnTo>
                  <a:lnTo>
                    <a:pt x="3962" y="2908"/>
                  </a:lnTo>
                  <a:lnTo>
                    <a:pt x="3998" y="2901"/>
                  </a:lnTo>
                  <a:lnTo>
                    <a:pt x="4057" y="2901"/>
                  </a:lnTo>
                  <a:lnTo>
                    <a:pt x="4104" y="2894"/>
                  </a:lnTo>
                  <a:lnTo>
                    <a:pt x="4128" y="2887"/>
                  </a:lnTo>
                  <a:lnTo>
                    <a:pt x="4164" y="2887"/>
                  </a:lnTo>
                  <a:lnTo>
                    <a:pt x="4246" y="2894"/>
                  </a:lnTo>
                  <a:lnTo>
                    <a:pt x="4305" y="2908"/>
                  </a:lnTo>
                  <a:lnTo>
                    <a:pt x="4365" y="2929"/>
                  </a:lnTo>
                  <a:lnTo>
                    <a:pt x="4554" y="3053"/>
                  </a:lnTo>
                  <a:lnTo>
                    <a:pt x="4660" y="3102"/>
                  </a:lnTo>
                  <a:lnTo>
                    <a:pt x="4459" y="3171"/>
                  </a:lnTo>
                  <a:lnTo>
                    <a:pt x="4294" y="3267"/>
                  </a:lnTo>
                  <a:lnTo>
                    <a:pt x="4211" y="3288"/>
                  </a:lnTo>
                  <a:lnTo>
                    <a:pt x="4152" y="3329"/>
                  </a:lnTo>
                  <a:lnTo>
                    <a:pt x="4116" y="3454"/>
                  </a:lnTo>
                  <a:lnTo>
                    <a:pt x="4081" y="3502"/>
                  </a:lnTo>
                  <a:lnTo>
                    <a:pt x="4045" y="3516"/>
                  </a:lnTo>
                  <a:lnTo>
                    <a:pt x="4010" y="3530"/>
                  </a:lnTo>
                  <a:lnTo>
                    <a:pt x="3986" y="3544"/>
                  </a:lnTo>
                  <a:lnTo>
                    <a:pt x="3974" y="3564"/>
                  </a:lnTo>
                  <a:lnTo>
                    <a:pt x="3962" y="3640"/>
                  </a:lnTo>
                  <a:lnTo>
                    <a:pt x="3962" y="3661"/>
                  </a:lnTo>
                  <a:lnTo>
                    <a:pt x="3951" y="3682"/>
                  </a:lnTo>
                  <a:lnTo>
                    <a:pt x="3962" y="3689"/>
                  </a:lnTo>
                  <a:lnTo>
                    <a:pt x="3962" y="3702"/>
                  </a:lnTo>
                  <a:lnTo>
                    <a:pt x="3986" y="3709"/>
                  </a:lnTo>
                  <a:lnTo>
                    <a:pt x="3998" y="3723"/>
                  </a:lnTo>
                  <a:lnTo>
                    <a:pt x="3998" y="3730"/>
                  </a:lnTo>
                  <a:lnTo>
                    <a:pt x="3998" y="3744"/>
                  </a:lnTo>
                  <a:lnTo>
                    <a:pt x="3998" y="3758"/>
                  </a:lnTo>
                  <a:lnTo>
                    <a:pt x="3986" y="3771"/>
                  </a:lnTo>
                  <a:lnTo>
                    <a:pt x="3962" y="3785"/>
                  </a:lnTo>
                  <a:lnTo>
                    <a:pt x="3915" y="3799"/>
                  </a:lnTo>
                  <a:lnTo>
                    <a:pt x="3773" y="3820"/>
                  </a:lnTo>
                  <a:lnTo>
                    <a:pt x="3738" y="3813"/>
                  </a:lnTo>
                  <a:lnTo>
                    <a:pt x="3702" y="3813"/>
                  </a:lnTo>
                  <a:lnTo>
                    <a:pt x="3679" y="3813"/>
                  </a:lnTo>
                  <a:lnTo>
                    <a:pt x="3655" y="3827"/>
                  </a:lnTo>
                  <a:lnTo>
                    <a:pt x="3655" y="3868"/>
                  </a:lnTo>
                  <a:lnTo>
                    <a:pt x="3631" y="3916"/>
                  </a:lnTo>
                  <a:lnTo>
                    <a:pt x="3584" y="3965"/>
                  </a:lnTo>
                  <a:lnTo>
                    <a:pt x="3478" y="4027"/>
                  </a:lnTo>
                  <a:lnTo>
                    <a:pt x="3383" y="4103"/>
                  </a:lnTo>
                  <a:lnTo>
                    <a:pt x="3466" y="4193"/>
                  </a:lnTo>
                  <a:lnTo>
                    <a:pt x="3513" y="4255"/>
                  </a:lnTo>
                  <a:lnTo>
                    <a:pt x="3549" y="4296"/>
                  </a:lnTo>
                  <a:lnTo>
                    <a:pt x="3643" y="4483"/>
                  </a:lnTo>
                  <a:lnTo>
                    <a:pt x="3584" y="4531"/>
                  </a:lnTo>
                  <a:lnTo>
                    <a:pt x="3454" y="4600"/>
                  </a:lnTo>
                  <a:lnTo>
                    <a:pt x="3407" y="4642"/>
                  </a:lnTo>
                  <a:lnTo>
                    <a:pt x="3395" y="4704"/>
                  </a:lnTo>
                  <a:lnTo>
                    <a:pt x="3407" y="4759"/>
                  </a:lnTo>
                  <a:lnTo>
                    <a:pt x="3478" y="4842"/>
                  </a:lnTo>
                  <a:lnTo>
                    <a:pt x="3501" y="4883"/>
                  </a:lnTo>
                  <a:lnTo>
                    <a:pt x="3489" y="5035"/>
                  </a:lnTo>
                  <a:lnTo>
                    <a:pt x="3466" y="5077"/>
                  </a:lnTo>
                  <a:lnTo>
                    <a:pt x="3442" y="5104"/>
                  </a:lnTo>
                  <a:lnTo>
                    <a:pt x="3383" y="5153"/>
                  </a:lnTo>
                  <a:lnTo>
                    <a:pt x="3359" y="5180"/>
                  </a:lnTo>
                  <a:lnTo>
                    <a:pt x="3359" y="5256"/>
                  </a:lnTo>
                  <a:lnTo>
                    <a:pt x="3347" y="5305"/>
                  </a:lnTo>
                  <a:lnTo>
                    <a:pt x="3265" y="5394"/>
                  </a:lnTo>
                  <a:lnTo>
                    <a:pt x="3229" y="5450"/>
                  </a:lnTo>
                  <a:lnTo>
                    <a:pt x="3206" y="5609"/>
                  </a:lnTo>
                  <a:lnTo>
                    <a:pt x="3217" y="5643"/>
                  </a:lnTo>
                  <a:lnTo>
                    <a:pt x="3253" y="5678"/>
                  </a:lnTo>
                  <a:lnTo>
                    <a:pt x="3241" y="5698"/>
                  </a:lnTo>
                  <a:lnTo>
                    <a:pt x="3217" y="5719"/>
                  </a:lnTo>
                  <a:lnTo>
                    <a:pt x="3206" y="5747"/>
                  </a:lnTo>
                  <a:lnTo>
                    <a:pt x="3217" y="5760"/>
                  </a:lnTo>
                  <a:lnTo>
                    <a:pt x="3253" y="5788"/>
                  </a:lnTo>
                  <a:lnTo>
                    <a:pt x="3265" y="5809"/>
                  </a:lnTo>
                  <a:lnTo>
                    <a:pt x="3265" y="5816"/>
                  </a:lnTo>
                  <a:lnTo>
                    <a:pt x="3265" y="5871"/>
                  </a:lnTo>
                  <a:lnTo>
                    <a:pt x="3265" y="5899"/>
                  </a:lnTo>
                  <a:lnTo>
                    <a:pt x="3300" y="5940"/>
                  </a:lnTo>
                  <a:lnTo>
                    <a:pt x="3312" y="5968"/>
                  </a:lnTo>
                  <a:lnTo>
                    <a:pt x="3324" y="5975"/>
                  </a:lnTo>
                  <a:lnTo>
                    <a:pt x="3359" y="5995"/>
                  </a:lnTo>
                  <a:lnTo>
                    <a:pt x="3359" y="6002"/>
                  </a:lnTo>
                  <a:lnTo>
                    <a:pt x="3359" y="6016"/>
                  </a:lnTo>
                  <a:lnTo>
                    <a:pt x="3347" y="6037"/>
                  </a:lnTo>
                  <a:lnTo>
                    <a:pt x="3336" y="6078"/>
                  </a:lnTo>
                  <a:lnTo>
                    <a:pt x="3324" y="6099"/>
                  </a:lnTo>
                  <a:lnTo>
                    <a:pt x="3324" y="6120"/>
                  </a:lnTo>
                  <a:lnTo>
                    <a:pt x="3300" y="6230"/>
                  </a:lnTo>
                  <a:lnTo>
                    <a:pt x="3300" y="6265"/>
                  </a:lnTo>
                  <a:lnTo>
                    <a:pt x="3265" y="6313"/>
                  </a:lnTo>
                  <a:lnTo>
                    <a:pt x="3111" y="6472"/>
                  </a:lnTo>
                  <a:lnTo>
                    <a:pt x="3111" y="6513"/>
                  </a:lnTo>
                  <a:lnTo>
                    <a:pt x="3087" y="6527"/>
                  </a:lnTo>
                  <a:lnTo>
                    <a:pt x="3075" y="6534"/>
                  </a:lnTo>
                  <a:lnTo>
                    <a:pt x="3052" y="6541"/>
                  </a:lnTo>
                  <a:lnTo>
                    <a:pt x="3028" y="6541"/>
                  </a:lnTo>
                  <a:lnTo>
                    <a:pt x="3005" y="6548"/>
                  </a:lnTo>
                  <a:lnTo>
                    <a:pt x="3005" y="6548"/>
                  </a:lnTo>
                  <a:lnTo>
                    <a:pt x="2969" y="6569"/>
                  </a:lnTo>
                  <a:lnTo>
                    <a:pt x="2957" y="6575"/>
                  </a:lnTo>
                  <a:lnTo>
                    <a:pt x="2934" y="6589"/>
                  </a:lnTo>
                  <a:lnTo>
                    <a:pt x="2922" y="6596"/>
                  </a:lnTo>
                  <a:lnTo>
                    <a:pt x="2910" y="6603"/>
                  </a:lnTo>
                  <a:lnTo>
                    <a:pt x="2886" y="6644"/>
                  </a:lnTo>
                  <a:lnTo>
                    <a:pt x="2886" y="6686"/>
                  </a:lnTo>
                  <a:lnTo>
                    <a:pt x="2910" y="6727"/>
                  </a:lnTo>
                  <a:lnTo>
                    <a:pt x="3016" y="6776"/>
                  </a:lnTo>
                  <a:lnTo>
                    <a:pt x="3064" y="6796"/>
                  </a:lnTo>
                  <a:lnTo>
                    <a:pt x="3087" y="6803"/>
                  </a:lnTo>
                  <a:lnTo>
                    <a:pt x="3146" y="6845"/>
                  </a:lnTo>
                  <a:lnTo>
                    <a:pt x="3170" y="6865"/>
                  </a:lnTo>
                  <a:lnTo>
                    <a:pt x="3170" y="6886"/>
                  </a:lnTo>
                  <a:lnTo>
                    <a:pt x="3158" y="6921"/>
                  </a:lnTo>
                  <a:lnTo>
                    <a:pt x="3146" y="6941"/>
                  </a:lnTo>
                  <a:lnTo>
                    <a:pt x="3146" y="6962"/>
                  </a:lnTo>
                  <a:lnTo>
                    <a:pt x="3170" y="6990"/>
                  </a:lnTo>
                  <a:lnTo>
                    <a:pt x="3194" y="7004"/>
                  </a:lnTo>
                  <a:lnTo>
                    <a:pt x="3194" y="7066"/>
                  </a:lnTo>
                  <a:lnTo>
                    <a:pt x="2709" y="7080"/>
                  </a:lnTo>
                  <a:lnTo>
                    <a:pt x="2768" y="7059"/>
                  </a:lnTo>
                  <a:lnTo>
                    <a:pt x="2756" y="7059"/>
                  </a:lnTo>
                  <a:lnTo>
                    <a:pt x="2602" y="7080"/>
                  </a:lnTo>
                  <a:lnTo>
                    <a:pt x="2567" y="7086"/>
                  </a:lnTo>
                  <a:lnTo>
                    <a:pt x="2543" y="7100"/>
                  </a:lnTo>
                  <a:lnTo>
                    <a:pt x="2496" y="7128"/>
                  </a:lnTo>
                  <a:lnTo>
                    <a:pt x="2460" y="7142"/>
                  </a:lnTo>
                  <a:lnTo>
                    <a:pt x="2425" y="7149"/>
                  </a:lnTo>
                  <a:lnTo>
                    <a:pt x="2390" y="7156"/>
                  </a:lnTo>
                  <a:lnTo>
                    <a:pt x="2366" y="7162"/>
                  </a:lnTo>
                  <a:lnTo>
                    <a:pt x="2295" y="7197"/>
                  </a:lnTo>
                  <a:lnTo>
                    <a:pt x="2248" y="7204"/>
                  </a:lnTo>
                  <a:lnTo>
                    <a:pt x="2212" y="7211"/>
                  </a:lnTo>
                  <a:lnTo>
                    <a:pt x="2165" y="7204"/>
                  </a:lnTo>
                  <a:lnTo>
                    <a:pt x="2047" y="7169"/>
                  </a:lnTo>
                  <a:lnTo>
                    <a:pt x="1976" y="7142"/>
                  </a:lnTo>
                  <a:lnTo>
                    <a:pt x="1916" y="7107"/>
                  </a:lnTo>
                  <a:lnTo>
                    <a:pt x="1881" y="7080"/>
                  </a:lnTo>
                  <a:lnTo>
                    <a:pt x="1834" y="7052"/>
                  </a:lnTo>
                  <a:lnTo>
                    <a:pt x="1798" y="7017"/>
                  </a:lnTo>
                  <a:lnTo>
                    <a:pt x="1715" y="6955"/>
                  </a:lnTo>
                  <a:lnTo>
                    <a:pt x="1704" y="6935"/>
                  </a:lnTo>
                  <a:lnTo>
                    <a:pt x="1692" y="6914"/>
                  </a:lnTo>
                  <a:lnTo>
                    <a:pt x="1680" y="6865"/>
                  </a:lnTo>
                  <a:lnTo>
                    <a:pt x="1692" y="6783"/>
                  </a:lnTo>
                  <a:lnTo>
                    <a:pt x="1680" y="6741"/>
                  </a:lnTo>
                  <a:lnTo>
                    <a:pt x="1656" y="6720"/>
                  </a:lnTo>
                  <a:lnTo>
                    <a:pt x="1633" y="6707"/>
                  </a:lnTo>
                  <a:lnTo>
                    <a:pt x="1562" y="6686"/>
                  </a:lnTo>
                  <a:lnTo>
                    <a:pt x="1514" y="6665"/>
                  </a:lnTo>
                  <a:lnTo>
                    <a:pt x="1479" y="6644"/>
                  </a:lnTo>
                  <a:lnTo>
                    <a:pt x="1432" y="6610"/>
                  </a:lnTo>
                  <a:lnTo>
                    <a:pt x="1420" y="6575"/>
                  </a:lnTo>
                  <a:lnTo>
                    <a:pt x="1408" y="6548"/>
                  </a:lnTo>
                  <a:lnTo>
                    <a:pt x="1420" y="6527"/>
                  </a:lnTo>
                  <a:lnTo>
                    <a:pt x="1432" y="6520"/>
                  </a:lnTo>
                  <a:lnTo>
                    <a:pt x="1443" y="6513"/>
                  </a:lnTo>
                  <a:lnTo>
                    <a:pt x="1455" y="6506"/>
                  </a:lnTo>
                  <a:lnTo>
                    <a:pt x="1491" y="6499"/>
                  </a:lnTo>
                  <a:lnTo>
                    <a:pt x="1538" y="6458"/>
                  </a:lnTo>
                  <a:lnTo>
                    <a:pt x="1704" y="6451"/>
                  </a:lnTo>
                  <a:lnTo>
                    <a:pt x="1751" y="6417"/>
                  </a:lnTo>
                  <a:lnTo>
                    <a:pt x="1775" y="6382"/>
                  </a:lnTo>
                  <a:lnTo>
                    <a:pt x="1763" y="6327"/>
                  </a:lnTo>
                  <a:lnTo>
                    <a:pt x="1775" y="6313"/>
                  </a:lnTo>
                  <a:lnTo>
                    <a:pt x="1775" y="6292"/>
                  </a:lnTo>
                  <a:lnTo>
                    <a:pt x="1834" y="6216"/>
                  </a:lnTo>
                  <a:lnTo>
                    <a:pt x="1881" y="6196"/>
                  </a:lnTo>
                  <a:lnTo>
                    <a:pt x="1905" y="6023"/>
                  </a:lnTo>
                  <a:lnTo>
                    <a:pt x="1881" y="5975"/>
                  </a:lnTo>
                  <a:lnTo>
                    <a:pt x="1857" y="5926"/>
                  </a:lnTo>
                  <a:lnTo>
                    <a:pt x="1810" y="5878"/>
                  </a:lnTo>
                  <a:lnTo>
                    <a:pt x="1786" y="5816"/>
                  </a:lnTo>
                  <a:lnTo>
                    <a:pt x="1727" y="5733"/>
                  </a:lnTo>
                  <a:lnTo>
                    <a:pt x="1668" y="5595"/>
                  </a:lnTo>
                  <a:lnTo>
                    <a:pt x="1680" y="5498"/>
                  </a:lnTo>
                  <a:lnTo>
                    <a:pt x="1704" y="5477"/>
                  </a:lnTo>
                  <a:lnTo>
                    <a:pt x="1751" y="5464"/>
                  </a:lnTo>
                  <a:lnTo>
                    <a:pt x="1834" y="5457"/>
                  </a:lnTo>
                  <a:lnTo>
                    <a:pt x="1893" y="5457"/>
                  </a:lnTo>
                  <a:lnTo>
                    <a:pt x="1928" y="5457"/>
                  </a:lnTo>
                  <a:lnTo>
                    <a:pt x="1940" y="5470"/>
                  </a:lnTo>
                  <a:lnTo>
                    <a:pt x="1952" y="5484"/>
                  </a:lnTo>
                  <a:lnTo>
                    <a:pt x="1928" y="5519"/>
                  </a:lnTo>
                  <a:lnTo>
                    <a:pt x="1905" y="5546"/>
                  </a:lnTo>
                  <a:lnTo>
                    <a:pt x="1893" y="5560"/>
                  </a:lnTo>
                  <a:lnTo>
                    <a:pt x="1869" y="5643"/>
                  </a:lnTo>
                  <a:lnTo>
                    <a:pt x="1987" y="5698"/>
                  </a:lnTo>
                  <a:lnTo>
                    <a:pt x="2011" y="5712"/>
                  </a:lnTo>
                  <a:lnTo>
                    <a:pt x="2047" y="5747"/>
                  </a:lnTo>
                  <a:lnTo>
                    <a:pt x="2058" y="5754"/>
                  </a:lnTo>
                  <a:lnTo>
                    <a:pt x="2082" y="5747"/>
                  </a:lnTo>
                  <a:lnTo>
                    <a:pt x="2106" y="5733"/>
                  </a:lnTo>
                  <a:lnTo>
                    <a:pt x="2117" y="5678"/>
                  </a:lnTo>
                  <a:lnTo>
                    <a:pt x="2177" y="5657"/>
                  </a:lnTo>
                  <a:lnTo>
                    <a:pt x="2188" y="5643"/>
                  </a:lnTo>
                  <a:lnTo>
                    <a:pt x="2224" y="5636"/>
                  </a:lnTo>
                  <a:lnTo>
                    <a:pt x="2248" y="5629"/>
                  </a:lnTo>
                  <a:lnTo>
                    <a:pt x="2307" y="5629"/>
                  </a:lnTo>
                  <a:lnTo>
                    <a:pt x="2330" y="5629"/>
                  </a:lnTo>
                  <a:lnTo>
                    <a:pt x="2342" y="5615"/>
                  </a:lnTo>
                  <a:lnTo>
                    <a:pt x="2342" y="5602"/>
                  </a:lnTo>
                  <a:lnTo>
                    <a:pt x="2248" y="5539"/>
                  </a:lnTo>
                  <a:lnTo>
                    <a:pt x="2200" y="5443"/>
                  </a:lnTo>
                  <a:lnTo>
                    <a:pt x="2224" y="5415"/>
                  </a:lnTo>
                  <a:lnTo>
                    <a:pt x="2248" y="5408"/>
                  </a:lnTo>
                  <a:lnTo>
                    <a:pt x="2330" y="5305"/>
                  </a:lnTo>
                  <a:lnTo>
                    <a:pt x="2437" y="5215"/>
                  </a:lnTo>
                  <a:lnTo>
                    <a:pt x="2472" y="5160"/>
                  </a:lnTo>
                  <a:lnTo>
                    <a:pt x="2472" y="5139"/>
                  </a:lnTo>
                  <a:lnTo>
                    <a:pt x="2472" y="5111"/>
                  </a:lnTo>
                  <a:lnTo>
                    <a:pt x="2460" y="5084"/>
                  </a:lnTo>
                  <a:lnTo>
                    <a:pt x="2437" y="5056"/>
                  </a:lnTo>
                  <a:lnTo>
                    <a:pt x="2413" y="5028"/>
                  </a:lnTo>
                  <a:lnTo>
                    <a:pt x="2390" y="5008"/>
                  </a:lnTo>
                  <a:lnTo>
                    <a:pt x="2330" y="4980"/>
                  </a:lnTo>
                  <a:lnTo>
                    <a:pt x="2188" y="4918"/>
                  </a:lnTo>
                  <a:lnTo>
                    <a:pt x="2153" y="4890"/>
                  </a:lnTo>
                  <a:lnTo>
                    <a:pt x="2141" y="4876"/>
                  </a:lnTo>
                  <a:lnTo>
                    <a:pt x="2141" y="4863"/>
                  </a:lnTo>
                  <a:lnTo>
                    <a:pt x="2153" y="4842"/>
                  </a:lnTo>
                  <a:lnTo>
                    <a:pt x="2141" y="4821"/>
                  </a:lnTo>
                  <a:lnTo>
                    <a:pt x="2117" y="4807"/>
                  </a:lnTo>
                  <a:lnTo>
                    <a:pt x="2023" y="4773"/>
                  </a:lnTo>
                  <a:lnTo>
                    <a:pt x="1964" y="4745"/>
                  </a:lnTo>
                  <a:lnTo>
                    <a:pt x="1952" y="4725"/>
                  </a:lnTo>
                  <a:lnTo>
                    <a:pt x="1952" y="4697"/>
                  </a:lnTo>
                  <a:lnTo>
                    <a:pt x="1987" y="4642"/>
                  </a:lnTo>
                  <a:lnTo>
                    <a:pt x="2035" y="4531"/>
                  </a:lnTo>
                  <a:lnTo>
                    <a:pt x="2011" y="4469"/>
                  </a:lnTo>
                  <a:lnTo>
                    <a:pt x="2011" y="4455"/>
                  </a:lnTo>
                  <a:lnTo>
                    <a:pt x="2023" y="4358"/>
                  </a:lnTo>
                  <a:lnTo>
                    <a:pt x="1976" y="4055"/>
                  </a:lnTo>
                  <a:lnTo>
                    <a:pt x="1987" y="3965"/>
                  </a:lnTo>
                  <a:lnTo>
                    <a:pt x="1916" y="3889"/>
                  </a:lnTo>
                  <a:lnTo>
                    <a:pt x="1881" y="3882"/>
                  </a:lnTo>
                  <a:lnTo>
                    <a:pt x="1715" y="3854"/>
                  </a:lnTo>
                  <a:lnTo>
                    <a:pt x="1763" y="3854"/>
                  </a:lnTo>
                  <a:lnTo>
                    <a:pt x="1822" y="3841"/>
                  </a:lnTo>
                  <a:lnTo>
                    <a:pt x="1810" y="3792"/>
                  </a:lnTo>
                  <a:lnTo>
                    <a:pt x="1775" y="3744"/>
                  </a:lnTo>
                  <a:lnTo>
                    <a:pt x="1633" y="3689"/>
                  </a:lnTo>
                  <a:lnTo>
                    <a:pt x="1562" y="3647"/>
                  </a:lnTo>
                  <a:lnTo>
                    <a:pt x="1514" y="3606"/>
                  </a:lnTo>
                  <a:lnTo>
                    <a:pt x="1384" y="3412"/>
                  </a:lnTo>
                  <a:lnTo>
                    <a:pt x="1077" y="3150"/>
                  </a:lnTo>
                  <a:lnTo>
                    <a:pt x="1006" y="3046"/>
                  </a:lnTo>
                  <a:lnTo>
                    <a:pt x="947" y="3019"/>
                  </a:lnTo>
                  <a:lnTo>
                    <a:pt x="793" y="2963"/>
                  </a:lnTo>
                  <a:lnTo>
                    <a:pt x="734" y="2922"/>
                  </a:lnTo>
                  <a:lnTo>
                    <a:pt x="698" y="2881"/>
                  </a:lnTo>
                  <a:lnTo>
                    <a:pt x="592" y="2729"/>
                  </a:lnTo>
                  <a:lnTo>
                    <a:pt x="391" y="2535"/>
                  </a:lnTo>
                  <a:lnTo>
                    <a:pt x="261" y="2390"/>
                  </a:lnTo>
                  <a:lnTo>
                    <a:pt x="237" y="2335"/>
                  </a:lnTo>
                  <a:lnTo>
                    <a:pt x="249" y="2293"/>
                  </a:lnTo>
                  <a:lnTo>
                    <a:pt x="284" y="2252"/>
                  </a:lnTo>
                  <a:lnTo>
                    <a:pt x="308" y="2190"/>
                  </a:lnTo>
                  <a:lnTo>
                    <a:pt x="308" y="2142"/>
                  </a:lnTo>
                  <a:lnTo>
                    <a:pt x="272" y="2059"/>
                  </a:lnTo>
                  <a:lnTo>
                    <a:pt x="272" y="1969"/>
                  </a:lnTo>
                  <a:lnTo>
                    <a:pt x="71" y="1568"/>
                  </a:lnTo>
                  <a:lnTo>
                    <a:pt x="0" y="1071"/>
                  </a:lnTo>
                  <a:lnTo>
                    <a:pt x="0" y="1030"/>
                  </a:lnTo>
                  <a:lnTo>
                    <a:pt x="0" y="995"/>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95" name="Google Shape;620;p22">
              <a:extLst>
                <a:ext uri="{FF2B5EF4-FFF2-40B4-BE49-F238E27FC236}">
                  <a16:creationId xmlns:a16="http://schemas.microsoft.com/office/drawing/2014/main" id="{EB581681-F9BB-D99F-5885-CF670286E025}"/>
                </a:ext>
              </a:extLst>
            </p:cNvPr>
            <p:cNvSpPr/>
            <p:nvPr/>
          </p:nvSpPr>
          <p:spPr>
            <a:xfrm flipH="1">
              <a:off x="3345109" y="3123662"/>
              <a:ext cx="567378" cy="499750"/>
            </a:xfrm>
            <a:custGeom>
              <a:avLst/>
              <a:gdLst/>
              <a:ahLst/>
              <a:cxnLst/>
              <a:rect l="l" t="t" r="r" b="b"/>
              <a:pathLst>
                <a:path w="9320" h="5243" extrusionOk="0">
                  <a:moveTo>
                    <a:pt x="8090" y="1499"/>
                  </a:moveTo>
                  <a:lnTo>
                    <a:pt x="8019" y="1506"/>
                  </a:lnTo>
                  <a:lnTo>
                    <a:pt x="7972" y="1520"/>
                  </a:lnTo>
                  <a:lnTo>
                    <a:pt x="7972" y="1547"/>
                  </a:lnTo>
                  <a:lnTo>
                    <a:pt x="8042" y="1589"/>
                  </a:lnTo>
                  <a:lnTo>
                    <a:pt x="8019" y="1609"/>
                  </a:lnTo>
                  <a:lnTo>
                    <a:pt x="8042" y="1623"/>
                  </a:lnTo>
                  <a:lnTo>
                    <a:pt x="7972" y="1644"/>
                  </a:lnTo>
                  <a:lnTo>
                    <a:pt x="7865" y="1658"/>
                  </a:lnTo>
                  <a:lnTo>
                    <a:pt x="7747" y="1651"/>
                  </a:lnTo>
                  <a:lnTo>
                    <a:pt x="7652" y="1623"/>
                  </a:lnTo>
                  <a:lnTo>
                    <a:pt x="7711" y="1589"/>
                  </a:lnTo>
                  <a:lnTo>
                    <a:pt x="7841" y="1547"/>
                  </a:lnTo>
                  <a:lnTo>
                    <a:pt x="7901" y="1520"/>
                  </a:lnTo>
                  <a:lnTo>
                    <a:pt x="8042" y="1409"/>
                  </a:lnTo>
                  <a:lnTo>
                    <a:pt x="8102" y="1388"/>
                  </a:lnTo>
                  <a:lnTo>
                    <a:pt x="8149" y="1388"/>
                  </a:lnTo>
                  <a:lnTo>
                    <a:pt x="8173" y="1430"/>
                  </a:lnTo>
                  <a:lnTo>
                    <a:pt x="8149" y="1478"/>
                  </a:lnTo>
                  <a:lnTo>
                    <a:pt x="8090" y="1499"/>
                  </a:lnTo>
                  <a:close/>
                  <a:moveTo>
                    <a:pt x="8019" y="1388"/>
                  </a:moveTo>
                  <a:lnTo>
                    <a:pt x="7995" y="1416"/>
                  </a:lnTo>
                  <a:lnTo>
                    <a:pt x="7889" y="1499"/>
                  </a:lnTo>
                  <a:lnTo>
                    <a:pt x="7711" y="1575"/>
                  </a:lnTo>
                  <a:lnTo>
                    <a:pt x="7617" y="1603"/>
                  </a:lnTo>
                  <a:lnTo>
                    <a:pt x="7558" y="1603"/>
                  </a:lnTo>
                  <a:lnTo>
                    <a:pt x="7534" y="1568"/>
                  </a:lnTo>
                  <a:lnTo>
                    <a:pt x="7581" y="1533"/>
                  </a:lnTo>
                  <a:lnTo>
                    <a:pt x="7735" y="1464"/>
                  </a:lnTo>
                  <a:lnTo>
                    <a:pt x="7747" y="1451"/>
                  </a:lnTo>
                  <a:lnTo>
                    <a:pt x="7770" y="1409"/>
                  </a:lnTo>
                  <a:lnTo>
                    <a:pt x="7782" y="1388"/>
                  </a:lnTo>
                  <a:lnTo>
                    <a:pt x="7889" y="1326"/>
                  </a:lnTo>
                  <a:lnTo>
                    <a:pt x="7901" y="1333"/>
                  </a:lnTo>
                  <a:lnTo>
                    <a:pt x="7912" y="1340"/>
                  </a:lnTo>
                  <a:lnTo>
                    <a:pt x="7924" y="1347"/>
                  </a:lnTo>
                  <a:lnTo>
                    <a:pt x="7936" y="1361"/>
                  </a:lnTo>
                  <a:lnTo>
                    <a:pt x="7983" y="1354"/>
                  </a:lnTo>
                  <a:lnTo>
                    <a:pt x="7995" y="1347"/>
                  </a:lnTo>
                  <a:lnTo>
                    <a:pt x="8019" y="1326"/>
                  </a:lnTo>
                  <a:lnTo>
                    <a:pt x="8031" y="1340"/>
                  </a:lnTo>
                  <a:lnTo>
                    <a:pt x="8031" y="1368"/>
                  </a:lnTo>
                  <a:lnTo>
                    <a:pt x="8019" y="1388"/>
                  </a:lnTo>
                  <a:close/>
                  <a:moveTo>
                    <a:pt x="9190" y="732"/>
                  </a:moveTo>
                  <a:lnTo>
                    <a:pt x="9213" y="760"/>
                  </a:lnTo>
                  <a:lnTo>
                    <a:pt x="9237" y="801"/>
                  </a:lnTo>
                  <a:lnTo>
                    <a:pt x="9249" y="836"/>
                  </a:lnTo>
                  <a:lnTo>
                    <a:pt x="9320" y="836"/>
                  </a:lnTo>
                  <a:lnTo>
                    <a:pt x="9320" y="864"/>
                  </a:lnTo>
                  <a:lnTo>
                    <a:pt x="9272" y="870"/>
                  </a:lnTo>
                  <a:lnTo>
                    <a:pt x="9213" y="864"/>
                  </a:lnTo>
                  <a:lnTo>
                    <a:pt x="9166" y="843"/>
                  </a:lnTo>
                  <a:lnTo>
                    <a:pt x="9107" y="801"/>
                  </a:lnTo>
                  <a:lnTo>
                    <a:pt x="9107" y="774"/>
                  </a:lnTo>
                  <a:lnTo>
                    <a:pt x="9107" y="739"/>
                  </a:lnTo>
                  <a:lnTo>
                    <a:pt x="9095" y="712"/>
                  </a:lnTo>
                  <a:lnTo>
                    <a:pt x="9131" y="705"/>
                  </a:lnTo>
                  <a:lnTo>
                    <a:pt x="9190" y="732"/>
                  </a:lnTo>
                  <a:close/>
                  <a:moveTo>
                    <a:pt x="154" y="1699"/>
                  </a:moveTo>
                  <a:lnTo>
                    <a:pt x="71" y="1609"/>
                  </a:lnTo>
                  <a:lnTo>
                    <a:pt x="0" y="1451"/>
                  </a:lnTo>
                  <a:lnTo>
                    <a:pt x="48" y="1402"/>
                  </a:lnTo>
                  <a:lnTo>
                    <a:pt x="95" y="1340"/>
                  </a:lnTo>
                  <a:lnTo>
                    <a:pt x="142" y="1306"/>
                  </a:lnTo>
                  <a:lnTo>
                    <a:pt x="213" y="1278"/>
                  </a:lnTo>
                  <a:lnTo>
                    <a:pt x="272" y="1264"/>
                  </a:lnTo>
                  <a:lnTo>
                    <a:pt x="320" y="1237"/>
                  </a:lnTo>
                  <a:lnTo>
                    <a:pt x="426" y="1167"/>
                  </a:lnTo>
                  <a:lnTo>
                    <a:pt x="521" y="1112"/>
                  </a:lnTo>
                  <a:lnTo>
                    <a:pt x="923" y="912"/>
                  </a:lnTo>
                  <a:lnTo>
                    <a:pt x="946" y="870"/>
                  </a:lnTo>
                  <a:lnTo>
                    <a:pt x="946" y="725"/>
                  </a:lnTo>
                  <a:lnTo>
                    <a:pt x="1005" y="636"/>
                  </a:lnTo>
                  <a:lnTo>
                    <a:pt x="1088" y="594"/>
                  </a:lnTo>
                  <a:lnTo>
                    <a:pt x="1136" y="546"/>
                  </a:lnTo>
                  <a:lnTo>
                    <a:pt x="1195" y="539"/>
                  </a:lnTo>
                  <a:lnTo>
                    <a:pt x="1266" y="498"/>
                  </a:lnTo>
                  <a:lnTo>
                    <a:pt x="1266" y="477"/>
                  </a:lnTo>
                  <a:lnTo>
                    <a:pt x="1254" y="449"/>
                  </a:lnTo>
                  <a:lnTo>
                    <a:pt x="1242" y="428"/>
                  </a:lnTo>
                  <a:lnTo>
                    <a:pt x="1207" y="408"/>
                  </a:lnTo>
                  <a:lnTo>
                    <a:pt x="1183" y="346"/>
                  </a:lnTo>
                  <a:lnTo>
                    <a:pt x="1195" y="311"/>
                  </a:lnTo>
                  <a:lnTo>
                    <a:pt x="1183" y="256"/>
                  </a:lnTo>
                  <a:lnTo>
                    <a:pt x="1124" y="235"/>
                  </a:lnTo>
                  <a:lnTo>
                    <a:pt x="1266" y="207"/>
                  </a:lnTo>
                  <a:lnTo>
                    <a:pt x="1502" y="173"/>
                  </a:lnTo>
                  <a:lnTo>
                    <a:pt x="1561" y="159"/>
                  </a:lnTo>
                  <a:lnTo>
                    <a:pt x="1703" y="97"/>
                  </a:lnTo>
                  <a:lnTo>
                    <a:pt x="1810" y="83"/>
                  </a:lnTo>
                  <a:lnTo>
                    <a:pt x="2188" y="62"/>
                  </a:lnTo>
                  <a:lnTo>
                    <a:pt x="2354" y="42"/>
                  </a:lnTo>
                  <a:lnTo>
                    <a:pt x="2425" y="28"/>
                  </a:lnTo>
                  <a:lnTo>
                    <a:pt x="2496" y="0"/>
                  </a:lnTo>
                  <a:lnTo>
                    <a:pt x="2590" y="62"/>
                  </a:lnTo>
                  <a:lnTo>
                    <a:pt x="2602" y="76"/>
                  </a:lnTo>
                  <a:lnTo>
                    <a:pt x="2590" y="97"/>
                  </a:lnTo>
                  <a:lnTo>
                    <a:pt x="2531" y="125"/>
                  </a:lnTo>
                  <a:lnTo>
                    <a:pt x="2519" y="145"/>
                  </a:lnTo>
                  <a:lnTo>
                    <a:pt x="2531" y="221"/>
                  </a:lnTo>
                  <a:lnTo>
                    <a:pt x="2543" y="256"/>
                  </a:lnTo>
                  <a:lnTo>
                    <a:pt x="2578" y="290"/>
                  </a:lnTo>
                  <a:lnTo>
                    <a:pt x="2614" y="311"/>
                  </a:lnTo>
                  <a:lnTo>
                    <a:pt x="2661" y="325"/>
                  </a:lnTo>
                  <a:lnTo>
                    <a:pt x="2756" y="339"/>
                  </a:lnTo>
                  <a:lnTo>
                    <a:pt x="2803" y="346"/>
                  </a:lnTo>
                  <a:lnTo>
                    <a:pt x="2827" y="366"/>
                  </a:lnTo>
                  <a:lnTo>
                    <a:pt x="2862" y="415"/>
                  </a:lnTo>
                  <a:lnTo>
                    <a:pt x="2886" y="435"/>
                  </a:lnTo>
                  <a:lnTo>
                    <a:pt x="2945" y="470"/>
                  </a:lnTo>
                  <a:lnTo>
                    <a:pt x="2992" y="449"/>
                  </a:lnTo>
                  <a:lnTo>
                    <a:pt x="3016" y="442"/>
                  </a:lnTo>
                  <a:lnTo>
                    <a:pt x="3040" y="435"/>
                  </a:lnTo>
                  <a:lnTo>
                    <a:pt x="3063" y="442"/>
                  </a:lnTo>
                  <a:lnTo>
                    <a:pt x="3087" y="449"/>
                  </a:lnTo>
                  <a:lnTo>
                    <a:pt x="3099" y="456"/>
                  </a:lnTo>
                  <a:lnTo>
                    <a:pt x="3111" y="463"/>
                  </a:lnTo>
                  <a:lnTo>
                    <a:pt x="3111" y="470"/>
                  </a:lnTo>
                  <a:lnTo>
                    <a:pt x="3123" y="470"/>
                  </a:lnTo>
                  <a:lnTo>
                    <a:pt x="3123" y="484"/>
                  </a:lnTo>
                  <a:lnTo>
                    <a:pt x="3134" y="491"/>
                  </a:lnTo>
                  <a:lnTo>
                    <a:pt x="3158" y="491"/>
                  </a:lnTo>
                  <a:lnTo>
                    <a:pt x="3193" y="491"/>
                  </a:lnTo>
                  <a:lnTo>
                    <a:pt x="3217" y="463"/>
                  </a:lnTo>
                  <a:lnTo>
                    <a:pt x="3253" y="435"/>
                  </a:lnTo>
                  <a:lnTo>
                    <a:pt x="3276" y="435"/>
                  </a:lnTo>
                  <a:lnTo>
                    <a:pt x="3288" y="442"/>
                  </a:lnTo>
                  <a:lnTo>
                    <a:pt x="3300" y="456"/>
                  </a:lnTo>
                  <a:lnTo>
                    <a:pt x="3324" y="470"/>
                  </a:lnTo>
                  <a:lnTo>
                    <a:pt x="3347" y="477"/>
                  </a:lnTo>
                  <a:lnTo>
                    <a:pt x="3406" y="470"/>
                  </a:lnTo>
                  <a:lnTo>
                    <a:pt x="3477" y="449"/>
                  </a:lnTo>
                  <a:lnTo>
                    <a:pt x="3560" y="408"/>
                  </a:lnTo>
                  <a:lnTo>
                    <a:pt x="3761" y="332"/>
                  </a:lnTo>
                  <a:lnTo>
                    <a:pt x="3808" y="304"/>
                  </a:lnTo>
                  <a:lnTo>
                    <a:pt x="3927" y="435"/>
                  </a:lnTo>
                  <a:lnTo>
                    <a:pt x="3998" y="477"/>
                  </a:lnTo>
                  <a:lnTo>
                    <a:pt x="4033" y="491"/>
                  </a:lnTo>
                  <a:lnTo>
                    <a:pt x="4057" y="491"/>
                  </a:lnTo>
                  <a:lnTo>
                    <a:pt x="4092" y="498"/>
                  </a:lnTo>
                  <a:lnTo>
                    <a:pt x="4151" y="504"/>
                  </a:lnTo>
                  <a:lnTo>
                    <a:pt x="4222" y="498"/>
                  </a:lnTo>
                  <a:lnTo>
                    <a:pt x="4329" y="477"/>
                  </a:lnTo>
                  <a:lnTo>
                    <a:pt x="4554" y="408"/>
                  </a:lnTo>
                  <a:lnTo>
                    <a:pt x="4601" y="401"/>
                  </a:lnTo>
                  <a:lnTo>
                    <a:pt x="4601" y="394"/>
                  </a:lnTo>
                  <a:lnTo>
                    <a:pt x="4613" y="387"/>
                  </a:lnTo>
                  <a:lnTo>
                    <a:pt x="4625" y="380"/>
                  </a:lnTo>
                  <a:lnTo>
                    <a:pt x="4684" y="346"/>
                  </a:lnTo>
                  <a:lnTo>
                    <a:pt x="4707" y="339"/>
                  </a:lnTo>
                  <a:lnTo>
                    <a:pt x="4897" y="304"/>
                  </a:lnTo>
                  <a:lnTo>
                    <a:pt x="5074" y="283"/>
                  </a:lnTo>
                  <a:lnTo>
                    <a:pt x="5145" y="290"/>
                  </a:lnTo>
                  <a:lnTo>
                    <a:pt x="5216" y="311"/>
                  </a:lnTo>
                  <a:lnTo>
                    <a:pt x="5287" y="332"/>
                  </a:lnTo>
                  <a:lnTo>
                    <a:pt x="5310" y="339"/>
                  </a:lnTo>
                  <a:lnTo>
                    <a:pt x="5334" y="332"/>
                  </a:lnTo>
                  <a:lnTo>
                    <a:pt x="5358" y="332"/>
                  </a:lnTo>
                  <a:lnTo>
                    <a:pt x="5393" y="352"/>
                  </a:lnTo>
                  <a:lnTo>
                    <a:pt x="5405" y="359"/>
                  </a:lnTo>
                  <a:lnTo>
                    <a:pt x="5441" y="380"/>
                  </a:lnTo>
                  <a:lnTo>
                    <a:pt x="5476" y="401"/>
                  </a:lnTo>
                  <a:lnTo>
                    <a:pt x="5500" y="408"/>
                  </a:lnTo>
                  <a:lnTo>
                    <a:pt x="5523" y="422"/>
                  </a:lnTo>
                  <a:lnTo>
                    <a:pt x="5547" y="435"/>
                  </a:lnTo>
                  <a:lnTo>
                    <a:pt x="5582" y="442"/>
                  </a:lnTo>
                  <a:lnTo>
                    <a:pt x="5618" y="435"/>
                  </a:lnTo>
                  <a:lnTo>
                    <a:pt x="5630" y="422"/>
                  </a:lnTo>
                  <a:lnTo>
                    <a:pt x="5642" y="422"/>
                  </a:lnTo>
                  <a:lnTo>
                    <a:pt x="5653" y="435"/>
                  </a:lnTo>
                  <a:lnTo>
                    <a:pt x="5713" y="394"/>
                  </a:lnTo>
                  <a:lnTo>
                    <a:pt x="5736" y="387"/>
                  </a:lnTo>
                  <a:lnTo>
                    <a:pt x="5760" y="394"/>
                  </a:lnTo>
                  <a:lnTo>
                    <a:pt x="5784" y="380"/>
                  </a:lnTo>
                  <a:lnTo>
                    <a:pt x="5784" y="373"/>
                  </a:lnTo>
                  <a:lnTo>
                    <a:pt x="5784" y="366"/>
                  </a:lnTo>
                  <a:lnTo>
                    <a:pt x="5772" y="359"/>
                  </a:lnTo>
                  <a:lnTo>
                    <a:pt x="5784" y="346"/>
                  </a:lnTo>
                  <a:lnTo>
                    <a:pt x="5878" y="318"/>
                  </a:lnTo>
                  <a:lnTo>
                    <a:pt x="5902" y="318"/>
                  </a:lnTo>
                  <a:lnTo>
                    <a:pt x="5914" y="325"/>
                  </a:lnTo>
                  <a:lnTo>
                    <a:pt x="5937" y="325"/>
                  </a:lnTo>
                  <a:lnTo>
                    <a:pt x="5961" y="332"/>
                  </a:lnTo>
                  <a:lnTo>
                    <a:pt x="5985" y="339"/>
                  </a:lnTo>
                  <a:lnTo>
                    <a:pt x="6044" y="346"/>
                  </a:lnTo>
                  <a:lnTo>
                    <a:pt x="6079" y="332"/>
                  </a:lnTo>
                  <a:lnTo>
                    <a:pt x="6127" y="290"/>
                  </a:lnTo>
                  <a:lnTo>
                    <a:pt x="6138" y="270"/>
                  </a:lnTo>
                  <a:lnTo>
                    <a:pt x="6138" y="256"/>
                  </a:lnTo>
                  <a:lnTo>
                    <a:pt x="6138" y="242"/>
                  </a:lnTo>
                  <a:lnTo>
                    <a:pt x="6162" y="221"/>
                  </a:lnTo>
                  <a:lnTo>
                    <a:pt x="6197" y="194"/>
                  </a:lnTo>
                  <a:lnTo>
                    <a:pt x="6257" y="131"/>
                  </a:lnTo>
                  <a:lnTo>
                    <a:pt x="6268" y="125"/>
                  </a:lnTo>
                  <a:lnTo>
                    <a:pt x="6434" y="42"/>
                  </a:lnTo>
                  <a:lnTo>
                    <a:pt x="6517" y="56"/>
                  </a:lnTo>
                  <a:lnTo>
                    <a:pt x="6588" y="83"/>
                  </a:lnTo>
                  <a:lnTo>
                    <a:pt x="6671" y="131"/>
                  </a:lnTo>
                  <a:lnTo>
                    <a:pt x="6718" y="166"/>
                  </a:lnTo>
                  <a:lnTo>
                    <a:pt x="6706" y="180"/>
                  </a:lnTo>
                  <a:lnTo>
                    <a:pt x="6623" y="180"/>
                  </a:lnTo>
                  <a:lnTo>
                    <a:pt x="6564" y="166"/>
                  </a:lnTo>
                  <a:lnTo>
                    <a:pt x="6505" y="180"/>
                  </a:lnTo>
                  <a:lnTo>
                    <a:pt x="6481" y="207"/>
                  </a:lnTo>
                  <a:lnTo>
                    <a:pt x="6505" y="221"/>
                  </a:lnTo>
                  <a:lnTo>
                    <a:pt x="6540" y="214"/>
                  </a:lnTo>
                  <a:lnTo>
                    <a:pt x="6564" y="214"/>
                  </a:lnTo>
                  <a:lnTo>
                    <a:pt x="6576" y="235"/>
                  </a:lnTo>
                  <a:lnTo>
                    <a:pt x="6588" y="256"/>
                  </a:lnTo>
                  <a:lnTo>
                    <a:pt x="6600" y="277"/>
                  </a:lnTo>
                  <a:lnTo>
                    <a:pt x="6659" y="263"/>
                  </a:lnTo>
                  <a:lnTo>
                    <a:pt x="6718" y="270"/>
                  </a:lnTo>
                  <a:lnTo>
                    <a:pt x="6765" y="318"/>
                  </a:lnTo>
                  <a:lnTo>
                    <a:pt x="6836" y="401"/>
                  </a:lnTo>
                  <a:lnTo>
                    <a:pt x="7132" y="546"/>
                  </a:lnTo>
                  <a:lnTo>
                    <a:pt x="7179" y="580"/>
                  </a:lnTo>
                  <a:lnTo>
                    <a:pt x="7274" y="656"/>
                  </a:lnTo>
                  <a:lnTo>
                    <a:pt x="7416" y="753"/>
                  </a:lnTo>
                  <a:lnTo>
                    <a:pt x="7416" y="781"/>
                  </a:lnTo>
                  <a:lnTo>
                    <a:pt x="7380" y="767"/>
                  </a:lnTo>
                  <a:lnTo>
                    <a:pt x="7286" y="719"/>
                  </a:lnTo>
                  <a:lnTo>
                    <a:pt x="7274" y="746"/>
                  </a:lnTo>
                  <a:lnTo>
                    <a:pt x="7238" y="753"/>
                  </a:lnTo>
                  <a:lnTo>
                    <a:pt x="7191" y="746"/>
                  </a:lnTo>
                  <a:lnTo>
                    <a:pt x="7155" y="732"/>
                  </a:lnTo>
                  <a:lnTo>
                    <a:pt x="7167" y="725"/>
                  </a:lnTo>
                  <a:lnTo>
                    <a:pt x="7167" y="725"/>
                  </a:lnTo>
                  <a:lnTo>
                    <a:pt x="7155" y="719"/>
                  </a:lnTo>
                  <a:lnTo>
                    <a:pt x="7155" y="705"/>
                  </a:lnTo>
                  <a:lnTo>
                    <a:pt x="7132" y="725"/>
                  </a:lnTo>
                  <a:lnTo>
                    <a:pt x="7108" y="725"/>
                  </a:lnTo>
                  <a:lnTo>
                    <a:pt x="7073" y="725"/>
                  </a:lnTo>
                  <a:lnTo>
                    <a:pt x="7049" y="732"/>
                  </a:lnTo>
                  <a:lnTo>
                    <a:pt x="7037" y="753"/>
                  </a:lnTo>
                  <a:lnTo>
                    <a:pt x="7049" y="760"/>
                  </a:lnTo>
                  <a:lnTo>
                    <a:pt x="7061" y="760"/>
                  </a:lnTo>
                  <a:lnTo>
                    <a:pt x="7085" y="795"/>
                  </a:lnTo>
                  <a:lnTo>
                    <a:pt x="7108" y="801"/>
                  </a:lnTo>
                  <a:lnTo>
                    <a:pt x="7108" y="808"/>
                  </a:lnTo>
                  <a:lnTo>
                    <a:pt x="7085" y="822"/>
                  </a:lnTo>
                  <a:lnTo>
                    <a:pt x="7037" y="829"/>
                  </a:lnTo>
                  <a:lnTo>
                    <a:pt x="7025" y="843"/>
                  </a:lnTo>
                  <a:lnTo>
                    <a:pt x="7025" y="864"/>
                  </a:lnTo>
                  <a:lnTo>
                    <a:pt x="7025" y="877"/>
                  </a:lnTo>
                  <a:lnTo>
                    <a:pt x="7037" y="884"/>
                  </a:lnTo>
                  <a:lnTo>
                    <a:pt x="7073" y="905"/>
                  </a:lnTo>
                  <a:lnTo>
                    <a:pt x="7096" y="926"/>
                  </a:lnTo>
                  <a:lnTo>
                    <a:pt x="7096" y="933"/>
                  </a:lnTo>
                  <a:lnTo>
                    <a:pt x="7108" y="940"/>
                  </a:lnTo>
                  <a:lnTo>
                    <a:pt x="7155" y="933"/>
                  </a:lnTo>
                  <a:lnTo>
                    <a:pt x="7191" y="919"/>
                  </a:lnTo>
                  <a:lnTo>
                    <a:pt x="7226" y="891"/>
                  </a:lnTo>
                  <a:lnTo>
                    <a:pt x="7262" y="877"/>
                  </a:lnTo>
                  <a:lnTo>
                    <a:pt x="7309" y="870"/>
                  </a:lnTo>
                  <a:lnTo>
                    <a:pt x="7368" y="898"/>
                  </a:lnTo>
                  <a:lnTo>
                    <a:pt x="7392" y="940"/>
                  </a:lnTo>
                  <a:lnTo>
                    <a:pt x="7380" y="988"/>
                  </a:lnTo>
                  <a:lnTo>
                    <a:pt x="7368" y="1022"/>
                  </a:lnTo>
                  <a:lnTo>
                    <a:pt x="7286" y="995"/>
                  </a:lnTo>
                  <a:lnTo>
                    <a:pt x="7167" y="988"/>
                  </a:lnTo>
                  <a:lnTo>
                    <a:pt x="7085" y="1002"/>
                  </a:lnTo>
                  <a:lnTo>
                    <a:pt x="7108" y="1057"/>
                  </a:lnTo>
                  <a:lnTo>
                    <a:pt x="7120" y="1036"/>
                  </a:lnTo>
                  <a:lnTo>
                    <a:pt x="7144" y="1029"/>
                  </a:lnTo>
                  <a:lnTo>
                    <a:pt x="7167" y="1016"/>
                  </a:lnTo>
                  <a:lnTo>
                    <a:pt x="7203" y="1009"/>
                  </a:lnTo>
                  <a:lnTo>
                    <a:pt x="7250" y="1036"/>
                  </a:lnTo>
                  <a:lnTo>
                    <a:pt x="7297" y="1050"/>
                  </a:lnTo>
                  <a:lnTo>
                    <a:pt x="7357" y="1050"/>
                  </a:lnTo>
                  <a:lnTo>
                    <a:pt x="7416" y="1071"/>
                  </a:lnTo>
                  <a:lnTo>
                    <a:pt x="7463" y="1112"/>
                  </a:lnTo>
                  <a:lnTo>
                    <a:pt x="7321" y="1133"/>
                  </a:lnTo>
                  <a:lnTo>
                    <a:pt x="7286" y="1181"/>
                  </a:lnTo>
                  <a:lnTo>
                    <a:pt x="7309" y="1181"/>
                  </a:lnTo>
                  <a:lnTo>
                    <a:pt x="7321" y="1167"/>
                  </a:lnTo>
                  <a:lnTo>
                    <a:pt x="7345" y="1147"/>
                  </a:lnTo>
                  <a:lnTo>
                    <a:pt x="7368" y="1133"/>
                  </a:lnTo>
                  <a:lnTo>
                    <a:pt x="7416" y="1140"/>
                  </a:lnTo>
                  <a:lnTo>
                    <a:pt x="7487" y="1140"/>
                  </a:lnTo>
                  <a:lnTo>
                    <a:pt x="7546" y="1133"/>
                  </a:lnTo>
                  <a:lnTo>
                    <a:pt x="7569" y="1126"/>
                  </a:lnTo>
                  <a:lnTo>
                    <a:pt x="7593" y="1140"/>
                  </a:lnTo>
                  <a:lnTo>
                    <a:pt x="7640" y="1154"/>
                  </a:lnTo>
                  <a:lnTo>
                    <a:pt x="7652" y="1174"/>
                  </a:lnTo>
                  <a:lnTo>
                    <a:pt x="7593" y="1195"/>
                  </a:lnTo>
                  <a:lnTo>
                    <a:pt x="7569" y="1195"/>
                  </a:lnTo>
                  <a:lnTo>
                    <a:pt x="7498" y="1174"/>
                  </a:lnTo>
                  <a:lnTo>
                    <a:pt x="7475" y="1181"/>
                  </a:lnTo>
                  <a:lnTo>
                    <a:pt x="7451" y="1188"/>
                  </a:lnTo>
                  <a:lnTo>
                    <a:pt x="7475" y="1202"/>
                  </a:lnTo>
                  <a:lnTo>
                    <a:pt x="7510" y="1202"/>
                  </a:lnTo>
                  <a:lnTo>
                    <a:pt x="7534" y="1209"/>
                  </a:lnTo>
                  <a:lnTo>
                    <a:pt x="7593" y="1216"/>
                  </a:lnTo>
                  <a:lnTo>
                    <a:pt x="7640" y="1243"/>
                  </a:lnTo>
                  <a:lnTo>
                    <a:pt x="7688" y="1257"/>
                  </a:lnTo>
                  <a:lnTo>
                    <a:pt x="7759" y="1237"/>
                  </a:lnTo>
                  <a:lnTo>
                    <a:pt x="7759" y="1264"/>
                  </a:lnTo>
                  <a:lnTo>
                    <a:pt x="7759" y="1278"/>
                  </a:lnTo>
                  <a:lnTo>
                    <a:pt x="7735" y="1278"/>
                  </a:lnTo>
                  <a:lnTo>
                    <a:pt x="7700" y="1285"/>
                  </a:lnTo>
                  <a:lnTo>
                    <a:pt x="7723" y="1306"/>
                  </a:lnTo>
                  <a:lnTo>
                    <a:pt x="7735" y="1326"/>
                  </a:lnTo>
                  <a:lnTo>
                    <a:pt x="7723" y="1340"/>
                  </a:lnTo>
                  <a:lnTo>
                    <a:pt x="7676" y="1347"/>
                  </a:lnTo>
                  <a:lnTo>
                    <a:pt x="7700" y="1368"/>
                  </a:lnTo>
                  <a:lnTo>
                    <a:pt x="7700" y="1388"/>
                  </a:lnTo>
                  <a:lnTo>
                    <a:pt x="7676" y="1402"/>
                  </a:lnTo>
                  <a:lnTo>
                    <a:pt x="7629" y="1409"/>
                  </a:lnTo>
                  <a:lnTo>
                    <a:pt x="7629" y="1423"/>
                  </a:lnTo>
                  <a:lnTo>
                    <a:pt x="7700" y="1423"/>
                  </a:lnTo>
                  <a:lnTo>
                    <a:pt x="7700" y="1437"/>
                  </a:lnTo>
                  <a:lnTo>
                    <a:pt x="7640" y="1444"/>
                  </a:lnTo>
                  <a:lnTo>
                    <a:pt x="7593" y="1478"/>
                  </a:lnTo>
                  <a:lnTo>
                    <a:pt x="7546" y="1520"/>
                  </a:lnTo>
                  <a:lnTo>
                    <a:pt x="7522" y="1547"/>
                  </a:lnTo>
                  <a:lnTo>
                    <a:pt x="7522" y="1582"/>
                  </a:lnTo>
                  <a:lnTo>
                    <a:pt x="7558" y="1623"/>
                  </a:lnTo>
                  <a:lnTo>
                    <a:pt x="7629" y="1658"/>
                  </a:lnTo>
                  <a:lnTo>
                    <a:pt x="7723" y="1672"/>
                  </a:lnTo>
                  <a:lnTo>
                    <a:pt x="7759" y="1672"/>
                  </a:lnTo>
                  <a:lnTo>
                    <a:pt x="7865" y="1685"/>
                  </a:lnTo>
                  <a:lnTo>
                    <a:pt x="7912" y="1685"/>
                  </a:lnTo>
                  <a:lnTo>
                    <a:pt x="7983" y="1672"/>
                  </a:lnTo>
                  <a:lnTo>
                    <a:pt x="8031" y="1672"/>
                  </a:lnTo>
                  <a:lnTo>
                    <a:pt x="8113" y="1651"/>
                  </a:lnTo>
                  <a:lnTo>
                    <a:pt x="8113" y="1609"/>
                  </a:lnTo>
                  <a:lnTo>
                    <a:pt x="8078" y="1561"/>
                  </a:lnTo>
                  <a:lnTo>
                    <a:pt x="8042" y="1527"/>
                  </a:lnTo>
                  <a:lnTo>
                    <a:pt x="8113" y="1540"/>
                  </a:lnTo>
                  <a:lnTo>
                    <a:pt x="8161" y="1533"/>
                  </a:lnTo>
                  <a:lnTo>
                    <a:pt x="8184" y="1513"/>
                  </a:lnTo>
                  <a:lnTo>
                    <a:pt x="8232" y="1464"/>
                  </a:lnTo>
                  <a:lnTo>
                    <a:pt x="8279" y="1437"/>
                  </a:lnTo>
                  <a:lnTo>
                    <a:pt x="8362" y="1437"/>
                  </a:lnTo>
                  <a:lnTo>
                    <a:pt x="8445" y="1464"/>
                  </a:lnTo>
                  <a:lnTo>
                    <a:pt x="8492" y="1485"/>
                  </a:lnTo>
                  <a:lnTo>
                    <a:pt x="8551" y="1485"/>
                  </a:lnTo>
                  <a:lnTo>
                    <a:pt x="8622" y="1485"/>
                  </a:lnTo>
                  <a:lnTo>
                    <a:pt x="8717" y="1485"/>
                  </a:lnTo>
                  <a:lnTo>
                    <a:pt x="8752" y="1499"/>
                  </a:lnTo>
                  <a:lnTo>
                    <a:pt x="8409" y="1637"/>
                  </a:lnTo>
                  <a:lnTo>
                    <a:pt x="8291" y="1706"/>
                  </a:lnTo>
                  <a:lnTo>
                    <a:pt x="8291" y="1748"/>
                  </a:lnTo>
                  <a:lnTo>
                    <a:pt x="8267" y="1803"/>
                  </a:lnTo>
                  <a:lnTo>
                    <a:pt x="8220" y="1879"/>
                  </a:lnTo>
                  <a:lnTo>
                    <a:pt x="8208" y="1906"/>
                  </a:lnTo>
                  <a:lnTo>
                    <a:pt x="8220" y="1927"/>
                  </a:lnTo>
                  <a:lnTo>
                    <a:pt x="8232" y="1955"/>
                  </a:lnTo>
                  <a:lnTo>
                    <a:pt x="8279" y="2031"/>
                  </a:lnTo>
                  <a:lnTo>
                    <a:pt x="8279" y="2051"/>
                  </a:lnTo>
                  <a:lnTo>
                    <a:pt x="8279" y="2072"/>
                  </a:lnTo>
                  <a:lnTo>
                    <a:pt x="8279" y="2093"/>
                  </a:lnTo>
                  <a:lnTo>
                    <a:pt x="8208" y="2183"/>
                  </a:lnTo>
                  <a:lnTo>
                    <a:pt x="7936" y="2417"/>
                  </a:lnTo>
                  <a:lnTo>
                    <a:pt x="7924" y="2438"/>
                  </a:lnTo>
                  <a:lnTo>
                    <a:pt x="7912" y="2514"/>
                  </a:lnTo>
                  <a:lnTo>
                    <a:pt x="7901" y="2528"/>
                  </a:lnTo>
                  <a:lnTo>
                    <a:pt x="7865" y="2549"/>
                  </a:lnTo>
                  <a:lnTo>
                    <a:pt x="7747" y="2583"/>
                  </a:lnTo>
                  <a:lnTo>
                    <a:pt x="7629" y="2597"/>
                  </a:lnTo>
                  <a:lnTo>
                    <a:pt x="7498" y="2625"/>
                  </a:lnTo>
                  <a:lnTo>
                    <a:pt x="7404" y="2632"/>
                  </a:lnTo>
                  <a:lnTo>
                    <a:pt x="7333" y="2625"/>
                  </a:lnTo>
                  <a:lnTo>
                    <a:pt x="7155" y="2590"/>
                  </a:lnTo>
                  <a:lnTo>
                    <a:pt x="7037" y="2597"/>
                  </a:lnTo>
                  <a:lnTo>
                    <a:pt x="6931" y="2569"/>
                  </a:lnTo>
                  <a:lnTo>
                    <a:pt x="6872" y="2535"/>
                  </a:lnTo>
                  <a:lnTo>
                    <a:pt x="6836" y="2528"/>
                  </a:lnTo>
                  <a:lnTo>
                    <a:pt x="6730" y="2514"/>
                  </a:lnTo>
                  <a:lnTo>
                    <a:pt x="6623" y="2507"/>
                  </a:lnTo>
                  <a:lnTo>
                    <a:pt x="6552" y="2493"/>
                  </a:lnTo>
                  <a:lnTo>
                    <a:pt x="6540" y="2487"/>
                  </a:lnTo>
                  <a:lnTo>
                    <a:pt x="6505" y="2473"/>
                  </a:lnTo>
                  <a:lnTo>
                    <a:pt x="6493" y="2466"/>
                  </a:lnTo>
                  <a:lnTo>
                    <a:pt x="6470" y="2459"/>
                  </a:lnTo>
                  <a:lnTo>
                    <a:pt x="6410" y="2452"/>
                  </a:lnTo>
                  <a:lnTo>
                    <a:pt x="6363" y="2452"/>
                  </a:lnTo>
                  <a:lnTo>
                    <a:pt x="6304" y="2452"/>
                  </a:lnTo>
                  <a:lnTo>
                    <a:pt x="6257" y="2459"/>
                  </a:lnTo>
                  <a:lnTo>
                    <a:pt x="6186" y="2473"/>
                  </a:lnTo>
                  <a:lnTo>
                    <a:pt x="5855" y="2563"/>
                  </a:lnTo>
                  <a:lnTo>
                    <a:pt x="5807" y="2597"/>
                  </a:lnTo>
                  <a:lnTo>
                    <a:pt x="5819" y="2666"/>
                  </a:lnTo>
                  <a:lnTo>
                    <a:pt x="5878" y="2721"/>
                  </a:lnTo>
                  <a:lnTo>
                    <a:pt x="5890" y="2756"/>
                  </a:lnTo>
                  <a:lnTo>
                    <a:pt x="5902" y="2770"/>
                  </a:lnTo>
                  <a:lnTo>
                    <a:pt x="5914" y="2790"/>
                  </a:lnTo>
                  <a:lnTo>
                    <a:pt x="5902" y="2804"/>
                  </a:lnTo>
                  <a:lnTo>
                    <a:pt x="5866" y="2825"/>
                  </a:lnTo>
                  <a:lnTo>
                    <a:pt x="5642" y="2929"/>
                  </a:lnTo>
                  <a:lnTo>
                    <a:pt x="5582" y="2942"/>
                  </a:lnTo>
                  <a:lnTo>
                    <a:pt x="5535" y="2949"/>
                  </a:lnTo>
                  <a:lnTo>
                    <a:pt x="5464" y="2977"/>
                  </a:lnTo>
                  <a:lnTo>
                    <a:pt x="5417" y="3032"/>
                  </a:lnTo>
                  <a:lnTo>
                    <a:pt x="5452" y="3094"/>
                  </a:lnTo>
                  <a:lnTo>
                    <a:pt x="5464" y="3108"/>
                  </a:lnTo>
                  <a:lnTo>
                    <a:pt x="5488" y="3108"/>
                  </a:lnTo>
                  <a:lnTo>
                    <a:pt x="5535" y="3122"/>
                  </a:lnTo>
                  <a:lnTo>
                    <a:pt x="5559" y="3129"/>
                  </a:lnTo>
                  <a:lnTo>
                    <a:pt x="5559" y="3150"/>
                  </a:lnTo>
                  <a:lnTo>
                    <a:pt x="5571" y="3163"/>
                  </a:lnTo>
                  <a:lnTo>
                    <a:pt x="5594" y="3198"/>
                  </a:lnTo>
                  <a:lnTo>
                    <a:pt x="5736" y="3267"/>
                  </a:lnTo>
                  <a:lnTo>
                    <a:pt x="5795" y="3357"/>
                  </a:lnTo>
                  <a:lnTo>
                    <a:pt x="5795" y="3377"/>
                  </a:lnTo>
                  <a:lnTo>
                    <a:pt x="5795" y="3405"/>
                  </a:lnTo>
                  <a:lnTo>
                    <a:pt x="5784" y="3440"/>
                  </a:lnTo>
                  <a:lnTo>
                    <a:pt x="5784" y="3474"/>
                  </a:lnTo>
                  <a:lnTo>
                    <a:pt x="5795" y="3509"/>
                  </a:lnTo>
                  <a:lnTo>
                    <a:pt x="5890" y="3640"/>
                  </a:lnTo>
                  <a:lnTo>
                    <a:pt x="5665" y="3681"/>
                  </a:lnTo>
                  <a:lnTo>
                    <a:pt x="5630" y="3674"/>
                  </a:lnTo>
                  <a:lnTo>
                    <a:pt x="5618" y="3674"/>
                  </a:lnTo>
                  <a:lnTo>
                    <a:pt x="5582" y="3688"/>
                  </a:lnTo>
                  <a:lnTo>
                    <a:pt x="5547" y="3695"/>
                  </a:lnTo>
                  <a:lnTo>
                    <a:pt x="5547" y="3695"/>
                  </a:lnTo>
                  <a:lnTo>
                    <a:pt x="5358" y="3661"/>
                  </a:lnTo>
                  <a:lnTo>
                    <a:pt x="5287" y="3661"/>
                  </a:lnTo>
                  <a:lnTo>
                    <a:pt x="5228" y="3647"/>
                  </a:lnTo>
                  <a:lnTo>
                    <a:pt x="5204" y="3647"/>
                  </a:lnTo>
                  <a:lnTo>
                    <a:pt x="5192" y="3654"/>
                  </a:lnTo>
                  <a:lnTo>
                    <a:pt x="5169" y="3661"/>
                  </a:lnTo>
                  <a:lnTo>
                    <a:pt x="5145" y="3674"/>
                  </a:lnTo>
                  <a:lnTo>
                    <a:pt x="5074" y="3688"/>
                  </a:lnTo>
                  <a:lnTo>
                    <a:pt x="5027" y="3688"/>
                  </a:lnTo>
                  <a:lnTo>
                    <a:pt x="4991" y="3681"/>
                  </a:lnTo>
                  <a:lnTo>
                    <a:pt x="4967" y="3674"/>
                  </a:lnTo>
                  <a:lnTo>
                    <a:pt x="4920" y="3654"/>
                  </a:lnTo>
                  <a:lnTo>
                    <a:pt x="4897" y="3640"/>
                  </a:lnTo>
                  <a:lnTo>
                    <a:pt x="4849" y="3612"/>
                  </a:lnTo>
                  <a:lnTo>
                    <a:pt x="4826" y="3605"/>
                  </a:lnTo>
                  <a:lnTo>
                    <a:pt x="4707" y="3585"/>
                  </a:lnTo>
                  <a:lnTo>
                    <a:pt x="4542" y="3578"/>
                  </a:lnTo>
                  <a:lnTo>
                    <a:pt x="4423" y="3557"/>
                  </a:lnTo>
                  <a:lnTo>
                    <a:pt x="4388" y="3564"/>
                  </a:lnTo>
                  <a:lnTo>
                    <a:pt x="4364" y="3571"/>
                  </a:lnTo>
                  <a:lnTo>
                    <a:pt x="4246" y="3681"/>
                  </a:lnTo>
                  <a:lnTo>
                    <a:pt x="4128" y="3778"/>
                  </a:lnTo>
                  <a:lnTo>
                    <a:pt x="4092" y="3792"/>
                  </a:lnTo>
                  <a:lnTo>
                    <a:pt x="4080" y="3806"/>
                  </a:lnTo>
                  <a:lnTo>
                    <a:pt x="4057" y="3826"/>
                  </a:lnTo>
                  <a:lnTo>
                    <a:pt x="4057" y="3840"/>
                  </a:lnTo>
                  <a:lnTo>
                    <a:pt x="4057" y="3861"/>
                  </a:lnTo>
                  <a:lnTo>
                    <a:pt x="4080" y="3909"/>
                  </a:lnTo>
                  <a:lnTo>
                    <a:pt x="4092" y="3930"/>
                  </a:lnTo>
                  <a:lnTo>
                    <a:pt x="4140" y="3965"/>
                  </a:lnTo>
                  <a:lnTo>
                    <a:pt x="4175" y="3985"/>
                  </a:lnTo>
                  <a:lnTo>
                    <a:pt x="4364" y="4054"/>
                  </a:lnTo>
                  <a:lnTo>
                    <a:pt x="4376" y="4096"/>
                  </a:lnTo>
                  <a:lnTo>
                    <a:pt x="4364" y="4289"/>
                  </a:lnTo>
                  <a:lnTo>
                    <a:pt x="4317" y="4393"/>
                  </a:lnTo>
                  <a:lnTo>
                    <a:pt x="4317" y="4476"/>
                  </a:lnTo>
                  <a:lnTo>
                    <a:pt x="4187" y="4476"/>
                  </a:lnTo>
                  <a:lnTo>
                    <a:pt x="3891" y="4489"/>
                  </a:lnTo>
                  <a:lnTo>
                    <a:pt x="3785" y="4476"/>
                  </a:lnTo>
                  <a:lnTo>
                    <a:pt x="3678" y="4441"/>
                  </a:lnTo>
                  <a:lnTo>
                    <a:pt x="3596" y="4386"/>
                  </a:lnTo>
                  <a:lnTo>
                    <a:pt x="3395" y="4213"/>
                  </a:lnTo>
                  <a:lnTo>
                    <a:pt x="3335" y="4199"/>
                  </a:lnTo>
                  <a:lnTo>
                    <a:pt x="3264" y="4213"/>
                  </a:lnTo>
                  <a:lnTo>
                    <a:pt x="3205" y="4241"/>
                  </a:lnTo>
                  <a:lnTo>
                    <a:pt x="3075" y="4268"/>
                  </a:lnTo>
                  <a:lnTo>
                    <a:pt x="3016" y="4317"/>
                  </a:lnTo>
                  <a:lnTo>
                    <a:pt x="2945" y="4386"/>
                  </a:lnTo>
                  <a:lnTo>
                    <a:pt x="2933" y="4407"/>
                  </a:lnTo>
                  <a:lnTo>
                    <a:pt x="2874" y="4441"/>
                  </a:lnTo>
                  <a:lnTo>
                    <a:pt x="2815" y="4503"/>
                  </a:lnTo>
                  <a:lnTo>
                    <a:pt x="2803" y="4538"/>
                  </a:lnTo>
                  <a:lnTo>
                    <a:pt x="2803" y="4565"/>
                  </a:lnTo>
                  <a:lnTo>
                    <a:pt x="2815" y="4607"/>
                  </a:lnTo>
                  <a:lnTo>
                    <a:pt x="2886" y="4676"/>
                  </a:lnTo>
                  <a:lnTo>
                    <a:pt x="2910" y="4717"/>
                  </a:lnTo>
                  <a:lnTo>
                    <a:pt x="2921" y="4918"/>
                  </a:lnTo>
                  <a:lnTo>
                    <a:pt x="2886" y="5007"/>
                  </a:lnTo>
                  <a:lnTo>
                    <a:pt x="2791" y="5090"/>
                  </a:lnTo>
                  <a:lnTo>
                    <a:pt x="2709" y="5125"/>
                  </a:lnTo>
                  <a:lnTo>
                    <a:pt x="2437" y="5173"/>
                  </a:lnTo>
                  <a:lnTo>
                    <a:pt x="2295" y="5215"/>
                  </a:lnTo>
                  <a:lnTo>
                    <a:pt x="2176" y="5228"/>
                  </a:lnTo>
                  <a:lnTo>
                    <a:pt x="1632" y="5242"/>
                  </a:lnTo>
                  <a:lnTo>
                    <a:pt x="1573" y="5228"/>
                  </a:lnTo>
                  <a:lnTo>
                    <a:pt x="1538" y="5215"/>
                  </a:lnTo>
                  <a:lnTo>
                    <a:pt x="1502" y="5201"/>
                  </a:lnTo>
                  <a:lnTo>
                    <a:pt x="1455" y="5180"/>
                  </a:lnTo>
                  <a:lnTo>
                    <a:pt x="1396" y="5159"/>
                  </a:lnTo>
                  <a:lnTo>
                    <a:pt x="1348" y="5159"/>
                  </a:lnTo>
                  <a:lnTo>
                    <a:pt x="1230" y="5159"/>
                  </a:lnTo>
                  <a:lnTo>
                    <a:pt x="1159" y="5152"/>
                  </a:lnTo>
                  <a:lnTo>
                    <a:pt x="1136" y="5132"/>
                  </a:lnTo>
                  <a:lnTo>
                    <a:pt x="1112" y="5104"/>
                  </a:lnTo>
                  <a:lnTo>
                    <a:pt x="1065" y="5083"/>
                  </a:lnTo>
                  <a:lnTo>
                    <a:pt x="1065" y="5083"/>
                  </a:lnTo>
                  <a:lnTo>
                    <a:pt x="1443" y="4883"/>
                  </a:lnTo>
                  <a:lnTo>
                    <a:pt x="1479" y="4876"/>
                  </a:lnTo>
                  <a:lnTo>
                    <a:pt x="1632" y="4890"/>
                  </a:lnTo>
                  <a:lnTo>
                    <a:pt x="1810" y="4869"/>
                  </a:lnTo>
                  <a:lnTo>
                    <a:pt x="1869" y="4849"/>
                  </a:lnTo>
                  <a:lnTo>
                    <a:pt x="1916" y="4814"/>
                  </a:lnTo>
                  <a:lnTo>
                    <a:pt x="1963" y="4766"/>
                  </a:lnTo>
                  <a:lnTo>
                    <a:pt x="1963" y="4738"/>
                  </a:lnTo>
                  <a:lnTo>
                    <a:pt x="1928" y="4448"/>
                  </a:lnTo>
                  <a:lnTo>
                    <a:pt x="1916" y="4420"/>
                  </a:lnTo>
                  <a:lnTo>
                    <a:pt x="1833" y="4365"/>
                  </a:lnTo>
                  <a:lnTo>
                    <a:pt x="1810" y="4324"/>
                  </a:lnTo>
                  <a:lnTo>
                    <a:pt x="1786" y="4255"/>
                  </a:lnTo>
                  <a:lnTo>
                    <a:pt x="1703" y="4144"/>
                  </a:lnTo>
                  <a:lnTo>
                    <a:pt x="1526" y="3985"/>
                  </a:lnTo>
                  <a:lnTo>
                    <a:pt x="1467" y="3923"/>
                  </a:lnTo>
                  <a:lnTo>
                    <a:pt x="1384" y="3895"/>
                  </a:lnTo>
                  <a:lnTo>
                    <a:pt x="1526" y="3854"/>
                  </a:lnTo>
                  <a:lnTo>
                    <a:pt x="1668" y="3854"/>
                  </a:lnTo>
                  <a:lnTo>
                    <a:pt x="1810" y="3826"/>
                  </a:lnTo>
                  <a:lnTo>
                    <a:pt x="1869" y="3799"/>
                  </a:lnTo>
                  <a:lnTo>
                    <a:pt x="1975" y="3785"/>
                  </a:lnTo>
                  <a:lnTo>
                    <a:pt x="2153" y="3750"/>
                  </a:lnTo>
                  <a:lnTo>
                    <a:pt x="2295" y="3709"/>
                  </a:lnTo>
                  <a:lnTo>
                    <a:pt x="2389" y="3647"/>
                  </a:lnTo>
                  <a:lnTo>
                    <a:pt x="2567" y="3488"/>
                  </a:lnTo>
                  <a:lnTo>
                    <a:pt x="2756" y="3343"/>
                  </a:lnTo>
                  <a:lnTo>
                    <a:pt x="3040" y="3212"/>
                  </a:lnTo>
                  <a:lnTo>
                    <a:pt x="3111" y="3129"/>
                  </a:lnTo>
                  <a:lnTo>
                    <a:pt x="3123" y="3039"/>
                  </a:lnTo>
                  <a:lnTo>
                    <a:pt x="3123" y="3011"/>
                  </a:lnTo>
                  <a:lnTo>
                    <a:pt x="3099" y="2970"/>
                  </a:lnTo>
                  <a:lnTo>
                    <a:pt x="2992" y="2915"/>
                  </a:lnTo>
                  <a:lnTo>
                    <a:pt x="2981" y="2894"/>
                  </a:lnTo>
                  <a:lnTo>
                    <a:pt x="2992" y="2825"/>
                  </a:lnTo>
                  <a:lnTo>
                    <a:pt x="2992" y="2721"/>
                  </a:lnTo>
                  <a:lnTo>
                    <a:pt x="2933" y="2673"/>
                  </a:lnTo>
                  <a:lnTo>
                    <a:pt x="2886" y="2659"/>
                  </a:lnTo>
                  <a:lnTo>
                    <a:pt x="2815" y="2666"/>
                  </a:lnTo>
                  <a:lnTo>
                    <a:pt x="2768" y="2680"/>
                  </a:lnTo>
                  <a:lnTo>
                    <a:pt x="2709" y="2687"/>
                  </a:lnTo>
                  <a:lnTo>
                    <a:pt x="2649" y="2687"/>
                  </a:lnTo>
                  <a:lnTo>
                    <a:pt x="2567" y="2694"/>
                  </a:lnTo>
                  <a:lnTo>
                    <a:pt x="2519" y="2687"/>
                  </a:lnTo>
                  <a:lnTo>
                    <a:pt x="2460" y="2673"/>
                  </a:lnTo>
                  <a:lnTo>
                    <a:pt x="2437" y="2666"/>
                  </a:lnTo>
                  <a:lnTo>
                    <a:pt x="2425" y="2652"/>
                  </a:lnTo>
                  <a:lnTo>
                    <a:pt x="2425" y="2638"/>
                  </a:lnTo>
                  <a:lnTo>
                    <a:pt x="2437" y="2618"/>
                  </a:lnTo>
                  <a:lnTo>
                    <a:pt x="2448" y="2597"/>
                  </a:lnTo>
                  <a:lnTo>
                    <a:pt x="2437" y="2583"/>
                  </a:lnTo>
                  <a:lnTo>
                    <a:pt x="2389" y="2542"/>
                  </a:lnTo>
                  <a:lnTo>
                    <a:pt x="2342" y="2528"/>
                  </a:lnTo>
                  <a:lnTo>
                    <a:pt x="2295" y="2473"/>
                  </a:lnTo>
                  <a:lnTo>
                    <a:pt x="2235" y="2390"/>
                  </a:lnTo>
                  <a:lnTo>
                    <a:pt x="2224" y="2362"/>
                  </a:lnTo>
                  <a:lnTo>
                    <a:pt x="2200" y="2342"/>
                  </a:lnTo>
                  <a:lnTo>
                    <a:pt x="2188" y="2307"/>
                  </a:lnTo>
                  <a:lnTo>
                    <a:pt x="2330" y="2127"/>
                  </a:lnTo>
                  <a:lnTo>
                    <a:pt x="2283" y="2010"/>
                  </a:lnTo>
                  <a:lnTo>
                    <a:pt x="2165" y="2024"/>
                  </a:lnTo>
                  <a:lnTo>
                    <a:pt x="2105" y="2058"/>
                  </a:lnTo>
                  <a:lnTo>
                    <a:pt x="1893" y="2148"/>
                  </a:lnTo>
                  <a:lnTo>
                    <a:pt x="1822" y="2162"/>
                  </a:lnTo>
                  <a:lnTo>
                    <a:pt x="1727" y="2162"/>
                  </a:lnTo>
                  <a:lnTo>
                    <a:pt x="1419" y="2114"/>
                  </a:lnTo>
                  <a:lnTo>
                    <a:pt x="1301" y="2086"/>
                  </a:lnTo>
                  <a:lnTo>
                    <a:pt x="1017" y="2010"/>
                  </a:lnTo>
                  <a:lnTo>
                    <a:pt x="935" y="1969"/>
                  </a:lnTo>
                  <a:lnTo>
                    <a:pt x="840" y="1920"/>
                  </a:lnTo>
                  <a:lnTo>
                    <a:pt x="757" y="1858"/>
                  </a:lnTo>
                  <a:lnTo>
                    <a:pt x="698" y="1851"/>
                  </a:lnTo>
                  <a:lnTo>
                    <a:pt x="568" y="1906"/>
                  </a:lnTo>
                  <a:lnTo>
                    <a:pt x="438" y="1969"/>
                  </a:lnTo>
                  <a:lnTo>
                    <a:pt x="367" y="1996"/>
                  </a:lnTo>
                  <a:lnTo>
                    <a:pt x="237" y="1989"/>
                  </a:lnTo>
                  <a:lnTo>
                    <a:pt x="189" y="1941"/>
                  </a:lnTo>
                  <a:lnTo>
                    <a:pt x="142" y="1913"/>
                  </a:lnTo>
                  <a:lnTo>
                    <a:pt x="48" y="1886"/>
                  </a:lnTo>
                  <a:lnTo>
                    <a:pt x="154" y="1761"/>
                  </a:lnTo>
                  <a:lnTo>
                    <a:pt x="154" y="1699"/>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96" name="Google Shape;621;p22">
              <a:extLst>
                <a:ext uri="{FF2B5EF4-FFF2-40B4-BE49-F238E27FC236}">
                  <a16:creationId xmlns:a16="http://schemas.microsoft.com/office/drawing/2014/main" id="{0B29AA47-1539-B33D-F98D-5E64FB8CCEDC}"/>
                </a:ext>
              </a:extLst>
            </p:cNvPr>
            <p:cNvSpPr/>
            <p:nvPr/>
          </p:nvSpPr>
          <p:spPr>
            <a:xfrm flipH="1">
              <a:off x="4543948" y="2476550"/>
              <a:ext cx="747393" cy="438460"/>
            </a:xfrm>
            <a:custGeom>
              <a:avLst/>
              <a:gdLst/>
              <a:ahLst/>
              <a:cxnLst/>
              <a:rect l="l" t="t" r="r" b="b"/>
              <a:pathLst>
                <a:path w="12277" h="4600" extrusionOk="0">
                  <a:moveTo>
                    <a:pt x="131" y="698"/>
                  </a:moveTo>
                  <a:lnTo>
                    <a:pt x="190" y="650"/>
                  </a:lnTo>
                  <a:lnTo>
                    <a:pt x="190" y="615"/>
                  </a:lnTo>
                  <a:lnTo>
                    <a:pt x="202" y="594"/>
                  </a:lnTo>
                  <a:lnTo>
                    <a:pt x="237" y="574"/>
                  </a:lnTo>
                  <a:lnTo>
                    <a:pt x="320" y="532"/>
                  </a:lnTo>
                  <a:lnTo>
                    <a:pt x="403" y="505"/>
                  </a:lnTo>
                  <a:lnTo>
                    <a:pt x="651" y="449"/>
                  </a:lnTo>
                  <a:lnTo>
                    <a:pt x="710" y="429"/>
                  </a:lnTo>
                  <a:lnTo>
                    <a:pt x="722" y="401"/>
                  </a:lnTo>
                  <a:lnTo>
                    <a:pt x="734" y="373"/>
                  </a:lnTo>
                  <a:lnTo>
                    <a:pt x="758" y="353"/>
                  </a:lnTo>
                  <a:lnTo>
                    <a:pt x="781" y="339"/>
                  </a:lnTo>
                  <a:lnTo>
                    <a:pt x="900" y="297"/>
                  </a:lnTo>
                  <a:lnTo>
                    <a:pt x="935" y="284"/>
                  </a:lnTo>
                  <a:lnTo>
                    <a:pt x="970" y="242"/>
                  </a:lnTo>
                  <a:lnTo>
                    <a:pt x="1006" y="228"/>
                  </a:lnTo>
                  <a:lnTo>
                    <a:pt x="1136" y="194"/>
                  </a:lnTo>
                  <a:lnTo>
                    <a:pt x="1183" y="187"/>
                  </a:lnTo>
                  <a:lnTo>
                    <a:pt x="1290" y="180"/>
                  </a:lnTo>
                  <a:lnTo>
                    <a:pt x="1420" y="180"/>
                  </a:lnTo>
                  <a:lnTo>
                    <a:pt x="1526" y="187"/>
                  </a:lnTo>
                  <a:lnTo>
                    <a:pt x="1633" y="187"/>
                  </a:lnTo>
                  <a:lnTo>
                    <a:pt x="1692" y="187"/>
                  </a:lnTo>
                  <a:lnTo>
                    <a:pt x="1810" y="166"/>
                  </a:lnTo>
                  <a:lnTo>
                    <a:pt x="1881" y="159"/>
                  </a:lnTo>
                  <a:lnTo>
                    <a:pt x="1988" y="166"/>
                  </a:lnTo>
                  <a:lnTo>
                    <a:pt x="2248" y="221"/>
                  </a:lnTo>
                  <a:lnTo>
                    <a:pt x="2402" y="270"/>
                  </a:lnTo>
                  <a:lnTo>
                    <a:pt x="2484" y="284"/>
                  </a:lnTo>
                  <a:lnTo>
                    <a:pt x="2626" y="277"/>
                  </a:lnTo>
                  <a:lnTo>
                    <a:pt x="2827" y="290"/>
                  </a:lnTo>
                  <a:lnTo>
                    <a:pt x="3123" y="318"/>
                  </a:lnTo>
                  <a:lnTo>
                    <a:pt x="3336" y="318"/>
                  </a:lnTo>
                  <a:lnTo>
                    <a:pt x="3360" y="311"/>
                  </a:lnTo>
                  <a:lnTo>
                    <a:pt x="3501" y="270"/>
                  </a:lnTo>
                  <a:lnTo>
                    <a:pt x="3572" y="263"/>
                  </a:lnTo>
                  <a:lnTo>
                    <a:pt x="3655" y="270"/>
                  </a:lnTo>
                  <a:lnTo>
                    <a:pt x="3726" y="284"/>
                  </a:lnTo>
                  <a:lnTo>
                    <a:pt x="3821" y="304"/>
                  </a:lnTo>
                  <a:lnTo>
                    <a:pt x="3856" y="304"/>
                  </a:lnTo>
                  <a:lnTo>
                    <a:pt x="4223" y="290"/>
                  </a:lnTo>
                  <a:lnTo>
                    <a:pt x="4495" y="228"/>
                  </a:lnTo>
                  <a:lnTo>
                    <a:pt x="4625" y="214"/>
                  </a:lnTo>
                  <a:lnTo>
                    <a:pt x="4838" y="221"/>
                  </a:lnTo>
                  <a:lnTo>
                    <a:pt x="4921" y="214"/>
                  </a:lnTo>
                  <a:lnTo>
                    <a:pt x="5039" y="187"/>
                  </a:lnTo>
                  <a:lnTo>
                    <a:pt x="5169" y="173"/>
                  </a:lnTo>
                  <a:lnTo>
                    <a:pt x="5240" y="201"/>
                  </a:lnTo>
                  <a:lnTo>
                    <a:pt x="5311" y="201"/>
                  </a:lnTo>
                  <a:lnTo>
                    <a:pt x="5370" y="208"/>
                  </a:lnTo>
                  <a:lnTo>
                    <a:pt x="5417" y="201"/>
                  </a:lnTo>
                  <a:lnTo>
                    <a:pt x="5453" y="208"/>
                  </a:lnTo>
                  <a:lnTo>
                    <a:pt x="5547" y="242"/>
                  </a:lnTo>
                  <a:lnTo>
                    <a:pt x="5689" y="277"/>
                  </a:lnTo>
                  <a:lnTo>
                    <a:pt x="5808" y="277"/>
                  </a:lnTo>
                  <a:lnTo>
                    <a:pt x="5879" y="284"/>
                  </a:lnTo>
                  <a:lnTo>
                    <a:pt x="5938" y="297"/>
                  </a:lnTo>
                  <a:lnTo>
                    <a:pt x="5997" y="311"/>
                  </a:lnTo>
                  <a:lnTo>
                    <a:pt x="6139" y="339"/>
                  </a:lnTo>
                  <a:lnTo>
                    <a:pt x="6245" y="346"/>
                  </a:lnTo>
                  <a:lnTo>
                    <a:pt x="6328" y="339"/>
                  </a:lnTo>
                  <a:lnTo>
                    <a:pt x="6387" y="346"/>
                  </a:lnTo>
                  <a:lnTo>
                    <a:pt x="6505" y="359"/>
                  </a:lnTo>
                  <a:lnTo>
                    <a:pt x="6565" y="353"/>
                  </a:lnTo>
                  <a:lnTo>
                    <a:pt x="6671" y="325"/>
                  </a:lnTo>
                  <a:lnTo>
                    <a:pt x="6707" y="318"/>
                  </a:lnTo>
                  <a:lnTo>
                    <a:pt x="6766" y="318"/>
                  </a:lnTo>
                  <a:lnTo>
                    <a:pt x="6848" y="339"/>
                  </a:lnTo>
                  <a:lnTo>
                    <a:pt x="7132" y="339"/>
                  </a:lnTo>
                  <a:lnTo>
                    <a:pt x="7239" y="353"/>
                  </a:lnTo>
                  <a:lnTo>
                    <a:pt x="7653" y="442"/>
                  </a:lnTo>
                  <a:lnTo>
                    <a:pt x="7771" y="449"/>
                  </a:lnTo>
                  <a:lnTo>
                    <a:pt x="7842" y="442"/>
                  </a:lnTo>
                  <a:lnTo>
                    <a:pt x="7913" y="442"/>
                  </a:lnTo>
                  <a:lnTo>
                    <a:pt x="7996" y="449"/>
                  </a:lnTo>
                  <a:lnTo>
                    <a:pt x="8209" y="511"/>
                  </a:lnTo>
                  <a:lnTo>
                    <a:pt x="8421" y="539"/>
                  </a:lnTo>
                  <a:lnTo>
                    <a:pt x="8634" y="636"/>
                  </a:lnTo>
                  <a:lnTo>
                    <a:pt x="8693" y="629"/>
                  </a:lnTo>
                  <a:lnTo>
                    <a:pt x="8800" y="622"/>
                  </a:lnTo>
                  <a:lnTo>
                    <a:pt x="8918" y="574"/>
                  </a:lnTo>
                  <a:lnTo>
                    <a:pt x="9072" y="525"/>
                  </a:lnTo>
                  <a:lnTo>
                    <a:pt x="9131" y="505"/>
                  </a:lnTo>
                  <a:lnTo>
                    <a:pt x="9190" y="477"/>
                  </a:lnTo>
                  <a:lnTo>
                    <a:pt x="9285" y="366"/>
                  </a:lnTo>
                  <a:lnTo>
                    <a:pt x="9439" y="284"/>
                  </a:lnTo>
                  <a:lnTo>
                    <a:pt x="9521" y="194"/>
                  </a:lnTo>
                  <a:lnTo>
                    <a:pt x="9533" y="138"/>
                  </a:lnTo>
                  <a:lnTo>
                    <a:pt x="9533" y="118"/>
                  </a:lnTo>
                  <a:lnTo>
                    <a:pt x="9521" y="90"/>
                  </a:lnTo>
                  <a:lnTo>
                    <a:pt x="9427" y="0"/>
                  </a:lnTo>
                  <a:lnTo>
                    <a:pt x="9557" y="35"/>
                  </a:lnTo>
                  <a:lnTo>
                    <a:pt x="9711" y="187"/>
                  </a:lnTo>
                  <a:lnTo>
                    <a:pt x="9782" y="332"/>
                  </a:lnTo>
                  <a:lnTo>
                    <a:pt x="9793" y="353"/>
                  </a:lnTo>
                  <a:lnTo>
                    <a:pt x="9782" y="366"/>
                  </a:lnTo>
                  <a:lnTo>
                    <a:pt x="9722" y="387"/>
                  </a:lnTo>
                  <a:lnTo>
                    <a:pt x="9699" y="401"/>
                  </a:lnTo>
                  <a:lnTo>
                    <a:pt x="9675" y="456"/>
                  </a:lnTo>
                  <a:lnTo>
                    <a:pt x="9651" y="484"/>
                  </a:lnTo>
                  <a:lnTo>
                    <a:pt x="9640" y="511"/>
                  </a:lnTo>
                  <a:lnTo>
                    <a:pt x="9616" y="539"/>
                  </a:lnTo>
                  <a:lnTo>
                    <a:pt x="9498" y="608"/>
                  </a:lnTo>
                  <a:lnTo>
                    <a:pt x="9509" y="656"/>
                  </a:lnTo>
                  <a:lnTo>
                    <a:pt x="9569" y="712"/>
                  </a:lnTo>
                  <a:lnTo>
                    <a:pt x="9604" y="829"/>
                  </a:lnTo>
                  <a:lnTo>
                    <a:pt x="9687" y="988"/>
                  </a:lnTo>
                  <a:lnTo>
                    <a:pt x="9699" y="1009"/>
                  </a:lnTo>
                  <a:lnTo>
                    <a:pt x="9782" y="1022"/>
                  </a:lnTo>
                  <a:lnTo>
                    <a:pt x="9841" y="1036"/>
                  </a:lnTo>
                  <a:lnTo>
                    <a:pt x="9888" y="1050"/>
                  </a:lnTo>
                  <a:lnTo>
                    <a:pt x="9912" y="1071"/>
                  </a:lnTo>
                  <a:lnTo>
                    <a:pt x="9912" y="1112"/>
                  </a:lnTo>
                  <a:lnTo>
                    <a:pt x="9545" y="1230"/>
                  </a:lnTo>
                  <a:lnTo>
                    <a:pt x="9391" y="1292"/>
                  </a:lnTo>
                  <a:lnTo>
                    <a:pt x="9356" y="1347"/>
                  </a:lnTo>
                  <a:lnTo>
                    <a:pt x="9285" y="1382"/>
                  </a:lnTo>
                  <a:lnTo>
                    <a:pt x="9190" y="1451"/>
                  </a:lnTo>
                  <a:lnTo>
                    <a:pt x="9107" y="1499"/>
                  </a:lnTo>
                  <a:lnTo>
                    <a:pt x="9167" y="1527"/>
                  </a:lnTo>
                  <a:lnTo>
                    <a:pt x="9190" y="1534"/>
                  </a:lnTo>
                  <a:lnTo>
                    <a:pt x="9214" y="1547"/>
                  </a:lnTo>
                  <a:lnTo>
                    <a:pt x="9237" y="1575"/>
                  </a:lnTo>
                  <a:lnTo>
                    <a:pt x="9249" y="1616"/>
                  </a:lnTo>
                  <a:lnTo>
                    <a:pt x="9261" y="1644"/>
                  </a:lnTo>
                  <a:lnTo>
                    <a:pt x="9285" y="1672"/>
                  </a:lnTo>
                  <a:lnTo>
                    <a:pt x="9332" y="1692"/>
                  </a:lnTo>
                  <a:lnTo>
                    <a:pt x="9356" y="1720"/>
                  </a:lnTo>
                  <a:lnTo>
                    <a:pt x="9368" y="1741"/>
                  </a:lnTo>
                  <a:lnTo>
                    <a:pt x="9415" y="1893"/>
                  </a:lnTo>
                  <a:lnTo>
                    <a:pt x="9450" y="1906"/>
                  </a:lnTo>
                  <a:lnTo>
                    <a:pt x="9474" y="1906"/>
                  </a:lnTo>
                  <a:lnTo>
                    <a:pt x="9533" y="1886"/>
                  </a:lnTo>
                  <a:lnTo>
                    <a:pt x="9616" y="1844"/>
                  </a:lnTo>
                  <a:lnTo>
                    <a:pt x="9640" y="1831"/>
                  </a:lnTo>
                  <a:lnTo>
                    <a:pt x="9675" y="1796"/>
                  </a:lnTo>
                  <a:lnTo>
                    <a:pt x="9699" y="1775"/>
                  </a:lnTo>
                  <a:lnTo>
                    <a:pt x="9722" y="1761"/>
                  </a:lnTo>
                  <a:lnTo>
                    <a:pt x="9758" y="1768"/>
                  </a:lnTo>
                  <a:lnTo>
                    <a:pt x="9805" y="1782"/>
                  </a:lnTo>
                  <a:lnTo>
                    <a:pt x="9900" y="1837"/>
                  </a:lnTo>
                  <a:lnTo>
                    <a:pt x="10314" y="2107"/>
                  </a:lnTo>
                  <a:lnTo>
                    <a:pt x="10397" y="2190"/>
                  </a:lnTo>
                  <a:lnTo>
                    <a:pt x="10456" y="2238"/>
                  </a:lnTo>
                  <a:lnTo>
                    <a:pt x="10609" y="2286"/>
                  </a:lnTo>
                  <a:lnTo>
                    <a:pt x="10834" y="2404"/>
                  </a:lnTo>
                  <a:lnTo>
                    <a:pt x="10905" y="2404"/>
                  </a:lnTo>
                  <a:lnTo>
                    <a:pt x="11012" y="2321"/>
                  </a:lnTo>
                  <a:lnTo>
                    <a:pt x="11082" y="2286"/>
                  </a:lnTo>
                  <a:lnTo>
                    <a:pt x="11177" y="2210"/>
                  </a:lnTo>
                  <a:lnTo>
                    <a:pt x="11213" y="2190"/>
                  </a:lnTo>
                  <a:lnTo>
                    <a:pt x="11284" y="2169"/>
                  </a:lnTo>
                  <a:lnTo>
                    <a:pt x="11378" y="2210"/>
                  </a:lnTo>
                  <a:lnTo>
                    <a:pt x="11414" y="2224"/>
                  </a:lnTo>
                  <a:lnTo>
                    <a:pt x="11473" y="2252"/>
                  </a:lnTo>
                  <a:lnTo>
                    <a:pt x="11544" y="2293"/>
                  </a:lnTo>
                  <a:lnTo>
                    <a:pt x="11757" y="2473"/>
                  </a:lnTo>
                  <a:lnTo>
                    <a:pt x="11780" y="2487"/>
                  </a:lnTo>
                  <a:lnTo>
                    <a:pt x="11768" y="2570"/>
                  </a:lnTo>
                  <a:lnTo>
                    <a:pt x="11792" y="2583"/>
                  </a:lnTo>
                  <a:lnTo>
                    <a:pt x="11804" y="2597"/>
                  </a:lnTo>
                  <a:lnTo>
                    <a:pt x="11816" y="2618"/>
                  </a:lnTo>
                  <a:lnTo>
                    <a:pt x="11839" y="2666"/>
                  </a:lnTo>
                  <a:lnTo>
                    <a:pt x="11839" y="2701"/>
                  </a:lnTo>
                  <a:lnTo>
                    <a:pt x="11828" y="2735"/>
                  </a:lnTo>
                  <a:lnTo>
                    <a:pt x="11780" y="2770"/>
                  </a:lnTo>
                  <a:lnTo>
                    <a:pt x="11686" y="2811"/>
                  </a:lnTo>
                  <a:lnTo>
                    <a:pt x="11662" y="2846"/>
                  </a:lnTo>
                  <a:lnTo>
                    <a:pt x="11721" y="2908"/>
                  </a:lnTo>
                  <a:lnTo>
                    <a:pt x="11745" y="2956"/>
                  </a:lnTo>
                  <a:lnTo>
                    <a:pt x="11768" y="2984"/>
                  </a:lnTo>
                  <a:lnTo>
                    <a:pt x="11828" y="3018"/>
                  </a:lnTo>
                  <a:lnTo>
                    <a:pt x="11922" y="3074"/>
                  </a:lnTo>
                  <a:lnTo>
                    <a:pt x="12064" y="3039"/>
                  </a:lnTo>
                  <a:lnTo>
                    <a:pt x="12111" y="3046"/>
                  </a:lnTo>
                  <a:lnTo>
                    <a:pt x="12135" y="3060"/>
                  </a:lnTo>
                  <a:lnTo>
                    <a:pt x="12194" y="3205"/>
                  </a:lnTo>
                  <a:lnTo>
                    <a:pt x="12206" y="3308"/>
                  </a:lnTo>
                  <a:lnTo>
                    <a:pt x="12277" y="3412"/>
                  </a:lnTo>
                  <a:lnTo>
                    <a:pt x="12277" y="3454"/>
                  </a:lnTo>
                  <a:lnTo>
                    <a:pt x="12206" y="3585"/>
                  </a:lnTo>
                  <a:lnTo>
                    <a:pt x="12218" y="3619"/>
                  </a:lnTo>
                  <a:lnTo>
                    <a:pt x="12194" y="3688"/>
                  </a:lnTo>
                  <a:lnTo>
                    <a:pt x="12171" y="3716"/>
                  </a:lnTo>
                  <a:lnTo>
                    <a:pt x="11993" y="3813"/>
                  </a:lnTo>
                  <a:lnTo>
                    <a:pt x="11733" y="4089"/>
                  </a:lnTo>
                  <a:lnTo>
                    <a:pt x="11402" y="4303"/>
                  </a:lnTo>
                  <a:lnTo>
                    <a:pt x="11343" y="4303"/>
                  </a:lnTo>
                  <a:lnTo>
                    <a:pt x="11319" y="4303"/>
                  </a:lnTo>
                  <a:lnTo>
                    <a:pt x="11307" y="4310"/>
                  </a:lnTo>
                  <a:lnTo>
                    <a:pt x="11307" y="4324"/>
                  </a:lnTo>
                  <a:lnTo>
                    <a:pt x="11295" y="4338"/>
                  </a:lnTo>
                  <a:lnTo>
                    <a:pt x="11224" y="4386"/>
                  </a:lnTo>
                  <a:lnTo>
                    <a:pt x="11213" y="4400"/>
                  </a:lnTo>
                  <a:lnTo>
                    <a:pt x="11213" y="4413"/>
                  </a:lnTo>
                  <a:lnTo>
                    <a:pt x="11189" y="4434"/>
                  </a:lnTo>
                  <a:lnTo>
                    <a:pt x="11189" y="4455"/>
                  </a:lnTo>
                  <a:lnTo>
                    <a:pt x="11189" y="4469"/>
                  </a:lnTo>
                  <a:lnTo>
                    <a:pt x="11189" y="4483"/>
                  </a:lnTo>
                  <a:lnTo>
                    <a:pt x="11165" y="4483"/>
                  </a:lnTo>
                  <a:lnTo>
                    <a:pt x="11142" y="4483"/>
                  </a:lnTo>
                  <a:lnTo>
                    <a:pt x="11106" y="4476"/>
                  </a:lnTo>
                  <a:lnTo>
                    <a:pt x="11071" y="4489"/>
                  </a:lnTo>
                  <a:lnTo>
                    <a:pt x="11071" y="4503"/>
                  </a:lnTo>
                  <a:lnTo>
                    <a:pt x="11059" y="4565"/>
                  </a:lnTo>
                  <a:lnTo>
                    <a:pt x="10964" y="4593"/>
                  </a:lnTo>
                  <a:lnTo>
                    <a:pt x="10941" y="4600"/>
                  </a:lnTo>
                  <a:lnTo>
                    <a:pt x="10905" y="4593"/>
                  </a:lnTo>
                  <a:lnTo>
                    <a:pt x="10881" y="4586"/>
                  </a:lnTo>
                  <a:lnTo>
                    <a:pt x="10822" y="4559"/>
                  </a:lnTo>
                  <a:lnTo>
                    <a:pt x="10799" y="4552"/>
                  </a:lnTo>
                  <a:lnTo>
                    <a:pt x="10763" y="4552"/>
                  </a:lnTo>
                  <a:lnTo>
                    <a:pt x="10609" y="4565"/>
                  </a:lnTo>
                  <a:lnTo>
                    <a:pt x="10586" y="4565"/>
                  </a:lnTo>
                  <a:lnTo>
                    <a:pt x="10562" y="4559"/>
                  </a:lnTo>
                  <a:lnTo>
                    <a:pt x="10562" y="4552"/>
                  </a:lnTo>
                  <a:lnTo>
                    <a:pt x="10550" y="4552"/>
                  </a:lnTo>
                  <a:lnTo>
                    <a:pt x="10515" y="4559"/>
                  </a:lnTo>
                  <a:lnTo>
                    <a:pt x="10491" y="4572"/>
                  </a:lnTo>
                  <a:lnTo>
                    <a:pt x="10467" y="4579"/>
                  </a:lnTo>
                  <a:lnTo>
                    <a:pt x="10444" y="4572"/>
                  </a:lnTo>
                  <a:lnTo>
                    <a:pt x="10361" y="4489"/>
                  </a:lnTo>
                  <a:lnTo>
                    <a:pt x="10337" y="4476"/>
                  </a:lnTo>
                  <a:lnTo>
                    <a:pt x="10290" y="4476"/>
                  </a:lnTo>
                  <a:lnTo>
                    <a:pt x="10243" y="4483"/>
                  </a:lnTo>
                  <a:lnTo>
                    <a:pt x="10184" y="4496"/>
                  </a:lnTo>
                  <a:lnTo>
                    <a:pt x="10172" y="4510"/>
                  </a:lnTo>
                  <a:lnTo>
                    <a:pt x="10124" y="4545"/>
                  </a:lnTo>
                  <a:lnTo>
                    <a:pt x="10030" y="4531"/>
                  </a:lnTo>
                  <a:lnTo>
                    <a:pt x="9852" y="4476"/>
                  </a:lnTo>
                  <a:lnTo>
                    <a:pt x="9782" y="4503"/>
                  </a:lnTo>
                  <a:lnTo>
                    <a:pt x="9687" y="4510"/>
                  </a:lnTo>
                  <a:lnTo>
                    <a:pt x="9604" y="4496"/>
                  </a:lnTo>
                  <a:lnTo>
                    <a:pt x="9439" y="4351"/>
                  </a:lnTo>
                  <a:lnTo>
                    <a:pt x="9379" y="4338"/>
                  </a:lnTo>
                  <a:lnTo>
                    <a:pt x="8776" y="4255"/>
                  </a:lnTo>
                  <a:lnTo>
                    <a:pt x="8729" y="4255"/>
                  </a:lnTo>
                  <a:lnTo>
                    <a:pt x="8682" y="4268"/>
                  </a:lnTo>
                  <a:lnTo>
                    <a:pt x="8540" y="4324"/>
                  </a:lnTo>
                  <a:lnTo>
                    <a:pt x="8504" y="4351"/>
                  </a:lnTo>
                  <a:lnTo>
                    <a:pt x="8469" y="4386"/>
                  </a:lnTo>
                  <a:lnTo>
                    <a:pt x="8386" y="4400"/>
                  </a:lnTo>
                  <a:lnTo>
                    <a:pt x="8244" y="4372"/>
                  </a:lnTo>
                  <a:lnTo>
                    <a:pt x="8102" y="4324"/>
                  </a:lnTo>
                  <a:lnTo>
                    <a:pt x="7806" y="4179"/>
                  </a:lnTo>
                  <a:lnTo>
                    <a:pt x="7511" y="3992"/>
                  </a:lnTo>
                  <a:lnTo>
                    <a:pt x="7475" y="3971"/>
                  </a:lnTo>
                  <a:lnTo>
                    <a:pt x="7428" y="3971"/>
                  </a:lnTo>
                  <a:lnTo>
                    <a:pt x="7392" y="3971"/>
                  </a:lnTo>
                  <a:lnTo>
                    <a:pt x="7345" y="3971"/>
                  </a:lnTo>
                  <a:lnTo>
                    <a:pt x="7002" y="3909"/>
                  </a:lnTo>
                  <a:lnTo>
                    <a:pt x="6837" y="3861"/>
                  </a:lnTo>
                  <a:lnTo>
                    <a:pt x="6541" y="3744"/>
                  </a:lnTo>
                  <a:lnTo>
                    <a:pt x="5429" y="3460"/>
                  </a:lnTo>
                  <a:lnTo>
                    <a:pt x="5205" y="3440"/>
                  </a:lnTo>
                  <a:lnTo>
                    <a:pt x="5169" y="3426"/>
                  </a:lnTo>
                  <a:lnTo>
                    <a:pt x="4980" y="3336"/>
                  </a:lnTo>
                  <a:lnTo>
                    <a:pt x="4873" y="3302"/>
                  </a:lnTo>
                  <a:lnTo>
                    <a:pt x="4814" y="3281"/>
                  </a:lnTo>
                  <a:lnTo>
                    <a:pt x="4755" y="3274"/>
                  </a:lnTo>
                  <a:lnTo>
                    <a:pt x="4708" y="3267"/>
                  </a:lnTo>
                  <a:lnTo>
                    <a:pt x="4613" y="3212"/>
                  </a:lnTo>
                  <a:lnTo>
                    <a:pt x="4566" y="3184"/>
                  </a:lnTo>
                  <a:lnTo>
                    <a:pt x="4483" y="3122"/>
                  </a:lnTo>
                  <a:lnTo>
                    <a:pt x="4223" y="2763"/>
                  </a:lnTo>
                  <a:lnTo>
                    <a:pt x="4164" y="2728"/>
                  </a:lnTo>
                  <a:lnTo>
                    <a:pt x="4010" y="2701"/>
                  </a:lnTo>
                  <a:lnTo>
                    <a:pt x="3951" y="2680"/>
                  </a:lnTo>
                  <a:lnTo>
                    <a:pt x="3277" y="2342"/>
                  </a:lnTo>
                  <a:lnTo>
                    <a:pt x="3218" y="2328"/>
                  </a:lnTo>
                  <a:lnTo>
                    <a:pt x="3182" y="2307"/>
                  </a:lnTo>
                  <a:lnTo>
                    <a:pt x="3170" y="2197"/>
                  </a:lnTo>
                  <a:lnTo>
                    <a:pt x="3147" y="2155"/>
                  </a:lnTo>
                  <a:lnTo>
                    <a:pt x="3087" y="2121"/>
                  </a:lnTo>
                  <a:lnTo>
                    <a:pt x="2922" y="2079"/>
                  </a:lnTo>
                  <a:lnTo>
                    <a:pt x="2851" y="2058"/>
                  </a:lnTo>
                  <a:lnTo>
                    <a:pt x="2768" y="2024"/>
                  </a:lnTo>
                  <a:lnTo>
                    <a:pt x="2520" y="1941"/>
                  </a:lnTo>
                  <a:lnTo>
                    <a:pt x="2271" y="1831"/>
                  </a:lnTo>
                  <a:lnTo>
                    <a:pt x="2189" y="1817"/>
                  </a:lnTo>
                  <a:lnTo>
                    <a:pt x="2106" y="1810"/>
                  </a:lnTo>
                  <a:lnTo>
                    <a:pt x="1869" y="1755"/>
                  </a:lnTo>
                  <a:lnTo>
                    <a:pt x="1727" y="1741"/>
                  </a:lnTo>
                  <a:lnTo>
                    <a:pt x="1420" y="1734"/>
                  </a:lnTo>
                  <a:lnTo>
                    <a:pt x="1266" y="1713"/>
                  </a:lnTo>
                  <a:lnTo>
                    <a:pt x="1148" y="1685"/>
                  </a:lnTo>
                  <a:lnTo>
                    <a:pt x="1030" y="1637"/>
                  </a:lnTo>
                  <a:lnTo>
                    <a:pt x="911" y="1582"/>
                  </a:lnTo>
                  <a:lnTo>
                    <a:pt x="817" y="1527"/>
                  </a:lnTo>
                  <a:lnTo>
                    <a:pt x="687" y="1409"/>
                  </a:lnTo>
                  <a:lnTo>
                    <a:pt x="663" y="1382"/>
                  </a:lnTo>
                  <a:lnTo>
                    <a:pt x="509" y="1285"/>
                  </a:lnTo>
                  <a:lnTo>
                    <a:pt x="438" y="1216"/>
                  </a:lnTo>
                  <a:lnTo>
                    <a:pt x="166" y="850"/>
                  </a:lnTo>
                  <a:lnTo>
                    <a:pt x="83" y="774"/>
                  </a:lnTo>
                  <a:lnTo>
                    <a:pt x="1" y="726"/>
                  </a:lnTo>
                  <a:lnTo>
                    <a:pt x="131" y="698"/>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97" name="Google Shape;622;p22">
              <a:extLst>
                <a:ext uri="{FF2B5EF4-FFF2-40B4-BE49-F238E27FC236}">
                  <a16:creationId xmlns:a16="http://schemas.microsoft.com/office/drawing/2014/main" id="{C5F63627-33C4-E59B-C0A5-A2FBCE44C3CA}"/>
                </a:ext>
              </a:extLst>
            </p:cNvPr>
            <p:cNvSpPr/>
            <p:nvPr/>
          </p:nvSpPr>
          <p:spPr>
            <a:xfrm flipH="1">
              <a:off x="3792953" y="3202013"/>
              <a:ext cx="1157099" cy="773597"/>
            </a:xfrm>
            <a:custGeom>
              <a:avLst/>
              <a:gdLst/>
              <a:ahLst/>
              <a:cxnLst/>
              <a:rect l="l" t="t" r="r" b="b"/>
              <a:pathLst>
                <a:path w="19007" h="8116" extrusionOk="0">
                  <a:moveTo>
                    <a:pt x="119" y="6223"/>
                  </a:moveTo>
                  <a:lnTo>
                    <a:pt x="249" y="6195"/>
                  </a:lnTo>
                  <a:lnTo>
                    <a:pt x="344" y="6167"/>
                  </a:lnTo>
                  <a:lnTo>
                    <a:pt x="379" y="6161"/>
                  </a:lnTo>
                  <a:lnTo>
                    <a:pt x="497" y="6181"/>
                  </a:lnTo>
                  <a:lnTo>
                    <a:pt x="545" y="6181"/>
                  </a:lnTo>
                  <a:lnTo>
                    <a:pt x="580" y="6181"/>
                  </a:lnTo>
                  <a:lnTo>
                    <a:pt x="639" y="6167"/>
                  </a:lnTo>
                  <a:lnTo>
                    <a:pt x="687" y="6167"/>
                  </a:lnTo>
                  <a:lnTo>
                    <a:pt x="746" y="6174"/>
                  </a:lnTo>
                  <a:lnTo>
                    <a:pt x="781" y="6188"/>
                  </a:lnTo>
                  <a:lnTo>
                    <a:pt x="829" y="6188"/>
                  </a:lnTo>
                  <a:lnTo>
                    <a:pt x="1018" y="6119"/>
                  </a:lnTo>
                  <a:lnTo>
                    <a:pt x="1408" y="6009"/>
                  </a:lnTo>
                  <a:lnTo>
                    <a:pt x="1455" y="5981"/>
                  </a:lnTo>
                  <a:lnTo>
                    <a:pt x="1526" y="5898"/>
                  </a:lnTo>
                  <a:lnTo>
                    <a:pt x="1574" y="5884"/>
                  </a:lnTo>
                  <a:lnTo>
                    <a:pt x="1668" y="5864"/>
                  </a:lnTo>
                  <a:lnTo>
                    <a:pt x="1704" y="5836"/>
                  </a:lnTo>
                  <a:lnTo>
                    <a:pt x="1739" y="5795"/>
                  </a:lnTo>
                  <a:lnTo>
                    <a:pt x="1775" y="5753"/>
                  </a:lnTo>
                  <a:lnTo>
                    <a:pt x="1834" y="5746"/>
                  </a:lnTo>
                  <a:lnTo>
                    <a:pt x="1952" y="5795"/>
                  </a:lnTo>
                  <a:lnTo>
                    <a:pt x="2011" y="5795"/>
                  </a:lnTo>
                  <a:lnTo>
                    <a:pt x="2023" y="5767"/>
                  </a:lnTo>
                  <a:lnTo>
                    <a:pt x="2011" y="5725"/>
                  </a:lnTo>
                  <a:lnTo>
                    <a:pt x="1999" y="5691"/>
                  </a:lnTo>
                  <a:lnTo>
                    <a:pt x="1988" y="5656"/>
                  </a:lnTo>
                  <a:lnTo>
                    <a:pt x="2070" y="5615"/>
                  </a:lnTo>
                  <a:lnTo>
                    <a:pt x="2224" y="5560"/>
                  </a:lnTo>
                  <a:lnTo>
                    <a:pt x="2354" y="5504"/>
                  </a:lnTo>
                  <a:lnTo>
                    <a:pt x="2354" y="5449"/>
                  </a:lnTo>
                  <a:lnTo>
                    <a:pt x="2319" y="5422"/>
                  </a:lnTo>
                  <a:lnTo>
                    <a:pt x="2307" y="5380"/>
                  </a:lnTo>
                  <a:lnTo>
                    <a:pt x="2331" y="5346"/>
                  </a:lnTo>
                  <a:lnTo>
                    <a:pt x="2378" y="5318"/>
                  </a:lnTo>
                  <a:lnTo>
                    <a:pt x="2437" y="5290"/>
                  </a:lnTo>
                  <a:lnTo>
                    <a:pt x="2472" y="5304"/>
                  </a:lnTo>
                  <a:lnTo>
                    <a:pt x="2484" y="5325"/>
                  </a:lnTo>
                  <a:lnTo>
                    <a:pt x="2508" y="5325"/>
                  </a:lnTo>
                  <a:lnTo>
                    <a:pt x="2579" y="5304"/>
                  </a:lnTo>
                  <a:lnTo>
                    <a:pt x="2603" y="5263"/>
                  </a:lnTo>
                  <a:lnTo>
                    <a:pt x="2626" y="5173"/>
                  </a:lnTo>
                  <a:lnTo>
                    <a:pt x="2662" y="5125"/>
                  </a:lnTo>
                  <a:lnTo>
                    <a:pt x="2733" y="5104"/>
                  </a:lnTo>
                  <a:lnTo>
                    <a:pt x="2886" y="5097"/>
                  </a:lnTo>
                  <a:lnTo>
                    <a:pt x="2922" y="5083"/>
                  </a:lnTo>
                  <a:lnTo>
                    <a:pt x="2934" y="5062"/>
                  </a:lnTo>
                  <a:lnTo>
                    <a:pt x="2946" y="5035"/>
                  </a:lnTo>
                  <a:lnTo>
                    <a:pt x="2969" y="5014"/>
                  </a:lnTo>
                  <a:lnTo>
                    <a:pt x="3005" y="5000"/>
                  </a:lnTo>
                  <a:lnTo>
                    <a:pt x="3170" y="4966"/>
                  </a:lnTo>
                  <a:lnTo>
                    <a:pt x="3241" y="4952"/>
                  </a:lnTo>
                  <a:lnTo>
                    <a:pt x="3501" y="4945"/>
                  </a:lnTo>
                  <a:lnTo>
                    <a:pt x="3525" y="4924"/>
                  </a:lnTo>
                  <a:lnTo>
                    <a:pt x="3596" y="4835"/>
                  </a:lnTo>
                  <a:lnTo>
                    <a:pt x="3631" y="4814"/>
                  </a:lnTo>
                  <a:lnTo>
                    <a:pt x="3750" y="4793"/>
                  </a:lnTo>
                  <a:lnTo>
                    <a:pt x="3785" y="4772"/>
                  </a:lnTo>
                  <a:lnTo>
                    <a:pt x="3773" y="4738"/>
                  </a:lnTo>
                  <a:lnTo>
                    <a:pt x="3762" y="4696"/>
                  </a:lnTo>
                  <a:lnTo>
                    <a:pt x="3762" y="4662"/>
                  </a:lnTo>
                  <a:lnTo>
                    <a:pt x="3785" y="4614"/>
                  </a:lnTo>
                  <a:lnTo>
                    <a:pt x="3809" y="4614"/>
                  </a:lnTo>
                  <a:lnTo>
                    <a:pt x="3844" y="4634"/>
                  </a:lnTo>
                  <a:lnTo>
                    <a:pt x="3880" y="4641"/>
                  </a:lnTo>
                  <a:lnTo>
                    <a:pt x="3915" y="4627"/>
                  </a:lnTo>
                  <a:lnTo>
                    <a:pt x="3939" y="4614"/>
                  </a:lnTo>
                  <a:lnTo>
                    <a:pt x="3951" y="4545"/>
                  </a:lnTo>
                  <a:lnTo>
                    <a:pt x="3974" y="4503"/>
                  </a:lnTo>
                  <a:lnTo>
                    <a:pt x="4034" y="4496"/>
                  </a:lnTo>
                  <a:lnTo>
                    <a:pt x="4081" y="4489"/>
                  </a:lnTo>
                  <a:lnTo>
                    <a:pt x="4128" y="4475"/>
                  </a:lnTo>
                  <a:lnTo>
                    <a:pt x="4152" y="4441"/>
                  </a:lnTo>
                  <a:lnTo>
                    <a:pt x="4164" y="4406"/>
                  </a:lnTo>
                  <a:lnTo>
                    <a:pt x="4176" y="4337"/>
                  </a:lnTo>
                  <a:lnTo>
                    <a:pt x="4187" y="4296"/>
                  </a:lnTo>
                  <a:lnTo>
                    <a:pt x="4223" y="4261"/>
                  </a:lnTo>
                  <a:lnTo>
                    <a:pt x="4400" y="4165"/>
                  </a:lnTo>
                  <a:lnTo>
                    <a:pt x="4448" y="4151"/>
                  </a:lnTo>
                  <a:lnTo>
                    <a:pt x="4578" y="4144"/>
                  </a:lnTo>
                  <a:lnTo>
                    <a:pt x="4672" y="4123"/>
                  </a:lnTo>
                  <a:lnTo>
                    <a:pt x="4992" y="4006"/>
                  </a:lnTo>
                  <a:lnTo>
                    <a:pt x="5098" y="3951"/>
                  </a:lnTo>
                  <a:lnTo>
                    <a:pt x="5157" y="3930"/>
                  </a:lnTo>
                  <a:lnTo>
                    <a:pt x="5275" y="3902"/>
                  </a:lnTo>
                  <a:lnTo>
                    <a:pt x="5323" y="3909"/>
                  </a:lnTo>
                  <a:lnTo>
                    <a:pt x="5417" y="3916"/>
                  </a:lnTo>
                  <a:lnTo>
                    <a:pt x="5417" y="3937"/>
                  </a:lnTo>
                  <a:lnTo>
                    <a:pt x="5500" y="4013"/>
                  </a:lnTo>
                  <a:lnTo>
                    <a:pt x="5559" y="3985"/>
                  </a:lnTo>
                  <a:lnTo>
                    <a:pt x="5607" y="3944"/>
                  </a:lnTo>
                  <a:lnTo>
                    <a:pt x="5666" y="3923"/>
                  </a:lnTo>
                  <a:lnTo>
                    <a:pt x="5713" y="3916"/>
                  </a:lnTo>
                  <a:lnTo>
                    <a:pt x="5748" y="3923"/>
                  </a:lnTo>
                  <a:lnTo>
                    <a:pt x="5760" y="3937"/>
                  </a:lnTo>
                  <a:lnTo>
                    <a:pt x="5772" y="3951"/>
                  </a:lnTo>
                  <a:lnTo>
                    <a:pt x="5808" y="3957"/>
                  </a:lnTo>
                  <a:lnTo>
                    <a:pt x="5843" y="3957"/>
                  </a:lnTo>
                  <a:lnTo>
                    <a:pt x="5867" y="3964"/>
                  </a:lnTo>
                  <a:lnTo>
                    <a:pt x="5914" y="4006"/>
                  </a:lnTo>
                  <a:lnTo>
                    <a:pt x="5926" y="4027"/>
                  </a:lnTo>
                  <a:lnTo>
                    <a:pt x="5938" y="4061"/>
                  </a:lnTo>
                  <a:lnTo>
                    <a:pt x="5973" y="4102"/>
                  </a:lnTo>
                  <a:lnTo>
                    <a:pt x="5985" y="4123"/>
                  </a:lnTo>
                  <a:lnTo>
                    <a:pt x="5961" y="4172"/>
                  </a:lnTo>
                  <a:lnTo>
                    <a:pt x="5961" y="4192"/>
                  </a:lnTo>
                  <a:lnTo>
                    <a:pt x="5985" y="4227"/>
                  </a:lnTo>
                  <a:lnTo>
                    <a:pt x="6009" y="4254"/>
                  </a:lnTo>
                  <a:lnTo>
                    <a:pt x="6056" y="4268"/>
                  </a:lnTo>
                  <a:lnTo>
                    <a:pt x="6174" y="4303"/>
                  </a:lnTo>
                  <a:lnTo>
                    <a:pt x="6233" y="4330"/>
                  </a:lnTo>
                  <a:lnTo>
                    <a:pt x="6316" y="4386"/>
                  </a:lnTo>
                  <a:lnTo>
                    <a:pt x="6399" y="4420"/>
                  </a:lnTo>
                  <a:lnTo>
                    <a:pt x="6458" y="4475"/>
                  </a:lnTo>
                  <a:lnTo>
                    <a:pt x="6494" y="4489"/>
                  </a:lnTo>
                  <a:lnTo>
                    <a:pt x="6541" y="4510"/>
                  </a:lnTo>
                  <a:lnTo>
                    <a:pt x="6600" y="4517"/>
                  </a:lnTo>
                  <a:lnTo>
                    <a:pt x="6647" y="4524"/>
                  </a:lnTo>
                  <a:lnTo>
                    <a:pt x="6730" y="4524"/>
                  </a:lnTo>
                  <a:lnTo>
                    <a:pt x="6931" y="4489"/>
                  </a:lnTo>
                  <a:lnTo>
                    <a:pt x="7014" y="4455"/>
                  </a:lnTo>
                  <a:lnTo>
                    <a:pt x="7085" y="4427"/>
                  </a:lnTo>
                  <a:lnTo>
                    <a:pt x="7120" y="4393"/>
                  </a:lnTo>
                  <a:lnTo>
                    <a:pt x="7144" y="4365"/>
                  </a:lnTo>
                  <a:lnTo>
                    <a:pt x="7168" y="4337"/>
                  </a:lnTo>
                  <a:lnTo>
                    <a:pt x="7215" y="4317"/>
                  </a:lnTo>
                  <a:lnTo>
                    <a:pt x="7357" y="4296"/>
                  </a:lnTo>
                  <a:lnTo>
                    <a:pt x="7463" y="4213"/>
                  </a:lnTo>
                  <a:lnTo>
                    <a:pt x="7842" y="4020"/>
                  </a:lnTo>
                  <a:lnTo>
                    <a:pt x="8043" y="3888"/>
                  </a:lnTo>
                  <a:lnTo>
                    <a:pt x="8055" y="3833"/>
                  </a:lnTo>
                  <a:lnTo>
                    <a:pt x="8055" y="3785"/>
                  </a:lnTo>
                  <a:lnTo>
                    <a:pt x="8067" y="3757"/>
                  </a:lnTo>
                  <a:lnTo>
                    <a:pt x="8102" y="3681"/>
                  </a:lnTo>
                  <a:lnTo>
                    <a:pt x="8149" y="3647"/>
                  </a:lnTo>
                  <a:lnTo>
                    <a:pt x="8197" y="3605"/>
                  </a:lnTo>
                  <a:lnTo>
                    <a:pt x="8256" y="3543"/>
                  </a:lnTo>
                  <a:lnTo>
                    <a:pt x="8315" y="3509"/>
                  </a:lnTo>
                  <a:lnTo>
                    <a:pt x="8504" y="3419"/>
                  </a:lnTo>
                  <a:lnTo>
                    <a:pt x="8563" y="3384"/>
                  </a:lnTo>
                  <a:lnTo>
                    <a:pt x="8954" y="3053"/>
                  </a:lnTo>
                  <a:lnTo>
                    <a:pt x="8965" y="3025"/>
                  </a:lnTo>
                  <a:lnTo>
                    <a:pt x="8989" y="2963"/>
                  </a:lnTo>
                  <a:lnTo>
                    <a:pt x="9308" y="2928"/>
                  </a:lnTo>
                  <a:lnTo>
                    <a:pt x="9675" y="2949"/>
                  </a:lnTo>
                  <a:lnTo>
                    <a:pt x="9817" y="2949"/>
                  </a:lnTo>
                  <a:lnTo>
                    <a:pt x="9923" y="2942"/>
                  </a:lnTo>
                  <a:lnTo>
                    <a:pt x="12182" y="2473"/>
                  </a:lnTo>
                  <a:lnTo>
                    <a:pt x="12336" y="2410"/>
                  </a:lnTo>
                  <a:lnTo>
                    <a:pt x="12466" y="2314"/>
                  </a:lnTo>
                  <a:lnTo>
                    <a:pt x="12549" y="2210"/>
                  </a:lnTo>
                  <a:lnTo>
                    <a:pt x="12584" y="2107"/>
                  </a:lnTo>
                  <a:lnTo>
                    <a:pt x="12584" y="2031"/>
                  </a:lnTo>
                  <a:lnTo>
                    <a:pt x="12549" y="1962"/>
                  </a:lnTo>
                  <a:lnTo>
                    <a:pt x="12478" y="1906"/>
                  </a:lnTo>
                  <a:lnTo>
                    <a:pt x="12395" y="1851"/>
                  </a:lnTo>
                  <a:lnTo>
                    <a:pt x="12336" y="1803"/>
                  </a:lnTo>
                  <a:lnTo>
                    <a:pt x="12312" y="1761"/>
                  </a:lnTo>
                  <a:lnTo>
                    <a:pt x="12312" y="1720"/>
                  </a:lnTo>
                  <a:lnTo>
                    <a:pt x="12348" y="1671"/>
                  </a:lnTo>
                  <a:lnTo>
                    <a:pt x="12407" y="1623"/>
                  </a:lnTo>
                  <a:lnTo>
                    <a:pt x="12644" y="1471"/>
                  </a:lnTo>
                  <a:lnTo>
                    <a:pt x="12703" y="1416"/>
                  </a:lnTo>
                  <a:lnTo>
                    <a:pt x="12738" y="1347"/>
                  </a:lnTo>
                  <a:lnTo>
                    <a:pt x="12750" y="1271"/>
                  </a:lnTo>
                  <a:lnTo>
                    <a:pt x="12750" y="1202"/>
                  </a:lnTo>
                  <a:lnTo>
                    <a:pt x="12726" y="1084"/>
                  </a:lnTo>
                  <a:lnTo>
                    <a:pt x="12513" y="594"/>
                  </a:lnTo>
                  <a:lnTo>
                    <a:pt x="12513" y="511"/>
                  </a:lnTo>
                  <a:lnTo>
                    <a:pt x="12561" y="470"/>
                  </a:lnTo>
                  <a:lnTo>
                    <a:pt x="12632" y="435"/>
                  </a:lnTo>
                  <a:lnTo>
                    <a:pt x="12703" y="394"/>
                  </a:lnTo>
                  <a:lnTo>
                    <a:pt x="12762" y="345"/>
                  </a:lnTo>
                  <a:lnTo>
                    <a:pt x="12868" y="180"/>
                  </a:lnTo>
                  <a:lnTo>
                    <a:pt x="12904" y="145"/>
                  </a:lnTo>
                  <a:lnTo>
                    <a:pt x="12951" y="118"/>
                  </a:lnTo>
                  <a:lnTo>
                    <a:pt x="13022" y="97"/>
                  </a:lnTo>
                  <a:lnTo>
                    <a:pt x="13105" y="90"/>
                  </a:lnTo>
                  <a:lnTo>
                    <a:pt x="13282" y="69"/>
                  </a:lnTo>
                  <a:lnTo>
                    <a:pt x="13661" y="0"/>
                  </a:lnTo>
                  <a:lnTo>
                    <a:pt x="13732" y="14"/>
                  </a:lnTo>
                  <a:lnTo>
                    <a:pt x="13755" y="21"/>
                  </a:lnTo>
                  <a:lnTo>
                    <a:pt x="13814" y="55"/>
                  </a:lnTo>
                  <a:lnTo>
                    <a:pt x="13968" y="131"/>
                  </a:lnTo>
                  <a:lnTo>
                    <a:pt x="14134" y="256"/>
                  </a:lnTo>
                  <a:lnTo>
                    <a:pt x="14205" y="339"/>
                  </a:lnTo>
                  <a:lnTo>
                    <a:pt x="14252" y="408"/>
                  </a:lnTo>
                  <a:lnTo>
                    <a:pt x="14276" y="449"/>
                  </a:lnTo>
                  <a:lnTo>
                    <a:pt x="14240" y="504"/>
                  </a:lnTo>
                  <a:lnTo>
                    <a:pt x="14157" y="539"/>
                  </a:lnTo>
                  <a:lnTo>
                    <a:pt x="14063" y="594"/>
                  </a:lnTo>
                  <a:lnTo>
                    <a:pt x="14039" y="663"/>
                  </a:lnTo>
                  <a:lnTo>
                    <a:pt x="14063" y="698"/>
                  </a:lnTo>
                  <a:lnTo>
                    <a:pt x="14193" y="787"/>
                  </a:lnTo>
                  <a:lnTo>
                    <a:pt x="14524" y="932"/>
                  </a:lnTo>
                  <a:lnTo>
                    <a:pt x="14654" y="953"/>
                  </a:lnTo>
                  <a:lnTo>
                    <a:pt x="14690" y="946"/>
                  </a:lnTo>
                  <a:lnTo>
                    <a:pt x="14808" y="912"/>
                  </a:lnTo>
                  <a:lnTo>
                    <a:pt x="14843" y="905"/>
                  </a:lnTo>
                  <a:lnTo>
                    <a:pt x="14891" y="912"/>
                  </a:lnTo>
                  <a:lnTo>
                    <a:pt x="14938" y="939"/>
                  </a:lnTo>
                  <a:lnTo>
                    <a:pt x="14997" y="988"/>
                  </a:lnTo>
                  <a:lnTo>
                    <a:pt x="15115" y="1236"/>
                  </a:lnTo>
                  <a:lnTo>
                    <a:pt x="15175" y="1305"/>
                  </a:lnTo>
                  <a:lnTo>
                    <a:pt x="15222" y="1354"/>
                  </a:lnTo>
                  <a:lnTo>
                    <a:pt x="15364" y="1444"/>
                  </a:lnTo>
                  <a:lnTo>
                    <a:pt x="15399" y="1457"/>
                  </a:lnTo>
                  <a:lnTo>
                    <a:pt x="15588" y="1533"/>
                  </a:lnTo>
                  <a:lnTo>
                    <a:pt x="15659" y="1575"/>
                  </a:lnTo>
                  <a:lnTo>
                    <a:pt x="15754" y="1665"/>
                  </a:lnTo>
                  <a:lnTo>
                    <a:pt x="15872" y="1782"/>
                  </a:lnTo>
                  <a:lnTo>
                    <a:pt x="16156" y="2051"/>
                  </a:lnTo>
                  <a:lnTo>
                    <a:pt x="16452" y="2203"/>
                  </a:lnTo>
                  <a:lnTo>
                    <a:pt x="16700" y="2424"/>
                  </a:lnTo>
                  <a:lnTo>
                    <a:pt x="16889" y="2576"/>
                  </a:lnTo>
                  <a:lnTo>
                    <a:pt x="17138" y="2728"/>
                  </a:lnTo>
                  <a:lnTo>
                    <a:pt x="17221" y="2783"/>
                  </a:lnTo>
                  <a:lnTo>
                    <a:pt x="17268" y="2839"/>
                  </a:lnTo>
                  <a:lnTo>
                    <a:pt x="17327" y="2866"/>
                  </a:lnTo>
                  <a:lnTo>
                    <a:pt x="17516" y="2949"/>
                  </a:lnTo>
                  <a:lnTo>
                    <a:pt x="17587" y="2991"/>
                  </a:lnTo>
                  <a:lnTo>
                    <a:pt x="17658" y="3039"/>
                  </a:lnTo>
                  <a:lnTo>
                    <a:pt x="17717" y="3080"/>
                  </a:lnTo>
                  <a:lnTo>
                    <a:pt x="17800" y="3101"/>
                  </a:lnTo>
                  <a:lnTo>
                    <a:pt x="17895" y="3108"/>
                  </a:lnTo>
                  <a:lnTo>
                    <a:pt x="17989" y="3101"/>
                  </a:lnTo>
                  <a:lnTo>
                    <a:pt x="18190" y="3094"/>
                  </a:lnTo>
                  <a:lnTo>
                    <a:pt x="18427" y="3073"/>
                  </a:lnTo>
                  <a:lnTo>
                    <a:pt x="18510" y="3101"/>
                  </a:lnTo>
                  <a:lnTo>
                    <a:pt x="18569" y="3163"/>
                  </a:lnTo>
                  <a:lnTo>
                    <a:pt x="18746" y="3322"/>
                  </a:lnTo>
                  <a:lnTo>
                    <a:pt x="18829" y="3433"/>
                  </a:lnTo>
                  <a:lnTo>
                    <a:pt x="18853" y="3502"/>
                  </a:lnTo>
                  <a:lnTo>
                    <a:pt x="18876" y="3543"/>
                  </a:lnTo>
                  <a:lnTo>
                    <a:pt x="18959" y="3598"/>
                  </a:lnTo>
                  <a:lnTo>
                    <a:pt x="18971" y="3626"/>
                  </a:lnTo>
                  <a:lnTo>
                    <a:pt x="19006" y="3916"/>
                  </a:lnTo>
                  <a:lnTo>
                    <a:pt x="19006" y="3944"/>
                  </a:lnTo>
                  <a:lnTo>
                    <a:pt x="18959" y="3992"/>
                  </a:lnTo>
                  <a:lnTo>
                    <a:pt x="18912" y="4027"/>
                  </a:lnTo>
                  <a:lnTo>
                    <a:pt x="18853" y="4047"/>
                  </a:lnTo>
                  <a:lnTo>
                    <a:pt x="18675" y="4068"/>
                  </a:lnTo>
                  <a:lnTo>
                    <a:pt x="18522" y="4054"/>
                  </a:lnTo>
                  <a:lnTo>
                    <a:pt x="18486" y="4061"/>
                  </a:lnTo>
                  <a:lnTo>
                    <a:pt x="18108" y="4261"/>
                  </a:lnTo>
                  <a:lnTo>
                    <a:pt x="18048" y="4254"/>
                  </a:lnTo>
                  <a:lnTo>
                    <a:pt x="18001" y="4261"/>
                  </a:lnTo>
                  <a:lnTo>
                    <a:pt x="17895" y="4282"/>
                  </a:lnTo>
                  <a:lnTo>
                    <a:pt x="17824" y="4289"/>
                  </a:lnTo>
                  <a:lnTo>
                    <a:pt x="17682" y="4275"/>
                  </a:lnTo>
                  <a:lnTo>
                    <a:pt x="17623" y="4289"/>
                  </a:lnTo>
                  <a:lnTo>
                    <a:pt x="17564" y="4317"/>
                  </a:lnTo>
                  <a:lnTo>
                    <a:pt x="17552" y="4337"/>
                  </a:lnTo>
                  <a:lnTo>
                    <a:pt x="17552" y="4372"/>
                  </a:lnTo>
                  <a:lnTo>
                    <a:pt x="17540" y="4406"/>
                  </a:lnTo>
                  <a:lnTo>
                    <a:pt x="17493" y="4462"/>
                  </a:lnTo>
                  <a:lnTo>
                    <a:pt x="17280" y="4600"/>
                  </a:lnTo>
                  <a:lnTo>
                    <a:pt x="17221" y="4627"/>
                  </a:lnTo>
                  <a:lnTo>
                    <a:pt x="17067" y="4634"/>
                  </a:lnTo>
                  <a:lnTo>
                    <a:pt x="16984" y="4655"/>
                  </a:lnTo>
                  <a:lnTo>
                    <a:pt x="16913" y="4683"/>
                  </a:lnTo>
                  <a:lnTo>
                    <a:pt x="16854" y="4696"/>
                  </a:lnTo>
                  <a:lnTo>
                    <a:pt x="16783" y="4696"/>
                  </a:lnTo>
                  <a:lnTo>
                    <a:pt x="16523" y="4683"/>
                  </a:lnTo>
                  <a:lnTo>
                    <a:pt x="16345" y="4696"/>
                  </a:lnTo>
                  <a:lnTo>
                    <a:pt x="16192" y="4738"/>
                  </a:lnTo>
                  <a:lnTo>
                    <a:pt x="15955" y="4883"/>
                  </a:lnTo>
                  <a:lnTo>
                    <a:pt x="15813" y="4917"/>
                  </a:lnTo>
                  <a:lnTo>
                    <a:pt x="15482" y="4924"/>
                  </a:lnTo>
                  <a:lnTo>
                    <a:pt x="15269" y="4911"/>
                  </a:lnTo>
                  <a:lnTo>
                    <a:pt x="15198" y="4917"/>
                  </a:lnTo>
                  <a:lnTo>
                    <a:pt x="15104" y="4945"/>
                  </a:lnTo>
                  <a:lnTo>
                    <a:pt x="15056" y="4959"/>
                  </a:lnTo>
                  <a:lnTo>
                    <a:pt x="15021" y="4980"/>
                  </a:lnTo>
                  <a:lnTo>
                    <a:pt x="15009" y="5007"/>
                  </a:lnTo>
                  <a:lnTo>
                    <a:pt x="15021" y="5049"/>
                  </a:lnTo>
                  <a:lnTo>
                    <a:pt x="15009" y="5069"/>
                  </a:lnTo>
                  <a:lnTo>
                    <a:pt x="14985" y="5104"/>
                  </a:lnTo>
                  <a:lnTo>
                    <a:pt x="14891" y="5166"/>
                  </a:lnTo>
                  <a:lnTo>
                    <a:pt x="14867" y="5208"/>
                  </a:lnTo>
                  <a:lnTo>
                    <a:pt x="14867" y="5242"/>
                  </a:lnTo>
                  <a:lnTo>
                    <a:pt x="14891" y="5318"/>
                  </a:lnTo>
                  <a:lnTo>
                    <a:pt x="14879" y="5353"/>
                  </a:lnTo>
                  <a:lnTo>
                    <a:pt x="14832" y="5429"/>
                  </a:lnTo>
                  <a:lnTo>
                    <a:pt x="14772" y="5477"/>
                  </a:lnTo>
                  <a:lnTo>
                    <a:pt x="14690" y="5498"/>
                  </a:lnTo>
                  <a:lnTo>
                    <a:pt x="14560" y="5477"/>
                  </a:lnTo>
                  <a:lnTo>
                    <a:pt x="14465" y="5456"/>
                  </a:lnTo>
                  <a:lnTo>
                    <a:pt x="14418" y="5456"/>
                  </a:lnTo>
                  <a:lnTo>
                    <a:pt x="14370" y="5470"/>
                  </a:lnTo>
                  <a:lnTo>
                    <a:pt x="14358" y="5484"/>
                  </a:lnTo>
                  <a:lnTo>
                    <a:pt x="14347" y="5518"/>
                  </a:lnTo>
                  <a:lnTo>
                    <a:pt x="14335" y="5532"/>
                  </a:lnTo>
                  <a:lnTo>
                    <a:pt x="14299" y="5539"/>
                  </a:lnTo>
                  <a:lnTo>
                    <a:pt x="14264" y="5532"/>
                  </a:lnTo>
                  <a:lnTo>
                    <a:pt x="14181" y="5525"/>
                  </a:lnTo>
                  <a:lnTo>
                    <a:pt x="14039" y="5539"/>
                  </a:lnTo>
                  <a:lnTo>
                    <a:pt x="13992" y="5601"/>
                  </a:lnTo>
                  <a:lnTo>
                    <a:pt x="14016" y="5753"/>
                  </a:lnTo>
                  <a:lnTo>
                    <a:pt x="14016" y="5781"/>
                  </a:lnTo>
                  <a:lnTo>
                    <a:pt x="13956" y="5884"/>
                  </a:lnTo>
                  <a:lnTo>
                    <a:pt x="13945" y="5960"/>
                  </a:lnTo>
                  <a:lnTo>
                    <a:pt x="13909" y="5981"/>
                  </a:lnTo>
                  <a:lnTo>
                    <a:pt x="13743" y="6016"/>
                  </a:lnTo>
                  <a:lnTo>
                    <a:pt x="13507" y="6092"/>
                  </a:lnTo>
                  <a:lnTo>
                    <a:pt x="13069" y="6140"/>
                  </a:lnTo>
                  <a:lnTo>
                    <a:pt x="12939" y="6181"/>
                  </a:lnTo>
                  <a:lnTo>
                    <a:pt x="12845" y="6250"/>
                  </a:lnTo>
                  <a:lnTo>
                    <a:pt x="12821" y="6340"/>
                  </a:lnTo>
                  <a:lnTo>
                    <a:pt x="12845" y="6368"/>
                  </a:lnTo>
                  <a:lnTo>
                    <a:pt x="12880" y="6395"/>
                  </a:lnTo>
                  <a:lnTo>
                    <a:pt x="12892" y="6423"/>
                  </a:lnTo>
                  <a:lnTo>
                    <a:pt x="12833" y="6444"/>
                  </a:lnTo>
                  <a:lnTo>
                    <a:pt x="12762" y="6458"/>
                  </a:lnTo>
                  <a:lnTo>
                    <a:pt x="12750" y="6464"/>
                  </a:lnTo>
                  <a:lnTo>
                    <a:pt x="12774" y="6485"/>
                  </a:lnTo>
                  <a:lnTo>
                    <a:pt x="12821" y="6540"/>
                  </a:lnTo>
                  <a:lnTo>
                    <a:pt x="12845" y="6554"/>
                  </a:lnTo>
                  <a:lnTo>
                    <a:pt x="12845" y="6575"/>
                  </a:lnTo>
                  <a:lnTo>
                    <a:pt x="12809" y="6616"/>
                  </a:lnTo>
                  <a:lnTo>
                    <a:pt x="12797" y="6637"/>
                  </a:lnTo>
                  <a:lnTo>
                    <a:pt x="12786" y="6679"/>
                  </a:lnTo>
                  <a:lnTo>
                    <a:pt x="12774" y="6706"/>
                  </a:lnTo>
                  <a:lnTo>
                    <a:pt x="12750" y="6713"/>
                  </a:lnTo>
                  <a:lnTo>
                    <a:pt x="12715" y="6713"/>
                  </a:lnTo>
                  <a:lnTo>
                    <a:pt x="12655" y="6720"/>
                  </a:lnTo>
                  <a:lnTo>
                    <a:pt x="12620" y="6720"/>
                  </a:lnTo>
                  <a:lnTo>
                    <a:pt x="12596" y="6720"/>
                  </a:lnTo>
                  <a:lnTo>
                    <a:pt x="12561" y="6727"/>
                  </a:lnTo>
                  <a:lnTo>
                    <a:pt x="12549" y="6748"/>
                  </a:lnTo>
                  <a:lnTo>
                    <a:pt x="12513" y="6796"/>
                  </a:lnTo>
                  <a:lnTo>
                    <a:pt x="12502" y="6817"/>
                  </a:lnTo>
                  <a:lnTo>
                    <a:pt x="12443" y="6831"/>
                  </a:lnTo>
                  <a:lnTo>
                    <a:pt x="12372" y="6844"/>
                  </a:lnTo>
                  <a:lnTo>
                    <a:pt x="12289" y="6851"/>
                  </a:lnTo>
                  <a:lnTo>
                    <a:pt x="12230" y="6851"/>
                  </a:lnTo>
                  <a:lnTo>
                    <a:pt x="12159" y="6837"/>
                  </a:lnTo>
                  <a:lnTo>
                    <a:pt x="12123" y="6844"/>
                  </a:lnTo>
                  <a:lnTo>
                    <a:pt x="12088" y="6858"/>
                  </a:lnTo>
                  <a:lnTo>
                    <a:pt x="12029" y="6865"/>
                  </a:lnTo>
                  <a:lnTo>
                    <a:pt x="11969" y="6851"/>
                  </a:lnTo>
                  <a:lnTo>
                    <a:pt x="11934" y="6782"/>
                  </a:lnTo>
                  <a:lnTo>
                    <a:pt x="11875" y="6775"/>
                  </a:lnTo>
                  <a:lnTo>
                    <a:pt x="11816" y="6789"/>
                  </a:lnTo>
                  <a:lnTo>
                    <a:pt x="11792" y="6824"/>
                  </a:lnTo>
                  <a:lnTo>
                    <a:pt x="11792" y="6858"/>
                  </a:lnTo>
                  <a:lnTo>
                    <a:pt x="11757" y="6886"/>
                  </a:lnTo>
                  <a:lnTo>
                    <a:pt x="11697" y="6886"/>
                  </a:lnTo>
                  <a:lnTo>
                    <a:pt x="11567" y="6851"/>
                  </a:lnTo>
                  <a:lnTo>
                    <a:pt x="11485" y="6858"/>
                  </a:lnTo>
                  <a:lnTo>
                    <a:pt x="11343" y="6900"/>
                  </a:lnTo>
                  <a:lnTo>
                    <a:pt x="11307" y="6920"/>
                  </a:lnTo>
                  <a:lnTo>
                    <a:pt x="11283" y="6941"/>
                  </a:lnTo>
                  <a:lnTo>
                    <a:pt x="11283" y="6962"/>
                  </a:lnTo>
                  <a:lnTo>
                    <a:pt x="11272" y="6976"/>
                  </a:lnTo>
                  <a:lnTo>
                    <a:pt x="11236" y="7045"/>
                  </a:lnTo>
                  <a:lnTo>
                    <a:pt x="11224" y="7065"/>
                  </a:lnTo>
                  <a:lnTo>
                    <a:pt x="11189" y="7079"/>
                  </a:lnTo>
                  <a:lnTo>
                    <a:pt x="11153" y="7093"/>
                  </a:lnTo>
                  <a:lnTo>
                    <a:pt x="11118" y="7093"/>
                  </a:lnTo>
                  <a:lnTo>
                    <a:pt x="11094" y="7086"/>
                  </a:lnTo>
                  <a:lnTo>
                    <a:pt x="11059" y="7079"/>
                  </a:lnTo>
                  <a:lnTo>
                    <a:pt x="11023" y="7079"/>
                  </a:lnTo>
                  <a:lnTo>
                    <a:pt x="11000" y="7079"/>
                  </a:lnTo>
                  <a:lnTo>
                    <a:pt x="10976" y="7079"/>
                  </a:lnTo>
                  <a:lnTo>
                    <a:pt x="10941" y="7086"/>
                  </a:lnTo>
                  <a:lnTo>
                    <a:pt x="10917" y="7107"/>
                  </a:lnTo>
                  <a:lnTo>
                    <a:pt x="10905" y="7148"/>
                  </a:lnTo>
                  <a:lnTo>
                    <a:pt x="10881" y="7162"/>
                  </a:lnTo>
                  <a:lnTo>
                    <a:pt x="10810" y="7162"/>
                  </a:lnTo>
                  <a:lnTo>
                    <a:pt x="10739" y="7148"/>
                  </a:lnTo>
                  <a:lnTo>
                    <a:pt x="10680" y="7134"/>
                  </a:lnTo>
                  <a:lnTo>
                    <a:pt x="10609" y="7155"/>
                  </a:lnTo>
                  <a:lnTo>
                    <a:pt x="10396" y="7252"/>
                  </a:lnTo>
                  <a:lnTo>
                    <a:pt x="10278" y="7335"/>
                  </a:lnTo>
                  <a:lnTo>
                    <a:pt x="10195" y="7369"/>
                  </a:lnTo>
                  <a:lnTo>
                    <a:pt x="10006" y="7411"/>
                  </a:lnTo>
                  <a:lnTo>
                    <a:pt x="9722" y="7466"/>
                  </a:lnTo>
                  <a:lnTo>
                    <a:pt x="9711" y="7466"/>
                  </a:lnTo>
                  <a:lnTo>
                    <a:pt x="9415" y="7494"/>
                  </a:lnTo>
                  <a:lnTo>
                    <a:pt x="9356" y="7494"/>
                  </a:lnTo>
                  <a:lnTo>
                    <a:pt x="9297" y="7487"/>
                  </a:lnTo>
                  <a:lnTo>
                    <a:pt x="9190" y="7452"/>
                  </a:lnTo>
                  <a:lnTo>
                    <a:pt x="9143" y="7452"/>
                  </a:lnTo>
                  <a:lnTo>
                    <a:pt x="9072" y="7466"/>
                  </a:lnTo>
                  <a:lnTo>
                    <a:pt x="8954" y="7507"/>
                  </a:lnTo>
                  <a:lnTo>
                    <a:pt x="8942" y="7514"/>
                  </a:lnTo>
                  <a:lnTo>
                    <a:pt x="8918" y="7514"/>
                  </a:lnTo>
                  <a:lnTo>
                    <a:pt x="8894" y="7514"/>
                  </a:lnTo>
                  <a:lnTo>
                    <a:pt x="8871" y="7528"/>
                  </a:lnTo>
                  <a:lnTo>
                    <a:pt x="8871" y="7542"/>
                  </a:lnTo>
                  <a:lnTo>
                    <a:pt x="8883" y="7583"/>
                  </a:lnTo>
                  <a:lnTo>
                    <a:pt x="8871" y="7604"/>
                  </a:lnTo>
                  <a:lnTo>
                    <a:pt x="8859" y="7611"/>
                  </a:lnTo>
                  <a:lnTo>
                    <a:pt x="8847" y="7611"/>
                  </a:lnTo>
                  <a:lnTo>
                    <a:pt x="8835" y="7618"/>
                  </a:lnTo>
                  <a:lnTo>
                    <a:pt x="8812" y="7618"/>
                  </a:lnTo>
                  <a:lnTo>
                    <a:pt x="8776" y="7618"/>
                  </a:lnTo>
                  <a:lnTo>
                    <a:pt x="8729" y="7618"/>
                  </a:lnTo>
                  <a:lnTo>
                    <a:pt x="8693" y="7618"/>
                  </a:lnTo>
                  <a:lnTo>
                    <a:pt x="8646" y="7639"/>
                  </a:lnTo>
                  <a:lnTo>
                    <a:pt x="8611" y="7701"/>
                  </a:lnTo>
                  <a:lnTo>
                    <a:pt x="8575" y="7735"/>
                  </a:lnTo>
                  <a:lnTo>
                    <a:pt x="8528" y="7749"/>
                  </a:lnTo>
                  <a:lnTo>
                    <a:pt x="8244" y="7777"/>
                  </a:lnTo>
                  <a:lnTo>
                    <a:pt x="8078" y="7770"/>
                  </a:lnTo>
                  <a:lnTo>
                    <a:pt x="7901" y="7770"/>
                  </a:lnTo>
                  <a:lnTo>
                    <a:pt x="7818" y="7763"/>
                  </a:lnTo>
                  <a:lnTo>
                    <a:pt x="7747" y="7742"/>
                  </a:lnTo>
                  <a:lnTo>
                    <a:pt x="7712" y="7728"/>
                  </a:lnTo>
                  <a:lnTo>
                    <a:pt x="7676" y="7721"/>
                  </a:lnTo>
                  <a:lnTo>
                    <a:pt x="7617" y="7728"/>
                  </a:lnTo>
                  <a:lnTo>
                    <a:pt x="7487" y="7790"/>
                  </a:lnTo>
                  <a:lnTo>
                    <a:pt x="7345" y="7873"/>
                  </a:lnTo>
                  <a:lnTo>
                    <a:pt x="7203" y="7936"/>
                  </a:lnTo>
                  <a:lnTo>
                    <a:pt x="7049" y="7942"/>
                  </a:lnTo>
                  <a:lnTo>
                    <a:pt x="6919" y="7929"/>
                  </a:lnTo>
                  <a:lnTo>
                    <a:pt x="6813" y="7929"/>
                  </a:lnTo>
                  <a:lnTo>
                    <a:pt x="6718" y="7915"/>
                  </a:lnTo>
                  <a:lnTo>
                    <a:pt x="6636" y="7860"/>
                  </a:lnTo>
                  <a:lnTo>
                    <a:pt x="6399" y="7763"/>
                  </a:lnTo>
                  <a:lnTo>
                    <a:pt x="5973" y="7929"/>
                  </a:lnTo>
                  <a:lnTo>
                    <a:pt x="5713" y="7901"/>
                  </a:lnTo>
                  <a:lnTo>
                    <a:pt x="5571" y="7846"/>
                  </a:lnTo>
                  <a:lnTo>
                    <a:pt x="5453" y="7832"/>
                  </a:lnTo>
                  <a:lnTo>
                    <a:pt x="5346" y="7860"/>
                  </a:lnTo>
                  <a:lnTo>
                    <a:pt x="4944" y="8053"/>
                  </a:lnTo>
                  <a:lnTo>
                    <a:pt x="4850" y="8087"/>
                  </a:lnTo>
                  <a:lnTo>
                    <a:pt x="4743" y="8115"/>
                  </a:lnTo>
                  <a:lnTo>
                    <a:pt x="4696" y="8115"/>
                  </a:lnTo>
                  <a:lnTo>
                    <a:pt x="4649" y="8081"/>
                  </a:lnTo>
                  <a:lnTo>
                    <a:pt x="4601" y="8032"/>
                  </a:lnTo>
                  <a:lnTo>
                    <a:pt x="4424" y="7915"/>
                  </a:lnTo>
                  <a:lnTo>
                    <a:pt x="4294" y="7853"/>
                  </a:lnTo>
                  <a:lnTo>
                    <a:pt x="4199" y="7832"/>
                  </a:lnTo>
                  <a:lnTo>
                    <a:pt x="4081" y="7866"/>
                  </a:lnTo>
                  <a:lnTo>
                    <a:pt x="3963" y="7942"/>
                  </a:lnTo>
                  <a:lnTo>
                    <a:pt x="3833" y="7991"/>
                  </a:lnTo>
                  <a:lnTo>
                    <a:pt x="3655" y="7970"/>
                  </a:lnTo>
                  <a:lnTo>
                    <a:pt x="3561" y="7922"/>
                  </a:lnTo>
                  <a:lnTo>
                    <a:pt x="3513" y="7894"/>
                  </a:lnTo>
                  <a:lnTo>
                    <a:pt x="3501" y="7853"/>
                  </a:lnTo>
                  <a:lnTo>
                    <a:pt x="3501" y="7839"/>
                  </a:lnTo>
                  <a:lnTo>
                    <a:pt x="3501" y="7777"/>
                  </a:lnTo>
                  <a:lnTo>
                    <a:pt x="3501" y="7701"/>
                  </a:lnTo>
                  <a:lnTo>
                    <a:pt x="3478" y="7632"/>
                  </a:lnTo>
                  <a:lnTo>
                    <a:pt x="3407" y="7569"/>
                  </a:lnTo>
                  <a:lnTo>
                    <a:pt x="3324" y="7521"/>
                  </a:lnTo>
                  <a:lnTo>
                    <a:pt x="3265" y="7466"/>
                  </a:lnTo>
                  <a:lnTo>
                    <a:pt x="3135" y="7348"/>
                  </a:lnTo>
                  <a:lnTo>
                    <a:pt x="3087" y="7314"/>
                  </a:lnTo>
                  <a:lnTo>
                    <a:pt x="2875" y="7252"/>
                  </a:lnTo>
                  <a:lnTo>
                    <a:pt x="2733" y="7169"/>
                  </a:lnTo>
                  <a:lnTo>
                    <a:pt x="2638" y="7141"/>
                  </a:lnTo>
                  <a:lnTo>
                    <a:pt x="2520" y="7134"/>
                  </a:lnTo>
                  <a:lnTo>
                    <a:pt x="1999" y="7134"/>
                  </a:lnTo>
                  <a:lnTo>
                    <a:pt x="1846" y="7121"/>
                  </a:lnTo>
                  <a:lnTo>
                    <a:pt x="1727" y="7086"/>
                  </a:lnTo>
                  <a:lnTo>
                    <a:pt x="1645" y="7045"/>
                  </a:lnTo>
                  <a:lnTo>
                    <a:pt x="1597" y="6976"/>
                  </a:lnTo>
                  <a:lnTo>
                    <a:pt x="1550" y="6879"/>
                  </a:lnTo>
                  <a:lnTo>
                    <a:pt x="1408" y="6775"/>
                  </a:lnTo>
                  <a:lnTo>
                    <a:pt x="1160" y="6685"/>
                  </a:lnTo>
                  <a:lnTo>
                    <a:pt x="462" y="6499"/>
                  </a:lnTo>
                  <a:lnTo>
                    <a:pt x="261" y="6437"/>
                  </a:lnTo>
                  <a:lnTo>
                    <a:pt x="1" y="6292"/>
                  </a:lnTo>
                  <a:lnTo>
                    <a:pt x="119" y="6223"/>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98" name="Google Shape;623;p22">
              <a:extLst>
                <a:ext uri="{FF2B5EF4-FFF2-40B4-BE49-F238E27FC236}">
                  <a16:creationId xmlns:a16="http://schemas.microsoft.com/office/drawing/2014/main" id="{C20ED390-3A37-B2B2-902A-1C02201C21F2}"/>
                </a:ext>
              </a:extLst>
            </p:cNvPr>
            <p:cNvSpPr/>
            <p:nvPr/>
          </p:nvSpPr>
          <p:spPr>
            <a:xfrm flipH="1">
              <a:off x="4211956" y="2800440"/>
              <a:ext cx="115972" cy="247635"/>
            </a:xfrm>
            <a:custGeom>
              <a:avLst/>
              <a:gdLst/>
              <a:ahLst/>
              <a:cxnLst/>
              <a:rect l="l" t="t" r="r" b="b"/>
              <a:pathLst>
                <a:path w="1905" h="2598" extrusionOk="0">
                  <a:moveTo>
                    <a:pt x="71" y="456"/>
                  </a:moveTo>
                  <a:lnTo>
                    <a:pt x="130" y="428"/>
                  </a:lnTo>
                  <a:lnTo>
                    <a:pt x="130" y="415"/>
                  </a:lnTo>
                  <a:lnTo>
                    <a:pt x="130" y="394"/>
                  </a:lnTo>
                  <a:lnTo>
                    <a:pt x="118" y="380"/>
                  </a:lnTo>
                  <a:lnTo>
                    <a:pt x="71" y="366"/>
                  </a:lnTo>
                  <a:lnTo>
                    <a:pt x="71" y="346"/>
                  </a:lnTo>
                  <a:lnTo>
                    <a:pt x="71" y="325"/>
                  </a:lnTo>
                  <a:lnTo>
                    <a:pt x="83" y="138"/>
                  </a:lnTo>
                  <a:lnTo>
                    <a:pt x="83" y="97"/>
                  </a:lnTo>
                  <a:lnTo>
                    <a:pt x="59" y="42"/>
                  </a:lnTo>
                  <a:lnTo>
                    <a:pt x="166" y="14"/>
                  </a:lnTo>
                  <a:lnTo>
                    <a:pt x="237" y="14"/>
                  </a:lnTo>
                  <a:lnTo>
                    <a:pt x="272" y="14"/>
                  </a:lnTo>
                  <a:lnTo>
                    <a:pt x="319" y="0"/>
                  </a:lnTo>
                  <a:lnTo>
                    <a:pt x="343" y="7"/>
                  </a:lnTo>
                  <a:lnTo>
                    <a:pt x="331" y="14"/>
                  </a:lnTo>
                  <a:lnTo>
                    <a:pt x="331" y="21"/>
                  </a:lnTo>
                  <a:lnTo>
                    <a:pt x="331" y="49"/>
                  </a:lnTo>
                  <a:lnTo>
                    <a:pt x="343" y="62"/>
                  </a:lnTo>
                  <a:lnTo>
                    <a:pt x="355" y="83"/>
                  </a:lnTo>
                  <a:lnTo>
                    <a:pt x="414" y="97"/>
                  </a:lnTo>
                  <a:lnTo>
                    <a:pt x="438" y="111"/>
                  </a:lnTo>
                  <a:lnTo>
                    <a:pt x="520" y="221"/>
                  </a:lnTo>
                  <a:lnTo>
                    <a:pt x="532" y="235"/>
                  </a:lnTo>
                  <a:lnTo>
                    <a:pt x="591" y="242"/>
                  </a:lnTo>
                  <a:lnTo>
                    <a:pt x="615" y="277"/>
                  </a:lnTo>
                  <a:lnTo>
                    <a:pt x="686" y="304"/>
                  </a:lnTo>
                  <a:lnTo>
                    <a:pt x="674" y="325"/>
                  </a:lnTo>
                  <a:lnTo>
                    <a:pt x="674" y="332"/>
                  </a:lnTo>
                  <a:lnTo>
                    <a:pt x="686" y="339"/>
                  </a:lnTo>
                  <a:lnTo>
                    <a:pt x="674" y="346"/>
                  </a:lnTo>
                  <a:lnTo>
                    <a:pt x="662" y="339"/>
                  </a:lnTo>
                  <a:lnTo>
                    <a:pt x="639" y="339"/>
                  </a:lnTo>
                  <a:lnTo>
                    <a:pt x="627" y="346"/>
                  </a:lnTo>
                  <a:lnTo>
                    <a:pt x="627" y="359"/>
                  </a:lnTo>
                  <a:lnTo>
                    <a:pt x="651" y="373"/>
                  </a:lnTo>
                  <a:lnTo>
                    <a:pt x="674" y="387"/>
                  </a:lnTo>
                  <a:lnTo>
                    <a:pt x="769" y="415"/>
                  </a:lnTo>
                  <a:lnTo>
                    <a:pt x="875" y="463"/>
                  </a:lnTo>
                  <a:lnTo>
                    <a:pt x="828" y="511"/>
                  </a:lnTo>
                  <a:lnTo>
                    <a:pt x="804" y="525"/>
                  </a:lnTo>
                  <a:lnTo>
                    <a:pt x="781" y="532"/>
                  </a:lnTo>
                  <a:lnTo>
                    <a:pt x="757" y="546"/>
                  </a:lnTo>
                  <a:lnTo>
                    <a:pt x="733" y="567"/>
                  </a:lnTo>
                  <a:lnTo>
                    <a:pt x="698" y="656"/>
                  </a:lnTo>
                  <a:lnTo>
                    <a:pt x="698" y="746"/>
                  </a:lnTo>
                  <a:lnTo>
                    <a:pt x="840" y="974"/>
                  </a:lnTo>
                  <a:lnTo>
                    <a:pt x="757" y="974"/>
                  </a:lnTo>
                  <a:lnTo>
                    <a:pt x="745" y="988"/>
                  </a:lnTo>
                  <a:lnTo>
                    <a:pt x="745" y="1022"/>
                  </a:lnTo>
                  <a:lnTo>
                    <a:pt x="792" y="1105"/>
                  </a:lnTo>
                  <a:lnTo>
                    <a:pt x="816" y="1223"/>
                  </a:lnTo>
                  <a:lnTo>
                    <a:pt x="828" y="1264"/>
                  </a:lnTo>
                  <a:lnTo>
                    <a:pt x="828" y="1299"/>
                  </a:lnTo>
                  <a:lnTo>
                    <a:pt x="852" y="1326"/>
                  </a:lnTo>
                  <a:lnTo>
                    <a:pt x="899" y="1375"/>
                  </a:lnTo>
                  <a:lnTo>
                    <a:pt x="970" y="1430"/>
                  </a:lnTo>
                  <a:lnTo>
                    <a:pt x="970" y="1527"/>
                  </a:lnTo>
                  <a:lnTo>
                    <a:pt x="1017" y="1623"/>
                  </a:lnTo>
                  <a:lnTo>
                    <a:pt x="1029" y="1644"/>
                  </a:lnTo>
                  <a:lnTo>
                    <a:pt x="1053" y="1651"/>
                  </a:lnTo>
                  <a:lnTo>
                    <a:pt x="1147" y="1630"/>
                  </a:lnTo>
                  <a:lnTo>
                    <a:pt x="1195" y="1623"/>
                  </a:lnTo>
                  <a:lnTo>
                    <a:pt x="1266" y="1589"/>
                  </a:lnTo>
                  <a:lnTo>
                    <a:pt x="1301" y="1603"/>
                  </a:lnTo>
                  <a:lnTo>
                    <a:pt x="1325" y="1616"/>
                  </a:lnTo>
                  <a:lnTo>
                    <a:pt x="1431" y="1796"/>
                  </a:lnTo>
                  <a:lnTo>
                    <a:pt x="1431" y="1844"/>
                  </a:lnTo>
                  <a:lnTo>
                    <a:pt x="1431" y="1865"/>
                  </a:lnTo>
                  <a:lnTo>
                    <a:pt x="1431" y="1900"/>
                  </a:lnTo>
                  <a:lnTo>
                    <a:pt x="1396" y="1941"/>
                  </a:lnTo>
                  <a:lnTo>
                    <a:pt x="1396" y="1962"/>
                  </a:lnTo>
                  <a:lnTo>
                    <a:pt x="1396" y="1989"/>
                  </a:lnTo>
                  <a:lnTo>
                    <a:pt x="1407" y="2031"/>
                  </a:lnTo>
                  <a:lnTo>
                    <a:pt x="1431" y="2072"/>
                  </a:lnTo>
                  <a:lnTo>
                    <a:pt x="1526" y="2203"/>
                  </a:lnTo>
                  <a:lnTo>
                    <a:pt x="1620" y="2307"/>
                  </a:lnTo>
                  <a:lnTo>
                    <a:pt x="1904" y="2528"/>
                  </a:lnTo>
                  <a:lnTo>
                    <a:pt x="1786" y="2590"/>
                  </a:lnTo>
                  <a:lnTo>
                    <a:pt x="1679" y="2597"/>
                  </a:lnTo>
                  <a:lnTo>
                    <a:pt x="1644" y="2583"/>
                  </a:lnTo>
                  <a:lnTo>
                    <a:pt x="1632" y="2569"/>
                  </a:lnTo>
                  <a:lnTo>
                    <a:pt x="1620" y="2556"/>
                  </a:lnTo>
                  <a:lnTo>
                    <a:pt x="1597" y="2535"/>
                  </a:lnTo>
                  <a:lnTo>
                    <a:pt x="1549" y="2473"/>
                  </a:lnTo>
                  <a:lnTo>
                    <a:pt x="1301" y="2293"/>
                  </a:lnTo>
                  <a:lnTo>
                    <a:pt x="1230" y="2217"/>
                  </a:lnTo>
                  <a:lnTo>
                    <a:pt x="1195" y="2169"/>
                  </a:lnTo>
                  <a:lnTo>
                    <a:pt x="1195" y="2141"/>
                  </a:lnTo>
                  <a:lnTo>
                    <a:pt x="1195" y="2121"/>
                  </a:lnTo>
                  <a:lnTo>
                    <a:pt x="1159" y="2093"/>
                  </a:lnTo>
                  <a:lnTo>
                    <a:pt x="1088" y="2051"/>
                  </a:lnTo>
                  <a:lnTo>
                    <a:pt x="994" y="1982"/>
                  </a:lnTo>
                  <a:lnTo>
                    <a:pt x="946" y="1941"/>
                  </a:lnTo>
                  <a:lnTo>
                    <a:pt x="863" y="1844"/>
                  </a:lnTo>
                  <a:lnTo>
                    <a:pt x="816" y="1824"/>
                  </a:lnTo>
                  <a:lnTo>
                    <a:pt x="603" y="1851"/>
                  </a:lnTo>
                  <a:lnTo>
                    <a:pt x="532" y="1741"/>
                  </a:lnTo>
                  <a:lnTo>
                    <a:pt x="520" y="1672"/>
                  </a:lnTo>
                  <a:lnTo>
                    <a:pt x="509" y="1651"/>
                  </a:lnTo>
                  <a:lnTo>
                    <a:pt x="485" y="1637"/>
                  </a:lnTo>
                  <a:lnTo>
                    <a:pt x="449" y="1623"/>
                  </a:lnTo>
                  <a:lnTo>
                    <a:pt x="414" y="1603"/>
                  </a:lnTo>
                  <a:lnTo>
                    <a:pt x="379" y="1575"/>
                  </a:lnTo>
                  <a:lnTo>
                    <a:pt x="379" y="1554"/>
                  </a:lnTo>
                  <a:lnTo>
                    <a:pt x="414" y="1506"/>
                  </a:lnTo>
                  <a:lnTo>
                    <a:pt x="449" y="1464"/>
                  </a:lnTo>
                  <a:lnTo>
                    <a:pt x="544" y="1402"/>
                  </a:lnTo>
                  <a:lnTo>
                    <a:pt x="603" y="1312"/>
                  </a:lnTo>
                  <a:lnTo>
                    <a:pt x="591" y="1278"/>
                  </a:lnTo>
                  <a:lnTo>
                    <a:pt x="580" y="1250"/>
                  </a:lnTo>
                  <a:lnTo>
                    <a:pt x="426" y="1105"/>
                  </a:lnTo>
                  <a:lnTo>
                    <a:pt x="402" y="1036"/>
                  </a:lnTo>
                  <a:lnTo>
                    <a:pt x="426" y="1022"/>
                  </a:lnTo>
                  <a:lnTo>
                    <a:pt x="461" y="960"/>
                  </a:lnTo>
                  <a:lnTo>
                    <a:pt x="461" y="905"/>
                  </a:lnTo>
                  <a:lnTo>
                    <a:pt x="449" y="877"/>
                  </a:lnTo>
                  <a:lnTo>
                    <a:pt x="426" y="857"/>
                  </a:lnTo>
                  <a:lnTo>
                    <a:pt x="355" y="822"/>
                  </a:lnTo>
                  <a:lnTo>
                    <a:pt x="308" y="774"/>
                  </a:lnTo>
                  <a:lnTo>
                    <a:pt x="260" y="739"/>
                  </a:lnTo>
                  <a:lnTo>
                    <a:pt x="154" y="629"/>
                  </a:lnTo>
                  <a:lnTo>
                    <a:pt x="118" y="615"/>
                  </a:lnTo>
                  <a:lnTo>
                    <a:pt x="71" y="601"/>
                  </a:lnTo>
                  <a:lnTo>
                    <a:pt x="0" y="456"/>
                  </a:lnTo>
                  <a:lnTo>
                    <a:pt x="71" y="456"/>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99" name="Google Shape;624;p22">
              <a:extLst>
                <a:ext uri="{FF2B5EF4-FFF2-40B4-BE49-F238E27FC236}">
                  <a16:creationId xmlns:a16="http://schemas.microsoft.com/office/drawing/2014/main" id="{33C6F9AC-1A90-6454-4F90-8C83DE892FFE}"/>
                </a:ext>
              </a:extLst>
            </p:cNvPr>
            <p:cNvSpPr/>
            <p:nvPr/>
          </p:nvSpPr>
          <p:spPr>
            <a:xfrm flipH="1">
              <a:off x="3878586" y="2598938"/>
              <a:ext cx="301770" cy="208841"/>
            </a:xfrm>
            <a:custGeom>
              <a:avLst/>
              <a:gdLst/>
              <a:ahLst/>
              <a:cxnLst/>
              <a:rect l="l" t="t" r="r" b="b"/>
              <a:pathLst>
                <a:path w="4957" h="2191" extrusionOk="0">
                  <a:moveTo>
                    <a:pt x="48" y="222"/>
                  </a:moveTo>
                  <a:lnTo>
                    <a:pt x="24" y="194"/>
                  </a:lnTo>
                  <a:lnTo>
                    <a:pt x="12" y="180"/>
                  </a:lnTo>
                  <a:lnTo>
                    <a:pt x="1" y="167"/>
                  </a:lnTo>
                  <a:lnTo>
                    <a:pt x="36" y="160"/>
                  </a:lnTo>
                  <a:lnTo>
                    <a:pt x="48" y="153"/>
                  </a:lnTo>
                  <a:lnTo>
                    <a:pt x="60" y="146"/>
                  </a:lnTo>
                  <a:lnTo>
                    <a:pt x="60" y="132"/>
                  </a:lnTo>
                  <a:lnTo>
                    <a:pt x="60" y="56"/>
                  </a:lnTo>
                  <a:lnTo>
                    <a:pt x="72" y="42"/>
                  </a:lnTo>
                  <a:lnTo>
                    <a:pt x="107" y="29"/>
                  </a:lnTo>
                  <a:lnTo>
                    <a:pt x="119" y="15"/>
                  </a:lnTo>
                  <a:lnTo>
                    <a:pt x="154" y="29"/>
                  </a:lnTo>
                  <a:lnTo>
                    <a:pt x="166" y="22"/>
                  </a:lnTo>
                  <a:lnTo>
                    <a:pt x="202" y="1"/>
                  </a:lnTo>
                  <a:lnTo>
                    <a:pt x="213" y="1"/>
                  </a:lnTo>
                  <a:lnTo>
                    <a:pt x="225" y="1"/>
                  </a:lnTo>
                  <a:lnTo>
                    <a:pt x="261" y="1"/>
                  </a:lnTo>
                  <a:lnTo>
                    <a:pt x="284" y="1"/>
                  </a:lnTo>
                  <a:lnTo>
                    <a:pt x="308" y="8"/>
                  </a:lnTo>
                  <a:lnTo>
                    <a:pt x="320" y="15"/>
                  </a:lnTo>
                  <a:lnTo>
                    <a:pt x="332" y="22"/>
                  </a:lnTo>
                  <a:lnTo>
                    <a:pt x="332" y="35"/>
                  </a:lnTo>
                  <a:lnTo>
                    <a:pt x="355" y="49"/>
                  </a:lnTo>
                  <a:lnTo>
                    <a:pt x="367" y="77"/>
                  </a:lnTo>
                  <a:lnTo>
                    <a:pt x="379" y="125"/>
                  </a:lnTo>
                  <a:lnTo>
                    <a:pt x="426" y="174"/>
                  </a:lnTo>
                  <a:lnTo>
                    <a:pt x="556" y="201"/>
                  </a:lnTo>
                  <a:lnTo>
                    <a:pt x="604" y="187"/>
                  </a:lnTo>
                  <a:lnTo>
                    <a:pt x="758" y="125"/>
                  </a:lnTo>
                  <a:lnTo>
                    <a:pt x="793" y="105"/>
                  </a:lnTo>
                  <a:lnTo>
                    <a:pt x="805" y="98"/>
                  </a:lnTo>
                  <a:lnTo>
                    <a:pt x="828" y="91"/>
                  </a:lnTo>
                  <a:lnTo>
                    <a:pt x="899" y="77"/>
                  </a:lnTo>
                  <a:lnTo>
                    <a:pt x="994" y="84"/>
                  </a:lnTo>
                  <a:lnTo>
                    <a:pt x="1136" y="105"/>
                  </a:lnTo>
                  <a:lnTo>
                    <a:pt x="1373" y="146"/>
                  </a:lnTo>
                  <a:lnTo>
                    <a:pt x="1396" y="167"/>
                  </a:lnTo>
                  <a:lnTo>
                    <a:pt x="1420" y="180"/>
                  </a:lnTo>
                  <a:lnTo>
                    <a:pt x="1432" y="194"/>
                  </a:lnTo>
                  <a:lnTo>
                    <a:pt x="1443" y="208"/>
                  </a:lnTo>
                  <a:lnTo>
                    <a:pt x="1467" y="215"/>
                  </a:lnTo>
                  <a:lnTo>
                    <a:pt x="1491" y="229"/>
                  </a:lnTo>
                  <a:lnTo>
                    <a:pt x="1538" y="243"/>
                  </a:lnTo>
                  <a:lnTo>
                    <a:pt x="1621" y="256"/>
                  </a:lnTo>
                  <a:lnTo>
                    <a:pt x="1763" y="263"/>
                  </a:lnTo>
                  <a:lnTo>
                    <a:pt x="1775" y="326"/>
                  </a:lnTo>
                  <a:lnTo>
                    <a:pt x="1763" y="388"/>
                  </a:lnTo>
                  <a:lnTo>
                    <a:pt x="1763" y="401"/>
                  </a:lnTo>
                  <a:lnTo>
                    <a:pt x="1763" y="408"/>
                  </a:lnTo>
                  <a:lnTo>
                    <a:pt x="1798" y="443"/>
                  </a:lnTo>
                  <a:lnTo>
                    <a:pt x="1917" y="526"/>
                  </a:lnTo>
                  <a:lnTo>
                    <a:pt x="1928" y="547"/>
                  </a:lnTo>
                  <a:lnTo>
                    <a:pt x="1940" y="553"/>
                  </a:lnTo>
                  <a:lnTo>
                    <a:pt x="1952" y="553"/>
                  </a:lnTo>
                  <a:lnTo>
                    <a:pt x="2047" y="560"/>
                  </a:lnTo>
                  <a:lnTo>
                    <a:pt x="2070" y="567"/>
                  </a:lnTo>
                  <a:lnTo>
                    <a:pt x="2106" y="574"/>
                  </a:lnTo>
                  <a:lnTo>
                    <a:pt x="2153" y="588"/>
                  </a:lnTo>
                  <a:lnTo>
                    <a:pt x="2236" y="616"/>
                  </a:lnTo>
                  <a:lnTo>
                    <a:pt x="2271" y="636"/>
                  </a:lnTo>
                  <a:lnTo>
                    <a:pt x="2295" y="650"/>
                  </a:lnTo>
                  <a:lnTo>
                    <a:pt x="2330" y="692"/>
                  </a:lnTo>
                  <a:lnTo>
                    <a:pt x="2354" y="698"/>
                  </a:lnTo>
                  <a:lnTo>
                    <a:pt x="2366" y="712"/>
                  </a:lnTo>
                  <a:lnTo>
                    <a:pt x="2378" y="726"/>
                  </a:lnTo>
                  <a:lnTo>
                    <a:pt x="2425" y="768"/>
                  </a:lnTo>
                  <a:lnTo>
                    <a:pt x="2449" y="768"/>
                  </a:lnTo>
                  <a:lnTo>
                    <a:pt x="2461" y="774"/>
                  </a:lnTo>
                  <a:lnTo>
                    <a:pt x="2520" y="685"/>
                  </a:lnTo>
                  <a:lnTo>
                    <a:pt x="2626" y="705"/>
                  </a:lnTo>
                  <a:lnTo>
                    <a:pt x="2614" y="622"/>
                  </a:lnTo>
                  <a:lnTo>
                    <a:pt x="2614" y="609"/>
                  </a:lnTo>
                  <a:lnTo>
                    <a:pt x="2614" y="588"/>
                  </a:lnTo>
                  <a:lnTo>
                    <a:pt x="2709" y="429"/>
                  </a:lnTo>
                  <a:lnTo>
                    <a:pt x="2733" y="408"/>
                  </a:lnTo>
                  <a:lnTo>
                    <a:pt x="2756" y="395"/>
                  </a:lnTo>
                  <a:lnTo>
                    <a:pt x="2792" y="395"/>
                  </a:lnTo>
                  <a:lnTo>
                    <a:pt x="2815" y="381"/>
                  </a:lnTo>
                  <a:lnTo>
                    <a:pt x="2851" y="360"/>
                  </a:lnTo>
                  <a:lnTo>
                    <a:pt x="2863" y="332"/>
                  </a:lnTo>
                  <a:lnTo>
                    <a:pt x="2851" y="312"/>
                  </a:lnTo>
                  <a:lnTo>
                    <a:pt x="2851" y="270"/>
                  </a:lnTo>
                  <a:lnTo>
                    <a:pt x="2863" y="250"/>
                  </a:lnTo>
                  <a:lnTo>
                    <a:pt x="2886" y="236"/>
                  </a:lnTo>
                  <a:lnTo>
                    <a:pt x="2934" y="222"/>
                  </a:lnTo>
                  <a:lnTo>
                    <a:pt x="2969" y="215"/>
                  </a:lnTo>
                  <a:lnTo>
                    <a:pt x="2981" y="208"/>
                  </a:lnTo>
                  <a:lnTo>
                    <a:pt x="2993" y="201"/>
                  </a:lnTo>
                  <a:lnTo>
                    <a:pt x="3040" y="187"/>
                  </a:lnTo>
                  <a:lnTo>
                    <a:pt x="3206" y="243"/>
                  </a:lnTo>
                  <a:lnTo>
                    <a:pt x="3229" y="243"/>
                  </a:lnTo>
                  <a:lnTo>
                    <a:pt x="3265" y="243"/>
                  </a:lnTo>
                  <a:lnTo>
                    <a:pt x="3288" y="236"/>
                  </a:lnTo>
                  <a:lnTo>
                    <a:pt x="3442" y="201"/>
                  </a:lnTo>
                  <a:lnTo>
                    <a:pt x="3454" y="194"/>
                  </a:lnTo>
                  <a:lnTo>
                    <a:pt x="3478" y="180"/>
                  </a:lnTo>
                  <a:lnTo>
                    <a:pt x="3478" y="174"/>
                  </a:lnTo>
                  <a:lnTo>
                    <a:pt x="3478" y="167"/>
                  </a:lnTo>
                  <a:lnTo>
                    <a:pt x="3490" y="160"/>
                  </a:lnTo>
                  <a:lnTo>
                    <a:pt x="3490" y="153"/>
                  </a:lnTo>
                  <a:lnTo>
                    <a:pt x="3537" y="125"/>
                  </a:lnTo>
                  <a:lnTo>
                    <a:pt x="3584" y="125"/>
                  </a:lnTo>
                  <a:lnTo>
                    <a:pt x="3702" y="98"/>
                  </a:lnTo>
                  <a:lnTo>
                    <a:pt x="3750" y="98"/>
                  </a:lnTo>
                  <a:lnTo>
                    <a:pt x="3750" y="105"/>
                  </a:lnTo>
                  <a:lnTo>
                    <a:pt x="3750" y="174"/>
                  </a:lnTo>
                  <a:lnTo>
                    <a:pt x="3726" y="201"/>
                  </a:lnTo>
                  <a:lnTo>
                    <a:pt x="3679" y="215"/>
                  </a:lnTo>
                  <a:lnTo>
                    <a:pt x="3691" y="284"/>
                  </a:lnTo>
                  <a:lnTo>
                    <a:pt x="3691" y="319"/>
                  </a:lnTo>
                  <a:lnTo>
                    <a:pt x="3631" y="436"/>
                  </a:lnTo>
                  <a:lnTo>
                    <a:pt x="3631" y="484"/>
                  </a:lnTo>
                  <a:lnTo>
                    <a:pt x="3631" y="526"/>
                  </a:lnTo>
                  <a:lnTo>
                    <a:pt x="3643" y="581"/>
                  </a:lnTo>
                  <a:lnTo>
                    <a:pt x="3702" y="574"/>
                  </a:lnTo>
                  <a:lnTo>
                    <a:pt x="3750" y="567"/>
                  </a:lnTo>
                  <a:lnTo>
                    <a:pt x="3844" y="567"/>
                  </a:lnTo>
                  <a:lnTo>
                    <a:pt x="3915" y="560"/>
                  </a:lnTo>
                  <a:lnTo>
                    <a:pt x="3998" y="567"/>
                  </a:lnTo>
                  <a:lnTo>
                    <a:pt x="4034" y="560"/>
                  </a:lnTo>
                  <a:lnTo>
                    <a:pt x="4081" y="533"/>
                  </a:lnTo>
                  <a:lnTo>
                    <a:pt x="4128" y="519"/>
                  </a:lnTo>
                  <a:lnTo>
                    <a:pt x="4175" y="491"/>
                  </a:lnTo>
                  <a:lnTo>
                    <a:pt x="4235" y="498"/>
                  </a:lnTo>
                  <a:lnTo>
                    <a:pt x="4483" y="602"/>
                  </a:lnTo>
                  <a:lnTo>
                    <a:pt x="4684" y="650"/>
                  </a:lnTo>
                  <a:lnTo>
                    <a:pt x="4684" y="850"/>
                  </a:lnTo>
                  <a:lnTo>
                    <a:pt x="4684" y="878"/>
                  </a:lnTo>
                  <a:lnTo>
                    <a:pt x="4684" y="899"/>
                  </a:lnTo>
                  <a:lnTo>
                    <a:pt x="4684" y="906"/>
                  </a:lnTo>
                  <a:lnTo>
                    <a:pt x="4613" y="933"/>
                  </a:lnTo>
                  <a:lnTo>
                    <a:pt x="4483" y="926"/>
                  </a:lnTo>
                  <a:lnTo>
                    <a:pt x="4448" y="926"/>
                  </a:lnTo>
                  <a:lnTo>
                    <a:pt x="4294" y="885"/>
                  </a:lnTo>
                  <a:lnTo>
                    <a:pt x="4258" y="885"/>
                  </a:lnTo>
                  <a:lnTo>
                    <a:pt x="4235" y="878"/>
                  </a:lnTo>
                  <a:lnTo>
                    <a:pt x="4199" y="857"/>
                  </a:lnTo>
                  <a:lnTo>
                    <a:pt x="4175" y="857"/>
                  </a:lnTo>
                  <a:lnTo>
                    <a:pt x="4152" y="857"/>
                  </a:lnTo>
                  <a:lnTo>
                    <a:pt x="4128" y="864"/>
                  </a:lnTo>
                  <a:lnTo>
                    <a:pt x="4081" y="885"/>
                  </a:lnTo>
                  <a:lnTo>
                    <a:pt x="3963" y="954"/>
                  </a:lnTo>
                  <a:lnTo>
                    <a:pt x="3951" y="975"/>
                  </a:lnTo>
                  <a:lnTo>
                    <a:pt x="3951" y="989"/>
                  </a:lnTo>
                  <a:lnTo>
                    <a:pt x="3939" y="1016"/>
                  </a:lnTo>
                  <a:lnTo>
                    <a:pt x="3915" y="1037"/>
                  </a:lnTo>
                  <a:lnTo>
                    <a:pt x="3868" y="1064"/>
                  </a:lnTo>
                  <a:lnTo>
                    <a:pt x="3892" y="1085"/>
                  </a:lnTo>
                  <a:lnTo>
                    <a:pt x="3963" y="1147"/>
                  </a:lnTo>
                  <a:lnTo>
                    <a:pt x="3986" y="1154"/>
                  </a:lnTo>
                  <a:lnTo>
                    <a:pt x="4057" y="1168"/>
                  </a:lnTo>
                  <a:lnTo>
                    <a:pt x="4175" y="1154"/>
                  </a:lnTo>
                  <a:lnTo>
                    <a:pt x="4211" y="1147"/>
                  </a:lnTo>
                  <a:lnTo>
                    <a:pt x="4235" y="1140"/>
                  </a:lnTo>
                  <a:lnTo>
                    <a:pt x="4282" y="1106"/>
                  </a:lnTo>
                  <a:lnTo>
                    <a:pt x="4353" y="1120"/>
                  </a:lnTo>
                  <a:lnTo>
                    <a:pt x="4412" y="1099"/>
                  </a:lnTo>
                  <a:lnTo>
                    <a:pt x="4448" y="1099"/>
                  </a:lnTo>
                  <a:lnTo>
                    <a:pt x="4459" y="1099"/>
                  </a:lnTo>
                  <a:lnTo>
                    <a:pt x="4530" y="1134"/>
                  </a:lnTo>
                  <a:lnTo>
                    <a:pt x="4554" y="1161"/>
                  </a:lnTo>
                  <a:lnTo>
                    <a:pt x="4542" y="1182"/>
                  </a:lnTo>
                  <a:lnTo>
                    <a:pt x="4542" y="1203"/>
                  </a:lnTo>
                  <a:lnTo>
                    <a:pt x="4518" y="1210"/>
                  </a:lnTo>
                  <a:lnTo>
                    <a:pt x="4495" y="1223"/>
                  </a:lnTo>
                  <a:lnTo>
                    <a:pt x="4483" y="1230"/>
                  </a:lnTo>
                  <a:lnTo>
                    <a:pt x="4483" y="1279"/>
                  </a:lnTo>
                  <a:lnTo>
                    <a:pt x="4483" y="1292"/>
                  </a:lnTo>
                  <a:lnTo>
                    <a:pt x="4495" y="1313"/>
                  </a:lnTo>
                  <a:lnTo>
                    <a:pt x="4578" y="1410"/>
                  </a:lnTo>
                  <a:lnTo>
                    <a:pt x="4613" y="1493"/>
                  </a:lnTo>
                  <a:lnTo>
                    <a:pt x="4684" y="1472"/>
                  </a:lnTo>
                  <a:lnTo>
                    <a:pt x="4708" y="1465"/>
                  </a:lnTo>
                  <a:lnTo>
                    <a:pt x="4767" y="1465"/>
                  </a:lnTo>
                  <a:lnTo>
                    <a:pt x="4802" y="1465"/>
                  </a:lnTo>
                  <a:lnTo>
                    <a:pt x="4814" y="1472"/>
                  </a:lnTo>
                  <a:lnTo>
                    <a:pt x="4861" y="1520"/>
                  </a:lnTo>
                  <a:lnTo>
                    <a:pt x="4956" y="1645"/>
                  </a:lnTo>
                  <a:lnTo>
                    <a:pt x="4909" y="1672"/>
                  </a:lnTo>
                  <a:lnTo>
                    <a:pt x="4873" y="1707"/>
                  </a:lnTo>
                  <a:lnTo>
                    <a:pt x="4873" y="1741"/>
                  </a:lnTo>
                  <a:lnTo>
                    <a:pt x="4861" y="1755"/>
                  </a:lnTo>
                  <a:lnTo>
                    <a:pt x="4861" y="1769"/>
                  </a:lnTo>
                  <a:lnTo>
                    <a:pt x="4838" y="1803"/>
                  </a:lnTo>
                  <a:lnTo>
                    <a:pt x="4790" y="1838"/>
                  </a:lnTo>
                  <a:lnTo>
                    <a:pt x="4708" y="1879"/>
                  </a:lnTo>
                  <a:lnTo>
                    <a:pt x="4696" y="1893"/>
                  </a:lnTo>
                  <a:lnTo>
                    <a:pt x="4625" y="1914"/>
                  </a:lnTo>
                  <a:lnTo>
                    <a:pt x="4542" y="1921"/>
                  </a:lnTo>
                  <a:lnTo>
                    <a:pt x="4507" y="1914"/>
                  </a:lnTo>
                  <a:lnTo>
                    <a:pt x="4448" y="1879"/>
                  </a:lnTo>
                  <a:lnTo>
                    <a:pt x="4436" y="1859"/>
                  </a:lnTo>
                  <a:lnTo>
                    <a:pt x="4424" y="1838"/>
                  </a:lnTo>
                  <a:lnTo>
                    <a:pt x="4412" y="1762"/>
                  </a:lnTo>
                  <a:lnTo>
                    <a:pt x="4400" y="1741"/>
                  </a:lnTo>
                  <a:lnTo>
                    <a:pt x="4294" y="1645"/>
                  </a:lnTo>
                  <a:lnTo>
                    <a:pt x="4270" y="1645"/>
                  </a:lnTo>
                  <a:lnTo>
                    <a:pt x="4140" y="1831"/>
                  </a:lnTo>
                  <a:lnTo>
                    <a:pt x="4116" y="1852"/>
                  </a:lnTo>
                  <a:lnTo>
                    <a:pt x="4105" y="1859"/>
                  </a:lnTo>
                  <a:lnTo>
                    <a:pt x="4081" y="1866"/>
                  </a:lnTo>
                  <a:lnTo>
                    <a:pt x="4045" y="1873"/>
                  </a:lnTo>
                  <a:lnTo>
                    <a:pt x="3986" y="1866"/>
                  </a:lnTo>
                  <a:lnTo>
                    <a:pt x="3963" y="1866"/>
                  </a:lnTo>
                  <a:lnTo>
                    <a:pt x="3939" y="1859"/>
                  </a:lnTo>
                  <a:lnTo>
                    <a:pt x="3856" y="1817"/>
                  </a:lnTo>
                  <a:lnTo>
                    <a:pt x="3856" y="1810"/>
                  </a:lnTo>
                  <a:lnTo>
                    <a:pt x="3856" y="1803"/>
                  </a:lnTo>
                  <a:lnTo>
                    <a:pt x="3844" y="1803"/>
                  </a:lnTo>
                  <a:lnTo>
                    <a:pt x="3833" y="1810"/>
                  </a:lnTo>
                  <a:lnTo>
                    <a:pt x="3809" y="1817"/>
                  </a:lnTo>
                  <a:lnTo>
                    <a:pt x="3762" y="1852"/>
                  </a:lnTo>
                  <a:lnTo>
                    <a:pt x="3762" y="1866"/>
                  </a:lnTo>
                  <a:lnTo>
                    <a:pt x="3762" y="1879"/>
                  </a:lnTo>
                  <a:lnTo>
                    <a:pt x="3750" y="1893"/>
                  </a:lnTo>
                  <a:lnTo>
                    <a:pt x="3643" y="1900"/>
                  </a:lnTo>
                  <a:lnTo>
                    <a:pt x="3560" y="1893"/>
                  </a:lnTo>
                  <a:lnTo>
                    <a:pt x="3513" y="1900"/>
                  </a:lnTo>
                  <a:lnTo>
                    <a:pt x="3419" y="1914"/>
                  </a:lnTo>
                  <a:lnTo>
                    <a:pt x="3336" y="1921"/>
                  </a:lnTo>
                  <a:lnTo>
                    <a:pt x="3288" y="1928"/>
                  </a:lnTo>
                  <a:lnTo>
                    <a:pt x="3253" y="1942"/>
                  </a:lnTo>
                  <a:lnTo>
                    <a:pt x="3182" y="2004"/>
                  </a:lnTo>
                  <a:lnTo>
                    <a:pt x="3135" y="2045"/>
                  </a:lnTo>
                  <a:lnTo>
                    <a:pt x="3064" y="2080"/>
                  </a:lnTo>
                  <a:lnTo>
                    <a:pt x="2945" y="2135"/>
                  </a:lnTo>
                  <a:lnTo>
                    <a:pt x="2851" y="2190"/>
                  </a:lnTo>
                  <a:lnTo>
                    <a:pt x="2768" y="2107"/>
                  </a:lnTo>
                  <a:lnTo>
                    <a:pt x="2697" y="2052"/>
                  </a:lnTo>
                  <a:lnTo>
                    <a:pt x="2673" y="2018"/>
                  </a:lnTo>
                  <a:lnTo>
                    <a:pt x="2673" y="1983"/>
                  </a:lnTo>
                  <a:lnTo>
                    <a:pt x="2709" y="1949"/>
                  </a:lnTo>
                  <a:lnTo>
                    <a:pt x="2768" y="1879"/>
                  </a:lnTo>
                  <a:lnTo>
                    <a:pt x="2756" y="1852"/>
                  </a:lnTo>
                  <a:lnTo>
                    <a:pt x="2744" y="1817"/>
                  </a:lnTo>
                  <a:lnTo>
                    <a:pt x="2626" y="1686"/>
                  </a:lnTo>
                  <a:lnTo>
                    <a:pt x="2673" y="1631"/>
                  </a:lnTo>
                  <a:lnTo>
                    <a:pt x="2744" y="1610"/>
                  </a:lnTo>
                  <a:lnTo>
                    <a:pt x="2709" y="1555"/>
                  </a:lnTo>
                  <a:lnTo>
                    <a:pt x="2614" y="1493"/>
                  </a:lnTo>
                  <a:lnTo>
                    <a:pt x="2532" y="1451"/>
                  </a:lnTo>
                  <a:lnTo>
                    <a:pt x="2484" y="1431"/>
                  </a:lnTo>
                  <a:lnTo>
                    <a:pt x="2437" y="1431"/>
                  </a:lnTo>
                  <a:lnTo>
                    <a:pt x="2390" y="1437"/>
                  </a:lnTo>
                  <a:lnTo>
                    <a:pt x="2330" y="1437"/>
                  </a:lnTo>
                  <a:lnTo>
                    <a:pt x="2260" y="1424"/>
                  </a:lnTo>
                  <a:lnTo>
                    <a:pt x="2212" y="1403"/>
                  </a:lnTo>
                  <a:lnTo>
                    <a:pt x="2177" y="1382"/>
                  </a:lnTo>
                  <a:lnTo>
                    <a:pt x="2058" y="1355"/>
                  </a:lnTo>
                  <a:lnTo>
                    <a:pt x="1976" y="1375"/>
                  </a:lnTo>
                  <a:lnTo>
                    <a:pt x="1928" y="1382"/>
                  </a:lnTo>
                  <a:lnTo>
                    <a:pt x="1893" y="1375"/>
                  </a:lnTo>
                  <a:lnTo>
                    <a:pt x="1869" y="1368"/>
                  </a:lnTo>
                  <a:lnTo>
                    <a:pt x="1857" y="1361"/>
                  </a:lnTo>
                  <a:lnTo>
                    <a:pt x="1857" y="1348"/>
                  </a:lnTo>
                  <a:lnTo>
                    <a:pt x="1834" y="1320"/>
                  </a:lnTo>
                  <a:lnTo>
                    <a:pt x="1668" y="1182"/>
                  </a:lnTo>
                  <a:lnTo>
                    <a:pt x="1656" y="1140"/>
                  </a:lnTo>
                  <a:lnTo>
                    <a:pt x="1562" y="1120"/>
                  </a:lnTo>
                  <a:lnTo>
                    <a:pt x="1526" y="1099"/>
                  </a:lnTo>
                  <a:lnTo>
                    <a:pt x="1455" y="1085"/>
                  </a:lnTo>
                  <a:lnTo>
                    <a:pt x="1408" y="1085"/>
                  </a:lnTo>
                  <a:lnTo>
                    <a:pt x="1325" y="1078"/>
                  </a:lnTo>
                  <a:lnTo>
                    <a:pt x="1183" y="1051"/>
                  </a:lnTo>
                  <a:lnTo>
                    <a:pt x="1112" y="1051"/>
                  </a:lnTo>
                  <a:lnTo>
                    <a:pt x="959" y="1071"/>
                  </a:lnTo>
                  <a:lnTo>
                    <a:pt x="888" y="1051"/>
                  </a:lnTo>
                  <a:lnTo>
                    <a:pt x="805" y="1044"/>
                  </a:lnTo>
                  <a:lnTo>
                    <a:pt x="769" y="1037"/>
                  </a:lnTo>
                  <a:lnTo>
                    <a:pt x="639" y="1064"/>
                  </a:lnTo>
                  <a:lnTo>
                    <a:pt x="485" y="1099"/>
                  </a:lnTo>
                  <a:lnTo>
                    <a:pt x="450" y="1092"/>
                  </a:lnTo>
                  <a:lnTo>
                    <a:pt x="462" y="1064"/>
                  </a:lnTo>
                  <a:lnTo>
                    <a:pt x="438" y="1058"/>
                  </a:lnTo>
                  <a:lnTo>
                    <a:pt x="415" y="1051"/>
                  </a:lnTo>
                  <a:lnTo>
                    <a:pt x="355" y="1016"/>
                  </a:lnTo>
                  <a:lnTo>
                    <a:pt x="344" y="1002"/>
                  </a:lnTo>
                  <a:lnTo>
                    <a:pt x="332" y="961"/>
                  </a:lnTo>
                  <a:lnTo>
                    <a:pt x="261" y="885"/>
                  </a:lnTo>
                  <a:lnTo>
                    <a:pt x="237" y="823"/>
                  </a:lnTo>
                  <a:lnTo>
                    <a:pt x="202" y="809"/>
                  </a:lnTo>
                  <a:lnTo>
                    <a:pt x="178" y="802"/>
                  </a:lnTo>
                  <a:lnTo>
                    <a:pt x="166" y="788"/>
                  </a:lnTo>
                  <a:lnTo>
                    <a:pt x="178" y="740"/>
                  </a:lnTo>
                  <a:lnTo>
                    <a:pt x="166" y="726"/>
                  </a:lnTo>
                  <a:lnTo>
                    <a:pt x="119" y="719"/>
                  </a:lnTo>
                  <a:lnTo>
                    <a:pt x="131" y="685"/>
                  </a:lnTo>
                  <a:lnTo>
                    <a:pt x="143" y="643"/>
                  </a:lnTo>
                  <a:lnTo>
                    <a:pt x="143" y="602"/>
                  </a:lnTo>
                  <a:lnTo>
                    <a:pt x="119" y="567"/>
                  </a:lnTo>
                  <a:lnTo>
                    <a:pt x="166" y="560"/>
                  </a:lnTo>
                  <a:lnTo>
                    <a:pt x="190" y="533"/>
                  </a:lnTo>
                  <a:lnTo>
                    <a:pt x="178" y="512"/>
                  </a:lnTo>
                  <a:lnTo>
                    <a:pt x="131" y="505"/>
                  </a:lnTo>
                  <a:lnTo>
                    <a:pt x="60" y="498"/>
                  </a:lnTo>
                  <a:lnTo>
                    <a:pt x="36" y="484"/>
                  </a:lnTo>
                  <a:lnTo>
                    <a:pt x="60" y="471"/>
                  </a:lnTo>
                  <a:lnTo>
                    <a:pt x="119" y="457"/>
                  </a:lnTo>
                  <a:lnTo>
                    <a:pt x="48" y="360"/>
                  </a:lnTo>
                  <a:lnTo>
                    <a:pt x="24" y="298"/>
                  </a:lnTo>
                  <a:lnTo>
                    <a:pt x="48" y="270"/>
                  </a:lnTo>
                  <a:lnTo>
                    <a:pt x="83" y="263"/>
                  </a:lnTo>
                  <a:lnTo>
                    <a:pt x="72" y="243"/>
                  </a:lnTo>
                  <a:lnTo>
                    <a:pt x="48" y="222"/>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100" name="Google Shape;625;p22">
              <a:extLst>
                <a:ext uri="{FF2B5EF4-FFF2-40B4-BE49-F238E27FC236}">
                  <a16:creationId xmlns:a16="http://schemas.microsoft.com/office/drawing/2014/main" id="{82AA41C7-93DD-F729-9824-B79CDE221844}"/>
                </a:ext>
              </a:extLst>
            </p:cNvPr>
            <p:cNvSpPr/>
            <p:nvPr/>
          </p:nvSpPr>
          <p:spPr>
            <a:xfrm flipH="1">
              <a:off x="4173129" y="2329093"/>
              <a:ext cx="627891" cy="508328"/>
            </a:xfrm>
            <a:custGeom>
              <a:avLst/>
              <a:gdLst/>
              <a:ahLst/>
              <a:cxnLst/>
              <a:rect l="l" t="t" r="r" b="b"/>
              <a:pathLst>
                <a:path w="10314" h="5333" extrusionOk="0">
                  <a:moveTo>
                    <a:pt x="119" y="62"/>
                  </a:moveTo>
                  <a:lnTo>
                    <a:pt x="273" y="56"/>
                  </a:lnTo>
                  <a:lnTo>
                    <a:pt x="344" y="35"/>
                  </a:lnTo>
                  <a:lnTo>
                    <a:pt x="415" y="21"/>
                  </a:lnTo>
                  <a:lnTo>
                    <a:pt x="521" y="0"/>
                  </a:lnTo>
                  <a:lnTo>
                    <a:pt x="840" y="0"/>
                  </a:lnTo>
                  <a:lnTo>
                    <a:pt x="911" y="14"/>
                  </a:lnTo>
                  <a:lnTo>
                    <a:pt x="947" y="28"/>
                  </a:lnTo>
                  <a:lnTo>
                    <a:pt x="959" y="49"/>
                  </a:lnTo>
                  <a:lnTo>
                    <a:pt x="959" y="62"/>
                  </a:lnTo>
                  <a:lnTo>
                    <a:pt x="971" y="83"/>
                  </a:lnTo>
                  <a:lnTo>
                    <a:pt x="994" y="104"/>
                  </a:lnTo>
                  <a:lnTo>
                    <a:pt x="1030" y="125"/>
                  </a:lnTo>
                  <a:lnTo>
                    <a:pt x="1065" y="138"/>
                  </a:lnTo>
                  <a:lnTo>
                    <a:pt x="1101" y="138"/>
                  </a:lnTo>
                  <a:lnTo>
                    <a:pt x="1124" y="132"/>
                  </a:lnTo>
                  <a:lnTo>
                    <a:pt x="1160" y="90"/>
                  </a:lnTo>
                  <a:lnTo>
                    <a:pt x="1243" y="76"/>
                  </a:lnTo>
                  <a:lnTo>
                    <a:pt x="1314" y="152"/>
                  </a:lnTo>
                  <a:lnTo>
                    <a:pt x="1349" y="214"/>
                  </a:lnTo>
                  <a:lnTo>
                    <a:pt x="1396" y="249"/>
                  </a:lnTo>
                  <a:lnTo>
                    <a:pt x="1432" y="283"/>
                  </a:lnTo>
                  <a:lnTo>
                    <a:pt x="1538" y="339"/>
                  </a:lnTo>
                  <a:lnTo>
                    <a:pt x="1609" y="359"/>
                  </a:lnTo>
                  <a:lnTo>
                    <a:pt x="1680" y="366"/>
                  </a:lnTo>
                  <a:lnTo>
                    <a:pt x="1763" y="359"/>
                  </a:lnTo>
                  <a:lnTo>
                    <a:pt x="1976" y="290"/>
                  </a:lnTo>
                  <a:lnTo>
                    <a:pt x="2070" y="277"/>
                  </a:lnTo>
                  <a:lnTo>
                    <a:pt x="1976" y="435"/>
                  </a:lnTo>
                  <a:lnTo>
                    <a:pt x="2000" y="491"/>
                  </a:lnTo>
                  <a:lnTo>
                    <a:pt x="2011" y="518"/>
                  </a:lnTo>
                  <a:lnTo>
                    <a:pt x="2000" y="553"/>
                  </a:lnTo>
                  <a:lnTo>
                    <a:pt x="1964" y="629"/>
                  </a:lnTo>
                  <a:lnTo>
                    <a:pt x="1988" y="712"/>
                  </a:lnTo>
                  <a:lnTo>
                    <a:pt x="2047" y="884"/>
                  </a:lnTo>
                  <a:lnTo>
                    <a:pt x="2189" y="1036"/>
                  </a:lnTo>
                  <a:lnTo>
                    <a:pt x="2212" y="1071"/>
                  </a:lnTo>
                  <a:lnTo>
                    <a:pt x="2212" y="1209"/>
                  </a:lnTo>
                  <a:lnTo>
                    <a:pt x="2248" y="1237"/>
                  </a:lnTo>
                  <a:lnTo>
                    <a:pt x="2283" y="1250"/>
                  </a:lnTo>
                  <a:lnTo>
                    <a:pt x="2366" y="1271"/>
                  </a:lnTo>
                  <a:lnTo>
                    <a:pt x="2496" y="1354"/>
                  </a:lnTo>
                  <a:lnTo>
                    <a:pt x="2603" y="1368"/>
                  </a:lnTo>
                  <a:lnTo>
                    <a:pt x="2674" y="1361"/>
                  </a:lnTo>
                  <a:lnTo>
                    <a:pt x="2745" y="1243"/>
                  </a:lnTo>
                  <a:lnTo>
                    <a:pt x="2792" y="1195"/>
                  </a:lnTo>
                  <a:lnTo>
                    <a:pt x="2851" y="1147"/>
                  </a:lnTo>
                  <a:lnTo>
                    <a:pt x="2981" y="1085"/>
                  </a:lnTo>
                  <a:lnTo>
                    <a:pt x="3052" y="1043"/>
                  </a:lnTo>
                  <a:lnTo>
                    <a:pt x="3099" y="1043"/>
                  </a:lnTo>
                  <a:lnTo>
                    <a:pt x="3170" y="1064"/>
                  </a:lnTo>
                  <a:lnTo>
                    <a:pt x="3206" y="1098"/>
                  </a:lnTo>
                  <a:lnTo>
                    <a:pt x="3182" y="1140"/>
                  </a:lnTo>
                  <a:lnTo>
                    <a:pt x="3064" y="1202"/>
                  </a:lnTo>
                  <a:lnTo>
                    <a:pt x="3017" y="1223"/>
                  </a:lnTo>
                  <a:lnTo>
                    <a:pt x="2993" y="1243"/>
                  </a:lnTo>
                  <a:lnTo>
                    <a:pt x="2958" y="1278"/>
                  </a:lnTo>
                  <a:lnTo>
                    <a:pt x="2946" y="1306"/>
                  </a:lnTo>
                  <a:lnTo>
                    <a:pt x="2969" y="1395"/>
                  </a:lnTo>
                  <a:lnTo>
                    <a:pt x="2958" y="1492"/>
                  </a:lnTo>
                  <a:lnTo>
                    <a:pt x="3028" y="1616"/>
                  </a:lnTo>
                  <a:lnTo>
                    <a:pt x="2981" y="1685"/>
                  </a:lnTo>
                  <a:lnTo>
                    <a:pt x="2993" y="1727"/>
                  </a:lnTo>
                  <a:lnTo>
                    <a:pt x="2993" y="1768"/>
                  </a:lnTo>
                  <a:lnTo>
                    <a:pt x="3005" y="1789"/>
                  </a:lnTo>
                  <a:lnTo>
                    <a:pt x="3028" y="1817"/>
                  </a:lnTo>
                  <a:lnTo>
                    <a:pt x="3088" y="1844"/>
                  </a:lnTo>
                  <a:lnTo>
                    <a:pt x="3135" y="1858"/>
                  </a:lnTo>
                  <a:lnTo>
                    <a:pt x="3194" y="1879"/>
                  </a:lnTo>
                  <a:lnTo>
                    <a:pt x="3265" y="1989"/>
                  </a:lnTo>
                  <a:lnTo>
                    <a:pt x="3336" y="2017"/>
                  </a:lnTo>
                  <a:lnTo>
                    <a:pt x="3454" y="2031"/>
                  </a:lnTo>
                  <a:lnTo>
                    <a:pt x="3561" y="2058"/>
                  </a:lnTo>
                  <a:lnTo>
                    <a:pt x="3608" y="2093"/>
                  </a:lnTo>
                  <a:lnTo>
                    <a:pt x="3643" y="2134"/>
                  </a:lnTo>
                  <a:lnTo>
                    <a:pt x="3939" y="2335"/>
                  </a:lnTo>
                  <a:lnTo>
                    <a:pt x="3986" y="2445"/>
                  </a:lnTo>
                  <a:lnTo>
                    <a:pt x="4034" y="2466"/>
                  </a:lnTo>
                  <a:lnTo>
                    <a:pt x="4093" y="2466"/>
                  </a:lnTo>
                  <a:lnTo>
                    <a:pt x="4448" y="2431"/>
                  </a:lnTo>
                  <a:lnTo>
                    <a:pt x="4578" y="2397"/>
                  </a:lnTo>
                  <a:lnTo>
                    <a:pt x="4672" y="2362"/>
                  </a:lnTo>
                  <a:lnTo>
                    <a:pt x="4708" y="2355"/>
                  </a:lnTo>
                  <a:lnTo>
                    <a:pt x="4732" y="2355"/>
                  </a:lnTo>
                  <a:lnTo>
                    <a:pt x="4803" y="2376"/>
                  </a:lnTo>
                  <a:lnTo>
                    <a:pt x="4873" y="2487"/>
                  </a:lnTo>
                  <a:lnTo>
                    <a:pt x="5063" y="2659"/>
                  </a:lnTo>
                  <a:lnTo>
                    <a:pt x="5157" y="2666"/>
                  </a:lnTo>
                  <a:lnTo>
                    <a:pt x="5287" y="2639"/>
                  </a:lnTo>
                  <a:lnTo>
                    <a:pt x="5311" y="2645"/>
                  </a:lnTo>
                  <a:lnTo>
                    <a:pt x="5323" y="2652"/>
                  </a:lnTo>
                  <a:lnTo>
                    <a:pt x="5335" y="2701"/>
                  </a:lnTo>
                  <a:lnTo>
                    <a:pt x="5370" y="2756"/>
                  </a:lnTo>
                  <a:lnTo>
                    <a:pt x="5453" y="2804"/>
                  </a:lnTo>
                  <a:lnTo>
                    <a:pt x="5500" y="2880"/>
                  </a:lnTo>
                  <a:lnTo>
                    <a:pt x="5548" y="2880"/>
                  </a:lnTo>
                  <a:lnTo>
                    <a:pt x="5607" y="2866"/>
                  </a:lnTo>
                  <a:lnTo>
                    <a:pt x="5749" y="2749"/>
                  </a:lnTo>
                  <a:lnTo>
                    <a:pt x="5760" y="2673"/>
                  </a:lnTo>
                  <a:lnTo>
                    <a:pt x="5737" y="2666"/>
                  </a:lnTo>
                  <a:lnTo>
                    <a:pt x="5654" y="2632"/>
                  </a:lnTo>
                  <a:lnTo>
                    <a:pt x="5654" y="2625"/>
                  </a:lnTo>
                  <a:lnTo>
                    <a:pt x="5642" y="2583"/>
                  </a:lnTo>
                  <a:lnTo>
                    <a:pt x="5548" y="2563"/>
                  </a:lnTo>
                  <a:lnTo>
                    <a:pt x="5500" y="2507"/>
                  </a:lnTo>
                  <a:lnTo>
                    <a:pt x="5441" y="2418"/>
                  </a:lnTo>
                  <a:lnTo>
                    <a:pt x="5418" y="2369"/>
                  </a:lnTo>
                  <a:lnTo>
                    <a:pt x="5429" y="2335"/>
                  </a:lnTo>
                  <a:lnTo>
                    <a:pt x="5441" y="2307"/>
                  </a:lnTo>
                  <a:lnTo>
                    <a:pt x="5488" y="2266"/>
                  </a:lnTo>
                  <a:lnTo>
                    <a:pt x="5642" y="2176"/>
                  </a:lnTo>
                  <a:lnTo>
                    <a:pt x="5808" y="2127"/>
                  </a:lnTo>
                  <a:lnTo>
                    <a:pt x="5867" y="2093"/>
                  </a:lnTo>
                  <a:lnTo>
                    <a:pt x="5997" y="2217"/>
                  </a:lnTo>
                  <a:lnTo>
                    <a:pt x="6009" y="2238"/>
                  </a:lnTo>
                  <a:lnTo>
                    <a:pt x="6174" y="2321"/>
                  </a:lnTo>
                  <a:lnTo>
                    <a:pt x="6222" y="2362"/>
                  </a:lnTo>
                  <a:lnTo>
                    <a:pt x="6234" y="2438"/>
                  </a:lnTo>
                  <a:lnTo>
                    <a:pt x="6305" y="2507"/>
                  </a:lnTo>
                  <a:lnTo>
                    <a:pt x="6328" y="2549"/>
                  </a:lnTo>
                  <a:lnTo>
                    <a:pt x="6316" y="2583"/>
                  </a:lnTo>
                  <a:lnTo>
                    <a:pt x="6305" y="2632"/>
                  </a:lnTo>
                  <a:lnTo>
                    <a:pt x="6305" y="2680"/>
                  </a:lnTo>
                  <a:lnTo>
                    <a:pt x="6352" y="2749"/>
                  </a:lnTo>
                  <a:lnTo>
                    <a:pt x="6387" y="2860"/>
                  </a:lnTo>
                  <a:lnTo>
                    <a:pt x="6387" y="2908"/>
                  </a:lnTo>
                  <a:lnTo>
                    <a:pt x="6387" y="2936"/>
                  </a:lnTo>
                  <a:lnTo>
                    <a:pt x="6399" y="2956"/>
                  </a:lnTo>
                  <a:lnTo>
                    <a:pt x="6446" y="2970"/>
                  </a:lnTo>
                  <a:lnTo>
                    <a:pt x="6470" y="2949"/>
                  </a:lnTo>
                  <a:lnTo>
                    <a:pt x="6553" y="2915"/>
                  </a:lnTo>
                  <a:lnTo>
                    <a:pt x="6612" y="2887"/>
                  </a:lnTo>
                  <a:lnTo>
                    <a:pt x="6695" y="2873"/>
                  </a:lnTo>
                  <a:lnTo>
                    <a:pt x="6778" y="2866"/>
                  </a:lnTo>
                  <a:lnTo>
                    <a:pt x="6896" y="2880"/>
                  </a:lnTo>
                  <a:lnTo>
                    <a:pt x="7156" y="2922"/>
                  </a:lnTo>
                  <a:lnTo>
                    <a:pt x="7322" y="2984"/>
                  </a:lnTo>
                  <a:lnTo>
                    <a:pt x="7322" y="2922"/>
                  </a:lnTo>
                  <a:lnTo>
                    <a:pt x="7345" y="2908"/>
                  </a:lnTo>
                  <a:lnTo>
                    <a:pt x="7381" y="2901"/>
                  </a:lnTo>
                  <a:lnTo>
                    <a:pt x="7416" y="2894"/>
                  </a:lnTo>
                  <a:lnTo>
                    <a:pt x="7487" y="2901"/>
                  </a:lnTo>
                  <a:lnTo>
                    <a:pt x="7558" y="2915"/>
                  </a:lnTo>
                  <a:lnTo>
                    <a:pt x="7594" y="2922"/>
                  </a:lnTo>
                  <a:lnTo>
                    <a:pt x="7641" y="2929"/>
                  </a:lnTo>
                  <a:lnTo>
                    <a:pt x="7688" y="2936"/>
                  </a:lnTo>
                  <a:lnTo>
                    <a:pt x="7818" y="2887"/>
                  </a:lnTo>
                  <a:lnTo>
                    <a:pt x="7901" y="2825"/>
                  </a:lnTo>
                  <a:lnTo>
                    <a:pt x="7972" y="2749"/>
                  </a:lnTo>
                  <a:lnTo>
                    <a:pt x="8008" y="2735"/>
                  </a:lnTo>
                  <a:lnTo>
                    <a:pt x="8055" y="2728"/>
                  </a:lnTo>
                  <a:lnTo>
                    <a:pt x="8126" y="2728"/>
                  </a:lnTo>
                  <a:lnTo>
                    <a:pt x="8161" y="2659"/>
                  </a:lnTo>
                  <a:lnTo>
                    <a:pt x="8209" y="2625"/>
                  </a:lnTo>
                  <a:lnTo>
                    <a:pt x="8374" y="2597"/>
                  </a:lnTo>
                  <a:lnTo>
                    <a:pt x="8457" y="2556"/>
                  </a:lnTo>
                  <a:lnTo>
                    <a:pt x="8528" y="2583"/>
                  </a:lnTo>
                  <a:lnTo>
                    <a:pt x="8575" y="2632"/>
                  </a:lnTo>
                  <a:lnTo>
                    <a:pt x="8634" y="2659"/>
                  </a:lnTo>
                  <a:lnTo>
                    <a:pt x="8682" y="2680"/>
                  </a:lnTo>
                  <a:lnTo>
                    <a:pt x="8705" y="2680"/>
                  </a:lnTo>
                  <a:lnTo>
                    <a:pt x="8765" y="2673"/>
                  </a:lnTo>
                  <a:lnTo>
                    <a:pt x="8824" y="2597"/>
                  </a:lnTo>
                  <a:lnTo>
                    <a:pt x="8812" y="2563"/>
                  </a:lnTo>
                  <a:lnTo>
                    <a:pt x="8788" y="2514"/>
                  </a:lnTo>
                  <a:lnTo>
                    <a:pt x="8705" y="2418"/>
                  </a:lnTo>
                  <a:lnTo>
                    <a:pt x="8694" y="2376"/>
                  </a:lnTo>
                  <a:lnTo>
                    <a:pt x="8729" y="2328"/>
                  </a:lnTo>
                  <a:lnTo>
                    <a:pt x="8776" y="2286"/>
                  </a:lnTo>
                  <a:lnTo>
                    <a:pt x="8812" y="2224"/>
                  </a:lnTo>
                  <a:lnTo>
                    <a:pt x="8847" y="2190"/>
                  </a:lnTo>
                  <a:lnTo>
                    <a:pt x="8895" y="2176"/>
                  </a:lnTo>
                  <a:lnTo>
                    <a:pt x="8942" y="2176"/>
                  </a:lnTo>
                  <a:lnTo>
                    <a:pt x="9001" y="2197"/>
                  </a:lnTo>
                  <a:lnTo>
                    <a:pt x="9096" y="2238"/>
                  </a:lnTo>
                  <a:lnTo>
                    <a:pt x="9143" y="2245"/>
                  </a:lnTo>
                  <a:lnTo>
                    <a:pt x="9190" y="2245"/>
                  </a:lnTo>
                  <a:lnTo>
                    <a:pt x="9226" y="2231"/>
                  </a:lnTo>
                  <a:lnTo>
                    <a:pt x="9249" y="2224"/>
                  </a:lnTo>
                  <a:lnTo>
                    <a:pt x="9285" y="2210"/>
                  </a:lnTo>
                  <a:lnTo>
                    <a:pt x="9332" y="2197"/>
                  </a:lnTo>
                  <a:lnTo>
                    <a:pt x="9391" y="2169"/>
                  </a:lnTo>
                  <a:lnTo>
                    <a:pt x="9474" y="2121"/>
                  </a:lnTo>
                  <a:lnTo>
                    <a:pt x="9616" y="1982"/>
                  </a:lnTo>
                  <a:lnTo>
                    <a:pt x="9675" y="1879"/>
                  </a:lnTo>
                  <a:lnTo>
                    <a:pt x="9711" y="1837"/>
                  </a:lnTo>
                  <a:lnTo>
                    <a:pt x="9746" y="1768"/>
                  </a:lnTo>
                  <a:lnTo>
                    <a:pt x="9746" y="1748"/>
                  </a:lnTo>
                  <a:lnTo>
                    <a:pt x="9770" y="1699"/>
                  </a:lnTo>
                  <a:lnTo>
                    <a:pt x="9876" y="1748"/>
                  </a:lnTo>
                  <a:lnTo>
                    <a:pt x="9947" y="1796"/>
                  </a:lnTo>
                  <a:lnTo>
                    <a:pt x="10006" y="1851"/>
                  </a:lnTo>
                  <a:lnTo>
                    <a:pt x="10030" y="1948"/>
                  </a:lnTo>
                  <a:lnTo>
                    <a:pt x="10077" y="1996"/>
                  </a:lnTo>
                  <a:lnTo>
                    <a:pt x="10101" y="2031"/>
                  </a:lnTo>
                  <a:lnTo>
                    <a:pt x="10089" y="2065"/>
                  </a:lnTo>
                  <a:lnTo>
                    <a:pt x="10077" y="2086"/>
                  </a:lnTo>
                  <a:lnTo>
                    <a:pt x="10018" y="2121"/>
                  </a:lnTo>
                  <a:lnTo>
                    <a:pt x="9995" y="2155"/>
                  </a:lnTo>
                  <a:lnTo>
                    <a:pt x="9983" y="2190"/>
                  </a:lnTo>
                  <a:lnTo>
                    <a:pt x="9995" y="2279"/>
                  </a:lnTo>
                  <a:lnTo>
                    <a:pt x="9983" y="2300"/>
                  </a:lnTo>
                  <a:lnTo>
                    <a:pt x="9983" y="2314"/>
                  </a:lnTo>
                  <a:lnTo>
                    <a:pt x="9983" y="2328"/>
                  </a:lnTo>
                  <a:lnTo>
                    <a:pt x="9995" y="2348"/>
                  </a:lnTo>
                  <a:lnTo>
                    <a:pt x="10006" y="2355"/>
                  </a:lnTo>
                  <a:lnTo>
                    <a:pt x="10077" y="2376"/>
                  </a:lnTo>
                  <a:lnTo>
                    <a:pt x="10101" y="2383"/>
                  </a:lnTo>
                  <a:lnTo>
                    <a:pt x="10101" y="2424"/>
                  </a:lnTo>
                  <a:lnTo>
                    <a:pt x="10042" y="2514"/>
                  </a:lnTo>
                  <a:lnTo>
                    <a:pt x="10054" y="2535"/>
                  </a:lnTo>
                  <a:lnTo>
                    <a:pt x="10101" y="2549"/>
                  </a:lnTo>
                  <a:lnTo>
                    <a:pt x="10160" y="2576"/>
                  </a:lnTo>
                  <a:lnTo>
                    <a:pt x="10207" y="2611"/>
                  </a:lnTo>
                  <a:lnTo>
                    <a:pt x="10231" y="2645"/>
                  </a:lnTo>
                  <a:lnTo>
                    <a:pt x="10267" y="2784"/>
                  </a:lnTo>
                  <a:lnTo>
                    <a:pt x="10314" y="2846"/>
                  </a:lnTo>
                  <a:lnTo>
                    <a:pt x="10302" y="2860"/>
                  </a:lnTo>
                  <a:lnTo>
                    <a:pt x="10267" y="2873"/>
                  </a:lnTo>
                  <a:lnTo>
                    <a:pt x="10255" y="2887"/>
                  </a:lnTo>
                  <a:lnTo>
                    <a:pt x="10196" y="2873"/>
                  </a:lnTo>
                  <a:lnTo>
                    <a:pt x="9983" y="2853"/>
                  </a:lnTo>
                  <a:lnTo>
                    <a:pt x="9900" y="2825"/>
                  </a:lnTo>
                  <a:lnTo>
                    <a:pt x="9853" y="2804"/>
                  </a:lnTo>
                  <a:lnTo>
                    <a:pt x="9829" y="2804"/>
                  </a:lnTo>
                  <a:lnTo>
                    <a:pt x="9758" y="2811"/>
                  </a:lnTo>
                  <a:lnTo>
                    <a:pt x="9699" y="2825"/>
                  </a:lnTo>
                  <a:lnTo>
                    <a:pt x="9652" y="2832"/>
                  </a:lnTo>
                  <a:lnTo>
                    <a:pt x="9474" y="2853"/>
                  </a:lnTo>
                  <a:lnTo>
                    <a:pt x="9380" y="2839"/>
                  </a:lnTo>
                  <a:lnTo>
                    <a:pt x="9344" y="2825"/>
                  </a:lnTo>
                  <a:lnTo>
                    <a:pt x="9285" y="2804"/>
                  </a:lnTo>
                  <a:lnTo>
                    <a:pt x="9167" y="2742"/>
                  </a:lnTo>
                  <a:lnTo>
                    <a:pt x="9108" y="2721"/>
                  </a:lnTo>
                  <a:lnTo>
                    <a:pt x="9084" y="2721"/>
                  </a:lnTo>
                  <a:lnTo>
                    <a:pt x="9060" y="2742"/>
                  </a:lnTo>
                  <a:lnTo>
                    <a:pt x="9048" y="2756"/>
                  </a:lnTo>
                  <a:lnTo>
                    <a:pt x="9037" y="2763"/>
                  </a:lnTo>
                  <a:lnTo>
                    <a:pt x="9037" y="2777"/>
                  </a:lnTo>
                  <a:lnTo>
                    <a:pt x="9025" y="2784"/>
                  </a:lnTo>
                  <a:lnTo>
                    <a:pt x="9001" y="2790"/>
                  </a:lnTo>
                  <a:lnTo>
                    <a:pt x="8989" y="2790"/>
                  </a:lnTo>
                  <a:lnTo>
                    <a:pt x="8977" y="2797"/>
                  </a:lnTo>
                  <a:lnTo>
                    <a:pt x="8977" y="2804"/>
                  </a:lnTo>
                  <a:lnTo>
                    <a:pt x="8977" y="2818"/>
                  </a:lnTo>
                  <a:lnTo>
                    <a:pt x="8977" y="2839"/>
                  </a:lnTo>
                  <a:lnTo>
                    <a:pt x="8977" y="2860"/>
                  </a:lnTo>
                  <a:lnTo>
                    <a:pt x="8942" y="2887"/>
                  </a:lnTo>
                  <a:lnTo>
                    <a:pt x="8942" y="2901"/>
                  </a:lnTo>
                  <a:lnTo>
                    <a:pt x="8942" y="2929"/>
                  </a:lnTo>
                  <a:lnTo>
                    <a:pt x="8942" y="2970"/>
                  </a:lnTo>
                  <a:lnTo>
                    <a:pt x="8918" y="3005"/>
                  </a:lnTo>
                  <a:lnTo>
                    <a:pt x="8895" y="3025"/>
                  </a:lnTo>
                  <a:lnTo>
                    <a:pt x="8883" y="3046"/>
                  </a:lnTo>
                  <a:lnTo>
                    <a:pt x="8895" y="3074"/>
                  </a:lnTo>
                  <a:lnTo>
                    <a:pt x="8930" y="3101"/>
                  </a:lnTo>
                  <a:lnTo>
                    <a:pt x="8977" y="3150"/>
                  </a:lnTo>
                  <a:lnTo>
                    <a:pt x="8989" y="3177"/>
                  </a:lnTo>
                  <a:lnTo>
                    <a:pt x="8977" y="3198"/>
                  </a:lnTo>
                  <a:lnTo>
                    <a:pt x="8930" y="3260"/>
                  </a:lnTo>
                  <a:lnTo>
                    <a:pt x="8765" y="3357"/>
                  </a:lnTo>
                  <a:lnTo>
                    <a:pt x="8741" y="3398"/>
                  </a:lnTo>
                  <a:lnTo>
                    <a:pt x="8741" y="3419"/>
                  </a:lnTo>
                  <a:lnTo>
                    <a:pt x="8741" y="3453"/>
                  </a:lnTo>
                  <a:lnTo>
                    <a:pt x="8741" y="3474"/>
                  </a:lnTo>
                  <a:lnTo>
                    <a:pt x="8717" y="3488"/>
                  </a:lnTo>
                  <a:lnTo>
                    <a:pt x="8670" y="3488"/>
                  </a:lnTo>
                  <a:lnTo>
                    <a:pt x="8587" y="3488"/>
                  </a:lnTo>
                  <a:lnTo>
                    <a:pt x="8457" y="3529"/>
                  </a:lnTo>
                  <a:lnTo>
                    <a:pt x="8386" y="3550"/>
                  </a:lnTo>
                  <a:lnTo>
                    <a:pt x="8351" y="3557"/>
                  </a:lnTo>
                  <a:lnTo>
                    <a:pt x="8161" y="3557"/>
                  </a:lnTo>
                  <a:lnTo>
                    <a:pt x="8161" y="3599"/>
                  </a:lnTo>
                  <a:lnTo>
                    <a:pt x="8126" y="3633"/>
                  </a:lnTo>
                  <a:lnTo>
                    <a:pt x="8079" y="3654"/>
                  </a:lnTo>
                  <a:lnTo>
                    <a:pt x="8019" y="3674"/>
                  </a:lnTo>
                  <a:lnTo>
                    <a:pt x="7960" y="3681"/>
                  </a:lnTo>
                  <a:lnTo>
                    <a:pt x="7783" y="3737"/>
                  </a:lnTo>
                  <a:lnTo>
                    <a:pt x="7535" y="3605"/>
                  </a:lnTo>
                  <a:lnTo>
                    <a:pt x="7428" y="3585"/>
                  </a:lnTo>
                  <a:lnTo>
                    <a:pt x="7404" y="3536"/>
                  </a:lnTo>
                  <a:lnTo>
                    <a:pt x="7404" y="3495"/>
                  </a:lnTo>
                  <a:lnTo>
                    <a:pt x="7192" y="3371"/>
                  </a:lnTo>
                  <a:lnTo>
                    <a:pt x="7109" y="3322"/>
                  </a:lnTo>
                  <a:lnTo>
                    <a:pt x="7073" y="3315"/>
                  </a:lnTo>
                  <a:lnTo>
                    <a:pt x="7038" y="3308"/>
                  </a:lnTo>
                  <a:lnTo>
                    <a:pt x="7014" y="3308"/>
                  </a:lnTo>
                  <a:lnTo>
                    <a:pt x="6990" y="3322"/>
                  </a:lnTo>
                  <a:lnTo>
                    <a:pt x="6990" y="3440"/>
                  </a:lnTo>
                  <a:lnTo>
                    <a:pt x="6789" y="3495"/>
                  </a:lnTo>
                  <a:lnTo>
                    <a:pt x="6707" y="3481"/>
                  </a:lnTo>
                  <a:lnTo>
                    <a:pt x="6624" y="3529"/>
                  </a:lnTo>
                  <a:lnTo>
                    <a:pt x="6565" y="3543"/>
                  </a:lnTo>
                  <a:lnTo>
                    <a:pt x="6517" y="3543"/>
                  </a:lnTo>
                  <a:lnTo>
                    <a:pt x="6482" y="3536"/>
                  </a:lnTo>
                  <a:lnTo>
                    <a:pt x="6458" y="3543"/>
                  </a:lnTo>
                  <a:lnTo>
                    <a:pt x="6458" y="3564"/>
                  </a:lnTo>
                  <a:lnTo>
                    <a:pt x="6411" y="3612"/>
                  </a:lnTo>
                  <a:lnTo>
                    <a:pt x="6257" y="3695"/>
                  </a:lnTo>
                  <a:lnTo>
                    <a:pt x="6222" y="3709"/>
                  </a:lnTo>
                  <a:lnTo>
                    <a:pt x="6222" y="3709"/>
                  </a:lnTo>
                  <a:lnTo>
                    <a:pt x="6222" y="3730"/>
                  </a:lnTo>
                  <a:lnTo>
                    <a:pt x="6186" y="3750"/>
                  </a:lnTo>
                  <a:lnTo>
                    <a:pt x="6210" y="3778"/>
                  </a:lnTo>
                  <a:lnTo>
                    <a:pt x="6234" y="3813"/>
                  </a:lnTo>
                  <a:lnTo>
                    <a:pt x="6234" y="3833"/>
                  </a:lnTo>
                  <a:lnTo>
                    <a:pt x="6222" y="3868"/>
                  </a:lnTo>
                  <a:lnTo>
                    <a:pt x="6198" y="3895"/>
                  </a:lnTo>
                  <a:lnTo>
                    <a:pt x="6103" y="3937"/>
                  </a:lnTo>
                  <a:lnTo>
                    <a:pt x="6033" y="3971"/>
                  </a:lnTo>
                  <a:lnTo>
                    <a:pt x="6021" y="3985"/>
                  </a:lnTo>
                  <a:lnTo>
                    <a:pt x="5962" y="4041"/>
                  </a:lnTo>
                  <a:lnTo>
                    <a:pt x="5973" y="4103"/>
                  </a:lnTo>
                  <a:lnTo>
                    <a:pt x="5938" y="4165"/>
                  </a:lnTo>
                  <a:lnTo>
                    <a:pt x="5843" y="4255"/>
                  </a:lnTo>
                  <a:lnTo>
                    <a:pt x="5831" y="4282"/>
                  </a:lnTo>
                  <a:lnTo>
                    <a:pt x="5855" y="4317"/>
                  </a:lnTo>
                  <a:lnTo>
                    <a:pt x="5843" y="4365"/>
                  </a:lnTo>
                  <a:lnTo>
                    <a:pt x="5784" y="4427"/>
                  </a:lnTo>
                  <a:lnTo>
                    <a:pt x="5796" y="4455"/>
                  </a:lnTo>
                  <a:lnTo>
                    <a:pt x="5938" y="4524"/>
                  </a:lnTo>
                  <a:lnTo>
                    <a:pt x="5926" y="4593"/>
                  </a:lnTo>
                  <a:lnTo>
                    <a:pt x="6044" y="4724"/>
                  </a:lnTo>
                  <a:lnTo>
                    <a:pt x="6044" y="4759"/>
                  </a:lnTo>
                  <a:lnTo>
                    <a:pt x="5962" y="4828"/>
                  </a:lnTo>
                  <a:lnTo>
                    <a:pt x="5654" y="4828"/>
                  </a:lnTo>
                  <a:lnTo>
                    <a:pt x="5536" y="4849"/>
                  </a:lnTo>
                  <a:lnTo>
                    <a:pt x="5500" y="4862"/>
                  </a:lnTo>
                  <a:lnTo>
                    <a:pt x="5441" y="4918"/>
                  </a:lnTo>
                  <a:lnTo>
                    <a:pt x="5394" y="4952"/>
                  </a:lnTo>
                  <a:lnTo>
                    <a:pt x="5358" y="4980"/>
                  </a:lnTo>
                  <a:lnTo>
                    <a:pt x="5382" y="5014"/>
                  </a:lnTo>
                  <a:lnTo>
                    <a:pt x="5370" y="5028"/>
                  </a:lnTo>
                  <a:lnTo>
                    <a:pt x="5216" y="5063"/>
                  </a:lnTo>
                  <a:lnTo>
                    <a:pt x="5145" y="5139"/>
                  </a:lnTo>
                  <a:lnTo>
                    <a:pt x="5122" y="5159"/>
                  </a:lnTo>
                  <a:lnTo>
                    <a:pt x="5098" y="5180"/>
                  </a:lnTo>
                  <a:lnTo>
                    <a:pt x="5051" y="5187"/>
                  </a:lnTo>
                  <a:lnTo>
                    <a:pt x="4980" y="5173"/>
                  </a:lnTo>
                  <a:lnTo>
                    <a:pt x="4944" y="5173"/>
                  </a:lnTo>
                  <a:lnTo>
                    <a:pt x="4909" y="5173"/>
                  </a:lnTo>
                  <a:lnTo>
                    <a:pt x="4873" y="5180"/>
                  </a:lnTo>
                  <a:lnTo>
                    <a:pt x="4838" y="5194"/>
                  </a:lnTo>
                  <a:lnTo>
                    <a:pt x="4826" y="5256"/>
                  </a:lnTo>
                  <a:lnTo>
                    <a:pt x="4803" y="5297"/>
                  </a:lnTo>
                  <a:lnTo>
                    <a:pt x="4708" y="5297"/>
                  </a:lnTo>
                  <a:lnTo>
                    <a:pt x="4554" y="5332"/>
                  </a:lnTo>
                  <a:lnTo>
                    <a:pt x="4400" y="5325"/>
                  </a:lnTo>
                  <a:lnTo>
                    <a:pt x="4353" y="5311"/>
                  </a:lnTo>
                  <a:lnTo>
                    <a:pt x="4318" y="5297"/>
                  </a:lnTo>
                  <a:lnTo>
                    <a:pt x="4306" y="5277"/>
                  </a:lnTo>
                  <a:lnTo>
                    <a:pt x="4258" y="5228"/>
                  </a:lnTo>
                  <a:lnTo>
                    <a:pt x="4247" y="5222"/>
                  </a:lnTo>
                  <a:lnTo>
                    <a:pt x="4247" y="5208"/>
                  </a:lnTo>
                  <a:lnTo>
                    <a:pt x="4258" y="5194"/>
                  </a:lnTo>
                  <a:lnTo>
                    <a:pt x="4247" y="5180"/>
                  </a:lnTo>
                  <a:lnTo>
                    <a:pt x="4223" y="5173"/>
                  </a:lnTo>
                  <a:lnTo>
                    <a:pt x="4164" y="5166"/>
                  </a:lnTo>
                  <a:lnTo>
                    <a:pt x="4152" y="5132"/>
                  </a:lnTo>
                  <a:lnTo>
                    <a:pt x="4223" y="5001"/>
                  </a:lnTo>
                  <a:lnTo>
                    <a:pt x="4223" y="4959"/>
                  </a:lnTo>
                  <a:lnTo>
                    <a:pt x="4152" y="4855"/>
                  </a:lnTo>
                  <a:lnTo>
                    <a:pt x="4140" y="4752"/>
                  </a:lnTo>
                  <a:lnTo>
                    <a:pt x="4081" y="4607"/>
                  </a:lnTo>
                  <a:lnTo>
                    <a:pt x="4057" y="4593"/>
                  </a:lnTo>
                  <a:lnTo>
                    <a:pt x="4010" y="4586"/>
                  </a:lnTo>
                  <a:lnTo>
                    <a:pt x="3868" y="4621"/>
                  </a:lnTo>
                  <a:lnTo>
                    <a:pt x="3774" y="4565"/>
                  </a:lnTo>
                  <a:lnTo>
                    <a:pt x="3714" y="4531"/>
                  </a:lnTo>
                  <a:lnTo>
                    <a:pt x="3691" y="4503"/>
                  </a:lnTo>
                  <a:lnTo>
                    <a:pt x="3667" y="4455"/>
                  </a:lnTo>
                  <a:lnTo>
                    <a:pt x="3608" y="4393"/>
                  </a:lnTo>
                  <a:lnTo>
                    <a:pt x="3632" y="4358"/>
                  </a:lnTo>
                  <a:lnTo>
                    <a:pt x="3726" y="4317"/>
                  </a:lnTo>
                  <a:lnTo>
                    <a:pt x="3774" y="4282"/>
                  </a:lnTo>
                  <a:lnTo>
                    <a:pt x="3785" y="4248"/>
                  </a:lnTo>
                  <a:lnTo>
                    <a:pt x="3785" y="4213"/>
                  </a:lnTo>
                  <a:lnTo>
                    <a:pt x="3762" y="4165"/>
                  </a:lnTo>
                  <a:lnTo>
                    <a:pt x="3750" y="4144"/>
                  </a:lnTo>
                  <a:lnTo>
                    <a:pt x="3738" y="4130"/>
                  </a:lnTo>
                  <a:lnTo>
                    <a:pt x="3714" y="4117"/>
                  </a:lnTo>
                  <a:lnTo>
                    <a:pt x="3726" y="4034"/>
                  </a:lnTo>
                  <a:lnTo>
                    <a:pt x="3703" y="4020"/>
                  </a:lnTo>
                  <a:lnTo>
                    <a:pt x="3490" y="3840"/>
                  </a:lnTo>
                  <a:lnTo>
                    <a:pt x="3419" y="3799"/>
                  </a:lnTo>
                  <a:lnTo>
                    <a:pt x="3360" y="3771"/>
                  </a:lnTo>
                  <a:lnTo>
                    <a:pt x="3324" y="3757"/>
                  </a:lnTo>
                  <a:lnTo>
                    <a:pt x="3230" y="3716"/>
                  </a:lnTo>
                  <a:lnTo>
                    <a:pt x="3159" y="3737"/>
                  </a:lnTo>
                  <a:lnTo>
                    <a:pt x="3123" y="3757"/>
                  </a:lnTo>
                  <a:lnTo>
                    <a:pt x="3028" y="3833"/>
                  </a:lnTo>
                  <a:lnTo>
                    <a:pt x="2958" y="3868"/>
                  </a:lnTo>
                  <a:lnTo>
                    <a:pt x="2851" y="3951"/>
                  </a:lnTo>
                  <a:lnTo>
                    <a:pt x="2780" y="3951"/>
                  </a:lnTo>
                  <a:lnTo>
                    <a:pt x="2555" y="3833"/>
                  </a:lnTo>
                  <a:lnTo>
                    <a:pt x="2402" y="3785"/>
                  </a:lnTo>
                  <a:lnTo>
                    <a:pt x="2343" y="3737"/>
                  </a:lnTo>
                  <a:lnTo>
                    <a:pt x="2260" y="3654"/>
                  </a:lnTo>
                  <a:lnTo>
                    <a:pt x="1846" y="3384"/>
                  </a:lnTo>
                  <a:lnTo>
                    <a:pt x="1751" y="3329"/>
                  </a:lnTo>
                  <a:lnTo>
                    <a:pt x="1704" y="3315"/>
                  </a:lnTo>
                  <a:lnTo>
                    <a:pt x="1668" y="3308"/>
                  </a:lnTo>
                  <a:lnTo>
                    <a:pt x="1645" y="3322"/>
                  </a:lnTo>
                  <a:lnTo>
                    <a:pt x="1621" y="3343"/>
                  </a:lnTo>
                  <a:lnTo>
                    <a:pt x="1586" y="3378"/>
                  </a:lnTo>
                  <a:lnTo>
                    <a:pt x="1562" y="3391"/>
                  </a:lnTo>
                  <a:lnTo>
                    <a:pt x="1479" y="3433"/>
                  </a:lnTo>
                  <a:lnTo>
                    <a:pt x="1420" y="3453"/>
                  </a:lnTo>
                  <a:lnTo>
                    <a:pt x="1396" y="3453"/>
                  </a:lnTo>
                  <a:lnTo>
                    <a:pt x="1361" y="3440"/>
                  </a:lnTo>
                  <a:lnTo>
                    <a:pt x="1314" y="3288"/>
                  </a:lnTo>
                  <a:lnTo>
                    <a:pt x="1302" y="3267"/>
                  </a:lnTo>
                  <a:lnTo>
                    <a:pt x="1278" y="3239"/>
                  </a:lnTo>
                  <a:lnTo>
                    <a:pt x="1231" y="3219"/>
                  </a:lnTo>
                  <a:lnTo>
                    <a:pt x="1207" y="3191"/>
                  </a:lnTo>
                  <a:lnTo>
                    <a:pt x="1195" y="3163"/>
                  </a:lnTo>
                  <a:lnTo>
                    <a:pt x="1183" y="3122"/>
                  </a:lnTo>
                  <a:lnTo>
                    <a:pt x="1160" y="3094"/>
                  </a:lnTo>
                  <a:lnTo>
                    <a:pt x="1136" y="3081"/>
                  </a:lnTo>
                  <a:lnTo>
                    <a:pt x="1113" y="3074"/>
                  </a:lnTo>
                  <a:lnTo>
                    <a:pt x="1053" y="3046"/>
                  </a:lnTo>
                  <a:lnTo>
                    <a:pt x="1136" y="2998"/>
                  </a:lnTo>
                  <a:lnTo>
                    <a:pt x="1231" y="2929"/>
                  </a:lnTo>
                  <a:lnTo>
                    <a:pt x="1302" y="2894"/>
                  </a:lnTo>
                  <a:lnTo>
                    <a:pt x="1337" y="2839"/>
                  </a:lnTo>
                  <a:lnTo>
                    <a:pt x="1491" y="2777"/>
                  </a:lnTo>
                  <a:lnTo>
                    <a:pt x="1858" y="2659"/>
                  </a:lnTo>
                  <a:lnTo>
                    <a:pt x="1858" y="2618"/>
                  </a:lnTo>
                  <a:lnTo>
                    <a:pt x="1834" y="2597"/>
                  </a:lnTo>
                  <a:lnTo>
                    <a:pt x="1787" y="2583"/>
                  </a:lnTo>
                  <a:lnTo>
                    <a:pt x="1728" y="2569"/>
                  </a:lnTo>
                  <a:lnTo>
                    <a:pt x="1645" y="2556"/>
                  </a:lnTo>
                  <a:lnTo>
                    <a:pt x="1633" y="2535"/>
                  </a:lnTo>
                  <a:lnTo>
                    <a:pt x="1550" y="2376"/>
                  </a:lnTo>
                  <a:lnTo>
                    <a:pt x="1515" y="2259"/>
                  </a:lnTo>
                  <a:lnTo>
                    <a:pt x="1455" y="2203"/>
                  </a:lnTo>
                  <a:lnTo>
                    <a:pt x="1444" y="2155"/>
                  </a:lnTo>
                  <a:lnTo>
                    <a:pt x="1562" y="2086"/>
                  </a:lnTo>
                  <a:lnTo>
                    <a:pt x="1586" y="2058"/>
                  </a:lnTo>
                  <a:lnTo>
                    <a:pt x="1597" y="2031"/>
                  </a:lnTo>
                  <a:lnTo>
                    <a:pt x="1621" y="2003"/>
                  </a:lnTo>
                  <a:lnTo>
                    <a:pt x="1645" y="1948"/>
                  </a:lnTo>
                  <a:lnTo>
                    <a:pt x="1668" y="1934"/>
                  </a:lnTo>
                  <a:lnTo>
                    <a:pt x="1728" y="1913"/>
                  </a:lnTo>
                  <a:lnTo>
                    <a:pt x="1739" y="1900"/>
                  </a:lnTo>
                  <a:lnTo>
                    <a:pt x="1728" y="1879"/>
                  </a:lnTo>
                  <a:lnTo>
                    <a:pt x="1657" y="1734"/>
                  </a:lnTo>
                  <a:lnTo>
                    <a:pt x="1503" y="1582"/>
                  </a:lnTo>
                  <a:lnTo>
                    <a:pt x="1373" y="1547"/>
                  </a:lnTo>
                  <a:lnTo>
                    <a:pt x="1278" y="1492"/>
                  </a:lnTo>
                  <a:lnTo>
                    <a:pt x="1243" y="1437"/>
                  </a:lnTo>
                  <a:lnTo>
                    <a:pt x="1243" y="1409"/>
                  </a:lnTo>
                  <a:lnTo>
                    <a:pt x="1219" y="1388"/>
                  </a:lnTo>
                  <a:lnTo>
                    <a:pt x="1183" y="1361"/>
                  </a:lnTo>
                  <a:lnTo>
                    <a:pt x="1160" y="1354"/>
                  </a:lnTo>
                  <a:lnTo>
                    <a:pt x="1136" y="1347"/>
                  </a:lnTo>
                  <a:lnTo>
                    <a:pt x="1113" y="1354"/>
                  </a:lnTo>
                  <a:lnTo>
                    <a:pt x="1101" y="1361"/>
                  </a:lnTo>
                  <a:lnTo>
                    <a:pt x="1077" y="1375"/>
                  </a:lnTo>
                  <a:lnTo>
                    <a:pt x="1042" y="1375"/>
                  </a:lnTo>
                  <a:lnTo>
                    <a:pt x="1018" y="1368"/>
                  </a:lnTo>
                  <a:lnTo>
                    <a:pt x="971" y="1340"/>
                  </a:lnTo>
                  <a:lnTo>
                    <a:pt x="947" y="1313"/>
                  </a:lnTo>
                  <a:lnTo>
                    <a:pt x="911" y="1299"/>
                  </a:lnTo>
                  <a:lnTo>
                    <a:pt x="864" y="1285"/>
                  </a:lnTo>
                  <a:lnTo>
                    <a:pt x="805" y="1285"/>
                  </a:lnTo>
                  <a:lnTo>
                    <a:pt x="746" y="1271"/>
                  </a:lnTo>
                  <a:lnTo>
                    <a:pt x="699" y="1237"/>
                  </a:lnTo>
                  <a:lnTo>
                    <a:pt x="663" y="1202"/>
                  </a:lnTo>
                  <a:lnTo>
                    <a:pt x="628" y="1126"/>
                  </a:lnTo>
                  <a:lnTo>
                    <a:pt x="533" y="698"/>
                  </a:lnTo>
                  <a:lnTo>
                    <a:pt x="509" y="656"/>
                  </a:lnTo>
                  <a:lnTo>
                    <a:pt x="415" y="636"/>
                  </a:lnTo>
                  <a:lnTo>
                    <a:pt x="344" y="580"/>
                  </a:lnTo>
                  <a:lnTo>
                    <a:pt x="296" y="484"/>
                  </a:lnTo>
                  <a:lnTo>
                    <a:pt x="225" y="401"/>
                  </a:lnTo>
                  <a:lnTo>
                    <a:pt x="84" y="187"/>
                  </a:lnTo>
                  <a:lnTo>
                    <a:pt x="36" y="138"/>
                  </a:lnTo>
                  <a:lnTo>
                    <a:pt x="13" y="83"/>
                  </a:lnTo>
                  <a:lnTo>
                    <a:pt x="1" y="76"/>
                  </a:lnTo>
                  <a:lnTo>
                    <a:pt x="119" y="62"/>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101" name="Google Shape;626;p22">
              <a:extLst>
                <a:ext uri="{FF2B5EF4-FFF2-40B4-BE49-F238E27FC236}">
                  <a16:creationId xmlns:a16="http://schemas.microsoft.com/office/drawing/2014/main" id="{0EDCDC26-70E0-250D-3B76-8AEA3D6634DE}"/>
                </a:ext>
              </a:extLst>
            </p:cNvPr>
            <p:cNvSpPr/>
            <p:nvPr/>
          </p:nvSpPr>
          <p:spPr>
            <a:xfrm flipH="1">
              <a:off x="3930460" y="1516700"/>
              <a:ext cx="453659" cy="821637"/>
            </a:xfrm>
            <a:custGeom>
              <a:avLst/>
              <a:gdLst/>
              <a:ahLst/>
              <a:cxnLst/>
              <a:rect l="l" t="t" r="r" b="b"/>
              <a:pathLst>
                <a:path w="7452" h="8620" extrusionOk="0">
                  <a:moveTo>
                    <a:pt x="7014" y="1120"/>
                  </a:moveTo>
                  <a:lnTo>
                    <a:pt x="6978" y="1120"/>
                  </a:lnTo>
                  <a:lnTo>
                    <a:pt x="6967" y="1106"/>
                  </a:lnTo>
                  <a:lnTo>
                    <a:pt x="6955" y="1078"/>
                  </a:lnTo>
                  <a:lnTo>
                    <a:pt x="6931" y="1064"/>
                  </a:lnTo>
                  <a:lnTo>
                    <a:pt x="6884" y="1071"/>
                  </a:lnTo>
                  <a:lnTo>
                    <a:pt x="6848" y="1071"/>
                  </a:lnTo>
                  <a:lnTo>
                    <a:pt x="6801" y="1051"/>
                  </a:lnTo>
                  <a:lnTo>
                    <a:pt x="6813" y="1023"/>
                  </a:lnTo>
                  <a:lnTo>
                    <a:pt x="6884" y="1009"/>
                  </a:lnTo>
                  <a:lnTo>
                    <a:pt x="6931" y="995"/>
                  </a:lnTo>
                  <a:lnTo>
                    <a:pt x="6955" y="989"/>
                  </a:lnTo>
                  <a:lnTo>
                    <a:pt x="7002" y="1009"/>
                  </a:lnTo>
                  <a:lnTo>
                    <a:pt x="7026" y="1023"/>
                  </a:lnTo>
                  <a:lnTo>
                    <a:pt x="7038" y="1058"/>
                  </a:lnTo>
                  <a:lnTo>
                    <a:pt x="7026" y="1092"/>
                  </a:lnTo>
                  <a:lnTo>
                    <a:pt x="7014" y="1120"/>
                  </a:lnTo>
                  <a:close/>
                  <a:moveTo>
                    <a:pt x="36" y="5574"/>
                  </a:moveTo>
                  <a:lnTo>
                    <a:pt x="48" y="5554"/>
                  </a:lnTo>
                  <a:lnTo>
                    <a:pt x="12" y="5519"/>
                  </a:lnTo>
                  <a:lnTo>
                    <a:pt x="1" y="5485"/>
                  </a:lnTo>
                  <a:lnTo>
                    <a:pt x="24" y="5326"/>
                  </a:lnTo>
                  <a:lnTo>
                    <a:pt x="60" y="5270"/>
                  </a:lnTo>
                  <a:lnTo>
                    <a:pt x="142" y="5181"/>
                  </a:lnTo>
                  <a:lnTo>
                    <a:pt x="154" y="5132"/>
                  </a:lnTo>
                  <a:lnTo>
                    <a:pt x="154" y="5056"/>
                  </a:lnTo>
                  <a:lnTo>
                    <a:pt x="178" y="5029"/>
                  </a:lnTo>
                  <a:lnTo>
                    <a:pt x="237" y="4980"/>
                  </a:lnTo>
                  <a:lnTo>
                    <a:pt x="261" y="4953"/>
                  </a:lnTo>
                  <a:lnTo>
                    <a:pt x="284" y="4911"/>
                  </a:lnTo>
                  <a:lnTo>
                    <a:pt x="296" y="4759"/>
                  </a:lnTo>
                  <a:lnTo>
                    <a:pt x="273" y="4718"/>
                  </a:lnTo>
                  <a:lnTo>
                    <a:pt x="202" y="4635"/>
                  </a:lnTo>
                  <a:lnTo>
                    <a:pt x="190" y="4580"/>
                  </a:lnTo>
                  <a:lnTo>
                    <a:pt x="202" y="4518"/>
                  </a:lnTo>
                  <a:lnTo>
                    <a:pt x="249" y="4476"/>
                  </a:lnTo>
                  <a:lnTo>
                    <a:pt x="379" y="4407"/>
                  </a:lnTo>
                  <a:lnTo>
                    <a:pt x="438" y="4359"/>
                  </a:lnTo>
                  <a:lnTo>
                    <a:pt x="485" y="4297"/>
                  </a:lnTo>
                  <a:lnTo>
                    <a:pt x="497" y="4234"/>
                  </a:lnTo>
                  <a:lnTo>
                    <a:pt x="450" y="4165"/>
                  </a:lnTo>
                  <a:lnTo>
                    <a:pt x="556" y="4138"/>
                  </a:lnTo>
                  <a:lnTo>
                    <a:pt x="876" y="4131"/>
                  </a:lnTo>
                  <a:lnTo>
                    <a:pt x="994" y="4089"/>
                  </a:lnTo>
                  <a:lnTo>
                    <a:pt x="982" y="4055"/>
                  </a:lnTo>
                  <a:lnTo>
                    <a:pt x="1006" y="4027"/>
                  </a:lnTo>
                  <a:lnTo>
                    <a:pt x="1065" y="4007"/>
                  </a:lnTo>
                  <a:lnTo>
                    <a:pt x="1100" y="3979"/>
                  </a:lnTo>
                  <a:lnTo>
                    <a:pt x="1171" y="4034"/>
                  </a:lnTo>
                  <a:lnTo>
                    <a:pt x="1290" y="4041"/>
                  </a:lnTo>
                  <a:lnTo>
                    <a:pt x="1420" y="4020"/>
                  </a:lnTo>
                  <a:lnTo>
                    <a:pt x="1526" y="3993"/>
                  </a:lnTo>
                  <a:lnTo>
                    <a:pt x="1479" y="3972"/>
                  </a:lnTo>
                  <a:lnTo>
                    <a:pt x="1526" y="3944"/>
                  </a:lnTo>
                  <a:lnTo>
                    <a:pt x="1692" y="3896"/>
                  </a:lnTo>
                  <a:lnTo>
                    <a:pt x="1751" y="3848"/>
                  </a:lnTo>
                  <a:lnTo>
                    <a:pt x="1846" y="3758"/>
                  </a:lnTo>
                  <a:lnTo>
                    <a:pt x="1917" y="3730"/>
                  </a:lnTo>
                  <a:lnTo>
                    <a:pt x="2058" y="3730"/>
                  </a:lnTo>
                  <a:lnTo>
                    <a:pt x="2094" y="3710"/>
                  </a:lnTo>
                  <a:lnTo>
                    <a:pt x="2094" y="3647"/>
                  </a:lnTo>
                  <a:lnTo>
                    <a:pt x="2129" y="3620"/>
                  </a:lnTo>
                  <a:lnTo>
                    <a:pt x="2200" y="3599"/>
                  </a:lnTo>
                  <a:lnTo>
                    <a:pt x="2283" y="3585"/>
                  </a:lnTo>
                  <a:lnTo>
                    <a:pt x="2354" y="3578"/>
                  </a:lnTo>
                  <a:lnTo>
                    <a:pt x="2401" y="3585"/>
                  </a:lnTo>
                  <a:lnTo>
                    <a:pt x="2437" y="3599"/>
                  </a:lnTo>
                  <a:lnTo>
                    <a:pt x="2472" y="3606"/>
                  </a:lnTo>
                  <a:lnTo>
                    <a:pt x="2520" y="3592"/>
                  </a:lnTo>
                  <a:lnTo>
                    <a:pt x="2543" y="3571"/>
                  </a:lnTo>
                  <a:lnTo>
                    <a:pt x="2567" y="3516"/>
                  </a:lnTo>
                  <a:lnTo>
                    <a:pt x="2579" y="3502"/>
                  </a:lnTo>
                  <a:lnTo>
                    <a:pt x="2709" y="3496"/>
                  </a:lnTo>
                  <a:lnTo>
                    <a:pt x="2768" y="3496"/>
                  </a:lnTo>
                  <a:lnTo>
                    <a:pt x="2827" y="3516"/>
                  </a:lnTo>
                  <a:lnTo>
                    <a:pt x="2851" y="3530"/>
                  </a:lnTo>
                  <a:lnTo>
                    <a:pt x="2875" y="3551"/>
                  </a:lnTo>
                  <a:lnTo>
                    <a:pt x="2898" y="3558"/>
                  </a:lnTo>
                  <a:lnTo>
                    <a:pt x="2934" y="3565"/>
                  </a:lnTo>
                  <a:lnTo>
                    <a:pt x="2969" y="3558"/>
                  </a:lnTo>
                  <a:lnTo>
                    <a:pt x="3005" y="3537"/>
                  </a:lnTo>
                  <a:lnTo>
                    <a:pt x="3028" y="3516"/>
                  </a:lnTo>
                  <a:lnTo>
                    <a:pt x="3064" y="3447"/>
                  </a:lnTo>
                  <a:lnTo>
                    <a:pt x="3123" y="3406"/>
                  </a:lnTo>
                  <a:lnTo>
                    <a:pt x="3253" y="3357"/>
                  </a:lnTo>
                  <a:lnTo>
                    <a:pt x="3277" y="3344"/>
                  </a:lnTo>
                  <a:lnTo>
                    <a:pt x="3300" y="3323"/>
                  </a:lnTo>
                  <a:lnTo>
                    <a:pt x="3324" y="3302"/>
                  </a:lnTo>
                  <a:lnTo>
                    <a:pt x="3336" y="3275"/>
                  </a:lnTo>
                  <a:lnTo>
                    <a:pt x="3336" y="3254"/>
                  </a:lnTo>
                  <a:lnTo>
                    <a:pt x="3371" y="3240"/>
                  </a:lnTo>
                  <a:lnTo>
                    <a:pt x="3430" y="3219"/>
                  </a:lnTo>
                  <a:lnTo>
                    <a:pt x="3454" y="3219"/>
                  </a:lnTo>
                  <a:lnTo>
                    <a:pt x="3501" y="3219"/>
                  </a:lnTo>
                  <a:lnTo>
                    <a:pt x="3525" y="3212"/>
                  </a:lnTo>
                  <a:lnTo>
                    <a:pt x="3537" y="3199"/>
                  </a:lnTo>
                  <a:lnTo>
                    <a:pt x="3560" y="3164"/>
                  </a:lnTo>
                  <a:lnTo>
                    <a:pt x="3572" y="3150"/>
                  </a:lnTo>
                  <a:lnTo>
                    <a:pt x="3620" y="3136"/>
                  </a:lnTo>
                  <a:lnTo>
                    <a:pt x="3679" y="3129"/>
                  </a:lnTo>
                  <a:lnTo>
                    <a:pt x="3726" y="3143"/>
                  </a:lnTo>
                  <a:lnTo>
                    <a:pt x="3773" y="3157"/>
                  </a:lnTo>
                  <a:lnTo>
                    <a:pt x="3856" y="3102"/>
                  </a:lnTo>
                  <a:lnTo>
                    <a:pt x="3880" y="3081"/>
                  </a:lnTo>
                  <a:lnTo>
                    <a:pt x="3998" y="3088"/>
                  </a:lnTo>
                  <a:lnTo>
                    <a:pt x="4022" y="3005"/>
                  </a:lnTo>
                  <a:lnTo>
                    <a:pt x="3963" y="2805"/>
                  </a:lnTo>
                  <a:lnTo>
                    <a:pt x="3915" y="2708"/>
                  </a:lnTo>
                  <a:lnTo>
                    <a:pt x="3927" y="2681"/>
                  </a:lnTo>
                  <a:lnTo>
                    <a:pt x="3974" y="2639"/>
                  </a:lnTo>
                  <a:lnTo>
                    <a:pt x="4069" y="2584"/>
                  </a:lnTo>
                  <a:lnTo>
                    <a:pt x="4105" y="2556"/>
                  </a:lnTo>
                  <a:lnTo>
                    <a:pt x="4116" y="2508"/>
                  </a:lnTo>
                  <a:lnTo>
                    <a:pt x="4105" y="2466"/>
                  </a:lnTo>
                  <a:lnTo>
                    <a:pt x="4069" y="2418"/>
                  </a:lnTo>
                  <a:lnTo>
                    <a:pt x="4057" y="2370"/>
                  </a:lnTo>
                  <a:lnTo>
                    <a:pt x="4081" y="2328"/>
                  </a:lnTo>
                  <a:lnTo>
                    <a:pt x="4211" y="2259"/>
                  </a:lnTo>
                  <a:lnTo>
                    <a:pt x="4246" y="2232"/>
                  </a:lnTo>
                  <a:lnTo>
                    <a:pt x="4282" y="2183"/>
                  </a:lnTo>
                  <a:lnTo>
                    <a:pt x="4294" y="2135"/>
                  </a:lnTo>
                  <a:lnTo>
                    <a:pt x="4294" y="2031"/>
                  </a:lnTo>
                  <a:lnTo>
                    <a:pt x="4282" y="1983"/>
                  </a:lnTo>
                  <a:lnTo>
                    <a:pt x="4258" y="1955"/>
                  </a:lnTo>
                  <a:lnTo>
                    <a:pt x="4223" y="1935"/>
                  </a:lnTo>
                  <a:lnTo>
                    <a:pt x="4093" y="1893"/>
                  </a:lnTo>
                  <a:lnTo>
                    <a:pt x="4045" y="1873"/>
                  </a:lnTo>
                  <a:lnTo>
                    <a:pt x="4022" y="1845"/>
                  </a:lnTo>
                  <a:lnTo>
                    <a:pt x="4010" y="1783"/>
                  </a:lnTo>
                  <a:lnTo>
                    <a:pt x="4022" y="1762"/>
                  </a:lnTo>
                  <a:lnTo>
                    <a:pt x="4045" y="1755"/>
                  </a:lnTo>
                  <a:lnTo>
                    <a:pt x="4081" y="1748"/>
                  </a:lnTo>
                  <a:lnTo>
                    <a:pt x="4093" y="1741"/>
                  </a:lnTo>
                  <a:lnTo>
                    <a:pt x="4140" y="1672"/>
                  </a:lnTo>
                  <a:lnTo>
                    <a:pt x="4175" y="1645"/>
                  </a:lnTo>
                  <a:lnTo>
                    <a:pt x="4199" y="1631"/>
                  </a:lnTo>
                  <a:lnTo>
                    <a:pt x="4223" y="1624"/>
                  </a:lnTo>
                  <a:lnTo>
                    <a:pt x="4329" y="1610"/>
                  </a:lnTo>
                  <a:lnTo>
                    <a:pt x="4365" y="1603"/>
                  </a:lnTo>
                  <a:lnTo>
                    <a:pt x="4436" y="1569"/>
                  </a:lnTo>
                  <a:lnTo>
                    <a:pt x="4495" y="1555"/>
                  </a:lnTo>
                  <a:lnTo>
                    <a:pt x="4542" y="1534"/>
                  </a:lnTo>
                  <a:lnTo>
                    <a:pt x="4554" y="1465"/>
                  </a:lnTo>
                  <a:lnTo>
                    <a:pt x="4542" y="1417"/>
                  </a:lnTo>
                  <a:lnTo>
                    <a:pt x="4495" y="1348"/>
                  </a:lnTo>
                  <a:lnTo>
                    <a:pt x="4471" y="1265"/>
                  </a:lnTo>
                  <a:lnTo>
                    <a:pt x="4447" y="1237"/>
                  </a:lnTo>
                  <a:lnTo>
                    <a:pt x="4518" y="1182"/>
                  </a:lnTo>
                  <a:lnTo>
                    <a:pt x="4696" y="1064"/>
                  </a:lnTo>
                  <a:lnTo>
                    <a:pt x="4790" y="1016"/>
                  </a:lnTo>
                  <a:lnTo>
                    <a:pt x="4814" y="1009"/>
                  </a:lnTo>
                  <a:lnTo>
                    <a:pt x="4873" y="1002"/>
                  </a:lnTo>
                  <a:lnTo>
                    <a:pt x="5051" y="906"/>
                  </a:lnTo>
                  <a:lnTo>
                    <a:pt x="5264" y="933"/>
                  </a:lnTo>
                  <a:lnTo>
                    <a:pt x="5382" y="830"/>
                  </a:lnTo>
                  <a:lnTo>
                    <a:pt x="5429" y="809"/>
                  </a:lnTo>
                  <a:lnTo>
                    <a:pt x="5405" y="781"/>
                  </a:lnTo>
                  <a:lnTo>
                    <a:pt x="5405" y="774"/>
                  </a:lnTo>
                  <a:lnTo>
                    <a:pt x="5417" y="761"/>
                  </a:lnTo>
                  <a:lnTo>
                    <a:pt x="5429" y="761"/>
                  </a:lnTo>
                  <a:lnTo>
                    <a:pt x="5476" y="747"/>
                  </a:lnTo>
                  <a:lnTo>
                    <a:pt x="5536" y="740"/>
                  </a:lnTo>
                  <a:lnTo>
                    <a:pt x="5689" y="733"/>
                  </a:lnTo>
                  <a:lnTo>
                    <a:pt x="5713" y="726"/>
                  </a:lnTo>
                  <a:lnTo>
                    <a:pt x="5725" y="712"/>
                  </a:lnTo>
                  <a:lnTo>
                    <a:pt x="5725" y="705"/>
                  </a:lnTo>
                  <a:lnTo>
                    <a:pt x="5760" y="671"/>
                  </a:lnTo>
                  <a:lnTo>
                    <a:pt x="5772" y="636"/>
                  </a:lnTo>
                  <a:lnTo>
                    <a:pt x="5772" y="629"/>
                  </a:lnTo>
                  <a:lnTo>
                    <a:pt x="5737" y="553"/>
                  </a:lnTo>
                  <a:lnTo>
                    <a:pt x="5725" y="519"/>
                  </a:lnTo>
                  <a:lnTo>
                    <a:pt x="5689" y="505"/>
                  </a:lnTo>
                  <a:lnTo>
                    <a:pt x="5654" y="491"/>
                  </a:lnTo>
                  <a:lnTo>
                    <a:pt x="5642" y="484"/>
                  </a:lnTo>
                  <a:lnTo>
                    <a:pt x="5630" y="464"/>
                  </a:lnTo>
                  <a:lnTo>
                    <a:pt x="5630" y="415"/>
                  </a:lnTo>
                  <a:lnTo>
                    <a:pt x="5630" y="401"/>
                  </a:lnTo>
                  <a:lnTo>
                    <a:pt x="5642" y="388"/>
                  </a:lnTo>
                  <a:lnTo>
                    <a:pt x="5654" y="374"/>
                  </a:lnTo>
                  <a:lnTo>
                    <a:pt x="5666" y="367"/>
                  </a:lnTo>
                  <a:lnTo>
                    <a:pt x="5737" y="332"/>
                  </a:lnTo>
                  <a:lnTo>
                    <a:pt x="5760" y="312"/>
                  </a:lnTo>
                  <a:lnTo>
                    <a:pt x="5772" y="298"/>
                  </a:lnTo>
                  <a:lnTo>
                    <a:pt x="5772" y="291"/>
                  </a:lnTo>
                  <a:lnTo>
                    <a:pt x="5760" y="270"/>
                  </a:lnTo>
                  <a:lnTo>
                    <a:pt x="5760" y="256"/>
                  </a:lnTo>
                  <a:lnTo>
                    <a:pt x="5737" y="236"/>
                  </a:lnTo>
                  <a:lnTo>
                    <a:pt x="5737" y="236"/>
                  </a:lnTo>
                  <a:lnTo>
                    <a:pt x="5737" y="222"/>
                  </a:lnTo>
                  <a:lnTo>
                    <a:pt x="5760" y="208"/>
                  </a:lnTo>
                  <a:lnTo>
                    <a:pt x="5760" y="201"/>
                  </a:lnTo>
                  <a:lnTo>
                    <a:pt x="5748" y="194"/>
                  </a:lnTo>
                  <a:lnTo>
                    <a:pt x="5737" y="187"/>
                  </a:lnTo>
                  <a:lnTo>
                    <a:pt x="5748" y="174"/>
                  </a:lnTo>
                  <a:lnTo>
                    <a:pt x="5760" y="167"/>
                  </a:lnTo>
                  <a:lnTo>
                    <a:pt x="5784" y="160"/>
                  </a:lnTo>
                  <a:lnTo>
                    <a:pt x="5808" y="153"/>
                  </a:lnTo>
                  <a:lnTo>
                    <a:pt x="5831" y="160"/>
                  </a:lnTo>
                  <a:lnTo>
                    <a:pt x="5855" y="180"/>
                  </a:lnTo>
                  <a:lnTo>
                    <a:pt x="5890" y="215"/>
                  </a:lnTo>
                  <a:lnTo>
                    <a:pt x="5938" y="236"/>
                  </a:lnTo>
                  <a:lnTo>
                    <a:pt x="6186" y="270"/>
                  </a:lnTo>
                  <a:lnTo>
                    <a:pt x="6281" y="298"/>
                  </a:lnTo>
                  <a:lnTo>
                    <a:pt x="6304" y="298"/>
                  </a:lnTo>
                  <a:lnTo>
                    <a:pt x="6304" y="312"/>
                  </a:lnTo>
                  <a:lnTo>
                    <a:pt x="6328" y="332"/>
                  </a:lnTo>
                  <a:lnTo>
                    <a:pt x="6352" y="353"/>
                  </a:lnTo>
                  <a:lnTo>
                    <a:pt x="6363" y="360"/>
                  </a:lnTo>
                  <a:lnTo>
                    <a:pt x="6375" y="381"/>
                  </a:lnTo>
                  <a:lnTo>
                    <a:pt x="6399" y="388"/>
                  </a:lnTo>
                  <a:lnTo>
                    <a:pt x="6434" y="388"/>
                  </a:lnTo>
                  <a:lnTo>
                    <a:pt x="6470" y="395"/>
                  </a:lnTo>
                  <a:lnTo>
                    <a:pt x="6482" y="401"/>
                  </a:lnTo>
                  <a:lnTo>
                    <a:pt x="6505" y="408"/>
                  </a:lnTo>
                  <a:lnTo>
                    <a:pt x="6517" y="408"/>
                  </a:lnTo>
                  <a:lnTo>
                    <a:pt x="6529" y="422"/>
                  </a:lnTo>
                  <a:lnTo>
                    <a:pt x="6494" y="443"/>
                  </a:lnTo>
                  <a:lnTo>
                    <a:pt x="6494" y="457"/>
                  </a:lnTo>
                  <a:lnTo>
                    <a:pt x="6529" y="477"/>
                  </a:lnTo>
                  <a:lnTo>
                    <a:pt x="6576" y="491"/>
                  </a:lnTo>
                  <a:lnTo>
                    <a:pt x="6624" y="498"/>
                  </a:lnTo>
                  <a:lnTo>
                    <a:pt x="6671" y="505"/>
                  </a:lnTo>
                  <a:lnTo>
                    <a:pt x="6706" y="512"/>
                  </a:lnTo>
                  <a:lnTo>
                    <a:pt x="6742" y="533"/>
                  </a:lnTo>
                  <a:lnTo>
                    <a:pt x="6766" y="553"/>
                  </a:lnTo>
                  <a:lnTo>
                    <a:pt x="6742" y="567"/>
                  </a:lnTo>
                  <a:lnTo>
                    <a:pt x="6695" y="574"/>
                  </a:lnTo>
                  <a:lnTo>
                    <a:pt x="6683" y="595"/>
                  </a:lnTo>
                  <a:lnTo>
                    <a:pt x="6683" y="616"/>
                  </a:lnTo>
                  <a:lnTo>
                    <a:pt x="6683" y="643"/>
                  </a:lnTo>
                  <a:lnTo>
                    <a:pt x="6683" y="650"/>
                  </a:lnTo>
                  <a:lnTo>
                    <a:pt x="6706" y="678"/>
                  </a:lnTo>
                  <a:lnTo>
                    <a:pt x="6706" y="692"/>
                  </a:lnTo>
                  <a:lnTo>
                    <a:pt x="6671" y="692"/>
                  </a:lnTo>
                  <a:lnTo>
                    <a:pt x="6647" y="698"/>
                  </a:lnTo>
                  <a:lnTo>
                    <a:pt x="6624" y="705"/>
                  </a:lnTo>
                  <a:lnTo>
                    <a:pt x="6612" y="754"/>
                  </a:lnTo>
                  <a:lnTo>
                    <a:pt x="6624" y="809"/>
                  </a:lnTo>
                  <a:lnTo>
                    <a:pt x="6647" y="857"/>
                  </a:lnTo>
                  <a:lnTo>
                    <a:pt x="6695" y="878"/>
                  </a:lnTo>
                  <a:lnTo>
                    <a:pt x="6754" y="864"/>
                  </a:lnTo>
                  <a:lnTo>
                    <a:pt x="6742" y="823"/>
                  </a:lnTo>
                  <a:lnTo>
                    <a:pt x="6695" y="774"/>
                  </a:lnTo>
                  <a:lnTo>
                    <a:pt x="6683" y="740"/>
                  </a:lnTo>
                  <a:lnTo>
                    <a:pt x="6718" y="754"/>
                  </a:lnTo>
                  <a:lnTo>
                    <a:pt x="6825" y="823"/>
                  </a:lnTo>
                  <a:lnTo>
                    <a:pt x="6848" y="837"/>
                  </a:lnTo>
                  <a:lnTo>
                    <a:pt x="6896" y="850"/>
                  </a:lnTo>
                  <a:lnTo>
                    <a:pt x="6919" y="864"/>
                  </a:lnTo>
                  <a:lnTo>
                    <a:pt x="6931" y="878"/>
                  </a:lnTo>
                  <a:lnTo>
                    <a:pt x="6955" y="919"/>
                  </a:lnTo>
                  <a:lnTo>
                    <a:pt x="6967" y="940"/>
                  </a:lnTo>
                  <a:lnTo>
                    <a:pt x="6931" y="933"/>
                  </a:lnTo>
                  <a:lnTo>
                    <a:pt x="6919" y="926"/>
                  </a:lnTo>
                  <a:lnTo>
                    <a:pt x="6896" y="913"/>
                  </a:lnTo>
                  <a:lnTo>
                    <a:pt x="6896" y="892"/>
                  </a:lnTo>
                  <a:lnTo>
                    <a:pt x="6860" y="892"/>
                  </a:lnTo>
                  <a:lnTo>
                    <a:pt x="6837" y="954"/>
                  </a:lnTo>
                  <a:lnTo>
                    <a:pt x="6813" y="968"/>
                  </a:lnTo>
                  <a:lnTo>
                    <a:pt x="6789" y="954"/>
                  </a:lnTo>
                  <a:lnTo>
                    <a:pt x="6754" y="954"/>
                  </a:lnTo>
                  <a:lnTo>
                    <a:pt x="6754" y="1009"/>
                  </a:lnTo>
                  <a:lnTo>
                    <a:pt x="6730" y="1071"/>
                  </a:lnTo>
                  <a:lnTo>
                    <a:pt x="6730" y="1120"/>
                  </a:lnTo>
                  <a:lnTo>
                    <a:pt x="6777" y="1140"/>
                  </a:lnTo>
                  <a:lnTo>
                    <a:pt x="6907" y="1189"/>
                  </a:lnTo>
                  <a:lnTo>
                    <a:pt x="6990" y="1203"/>
                  </a:lnTo>
                  <a:lnTo>
                    <a:pt x="7026" y="1154"/>
                  </a:lnTo>
                  <a:lnTo>
                    <a:pt x="7038" y="1175"/>
                  </a:lnTo>
                  <a:lnTo>
                    <a:pt x="7049" y="1196"/>
                  </a:lnTo>
                  <a:lnTo>
                    <a:pt x="7038" y="1216"/>
                  </a:lnTo>
                  <a:lnTo>
                    <a:pt x="7026" y="1237"/>
                  </a:lnTo>
                  <a:lnTo>
                    <a:pt x="7109" y="1230"/>
                  </a:lnTo>
                  <a:lnTo>
                    <a:pt x="7120" y="1251"/>
                  </a:lnTo>
                  <a:lnTo>
                    <a:pt x="7109" y="1279"/>
                  </a:lnTo>
                  <a:lnTo>
                    <a:pt x="7109" y="1306"/>
                  </a:lnTo>
                  <a:lnTo>
                    <a:pt x="7144" y="1334"/>
                  </a:lnTo>
                  <a:lnTo>
                    <a:pt x="7168" y="1361"/>
                  </a:lnTo>
                  <a:lnTo>
                    <a:pt x="7191" y="1382"/>
                  </a:lnTo>
                  <a:lnTo>
                    <a:pt x="7227" y="1403"/>
                  </a:lnTo>
                  <a:lnTo>
                    <a:pt x="7286" y="1424"/>
                  </a:lnTo>
                  <a:lnTo>
                    <a:pt x="7392" y="1465"/>
                  </a:lnTo>
                  <a:lnTo>
                    <a:pt x="7452" y="1541"/>
                  </a:lnTo>
                  <a:lnTo>
                    <a:pt x="7381" y="1548"/>
                  </a:lnTo>
                  <a:lnTo>
                    <a:pt x="7215" y="1493"/>
                  </a:lnTo>
                  <a:lnTo>
                    <a:pt x="7061" y="1396"/>
                  </a:lnTo>
                  <a:lnTo>
                    <a:pt x="6907" y="1334"/>
                  </a:lnTo>
                  <a:lnTo>
                    <a:pt x="6789" y="1299"/>
                  </a:lnTo>
                  <a:lnTo>
                    <a:pt x="6801" y="1320"/>
                  </a:lnTo>
                  <a:lnTo>
                    <a:pt x="6813" y="1341"/>
                  </a:lnTo>
                  <a:lnTo>
                    <a:pt x="6801" y="1361"/>
                  </a:lnTo>
                  <a:lnTo>
                    <a:pt x="6813" y="1389"/>
                  </a:lnTo>
                  <a:lnTo>
                    <a:pt x="6825" y="1417"/>
                  </a:lnTo>
                  <a:lnTo>
                    <a:pt x="6837" y="1431"/>
                  </a:lnTo>
                  <a:lnTo>
                    <a:pt x="6860" y="1451"/>
                  </a:lnTo>
                  <a:lnTo>
                    <a:pt x="6907" y="1500"/>
                  </a:lnTo>
                  <a:lnTo>
                    <a:pt x="6919" y="1513"/>
                  </a:lnTo>
                  <a:lnTo>
                    <a:pt x="6943" y="1520"/>
                  </a:lnTo>
                  <a:lnTo>
                    <a:pt x="6978" y="1527"/>
                  </a:lnTo>
                  <a:lnTo>
                    <a:pt x="6990" y="1534"/>
                  </a:lnTo>
                  <a:lnTo>
                    <a:pt x="7014" y="1555"/>
                  </a:lnTo>
                  <a:lnTo>
                    <a:pt x="7002" y="1596"/>
                  </a:lnTo>
                  <a:lnTo>
                    <a:pt x="6978" y="1631"/>
                  </a:lnTo>
                  <a:lnTo>
                    <a:pt x="6612" y="1520"/>
                  </a:lnTo>
                  <a:lnTo>
                    <a:pt x="6789" y="1700"/>
                  </a:lnTo>
                  <a:lnTo>
                    <a:pt x="6813" y="1734"/>
                  </a:lnTo>
                  <a:lnTo>
                    <a:pt x="6801" y="1755"/>
                  </a:lnTo>
                  <a:lnTo>
                    <a:pt x="6766" y="1769"/>
                  </a:lnTo>
                  <a:lnTo>
                    <a:pt x="6706" y="1769"/>
                  </a:lnTo>
                  <a:lnTo>
                    <a:pt x="6647" y="1755"/>
                  </a:lnTo>
                  <a:lnTo>
                    <a:pt x="6576" y="1755"/>
                  </a:lnTo>
                  <a:lnTo>
                    <a:pt x="6576" y="1831"/>
                  </a:lnTo>
                  <a:lnTo>
                    <a:pt x="6565" y="1859"/>
                  </a:lnTo>
                  <a:lnTo>
                    <a:pt x="6529" y="1900"/>
                  </a:lnTo>
                  <a:lnTo>
                    <a:pt x="6529" y="1921"/>
                  </a:lnTo>
                  <a:lnTo>
                    <a:pt x="6541" y="1942"/>
                  </a:lnTo>
                  <a:lnTo>
                    <a:pt x="6600" y="1990"/>
                  </a:lnTo>
                  <a:lnTo>
                    <a:pt x="6612" y="2011"/>
                  </a:lnTo>
                  <a:lnTo>
                    <a:pt x="6588" y="2031"/>
                  </a:lnTo>
                  <a:lnTo>
                    <a:pt x="6494" y="2059"/>
                  </a:lnTo>
                  <a:lnTo>
                    <a:pt x="6186" y="2121"/>
                  </a:lnTo>
                  <a:lnTo>
                    <a:pt x="6139" y="2128"/>
                  </a:lnTo>
                  <a:lnTo>
                    <a:pt x="6091" y="2107"/>
                  </a:lnTo>
                  <a:lnTo>
                    <a:pt x="6009" y="2114"/>
                  </a:lnTo>
                  <a:lnTo>
                    <a:pt x="6009" y="2149"/>
                  </a:lnTo>
                  <a:lnTo>
                    <a:pt x="6032" y="2183"/>
                  </a:lnTo>
                  <a:lnTo>
                    <a:pt x="6068" y="2252"/>
                  </a:lnTo>
                  <a:lnTo>
                    <a:pt x="6044" y="2308"/>
                  </a:lnTo>
                  <a:lnTo>
                    <a:pt x="6056" y="2342"/>
                  </a:lnTo>
                  <a:lnTo>
                    <a:pt x="6091" y="2418"/>
                  </a:lnTo>
                  <a:lnTo>
                    <a:pt x="6115" y="2453"/>
                  </a:lnTo>
                  <a:lnTo>
                    <a:pt x="6115" y="2494"/>
                  </a:lnTo>
                  <a:lnTo>
                    <a:pt x="6127" y="2529"/>
                  </a:lnTo>
                  <a:lnTo>
                    <a:pt x="6151" y="2556"/>
                  </a:lnTo>
                  <a:lnTo>
                    <a:pt x="6186" y="2660"/>
                  </a:lnTo>
                  <a:lnTo>
                    <a:pt x="6115" y="2618"/>
                  </a:lnTo>
                  <a:lnTo>
                    <a:pt x="6044" y="2639"/>
                  </a:lnTo>
                  <a:lnTo>
                    <a:pt x="5973" y="2605"/>
                  </a:lnTo>
                  <a:lnTo>
                    <a:pt x="5950" y="2584"/>
                  </a:lnTo>
                  <a:lnTo>
                    <a:pt x="5902" y="2570"/>
                  </a:lnTo>
                  <a:lnTo>
                    <a:pt x="5843" y="2577"/>
                  </a:lnTo>
                  <a:lnTo>
                    <a:pt x="5772" y="2591"/>
                  </a:lnTo>
                  <a:lnTo>
                    <a:pt x="5654" y="2639"/>
                  </a:lnTo>
                  <a:lnTo>
                    <a:pt x="5607" y="2639"/>
                  </a:lnTo>
                  <a:lnTo>
                    <a:pt x="5559" y="2632"/>
                  </a:lnTo>
                  <a:lnTo>
                    <a:pt x="5512" y="2639"/>
                  </a:lnTo>
                  <a:lnTo>
                    <a:pt x="5453" y="2653"/>
                  </a:lnTo>
                  <a:lnTo>
                    <a:pt x="5299" y="2722"/>
                  </a:lnTo>
                  <a:lnTo>
                    <a:pt x="5228" y="2784"/>
                  </a:lnTo>
                  <a:lnTo>
                    <a:pt x="5062" y="2867"/>
                  </a:lnTo>
                  <a:lnTo>
                    <a:pt x="5015" y="2888"/>
                  </a:lnTo>
                  <a:lnTo>
                    <a:pt x="4909" y="2888"/>
                  </a:lnTo>
                  <a:lnTo>
                    <a:pt x="4790" y="2902"/>
                  </a:lnTo>
                  <a:lnTo>
                    <a:pt x="4873" y="3012"/>
                  </a:lnTo>
                  <a:lnTo>
                    <a:pt x="4861" y="3033"/>
                  </a:lnTo>
                  <a:lnTo>
                    <a:pt x="4838" y="3047"/>
                  </a:lnTo>
                  <a:lnTo>
                    <a:pt x="4779" y="3060"/>
                  </a:lnTo>
                  <a:lnTo>
                    <a:pt x="4696" y="3067"/>
                  </a:lnTo>
                  <a:lnTo>
                    <a:pt x="4613" y="3060"/>
                  </a:lnTo>
                  <a:lnTo>
                    <a:pt x="4566" y="3047"/>
                  </a:lnTo>
                  <a:lnTo>
                    <a:pt x="4542" y="3047"/>
                  </a:lnTo>
                  <a:lnTo>
                    <a:pt x="4530" y="3054"/>
                  </a:lnTo>
                  <a:lnTo>
                    <a:pt x="4507" y="3074"/>
                  </a:lnTo>
                  <a:lnTo>
                    <a:pt x="4424" y="3109"/>
                  </a:lnTo>
                  <a:lnTo>
                    <a:pt x="4388" y="3116"/>
                  </a:lnTo>
                  <a:lnTo>
                    <a:pt x="4377" y="3129"/>
                  </a:lnTo>
                  <a:lnTo>
                    <a:pt x="4388" y="3143"/>
                  </a:lnTo>
                  <a:lnTo>
                    <a:pt x="4436" y="3199"/>
                  </a:lnTo>
                  <a:lnTo>
                    <a:pt x="4518" y="3295"/>
                  </a:lnTo>
                  <a:lnTo>
                    <a:pt x="4530" y="3323"/>
                  </a:lnTo>
                  <a:lnTo>
                    <a:pt x="4495" y="3350"/>
                  </a:lnTo>
                  <a:lnTo>
                    <a:pt x="4518" y="3392"/>
                  </a:lnTo>
                  <a:lnTo>
                    <a:pt x="4507" y="3420"/>
                  </a:lnTo>
                  <a:lnTo>
                    <a:pt x="4495" y="3461"/>
                  </a:lnTo>
                  <a:lnTo>
                    <a:pt x="4447" y="3523"/>
                  </a:lnTo>
                  <a:lnTo>
                    <a:pt x="4412" y="3620"/>
                  </a:lnTo>
                  <a:lnTo>
                    <a:pt x="4400" y="3654"/>
                  </a:lnTo>
                  <a:lnTo>
                    <a:pt x="4400" y="3682"/>
                  </a:lnTo>
                  <a:lnTo>
                    <a:pt x="4377" y="3703"/>
                  </a:lnTo>
                  <a:lnTo>
                    <a:pt x="4341" y="3723"/>
                  </a:lnTo>
                  <a:lnTo>
                    <a:pt x="4306" y="3730"/>
                  </a:lnTo>
                  <a:lnTo>
                    <a:pt x="4235" y="3765"/>
                  </a:lnTo>
                  <a:lnTo>
                    <a:pt x="4164" y="3848"/>
                  </a:lnTo>
                  <a:lnTo>
                    <a:pt x="4093" y="3931"/>
                  </a:lnTo>
                  <a:lnTo>
                    <a:pt x="3927" y="3993"/>
                  </a:lnTo>
                  <a:lnTo>
                    <a:pt x="3821" y="4020"/>
                  </a:lnTo>
                  <a:lnTo>
                    <a:pt x="3454" y="4179"/>
                  </a:lnTo>
                  <a:lnTo>
                    <a:pt x="3277" y="4297"/>
                  </a:lnTo>
                  <a:lnTo>
                    <a:pt x="3087" y="4469"/>
                  </a:lnTo>
                  <a:lnTo>
                    <a:pt x="3028" y="4504"/>
                  </a:lnTo>
                  <a:lnTo>
                    <a:pt x="3005" y="4525"/>
                  </a:lnTo>
                  <a:lnTo>
                    <a:pt x="3005" y="4538"/>
                  </a:lnTo>
                  <a:lnTo>
                    <a:pt x="3028" y="4552"/>
                  </a:lnTo>
                  <a:lnTo>
                    <a:pt x="3064" y="4573"/>
                  </a:lnTo>
                  <a:lnTo>
                    <a:pt x="3111" y="4628"/>
                  </a:lnTo>
                  <a:lnTo>
                    <a:pt x="3206" y="4676"/>
                  </a:lnTo>
                  <a:lnTo>
                    <a:pt x="3241" y="4718"/>
                  </a:lnTo>
                  <a:lnTo>
                    <a:pt x="3170" y="4980"/>
                  </a:lnTo>
                  <a:lnTo>
                    <a:pt x="3135" y="5049"/>
                  </a:lnTo>
                  <a:lnTo>
                    <a:pt x="3087" y="5077"/>
                  </a:lnTo>
                  <a:lnTo>
                    <a:pt x="3087" y="5084"/>
                  </a:lnTo>
                  <a:lnTo>
                    <a:pt x="3099" y="5132"/>
                  </a:lnTo>
                  <a:lnTo>
                    <a:pt x="3087" y="5201"/>
                  </a:lnTo>
                  <a:lnTo>
                    <a:pt x="3052" y="5277"/>
                  </a:lnTo>
                  <a:lnTo>
                    <a:pt x="3040" y="5319"/>
                  </a:lnTo>
                  <a:lnTo>
                    <a:pt x="3052" y="5346"/>
                  </a:lnTo>
                  <a:lnTo>
                    <a:pt x="3111" y="5429"/>
                  </a:lnTo>
                  <a:lnTo>
                    <a:pt x="3135" y="5457"/>
                  </a:lnTo>
                  <a:lnTo>
                    <a:pt x="3194" y="5450"/>
                  </a:lnTo>
                  <a:lnTo>
                    <a:pt x="3229" y="5443"/>
                  </a:lnTo>
                  <a:lnTo>
                    <a:pt x="3241" y="5450"/>
                  </a:lnTo>
                  <a:lnTo>
                    <a:pt x="3253" y="5464"/>
                  </a:lnTo>
                  <a:lnTo>
                    <a:pt x="3265" y="5519"/>
                  </a:lnTo>
                  <a:lnTo>
                    <a:pt x="3312" y="5574"/>
                  </a:lnTo>
                  <a:lnTo>
                    <a:pt x="3371" y="5616"/>
                  </a:lnTo>
                  <a:lnTo>
                    <a:pt x="3442" y="5643"/>
                  </a:lnTo>
                  <a:lnTo>
                    <a:pt x="3537" y="5664"/>
                  </a:lnTo>
                  <a:lnTo>
                    <a:pt x="3631" y="5664"/>
                  </a:lnTo>
                  <a:lnTo>
                    <a:pt x="3762" y="5657"/>
                  </a:lnTo>
                  <a:lnTo>
                    <a:pt x="3809" y="5664"/>
                  </a:lnTo>
                  <a:lnTo>
                    <a:pt x="3880" y="5706"/>
                  </a:lnTo>
                  <a:lnTo>
                    <a:pt x="3915" y="5719"/>
                  </a:lnTo>
                  <a:lnTo>
                    <a:pt x="4010" y="5733"/>
                  </a:lnTo>
                  <a:lnTo>
                    <a:pt x="3998" y="5768"/>
                  </a:lnTo>
                  <a:lnTo>
                    <a:pt x="3986" y="5782"/>
                  </a:lnTo>
                  <a:lnTo>
                    <a:pt x="3998" y="5795"/>
                  </a:lnTo>
                  <a:lnTo>
                    <a:pt x="4057" y="5830"/>
                  </a:lnTo>
                  <a:lnTo>
                    <a:pt x="4081" y="5851"/>
                  </a:lnTo>
                  <a:lnTo>
                    <a:pt x="4093" y="5871"/>
                  </a:lnTo>
                  <a:lnTo>
                    <a:pt x="4105" y="5899"/>
                  </a:lnTo>
                  <a:lnTo>
                    <a:pt x="4128" y="5933"/>
                  </a:lnTo>
                  <a:lnTo>
                    <a:pt x="3229" y="6362"/>
                  </a:lnTo>
                  <a:lnTo>
                    <a:pt x="3158" y="6438"/>
                  </a:lnTo>
                  <a:lnTo>
                    <a:pt x="3087" y="6493"/>
                  </a:lnTo>
                  <a:lnTo>
                    <a:pt x="3052" y="6520"/>
                  </a:lnTo>
                  <a:lnTo>
                    <a:pt x="3005" y="6583"/>
                  </a:lnTo>
                  <a:lnTo>
                    <a:pt x="2969" y="6811"/>
                  </a:lnTo>
                  <a:lnTo>
                    <a:pt x="2934" y="6873"/>
                  </a:lnTo>
                  <a:lnTo>
                    <a:pt x="2886" y="6921"/>
                  </a:lnTo>
                  <a:lnTo>
                    <a:pt x="2839" y="6935"/>
                  </a:lnTo>
                  <a:lnTo>
                    <a:pt x="2792" y="6956"/>
                  </a:lnTo>
                  <a:lnTo>
                    <a:pt x="2780" y="6983"/>
                  </a:lnTo>
                  <a:lnTo>
                    <a:pt x="2780" y="7025"/>
                  </a:lnTo>
                  <a:lnTo>
                    <a:pt x="2839" y="7087"/>
                  </a:lnTo>
                  <a:lnTo>
                    <a:pt x="2910" y="7121"/>
                  </a:lnTo>
                  <a:lnTo>
                    <a:pt x="2993" y="7156"/>
                  </a:lnTo>
                  <a:lnTo>
                    <a:pt x="3076" y="7190"/>
                  </a:lnTo>
                  <a:lnTo>
                    <a:pt x="3123" y="7246"/>
                  </a:lnTo>
                  <a:lnTo>
                    <a:pt x="3182" y="7432"/>
                  </a:lnTo>
                  <a:lnTo>
                    <a:pt x="3182" y="7501"/>
                  </a:lnTo>
                  <a:lnTo>
                    <a:pt x="3158" y="7563"/>
                  </a:lnTo>
                  <a:lnTo>
                    <a:pt x="3087" y="7660"/>
                  </a:lnTo>
                  <a:lnTo>
                    <a:pt x="2957" y="7750"/>
                  </a:lnTo>
                  <a:lnTo>
                    <a:pt x="2875" y="7798"/>
                  </a:lnTo>
                  <a:lnTo>
                    <a:pt x="2804" y="7805"/>
                  </a:lnTo>
                  <a:lnTo>
                    <a:pt x="2733" y="7798"/>
                  </a:lnTo>
                  <a:lnTo>
                    <a:pt x="2638" y="7757"/>
                  </a:lnTo>
                  <a:lnTo>
                    <a:pt x="2591" y="7722"/>
                  </a:lnTo>
                  <a:lnTo>
                    <a:pt x="2532" y="7625"/>
                  </a:lnTo>
                  <a:lnTo>
                    <a:pt x="2484" y="7584"/>
                  </a:lnTo>
                  <a:lnTo>
                    <a:pt x="2330" y="7515"/>
                  </a:lnTo>
                  <a:lnTo>
                    <a:pt x="2260" y="7639"/>
                  </a:lnTo>
                  <a:lnTo>
                    <a:pt x="2283" y="7695"/>
                  </a:lnTo>
                  <a:lnTo>
                    <a:pt x="2307" y="7729"/>
                  </a:lnTo>
                  <a:lnTo>
                    <a:pt x="2342" y="7757"/>
                  </a:lnTo>
                  <a:lnTo>
                    <a:pt x="2425" y="7805"/>
                  </a:lnTo>
                  <a:lnTo>
                    <a:pt x="2449" y="7840"/>
                  </a:lnTo>
                  <a:lnTo>
                    <a:pt x="2461" y="7888"/>
                  </a:lnTo>
                  <a:lnTo>
                    <a:pt x="2449" y="7943"/>
                  </a:lnTo>
                  <a:lnTo>
                    <a:pt x="2449" y="8033"/>
                  </a:lnTo>
                  <a:lnTo>
                    <a:pt x="2484" y="8109"/>
                  </a:lnTo>
                  <a:lnTo>
                    <a:pt x="2484" y="8164"/>
                  </a:lnTo>
                  <a:lnTo>
                    <a:pt x="2461" y="8233"/>
                  </a:lnTo>
                  <a:lnTo>
                    <a:pt x="2390" y="8323"/>
                  </a:lnTo>
                  <a:lnTo>
                    <a:pt x="2366" y="8392"/>
                  </a:lnTo>
                  <a:lnTo>
                    <a:pt x="2319" y="8454"/>
                  </a:lnTo>
                  <a:lnTo>
                    <a:pt x="2307" y="8503"/>
                  </a:lnTo>
                  <a:lnTo>
                    <a:pt x="2295" y="8558"/>
                  </a:lnTo>
                  <a:lnTo>
                    <a:pt x="2248" y="8585"/>
                  </a:lnTo>
                  <a:lnTo>
                    <a:pt x="2153" y="8613"/>
                  </a:lnTo>
                  <a:lnTo>
                    <a:pt x="2082" y="8620"/>
                  </a:lnTo>
                  <a:lnTo>
                    <a:pt x="1976" y="8613"/>
                  </a:lnTo>
                  <a:lnTo>
                    <a:pt x="1905" y="8620"/>
                  </a:lnTo>
                  <a:lnTo>
                    <a:pt x="675" y="7936"/>
                  </a:lnTo>
                  <a:lnTo>
                    <a:pt x="651" y="7840"/>
                  </a:lnTo>
                  <a:lnTo>
                    <a:pt x="604" y="7750"/>
                  </a:lnTo>
                  <a:lnTo>
                    <a:pt x="556" y="7688"/>
                  </a:lnTo>
                  <a:lnTo>
                    <a:pt x="556" y="7667"/>
                  </a:lnTo>
                  <a:lnTo>
                    <a:pt x="556" y="7639"/>
                  </a:lnTo>
                  <a:lnTo>
                    <a:pt x="592" y="7605"/>
                  </a:lnTo>
                  <a:lnTo>
                    <a:pt x="604" y="7584"/>
                  </a:lnTo>
                  <a:lnTo>
                    <a:pt x="604" y="7501"/>
                  </a:lnTo>
                  <a:lnTo>
                    <a:pt x="580" y="7467"/>
                  </a:lnTo>
                  <a:lnTo>
                    <a:pt x="367" y="7308"/>
                  </a:lnTo>
                  <a:lnTo>
                    <a:pt x="355" y="7287"/>
                  </a:lnTo>
                  <a:lnTo>
                    <a:pt x="308" y="7273"/>
                  </a:lnTo>
                  <a:lnTo>
                    <a:pt x="284" y="7239"/>
                  </a:lnTo>
                  <a:lnTo>
                    <a:pt x="296" y="7163"/>
                  </a:lnTo>
                  <a:lnTo>
                    <a:pt x="284" y="7142"/>
                  </a:lnTo>
                  <a:lnTo>
                    <a:pt x="273" y="7121"/>
                  </a:lnTo>
                  <a:lnTo>
                    <a:pt x="261" y="7101"/>
                  </a:lnTo>
                  <a:lnTo>
                    <a:pt x="284" y="7080"/>
                  </a:lnTo>
                  <a:lnTo>
                    <a:pt x="308" y="7045"/>
                  </a:lnTo>
                  <a:lnTo>
                    <a:pt x="308" y="7032"/>
                  </a:lnTo>
                  <a:lnTo>
                    <a:pt x="284" y="7011"/>
                  </a:lnTo>
                  <a:lnTo>
                    <a:pt x="261" y="6983"/>
                  </a:lnTo>
                  <a:lnTo>
                    <a:pt x="237" y="6859"/>
                  </a:lnTo>
                  <a:lnTo>
                    <a:pt x="237" y="6811"/>
                  </a:lnTo>
                  <a:lnTo>
                    <a:pt x="284" y="6672"/>
                  </a:lnTo>
                  <a:lnTo>
                    <a:pt x="308" y="6652"/>
                  </a:lnTo>
                  <a:lnTo>
                    <a:pt x="344" y="6631"/>
                  </a:lnTo>
                  <a:lnTo>
                    <a:pt x="391" y="6500"/>
                  </a:lnTo>
                  <a:lnTo>
                    <a:pt x="379" y="6472"/>
                  </a:lnTo>
                  <a:lnTo>
                    <a:pt x="450" y="6348"/>
                  </a:lnTo>
                  <a:lnTo>
                    <a:pt x="450" y="6299"/>
                  </a:lnTo>
                  <a:lnTo>
                    <a:pt x="450" y="6258"/>
                  </a:lnTo>
                  <a:lnTo>
                    <a:pt x="426" y="6189"/>
                  </a:lnTo>
                  <a:lnTo>
                    <a:pt x="379" y="6127"/>
                  </a:lnTo>
                  <a:lnTo>
                    <a:pt x="379" y="6120"/>
                  </a:lnTo>
                  <a:lnTo>
                    <a:pt x="308" y="6099"/>
                  </a:lnTo>
                  <a:lnTo>
                    <a:pt x="296" y="6099"/>
                  </a:lnTo>
                  <a:lnTo>
                    <a:pt x="261" y="6072"/>
                  </a:lnTo>
                  <a:lnTo>
                    <a:pt x="237" y="6051"/>
                  </a:lnTo>
                  <a:lnTo>
                    <a:pt x="202" y="6030"/>
                  </a:lnTo>
                  <a:lnTo>
                    <a:pt x="154" y="6023"/>
                  </a:lnTo>
                  <a:lnTo>
                    <a:pt x="119" y="5996"/>
                  </a:lnTo>
                  <a:lnTo>
                    <a:pt x="119" y="5975"/>
                  </a:lnTo>
                  <a:lnTo>
                    <a:pt x="131" y="5954"/>
                  </a:lnTo>
                  <a:lnTo>
                    <a:pt x="142" y="5913"/>
                  </a:lnTo>
                  <a:lnTo>
                    <a:pt x="154" y="5892"/>
                  </a:lnTo>
                  <a:lnTo>
                    <a:pt x="154" y="5878"/>
                  </a:lnTo>
                  <a:lnTo>
                    <a:pt x="154" y="5871"/>
                  </a:lnTo>
                  <a:lnTo>
                    <a:pt x="119" y="5851"/>
                  </a:lnTo>
                  <a:lnTo>
                    <a:pt x="107" y="5844"/>
                  </a:lnTo>
                  <a:lnTo>
                    <a:pt x="95" y="5816"/>
                  </a:lnTo>
                  <a:lnTo>
                    <a:pt x="60" y="5775"/>
                  </a:lnTo>
                  <a:lnTo>
                    <a:pt x="60" y="5747"/>
                  </a:lnTo>
                  <a:lnTo>
                    <a:pt x="60" y="5692"/>
                  </a:lnTo>
                  <a:lnTo>
                    <a:pt x="60" y="5685"/>
                  </a:lnTo>
                  <a:lnTo>
                    <a:pt x="48" y="5664"/>
                  </a:lnTo>
                  <a:lnTo>
                    <a:pt x="12" y="5636"/>
                  </a:lnTo>
                  <a:lnTo>
                    <a:pt x="1" y="5623"/>
                  </a:lnTo>
                  <a:lnTo>
                    <a:pt x="12" y="5595"/>
                  </a:lnTo>
                  <a:lnTo>
                    <a:pt x="36" y="5574"/>
                  </a:lnTo>
                  <a:close/>
                  <a:moveTo>
                    <a:pt x="5713" y="146"/>
                  </a:moveTo>
                  <a:lnTo>
                    <a:pt x="5689" y="132"/>
                  </a:lnTo>
                  <a:lnTo>
                    <a:pt x="5630" y="98"/>
                  </a:lnTo>
                  <a:lnTo>
                    <a:pt x="5630" y="111"/>
                  </a:lnTo>
                  <a:lnTo>
                    <a:pt x="5630" y="111"/>
                  </a:lnTo>
                  <a:lnTo>
                    <a:pt x="5607" y="77"/>
                  </a:lnTo>
                  <a:lnTo>
                    <a:pt x="5618" y="22"/>
                  </a:lnTo>
                  <a:lnTo>
                    <a:pt x="5630" y="1"/>
                  </a:lnTo>
                  <a:lnTo>
                    <a:pt x="5630" y="1"/>
                  </a:lnTo>
                  <a:lnTo>
                    <a:pt x="5642" y="15"/>
                  </a:lnTo>
                  <a:lnTo>
                    <a:pt x="5784" y="35"/>
                  </a:lnTo>
                  <a:lnTo>
                    <a:pt x="5808" y="77"/>
                  </a:lnTo>
                  <a:lnTo>
                    <a:pt x="5784" y="118"/>
                  </a:lnTo>
                  <a:lnTo>
                    <a:pt x="5713" y="146"/>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102" name="Google Shape;627;p22">
              <a:extLst>
                <a:ext uri="{FF2B5EF4-FFF2-40B4-BE49-F238E27FC236}">
                  <a16:creationId xmlns:a16="http://schemas.microsoft.com/office/drawing/2014/main" id="{C43D1B2C-A8F6-22A8-4BD1-C9BCD926A0C3}"/>
                </a:ext>
              </a:extLst>
            </p:cNvPr>
            <p:cNvSpPr/>
            <p:nvPr/>
          </p:nvSpPr>
          <p:spPr>
            <a:xfrm flipH="1">
              <a:off x="4032667" y="1456840"/>
              <a:ext cx="126808" cy="177862"/>
            </a:xfrm>
            <a:custGeom>
              <a:avLst/>
              <a:gdLst/>
              <a:ahLst/>
              <a:cxnLst/>
              <a:rect l="l" t="t" r="r" b="b"/>
              <a:pathLst>
                <a:path w="2083" h="1866" extrusionOk="0">
                  <a:moveTo>
                    <a:pt x="1" y="760"/>
                  </a:moveTo>
                  <a:lnTo>
                    <a:pt x="12" y="712"/>
                  </a:lnTo>
                  <a:lnTo>
                    <a:pt x="12" y="691"/>
                  </a:lnTo>
                  <a:lnTo>
                    <a:pt x="83" y="594"/>
                  </a:lnTo>
                  <a:lnTo>
                    <a:pt x="83" y="560"/>
                  </a:lnTo>
                  <a:lnTo>
                    <a:pt x="72" y="511"/>
                  </a:lnTo>
                  <a:lnTo>
                    <a:pt x="36" y="470"/>
                  </a:lnTo>
                  <a:lnTo>
                    <a:pt x="12" y="429"/>
                  </a:lnTo>
                  <a:lnTo>
                    <a:pt x="36" y="387"/>
                  </a:lnTo>
                  <a:lnTo>
                    <a:pt x="72" y="360"/>
                  </a:lnTo>
                  <a:lnTo>
                    <a:pt x="107" y="332"/>
                  </a:lnTo>
                  <a:lnTo>
                    <a:pt x="142" y="304"/>
                  </a:lnTo>
                  <a:lnTo>
                    <a:pt x="178" y="215"/>
                  </a:lnTo>
                  <a:lnTo>
                    <a:pt x="202" y="180"/>
                  </a:lnTo>
                  <a:lnTo>
                    <a:pt x="296" y="118"/>
                  </a:lnTo>
                  <a:lnTo>
                    <a:pt x="450" y="35"/>
                  </a:lnTo>
                  <a:lnTo>
                    <a:pt x="485" y="0"/>
                  </a:lnTo>
                  <a:lnTo>
                    <a:pt x="485" y="21"/>
                  </a:lnTo>
                  <a:lnTo>
                    <a:pt x="474" y="63"/>
                  </a:lnTo>
                  <a:lnTo>
                    <a:pt x="545" y="90"/>
                  </a:lnTo>
                  <a:lnTo>
                    <a:pt x="675" y="97"/>
                  </a:lnTo>
                  <a:lnTo>
                    <a:pt x="781" y="97"/>
                  </a:lnTo>
                  <a:lnTo>
                    <a:pt x="781" y="139"/>
                  </a:lnTo>
                  <a:lnTo>
                    <a:pt x="876" y="180"/>
                  </a:lnTo>
                  <a:lnTo>
                    <a:pt x="923" y="215"/>
                  </a:lnTo>
                  <a:lnTo>
                    <a:pt x="994" y="228"/>
                  </a:lnTo>
                  <a:lnTo>
                    <a:pt x="1065" y="235"/>
                  </a:lnTo>
                  <a:lnTo>
                    <a:pt x="1124" y="249"/>
                  </a:lnTo>
                  <a:lnTo>
                    <a:pt x="1160" y="263"/>
                  </a:lnTo>
                  <a:lnTo>
                    <a:pt x="1171" y="277"/>
                  </a:lnTo>
                  <a:lnTo>
                    <a:pt x="1195" y="332"/>
                  </a:lnTo>
                  <a:lnTo>
                    <a:pt x="1207" y="353"/>
                  </a:lnTo>
                  <a:lnTo>
                    <a:pt x="1207" y="394"/>
                  </a:lnTo>
                  <a:lnTo>
                    <a:pt x="1254" y="429"/>
                  </a:lnTo>
                  <a:lnTo>
                    <a:pt x="1337" y="449"/>
                  </a:lnTo>
                  <a:lnTo>
                    <a:pt x="1479" y="470"/>
                  </a:lnTo>
                  <a:lnTo>
                    <a:pt x="1727" y="567"/>
                  </a:lnTo>
                  <a:lnTo>
                    <a:pt x="1763" y="581"/>
                  </a:lnTo>
                  <a:lnTo>
                    <a:pt x="1810" y="581"/>
                  </a:lnTo>
                  <a:lnTo>
                    <a:pt x="1846" y="587"/>
                  </a:lnTo>
                  <a:lnTo>
                    <a:pt x="1893" y="594"/>
                  </a:lnTo>
                  <a:lnTo>
                    <a:pt x="1940" y="629"/>
                  </a:lnTo>
                  <a:lnTo>
                    <a:pt x="1940" y="629"/>
                  </a:lnTo>
                  <a:lnTo>
                    <a:pt x="1928" y="650"/>
                  </a:lnTo>
                  <a:lnTo>
                    <a:pt x="1917" y="705"/>
                  </a:lnTo>
                  <a:lnTo>
                    <a:pt x="1940" y="739"/>
                  </a:lnTo>
                  <a:lnTo>
                    <a:pt x="1940" y="739"/>
                  </a:lnTo>
                  <a:lnTo>
                    <a:pt x="1940" y="753"/>
                  </a:lnTo>
                  <a:lnTo>
                    <a:pt x="1940" y="767"/>
                  </a:lnTo>
                  <a:lnTo>
                    <a:pt x="1928" y="788"/>
                  </a:lnTo>
                  <a:lnTo>
                    <a:pt x="1917" y="802"/>
                  </a:lnTo>
                  <a:lnTo>
                    <a:pt x="1999" y="850"/>
                  </a:lnTo>
                  <a:lnTo>
                    <a:pt x="2023" y="871"/>
                  </a:lnTo>
                  <a:lnTo>
                    <a:pt x="2047" y="871"/>
                  </a:lnTo>
                  <a:lnTo>
                    <a:pt x="2047" y="864"/>
                  </a:lnTo>
                  <a:lnTo>
                    <a:pt x="2047" y="864"/>
                  </a:lnTo>
                  <a:lnTo>
                    <a:pt x="2070" y="884"/>
                  </a:lnTo>
                  <a:lnTo>
                    <a:pt x="2070" y="898"/>
                  </a:lnTo>
                  <a:lnTo>
                    <a:pt x="2082" y="919"/>
                  </a:lnTo>
                  <a:lnTo>
                    <a:pt x="2082" y="926"/>
                  </a:lnTo>
                  <a:lnTo>
                    <a:pt x="2070" y="940"/>
                  </a:lnTo>
                  <a:lnTo>
                    <a:pt x="2047" y="960"/>
                  </a:lnTo>
                  <a:lnTo>
                    <a:pt x="1976" y="995"/>
                  </a:lnTo>
                  <a:lnTo>
                    <a:pt x="1964" y="1002"/>
                  </a:lnTo>
                  <a:lnTo>
                    <a:pt x="1952" y="1016"/>
                  </a:lnTo>
                  <a:lnTo>
                    <a:pt x="1940" y="1029"/>
                  </a:lnTo>
                  <a:lnTo>
                    <a:pt x="1940" y="1043"/>
                  </a:lnTo>
                  <a:lnTo>
                    <a:pt x="1940" y="1092"/>
                  </a:lnTo>
                  <a:lnTo>
                    <a:pt x="1952" y="1112"/>
                  </a:lnTo>
                  <a:lnTo>
                    <a:pt x="1964" y="1119"/>
                  </a:lnTo>
                  <a:lnTo>
                    <a:pt x="1999" y="1133"/>
                  </a:lnTo>
                  <a:lnTo>
                    <a:pt x="2035" y="1147"/>
                  </a:lnTo>
                  <a:lnTo>
                    <a:pt x="2047" y="1181"/>
                  </a:lnTo>
                  <a:lnTo>
                    <a:pt x="2082" y="1257"/>
                  </a:lnTo>
                  <a:lnTo>
                    <a:pt x="2082" y="1264"/>
                  </a:lnTo>
                  <a:lnTo>
                    <a:pt x="2070" y="1299"/>
                  </a:lnTo>
                  <a:lnTo>
                    <a:pt x="2035" y="1333"/>
                  </a:lnTo>
                  <a:lnTo>
                    <a:pt x="2035" y="1340"/>
                  </a:lnTo>
                  <a:lnTo>
                    <a:pt x="2023" y="1354"/>
                  </a:lnTo>
                  <a:lnTo>
                    <a:pt x="1999" y="1361"/>
                  </a:lnTo>
                  <a:lnTo>
                    <a:pt x="1846" y="1368"/>
                  </a:lnTo>
                  <a:lnTo>
                    <a:pt x="1786" y="1375"/>
                  </a:lnTo>
                  <a:lnTo>
                    <a:pt x="1739" y="1389"/>
                  </a:lnTo>
                  <a:lnTo>
                    <a:pt x="1727" y="1389"/>
                  </a:lnTo>
                  <a:lnTo>
                    <a:pt x="1715" y="1402"/>
                  </a:lnTo>
                  <a:lnTo>
                    <a:pt x="1715" y="1409"/>
                  </a:lnTo>
                  <a:lnTo>
                    <a:pt x="1739" y="1437"/>
                  </a:lnTo>
                  <a:lnTo>
                    <a:pt x="1692" y="1458"/>
                  </a:lnTo>
                  <a:lnTo>
                    <a:pt x="1574" y="1561"/>
                  </a:lnTo>
                  <a:lnTo>
                    <a:pt x="1361" y="1534"/>
                  </a:lnTo>
                  <a:lnTo>
                    <a:pt x="1183" y="1630"/>
                  </a:lnTo>
                  <a:lnTo>
                    <a:pt x="1124" y="1637"/>
                  </a:lnTo>
                  <a:lnTo>
                    <a:pt x="1100" y="1644"/>
                  </a:lnTo>
                  <a:lnTo>
                    <a:pt x="1006" y="1692"/>
                  </a:lnTo>
                  <a:lnTo>
                    <a:pt x="828" y="1810"/>
                  </a:lnTo>
                  <a:lnTo>
                    <a:pt x="757" y="1865"/>
                  </a:lnTo>
                  <a:lnTo>
                    <a:pt x="545" y="1630"/>
                  </a:lnTo>
                  <a:lnTo>
                    <a:pt x="485" y="1589"/>
                  </a:lnTo>
                  <a:lnTo>
                    <a:pt x="438" y="1547"/>
                  </a:lnTo>
                  <a:lnTo>
                    <a:pt x="415" y="1499"/>
                  </a:lnTo>
                  <a:lnTo>
                    <a:pt x="403" y="1396"/>
                  </a:lnTo>
                  <a:lnTo>
                    <a:pt x="332" y="1313"/>
                  </a:lnTo>
                  <a:lnTo>
                    <a:pt x="107" y="1223"/>
                  </a:lnTo>
                  <a:lnTo>
                    <a:pt x="36" y="1147"/>
                  </a:lnTo>
                  <a:lnTo>
                    <a:pt x="24" y="1099"/>
                  </a:lnTo>
                  <a:lnTo>
                    <a:pt x="36" y="953"/>
                  </a:lnTo>
                  <a:lnTo>
                    <a:pt x="1" y="760"/>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103" name="Google Shape;628;p22">
              <a:extLst>
                <a:ext uri="{FF2B5EF4-FFF2-40B4-BE49-F238E27FC236}">
                  <a16:creationId xmlns:a16="http://schemas.microsoft.com/office/drawing/2014/main" id="{0CA384D0-C1CA-2D1A-BBA7-895693FD223E}"/>
                </a:ext>
              </a:extLst>
            </p:cNvPr>
            <p:cNvSpPr/>
            <p:nvPr/>
          </p:nvSpPr>
          <p:spPr>
            <a:xfrm flipH="1">
              <a:off x="4710938" y="2315939"/>
              <a:ext cx="679028" cy="229810"/>
            </a:xfrm>
            <a:custGeom>
              <a:avLst/>
              <a:gdLst/>
              <a:ahLst/>
              <a:cxnLst/>
              <a:rect l="l" t="t" r="r" b="b"/>
              <a:pathLst>
                <a:path w="11154" h="2411" extrusionOk="0">
                  <a:moveTo>
                    <a:pt x="48" y="2196"/>
                  </a:moveTo>
                  <a:lnTo>
                    <a:pt x="166" y="2114"/>
                  </a:lnTo>
                  <a:lnTo>
                    <a:pt x="450" y="1899"/>
                  </a:lnTo>
                  <a:lnTo>
                    <a:pt x="745" y="1685"/>
                  </a:lnTo>
                  <a:lnTo>
                    <a:pt x="1029" y="1471"/>
                  </a:lnTo>
                  <a:lnTo>
                    <a:pt x="1325" y="1257"/>
                  </a:lnTo>
                  <a:lnTo>
                    <a:pt x="1609" y="1043"/>
                  </a:lnTo>
                  <a:lnTo>
                    <a:pt x="1905" y="829"/>
                  </a:lnTo>
                  <a:lnTo>
                    <a:pt x="2188" y="615"/>
                  </a:lnTo>
                  <a:lnTo>
                    <a:pt x="2484" y="401"/>
                  </a:lnTo>
                  <a:lnTo>
                    <a:pt x="2543" y="352"/>
                  </a:lnTo>
                  <a:lnTo>
                    <a:pt x="2673" y="290"/>
                  </a:lnTo>
                  <a:lnTo>
                    <a:pt x="2780" y="270"/>
                  </a:lnTo>
                  <a:lnTo>
                    <a:pt x="2922" y="276"/>
                  </a:lnTo>
                  <a:lnTo>
                    <a:pt x="3064" y="297"/>
                  </a:lnTo>
                  <a:lnTo>
                    <a:pt x="3276" y="366"/>
                  </a:lnTo>
                  <a:lnTo>
                    <a:pt x="3395" y="366"/>
                  </a:lnTo>
                  <a:lnTo>
                    <a:pt x="3797" y="256"/>
                  </a:lnTo>
                  <a:lnTo>
                    <a:pt x="3844" y="242"/>
                  </a:lnTo>
                  <a:lnTo>
                    <a:pt x="3856" y="235"/>
                  </a:lnTo>
                  <a:lnTo>
                    <a:pt x="3880" y="214"/>
                  </a:lnTo>
                  <a:lnTo>
                    <a:pt x="3903" y="207"/>
                  </a:lnTo>
                  <a:lnTo>
                    <a:pt x="3939" y="207"/>
                  </a:lnTo>
                  <a:lnTo>
                    <a:pt x="4022" y="214"/>
                  </a:lnTo>
                  <a:lnTo>
                    <a:pt x="4069" y="214"/>
                  </a:lnTo>
                  <a:lnTo>
                    <a:pt x="4128" y="207"/>
                  </a:lnTo>
                  <a:lnTo>
                    <a:pt x="4163" y="194"/>
                  </a:lnTo>
                  <a:lnTo>
                    <a:pt x="4365" y="49"/>
                  </a:lnTo>
                  <a:lnTo>
                    <a:pt x="4388" y="35"/>
                  </a:lnTo>
                  <a:lnTo>
                    <a:pt x="4447" y="42"/>
                  </a:lnTo>
                  <a:lnTo>
                    <a:pt x="4554" y="62"/>
                  </a:lnTo>
                  <a:lnTo>
                    <a:pt x="4613" y="62"/>
                  </a:lnTo>
                  <a:lnTo>
                    <a:pt x="4743" y="42"/>
                  </a:lnTo>
                  <a:lnTo>
                    <a:pt x="4778" y="35"/>
                  </a:lnTo>
                  <a:lnTo>
                    <a:pt x="4838" y="7"/>
                  </a:lnTo>
                  <a:lnTo>
                    <a:pt x="4861" y="0"/>
                  </a:lnTo>
                  <a:lnTo>
                    <a:pt x="4980" y="0"/>
                  </a:lnTo>
                  <a:lnTo>
                    <a:pt x="5204" y="35"/>
                  </a:lnTo>
                  <a:lnTo>
                    <a:pt x="5370" y="42"/>
                  </a:lnTo>
                  <a:lnTo>
                    <a:pt x="5524" y="69"/>
                  </a:lnTo>
                  <a:lnTo>
                    <a:pt x="5595" y="69"/>
                  </a:lnTo>
                  <a:lnTo>
                    <a:pt x="5630" y="83"/>
                  </a:lnTo>
                  <a:lnTo>
                    <a:pt x="5642" y="104"/>
                  </a:lnTo>
                  <a:lnTo>
                    <a:pt x="5689" y="138"/>
                  </a:lnTo>
                  <a:lnTo>
                    <a:pt x="5855" y="207"/>
                  </a:lnTo>
                  <a:lnTo>
                    <a:pt x="6044" y="249"/>
                  </a:lnTo>
                  <a:lnTo>
                    <a:pt x="6245" y="263"/>
                  </a:lnTo>
                  <a:lnTo>
                    <a:pt x="6517" y="242"/>
                  </a:lnTo>
                  <a:lnTo>
                    <a:pt x="6552" y="256"/>
                  </a:lnTo>
                  <a:lnTo>
                    <a:pt x="6588" y="276"/>
                  </a:lnTo>
                  <a:lnTo>
                    <a:pt x="6635" y="297"/>
                  </a:lnTo>
                  <a:lnTo>
                    <a:pt x="6694" y="311"/>
                  </a:lnTo>
                  <a:lnTo>
                    <a:pt x="6742" y="304"/>
                  </a:lnTo>
                  <a:lnTo>
                    <a:pt x="6765" y="290"/>
                  </a:lnTo>
                  <a:lnTo>
                    <a:pt x="6813" y="276"/>
                  </a:lnTo>
                  <a:lnTo>
                    <a:pt x="7002" y="276"/>
                  </a:lnTo>
                  <a:lnTo>
                    <a:pt x="7049" y="263"/>
                  </a:lnTo>
                  <a:lnTo>
                    <a:pt x="7073" y="235"/>
                  </a:lnTo>
                  <a:lnTo>
                    <a:pt x="7073" y="207"/>
                  </a:lnTo>
                  <a:lnTo>
                    <a:pt x="7085" y="187"/>
                  </a:lnTo>
                  <a:lnTo>
                    <a:pt x="7120" y="166"/>
                  </a:lnTo>
                  <a:lnTo>
                    <a:pt x="7167" y="166"/>
                  </a:lnTo>
                  <a:lnTo>
                    <a:pt x="7333" y="180"/>
                  </a:lnTo>
                  <a:lnTo>
                    <a:pt x="7392" y="180"/>
                  </a:lnTo>
                  <a:lnTo>
                    <a:pt x="7522" y="159"/>
                  </a:lnTo>
                  <a:lnTo>
                    <a:pt x="7581" y="159"/>
                  </a:lnTo>
                  <a:lnTo>
                    <a:pt x="7641" y="166"/>
                  </a:lnTo>
                  <a:lnTo>
                    <a:pt x="7735" y="194"/>
                  </a:lnTo>
                  <a:lnTo>
                    <a:pt x="7782" y="200"/>
                  </a:lnTo>
                  <a:lnTo>
                    <a:pt x="7865" y="159"/>
                  </a:lnTo>
                  <a:lnTo>
                    <a:pt x="7948" y="145"/>
                  </a:lnTo>
                  <a:lnTo>
                    <a:pt x="8019" y="159"/>
                  </a:lnTo>
                  <a:lnTo>
                    <a:pt x="8019" y="166"/>
                  </a:lnTo>
                  <a:lnTo>
                    <a:pt x="8019" y="166"/>
                  </a:lnTo>
                  <a:lnTo>
                    <a:pt x="8090" y="166"/>
                  </a:lnTo>
                  <a:lnTo>
                    <a:pt x="8102" y="159"/>
                  </a:lnTo>
                  <a:lnTo>
                    <a:pt x="8102" y="152"/>
                  </a:lnTo>
                  <a:lnTo>
                    <a:pt x="8114" y="145"/>
                  </a:lnTo>
                  <a:lnTo>
                    <a:pt x="8125" y="131"/>
                  </a:lnTo>
                  <a:lnTo>
                    <a:pt x="8161" y="138"/>
                  </a:lnTo>
                  <a:lnTo>
                    <a:pt x="8220" y="152"/>
                  </a:lnTo>
                  <a:lnTo>
                    <a:pt x="8244" y="159"/>
                  </a:lnTo>
                  <a:lnTo>
                    <a:pt x="8267" y="159"/>
                  </a:lnTo>
                  <a:lnTo>
                    <a:pt x="8315" y="138"/>
                  </a:lnTo>
                  <a:lnTo>
                    <a:pt x="8338" y="125"/>
                  </a:lnTo>
                  <a:lnTo>
                    <a:pt x="8362" y="111"/>
                  </a:lnTo>
                  <a:lnTo>
                    <a:pt x="8492" y="104"/>
                  </a:lnTo>
                  <a:lnTo>
                    <a:pt x="8551" y="111"/>
                  </a:lnTo>
                  <a:lnTo>
                    <a:pt x="8575" y="125"/>
                  </a:lnTo>
                  <a:lnTo>
                    <a:pt x="8551" y="166"/>
                  </a:lnTo>
                  <a:lnTo>
                    <a:pt x="8669" y="145"/>
                  </a:lnTo>
                  <a:lnTo>
                    <a:pt x="8752" y="152"/>
                  </a:lnTo>
                  <a:lnTo>
                    <a:pt x="8847" y="159"/>
                  </a:lnTo>
                  <a:lnTo>
                    <a:pt x="8953" y="159"/>
                  </a:lnTo>
                  <a:lnTo>
                    <a:pt x="8942" y="200"/>
                  </a:lnTo>
                  <a:lnTo>
                    <a:pt x="8965" y="207"/>
                  </a:lnTo>
                  <a:lnTo>
                    <a:pt x="9012" y="207"/>
                  </a:lnTo>
                  <a:lnTo>
                    <a:pt x="9048" y="207"/>
                  </a:lnTo>
                  <a:lnTo>
                    <a:pt x="9095" y="221"/>
                  </a:lnTo>
                  <a:lnTo>
                    <a:pt x="9143" y="242"/>
                  </a:lnTo>
                  <a:lnTo>
                    <a:pt x="9178" y="256"/>
                  </a:lnTo>
                  <a:lnTo>
                    <a:pt x="9237" y="263"/>
                  </a:lnTo>
                  <a:lnTo>
                    <a:pt x="9367" y="256"/>
                  </a:lnTo>
                  <a:lnTo>
                    <a:pt x="9675" y="214"/>
                  </a:lnTo>
                  <a:lnTo>
                    <a:pt x="9687" y="221"/>
                  </a:lnTo>
                  <a:lnTo>
                    <a:pt x="9710" y="276"/>
                  </a:lnTo>
                  <a:lnTo>
                    <a:pt x="9758" y="325"/>
                  </a:lnTo>
                  <a:lnTo>
                    <a:pt x="9899" y="539"/>
                  </a:lnTo>
                  <a:lnTo>
                    <a:pt x="9970" y="622"/>
                  </a:lnTo>
                  <a:lnTo>
                    <a:pt x="10018" y="718"/>
                  </a:lnTo>
                  <a:lnTo>
                    <a:pt x="10089" y="774"/>
                  </a:lnTo>
                  <a:lnTo>
                    <a:pt x="10183" y="794"/>
                  </a:lnTo>
                  <a:lnTo>
                    <a:pt x="10207" y="836"/>
                  </a:lnTo>
                  <a:lnTo>
                    <a:pt x="10302" y="1264"/>
                  </a:lnTo>
                  <a:lnTo>
                    <a:pt x="10337" y="1340"/>
                  </a:lnTo>
                  <a:lnTo>
                    <a:pt x="10373" y="1375"/>
                  </a:lnTo>
                  <a:lnTo>
                    <a:pt x="10420" y="1409"/>
                  </a:lnTo>
                  <a:lnTo>
                    <a:pt x="10479" y="1423"/>
                  </a:lnTo>
                  <a:lnTo>
                    <a:pt x="10538" y="1423"/>
                  </a:lnTo>
                  <a:lnTo>
                    <a:pt x="10585" y="1437"/>
                  </a:lnTo>
                  <a:lnTo>
                    <a:pt x="10621" y="1451"/>
                  </a:lnTo>
                  <a:lnTo>
                    <a:pt x="10645" y="1478"/>
                  </a:lnTo>
                  <a:lnTo>
                    <a:pt x="10692" y="1506"/>
                  </a:lnTo>
                  <a:lnTo>
                    <a:pt x="10716" y="1513"/>
                  </a:lnTo>
                  <a:lnTo>
                    <a:pt x="10751" y="1513"/>
                  </a:lnTo>
                  <a:lnTo>
                    <a:pt x="10775" y="1499"/>
                  </a:lnTo>
                  <a:lnTo>
                    <a:pt x="10787" y="1492"/>
                  </a:lnTo>
                  <a:lnTo>
                    <a:pt x="10810" y="1485"/>
                  </a:lnTo>
                  <a:lnTo>
                    <a:pt x="10834" y="1492"/>
                  </a:lnTo>
                  <a:lnTo>
                    <a:pt x="10857" y="1499"/>
                  </a:lnTo>
                  <a:lnTo>
                    <a:pt x="10893" y="1526"/>
                  </a:lnTo>
                  <a:lnTo>
                    <a:pt x="10917" y="1547"/>
                  </a:lnTo>
                  <a:lnTo>
                    <a:pt x="10917" y="1575"/>
                  </a:lnTo>
                  <a:lnTo>
                    <a:pt x="10952" y="1630"/>
                  </a:lnTo>
                  <a:lnTo>
                    <a:pt x="11047" y="1685"/>
                  </a:lnTo>
                  <a:lnTo>
                    <a:pt x="11141" y="1775"/>
                  </a:lnTo>
                  <a:lnTo>
                    <a:pt x="11153" y="1803"/>
                  </a:lnTo>
                  <a:lnTo>
                    <a:pt x="11153" y="1823"/>
                  </a:lnTo>
                  <a:lnTo>
                    <a:pt x="11141" y="1879"/>
                  </a:lnTo>
                  <a:lnTo>
                    <a:pt x="11059" y="1969"/>
                  </a:lnTo>
                  <a:lnTo>
                    <a:pt x="10905" y="2051"/>
                  </a:lnTo>
                  <a:lnTo>
                    <a:pt x="10810" y="2162"/>
                  </a:lnTo>
                  <a:lnTo>
                    <a:pt x="10751" y="2190"/>
                  </a:lnTo>
                  <a:lnTo>
                    <a:pt x="10692" y="2210"/>
                  </a:lnTo>
                  <a:lnTo>
                    <a:pt x="10538" y="2259"/>
                  </a:lnTo>
                  <a:lnTo>
                    <a:pt x="10420" y="2307"/>
                  </a:lnTo>
                  <a:lnTo>
                    <a:pt x="10313" y="2314"/>
                  </a:lnTo>
                  <a:lnTo>
                    <a:pt x="10254" y="2321"/>
                  </a:lnTo>
                  <a:lnTo>
                    <a:pt x="10041" y="2224"/>
                  </a:lnTo>
                  <a:lnTo>
                    <a:pt x="9829" y="2196"/>
                  </a:lnTo>
                  <a:lnTo>
                    <a:pt x="9616" y="2134"/>
                  </a:lnTo>
                  <a:lnTo>
                    <a:pt x="9533" y="2127"/>
                  </a:lnTo>
                  <a:lnTo>
                    <a:pt x="9462" y="2127"/>
                  </a:lnTo>
                  <a:lnTo>
                    <a:pt x="9391" y="2134"/>
                  </a:lnTo>
                  <a:lnTo>
                    <a:pt x="9273" y="2127"/>
                  </a:lnTo>
                  <a:lnTo>
                    <a:pt x="8859" y="2038"/>
                  </a:lnTo>
                  <a:lnTo>
                    <a:pt x="8752" y="2024"/>
                  </a:lnTo>
                  <a:lnTo>
                    <a:pt x="8468" y="2024"/>
                  </a:lnTo>
                  <a:lnTo>
                    <a:pt x="8386" y="2003"/>
                  </a:lnTo>
                  <a:lnTo>
                    <a:pt x="8327" y="2003"/>
                  </a:lnTo>
                  <a:lnTo>
                    <a:pt x="8291" y="2010"/>
                  </a:lnTo>
                  <a:lnTo>
                    <a:pt x="8185" y="2038"/>
                  </a:lnTo>
                  <a:lnTo>
                    <a:pt x="8125" y="2044"/>
                  </a:lnTo>
                  <a:lnTo>
                    <a:pt x="8007" y="2031"/>
                  </a:lnTo>
                  <a:lnTo>
                    <a:pt x="7948" y="2024"/>
                  </a:lnTo>
                  <a:lnTo>
                    <a:pt x="7865" y="2031"/>
                  </a:lnTo>
                  <a:lnTo>
                    <a:pt x="7759" y="2024"/>
                  </a:lnTo>
                  <a:lnTo>
                    <a:pt x="7617" y="1996"/>
                  </a:lnTo>
                  <a:lnTo>
                    <a:pt x="7558" y="1982"/>
                  </a:lnTo>
                  <a:lnTo>
                    <a:pt x="7499" y="1969"/>
                  </a:lnTo>
                  <a:lnTo>
                    <a:pt x="7428" y="1962"/>
                  </a:lnTo>
                  <a:lnTo>
                    <a:pt x="7309" y="1962"/>
                  </a:lnTo>
                  <a:lnTo>
                    <a:pt x="7167" y="1927"/>
                  </a:lnTo>
                  <a:lnTo>
                    <a:pt x="7073" y="1893"/>
                  </a:lnTo>
                  <a:lnTo>
                    <a:pt x="7037" y="1886"/>
                  </a:lnTo>
                  <a:lnTo>
                    <a:pt x="6990" y="1893"/>
                  </a:lnTo>
                  <a:lnTo>
                    <a:pt x="6931" y="1886"/>
                  </a:lnTo>
                  <a:lnTo>
                    <a:pt x="6860" y="1886"/>
                  </a:lnTo>
                  <a:lnTo>
                    <a:pt x="6789" y="1858"/>
                  </a:lnTo>
                  <a:lnTo>
                    <a:pt x="6659" y="1872"/>
                  </a:lnTo>
                  <a:lnTo>
                    <a:pt x="6541" y="1899"/>
                  </a:lnTo>
                  <a:lnTo>
                    <a:pt x="6458" y="1906"/>
                  </a:lnTo>
                  <a:lnTo>
                    <a:pt x="6245" y="1899"/>
                  </a:lnTo>
                  <a:lnTo>
                    <a:pt x="6115" y="1913"/>
                  </a:lnTo>
                  <a:lnTo>
                    <a:pt x="5843" y="1975"/>
                  </a:lnTo>
                  <a:lnTo>
                    <a:pt x="5476" y="1989"/>
                  </a:lnTo>
                  <a:lnTo>
                    <a:pt x="5441" y="1989"/>
                  </a:lnTo>
                  <a:lnTo>
                    <a:pt x="5346" y="1969"/>
                  </a:lnTo>
                  <a:lnTo>
                    <a:pt x="5275" y="1955"/>
                  </a:lnTo>
                  <a:lnTo>
                    <a:pt x="5192" y="1948"/>
                  </a:lnTo>
                  <a:lnTo>
                    <a:pt x="5121" y="1955"/>
                  </a:lnTo>
                  <a:lnTo>
                    <a:pt x="4980" y="1996"/>
                  </a:lnTo>
                  <a:lnTo>
                    <a:pt x="4956" y="2003"/>
                  </a:lnTo>
                  <a:lnTo>
                    <a:pt x="4743" y="2003"/>
                  </a:lnTo>
                  <a:lnTo>
                    <a:pt x="4447" y="1975"/>
                  </a:lnTo>
                  <a:lnTo>
                    <a:pt x="4246" y="1962"/>
                  </a:lnTo>
                  <a:lnTo>
                    <a:pt x="4104" y="1969"/>
                  </a:lnTo>
                  <a:lnTo>
                    <a:pt x="4022" y="1955"/>
                  </a:lnTo>
                  <a:lnTo>
                    <a:pt x="3868" y="1906"/>
                  </a:lnTo>
                  <a:lnTo>
                    <a:pt x="3608" y="1851"/>
                  </a:lnTo>
                  <a:lnTo>
                    <a:pt x="3501" y="1844"/>
                  </a:lnTo>
                  <a:lnTo>
                    <a:pt x="3430" y="1851"/>
                  </a:lnTo>
                  <a:lnTo>
                    <a:pt x="3312" y="1872"/>
                  </a:lnTo>
                  <a:lnTo>
                    <a:pt x="3253" y="1872"/>
                  </a:lnTo>
                  <a:lnTo>
                    <a:pt x="3146" y="1872"/>
                  </a:lnTo>
                  <a:lnTo>
                    <a:pt x="3040" y="1865"/>
                  </a:lnTo>
                  <a:lnTo>
                    <a:pt x="2910" y="1865"/>
                  </a:lnTo>
                  <a:lnTo>
                    <a:pt x="2803" y="1872"/>
                  </a:lnTo>
                  <a:lnTo>
                    <a:pt x="2756" y="1879"/>
                  </a:lnTo>
                  <a:lnTo>
                    <a:pt x="2626" y="1913"/>
                  </a:lnTo>
                  <a:lnTo>
                    <a:pt x="2590" y="1927"/>
                  </a:lnTo>
                  <a:lnTo>
                    <a:pt x="2555" y="1969"/>
                  </a:lnTo>
                  <a:lnTo>
                    <a:pt x="2520" y="1982"/>
                  </a:lnTo>
                  <a:lnTo>
                    <a:pt x="2401" y="2024"/>
                  </a:lnTo>
                  <a:lnTo>
                    <a:pt x="2378" y="2038"/>
                  </a:lnTo>
                  <a:lnTo>
                    <a:pt x="2354" y="2058"/>
                  </a:lnTo>
                  <a:lnTo>
                    <a:pt x="2342" y="2086"/>
                  </a:lnTo>
                  <a:lnTo>
                    <a:pt x="2330" y="2114"/>
                  </a:lnTo>
                  <a:lnTo>
                    <a:pt x="2271" y="2134"/>
                  </a:lnTo>
                  <a:lnTo>
                    <a:pt x="2023" y="2190"/>
                  </a:lnTo>
                  <a:lnTo>
                    <a:pt x="1940" y="2217"/>
                  </a:lnTo>
                  <a:lnTo>
                    <a:pt x="1857" y="2259"/>
                  </a:lnTo>
                  <a:lnTo>
                    <a:pt x="1822" y="2279"/>
                  </a:lnTo>
                  <a:lnTo>
                    <a:pt x="1810" y="2300"/>
                  </a:lnTo>
                  <a:lnTo>
                    <a:pt x="1810" y="2335"/>
                  </a:lnTo>
                  <a:lnTo>
                    <a:pt x="1751" y="2383"/>
                  </a:lnTo>
                  <a:lnTo>
                    <a:pt x="1621" y="2411"/>
                  </a:lnTo>
                  <a:lnTo>
                    <a:pt x="1585" y="2390"/>
                  </a:lnTo>
                  <a:lnTo>
                    <a:pt x="1479" y="2348"/>
                  </a:lnTo>
                  <a:lnTo>
                    <a:pt x="1349" y="2335"/>
                  </a:lnTo>
                  <a:lnTo>
                    <a:pt x="544" y="2348"/>
                  </a:lnTo>
                  <a:lnTo>
                    <a:pt x="391" y="2335"/>
                  </a:lnTo>
                  <a:lnTo>
                    <a:pt x="0" y="2196"/>
                  </a:lnTo>
                  <a:lnTo>
                    <a:pt x="48" y="2196"/>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104" name="Google Shape;629;p22">
              <a:extLst>
                <a:ext uri="{FF2B5EF4-FFF2-40B4-BE49-F238E27FC236}">
                  <a16:creationId xmlns:a16="http://schemas.microsoft.com/office/drawing/2014/main" id="{7257E4FE-CD86-AAFD-A649-B7A4ACFDE78D}"/>
                </a:ext>
              </a:extLst>
            </p:cNvPr>
            <p:cNvSpPr/>
            <p:nvPr/>
          </p:nvSpPr>
          <p:spPr>
            <a:xfrm flipH="1">
              <a:off x="3599955" y="1936098"/>
              <a:ext cx="753176" cy="736709"/>
            </a:xfrm>
            <a:custGeom>
              <a:avLst/>
              <a:gdLst/>
              <a:ahLst/>
              <a:cxnLst/>
              <a:rect l="l" t="t" r="r" b="b"/>
              <a:pathLst>
                <a:path w="12372" h="7729" extrusionOk="0">
                  <a:moveTo>
                    <a:pt x="12" y="4075"/>
                  </a:moveTo>
                  <a:lnTo>
                    <a:pt x="47" y="4040"/>
                  </a:lnTo>
                  <a:lnTo>
                    <a:pt x="95" y="4006"/>
                  </a:lnTo>
                  <a:lnTo>
                    <a:pt x="130" y="3971"/>
                  </a:lnTo>
                  <a:lnTo>
                    <a:pt x="154" y="3930"/>
                  </a:lnTo>
                  <a:lnTo>
                    <a:pt x="189" y="3640"/>
                  </a:lnTo>
                  <a:lnTo>
                    <a:pt x="166" y="3543"/>
                  </a:lnTo>
                  <a:lnTo>
                    <a:pt x="166" y="3536"/>
                  </a:lnTo>
                  <a:lnTo>
                    <a:pt x="1396" y="4220"/>
                  </a:lnTo>
                  <a:lnTo>
                    <a:pt x="1467" y="4213"/>
                  </a:lnTo>
                  <a:lnTo>
                    <a:pt x="1573" y="4220"/>
                  </a:lnTo>
                  <a:lnTo>
                    <a:pt x="1644" y="4213"/>
                  </a:lnTo>
                  <a:lnTo>
                    <a:pt x="1739" y="4185"/>
                  </a:lnTo>
                  <a:lnTo>
                    <a:pt x="1786" y="4158"/>
                  </a:lnTo>
                  <a:lnTo>
                    <a:pt x="1798" y="4103"/>
                  </a:lnTo>
                  <a:lnTo>
                    <a:pt x="1810" y="4054"/>
                  </a:lnTo>
                  <a:lnTo>
                    <a:pt x="1857" y="3992"/>
                  </a:lnTo>
                  <a:lnTo>
                    <a:pt x="1881" y="3923"/>
                  </a:lnTo>
                  <a:lnTo>
                    <a:pt x="1952" y="3833"/>
                  </a:lnTo>
                  <a:lnTo>
                    <a:pt x="1975" y="3764"/>
                  </a:lnTo>
                  <a:lnTo>
                    <a:pt x="1975" y="3709"/>
                  </a:lnTo>
                  <a:lnTo>
                    <a:pt x="1940" y="3633"/>
                  </a:lnTo>
                  <a:lnTo>
                    <a:pt x="1940" y="3543"/>
                  </a:lnTo>
                  <a:lnTo>
                    <a:pt x="1952" y="3488"/>
                  </a:lnTo>
                  <a:lnTo>
                    <a:pt x="1940" y="3440"/>
                  </a:lnTo>
                  <a:lnTo>
                    <a:pt x="1916" y="3405"/>
                  </a:lnTo>
                  <a:lnTo>
                    <a:pt x="1833" y="3357"/>
                  </a:lnTo>
                  <a:lnTo>
                    <a:pt x="1798" y="3329"/>
                  </a:lnTo>
                  <a:lnTo>
                    <a:pt x="1774" y="3295"/>
                  </a:lnTo>
                  <a:lnTo>
                    <a:pt x="1751" y="3239"/>
                  </a:lnTo>
                  <a:lnTo>
                    <a:pt x="1821" y="3115"/>
                  </a:lnTo>
                  <a:lnTo>
                    <a:pt x="1975" y="3184"/>
                  </a:lnTo>
                  <a:lnTo>
                    <a:pt x="2023" y="3225"/>
                  </a:lnTo>
                  <a:lnTo>
                    <a:pt x="2082" y="3322"/>
                  </a:lnTo>
                  <a:lnTo>
                    <a:pt x="2129" y="3357"/>
                  </a:lnTo>
                  <a:lnTo>
                    <a:pt x="2224" y="3398"/>
                  </a:lnTo>
                  <a:lnTo>
                    <a:pt x="2295" y="3405"/>
                  </a:lnTo>
                  <a:lnTo>
                    <a:pt x="2366" y="3398"/>
                  </a:lnTo>
                  <a:lnTo>
                    <a:pt x="2448" y="3350"/>
                  </a:lnTo>
                  <a:lnTo>
                    <a:pt x="2578" y="3260"/>
                  </a:lnTo>
                  <a:lnTo>
                    <a:pt x="2649" y="3163"/>
                  </a:lnTo>
                  <a:lnTo>
                    <a:pt x="2673" y="3101"/>
                  </a:lnTo>
                  <a:lnTo>
                    <a:pt x="2673" y="3032"/>
                  </a:lnTo>
                  <a:lnTo>
                    <a:pt x="2614" y="2846"/>
                  </a:lnTo>
                  <a:lnTo>
                    <a:pt x="2567" y="2790"/>
                  </a:lnTo>
                  <a:lnTo>
                    <a:pt x="2484" y="2756"/>
                  </a:lnTo>
                  <a:lnTo>
                    <a:pt x="2401" y="2721"/>
                  </a:lnTo>
                  <a:lnTo>
                    <a:pt x="2330" y="2687"/>
                  </a:lnTo>
                  <a:lnTo>
                    <a:pt x="2271" y="2625"/>
                  </a:lnTo>
                  <a:lnTo>
                    <a:pt x="2271" y="2583"/>
                  </a:lnTo>
                  <a:lnTo>
                    <a:pt x="2283" y="2556"/>
                  </a:lnTo>
                  <a:lnTo>
                    <a:pt x="2330" y="2535"/>
                  </a:lnTo>
                  <a:lnTo>
                    <a:pt x="2377" y="2521"/>
                  </a:lnTo>
                  <a:lnTo>
                    <a:pt x="2425" y="2473"/>
                  </a:lnTo>
                  <a:lnTo>
                    <a:pt x="2460" y="2411"/>
                  </a:lnTo>
                  <a:lnTo>
                    <a:pt x="2496" y="2183"/>
                  </a:lnTo>
                  <a:lnTo>
                    <a:pt x="2543" y="2120"/>
                  </a:lnTo>
                  <a:lnTo>
                    <a:pt x="2578" y="2093"/>
                  </a:lnTo>
                  <a:lnTo>
                    <a:pt x="2649" y="2038"/>
                  </a:lnTo>
                  <a:lnTo>
                    <a:pt x="2720" y="1962"/>
                  </a:lnTo>
                  <a:lnTo>
                    <a:pt x="3619" y="1533"/>
                  </a:lnTo>
                  <a:lnTo>
                    <a:pt x="3690" y="1547"/>
                  </a:lnTo>
                  <a:lnTo>
                    <a:pt x="3749" y="1575"/>
                  </a:lnTo>
                  <a:lnTo>
                    <a:pt x="3820" y="1616"/>
                  </a:lnTo>
                  <a:lnTo>
                    <a:pt x="3915" y="1706"/>
                  </a:lnTo>
                  <a:lnTo>
                    <a:pt x="4033" y="1796"/>
                  </a:lnTo>
                  <a:lnTo>
                    <a:pt x="4246" y="1789"/>
                  </a:lnTo>
                  <a:lnTo>
                    <a:pt x="4317" y="1796"/>
                  </a:lnTo>
                  <a:lnTo>
                    <a:pt x="4376" y="1803"/>
                  </a:lnTo>
                  <a:lnTo>
                    <a:pt x="4435" y="1817"/>
                  </a:lnTo>
                  <a:lnTo>
                    <a:pt x="4483" y="1830"/>
                  </a:lnTo>
                  <a:lnTo>
                    <a:pt x="4530" y="1824"/>
                  </a:lnTo>
                  <a:lnTo>
                    <a:pt x="4601" y="1810"/>
                  </a:lnTo>
                  <a:lnTo>
                    <a:pt x="4684" y="1810"/>
                  </a:lnTo>
                  <a:lnTo>
                    <a:pt x="4967" y="1824"/>
                  </a:lnTo>
                  <a:lnTo>
                    <a:pt x="5074" y="1844"/>
                  </a:lnTo>
                  <a:lnTo>
                    <a:pt x="5121" y="1858"/>
                  </a:lnTo>
                  <a:lnTo>
                    <a:pt x="5204" y="1927"/>
                  </a:lnTo>
                  <a:lnTo>
                    <a:pt x="5251" y="1969"/>
                  </a:lnTo>
                  <a:lnTo>
                    <a:pt x="5488" y="2114"/>
                  </a:lnTo>
                  <a:lnTo>
                    <a:pt x="5630" y="2224"/>
                  </a:lnTo>
                  <a:lnTo>
                    <a:pt x="5736" y="2279"/>
                  </a:lnTo>
                  <a:lnTo>
                    <a:pt x="5937" y="2355"/>
                  </a:lnTo>
                  <a:lnTo>
                    <a:pt x="5996" y="2397"/>
                  </a:lnTo>
                  <a:lnTo>
                    <a:pt x="6126" y="2549"/>
                  </a:lnTo>
                  <a:lnTo>
                    <a:pt x="6221" y="2583"/>
                  </a:lnTo>
                  <a:lnTo>
                    <a:pt x="6292" y="2625"/>
                  </a:lnTo>
                  <a:lnTo>
                    <a:pt x="6339" y="2659"/>
                  </a:lnTo>
                  <a:lnTo>
                    <a:pt x="6410" y="2846"/>
                  </a:lnTo>
                  <a:lnTo>
                    <a:pt x="6505" y="2929"/>
                  </a:lnTo>
                  <a:lnTo>
                    <a:pt x="6576" y="2956"/>
                  </a:lnTo>
                  <a:lnTo>
                    <a:pt x="6718" y="2991"/>
                  </a:lnTo>
                  <a:lnTo>
                    <a:pt x="6943" y="3018"/>
                  </a:lnTo>
                  <a:lnTo>
                    <a:pt x="7073" y="3039"/>
                  </a:lnTo>
                  <a:lnTo>
                    <a:pt x="7191" y="3087"/>
                  </a:lnTo>
                  <a:lnTo>
                    <a:pt x="7463" y="3308"/>
                  </a:lnTo>
                  <a:lnTo>
                    <a:pt x="7475" y="3350"/>
                  </a:lnTo>
                  <a:lnTo>
                    <a:pt x="7475" y="3371"/>
                  </a:lnTo>
                  <a:lnTo>
                    <a:pt x="7522" y="3384"/>
                  </a:lnTo>
                  <a:lnTo>
                    <a:pt x="7569" y="3391"/>
                  </a:lnTo>
                  <a:lnTo>
                    <a:pt x="7936" y="3384"/>
                  </a:lnTo>
                  <a:lnTo>
                    <a:pt x="8196" y="3377"/>
                  </a:lnTo>
                  <a:lnTo>
                    <a:pt x="9627" y="3357"/>
                  </a:lnTo>
                  <a:lnTo>
                    <a:pt x="9734" y="3163"/>
                  </a:lnTo>
                  <a:lnTo>
                    <a:pt x="9970" y="2859"/>
                  </a:lnTo>
                  <a:lnTo>
                    <a:pt x="10006" y="2763"/>
                  </a:lnTo>
                  <a:lnTo>
                    <a:pt x="10006" y="2542"/>
                  </a:lnTo>
                  <a:lnTo>
                    <a:pt x="9864" y="2245"/>
                  </a:lnTo>
                  <a:lnTo>
                    <a:pt x="9722" y="2114"/>
                  </a:lnTo>
                  <a:lnTo>
                    <a:pt x="9675" y="2010"/>
                  </a:lnTo>
                  <a:lnTo>
                    <a:pt x="9663" y="1948"/>
                  </a:lnTo>
                  <a:lnTo>
                    <a:pt x="9675" y="1741"/>
                  </a:lnTo>
                  <a:lnTo>
                    <a:pt x="9604" y="1665"/>
                  </a:lnTo>
                  <a:lnTo>
                    <a:pt x="9485" y="1561"/>
                  </a:lnTo>
                  <a:lnTo>
                    <a:pt x="9284" y="1326"/>
                  </a:lnTo>
                  <a:lnTo>
                    <a:pt x="9107" y="1174"/>
                  </a:lnTo>
                  <a:lnTo>
                    <a:pt x="8906" y="1036"/>
                  </a:lnTo>
                  <a:lnTo>
                    <a:pt x="8882" y="940"/>
                  </a:lnTo>
                  <a:lnTo>
                    <a:pt x="8894" y="843"/>
                  </a:lnTo>
                  <a:lnTo>
                    <a:pt x="8941" y="656"/>
                  </a:lnTo>
                  <a:lnTo>
                    <a:pt x="9012" y="601"/>
                  </a:lnTo>
                  <a:lnTo>
                    <a:pt x="9071" y="546"/>
                  </a:lnTo>
                  <a:lnTo>
                    <a:pt x="9131" y="511"/>
                  </a:lnTo>
                  <a:lnTo>
                    <a:pt x="9332" y="470"/>
                  </a:lnTo>
                  <a:lnTo>
                    <a:pt x="9391" y="442"/>
                  </a:lnTo>
                  <a:lnTo>
                    <a:pt x="9462" y="373"/>
                  </a:lnTo>
                  <a:lnTo>
                    <a:pt x="9556" y="297"/>
                  </a:lnTo>
                  <a:lnTo>
                    <a:pt x="9615" y="111"/>
                  </a:lnTo>
                  <a:lnTo>
                    <a:pt x="9651" y="69"/>
                  </a:lnTo>
                  <a:lnTo>
                    <a:pt x="9746" y="7"/>
                  </a:lnTo>
                  <a:lnTo>
                    <a:pt x="9769" y="0"/>
                  </a:lnTo>
                  <a:lnTo>
                    <a:pt x="9769" y="0"/>
                  </a:lnTo>
                  <a:lnTo>
                    <a:pt x="9793" y="14"/>
                  </a:lnTo>
                  <a:lnTo>
                    <a:pt x="9994" y="90"/>
                  </a:lnTo>
                  <a:lnTo>
                    <a:pt x="10159" y="194"/>
                  </a:lnTo>
                  <a:lnTo>
                    <a:pt x="10207" y="214"/>
                  </a:lnTo>
                  <a:lnTo>
                    <a:pt x="10467" y="270"/>
                  </a:lnTo>
                  <a:lnTo>
                    <a:pt x="10538" y="276"/>
                  </a:lnTo>
                  <a:lnTo>
                    <a:pt x="10538" y="290"/>
                  </a:lnTo>
                  <a:lnTo>
                    <a:pt x="10514" y="290"/>
                  </a:lnTo>
                  <a:lnTo>
                    <a:pt x="10514" y="304"/>
                  </a:lnTo>
                  <a:lnTo>
                    <a:pt x="10550" y="318"/>
                  </a:lnTo>
                  <a:lnTo>
                    <a:pt x="10562" y="339"/>
                  </a:lnTo>
                  <a:lnTo>
                    <a:pt x="10573" y="366"/>
                  </a:lnTo>
                  <a:lnTo>
                    <a:pt x="10573" y="394"/>
                  </a:lnTo>
                  <a:lnTo>
                    <a:pt x="10597" y="408"/>
                  </a:lnTo>
                  <a:lnTo>
                    <a:pt x="10644" y="428"/>
                  </a:lnTo>
                  <a:lnTo>
                    <a:pt x="11011" y="491"/>
                  </a:lnTo>
                  <a:lnTo>
                    <a:pt x="11106" y="491"/>
                  </a:lnTo>
                  <a:lnTo>
                    <a:pt x="11484" y="560"/>
                  </a:lnTo>
                  <a:lnTo>
                    <a:pt x="11531" y="608"/>
                  </a:lnTo>
                  <a:lnTo>
                    <a:pt x="11626" y="677"/>
                  </a:lnTo>
                  <a:lnTo>
                    <a:pt x="11685" y="732"/>
                  </a:lnTo>
                  <a:lnTo>
                    <a:pt x="11638" y="753"/>
                  </a:lnTo>
                  <a:lnTo>
                    <a:pt x="11638" y="739"/>
                  </a:lnTo>
                  <a:lnTo>
                    <a:pt x="11531" y="746"/>
                  </a:lnTo>
                  <a:lnTo>
                    <a:pt x="11389" y="788"/>
                  </a:lnTo>
                  <a:lnTo>
                    <a:pt x="11271" y="836"/>
                  </a:lnTo>
                  <a:lnTo>
                    <a:pt x="11200" y="877"/>
                  </a:lnTo>
                  <a:lnTo>
                    <a:pt x="11177" y="919"/>
                  </a:lnTo>
                  <a:lnTo>
                    <a:pt x="11153" y="960"/>
                  </a:lnTo>
                  <a:lnTo>
                    <a:pt x="11129" y="988"/>
                  </a:lnTo>
                  <a:lnTo>
                    <a:pt x="11082" y="1002"/>
                  </a:lnTo>
                  <a:lnTo>
                    <a:pt x="11035" y="1022"/>
                  </a:lnTo>
                  <a:lnTo>
                    <a:pt x="11011" y="1064"/>
                  </a:lnTo>
                  <a:lnTo>
                    <a:pt x="11011" y="1382"/>
                  </a:lnTo>
                  <a:lnTo>
                    <a:pt x="10987" y="1451"/>
                  </a:lnTo>
                  <a:lnTo>
                    <a:pt x="10940" y="1527"/>
                  </a:lnTo>
                  <a:lnTo>
                    <a:pt x="10928" y="1575"/>
                  </a:lnTo>
                  <a:lnTo>
                    <a:pt x="10975" y="1651"/>
                  </a:lnTo>
                  <a:lnTo>
                    <a:pt x="10975" y="1699"/>
                  </a:lnTo>
                  <a:lnTo>
                    <a:pt x="10952" y="1754"/>
                  </a:lnTo>
                  <a:lnTo>
                    <a:pt x="10940" y="1789"/>
                  </a:lnTo>
                  <a:lnTo>
                    <a:pt x="10916" y="1789"/>
                  </a:lnTo>
                  <a:lnTo>
                    <a:pt x="10928" y="1768"/>
                  </a:lnTo>
                  <a:lnTo>
                    <a:pt x="10928" y="1761"/>
                  </a:lnTo>
                  <a:lnTo>
                    <a:pt x="10928" y="1748"/>
                  </a:lnTo>
                  <a:lnTo>
                    <a:pt x="10916" y="1727"/>
                  </a:lnTo>
                  <a:lnTo>
                    <a:pt x="10869" y="1782"/>
                  </a:lnTo>
                  <a:lnTo>
                    <a:pt x="10857" y="1844"/>
                  </a:lnTo>
                  <a:lnTo>
                    <a:pt x="10881" y="1982"/>
                  </a:lnTo>
                  <a:lnTo>
                    <a:pt x="10893" y="2003"/>
                  </a:lnTo>
                  <a:lnTo>
                    <a:pt x="10928" y="2031"/>
                  </a:lnTo>
                  <a:lnTo>
                    <a:pt x="10940" y="2045"/>
                  </a:lnTo>
                  <a:lnTo>
                    <a:pt x="10928" y="2065"/>
                  </a:lnTo>
                  <a:lnTo>
                    <a:pt x="10928" y="2079"/>
                  </a:lnTo>
                  <a:lnTo>
                    <a:pt x="10928" y="2093"/>
                  </a:lnTo>
                  <a:lnTo>
                    <a:pt x="10940" y="2114"/>
                  </a:lnTo>
                  <a:lnTo>
                    <a:pt x="10964" y="2134"/>
                  </a:lnTo>
                  <a:lnTo>
                    <a:pt x="10999" y="2148"/>
                  </a:lnTo>
                  <a:lnTo>
                    <a:pt x="11046" y="2155"/>
                  </a:lnTo>
                  <a:lnTo>
                    <a:pt x="11094" y="2162"/>
                  </a:lnTo>
                  <a:lnTo>
                    <a:pt x="11330" y="2155"/>
                  </a:lnTo>
                  <a:lnTo>
                    <a:pt x="11531" y="2120"/>
                  </a:lnTo>
                  <a:lnTo>
                    <a:pt x="11638" y="2038"/>
                  </a:lnTo>
                  <a:lnTo>
                    <a:pt x="11567" y="1913"/>
                  </a:lnTo>
                  <a:lnTo>
                    <a:pt x="11579" y="1913"/>
                  </a:lnTo>
                  <a:lnTo>
                    <a:pt x="11590" y="1913"/>
                  </a:lnTo>
                  <a:lnTo>
                    <a:pt x="11590" y="1906"/>
                  </a:lnTo>
                  <a:lnTo>
                    <a:pt x="11590" y="1899"/>
                  </a:lnTo>
                  <a:lnTo>
                    <a:pt x="11543" y="1858"/>
                  </a:lnTo>
                  <a:lnTo>
                    <a:pt x="11449" y="1858"/>
                  </a:lnTo>
                  <a:lnTo>
                    <a:pt x="11342" y="1872"/>
                  </a:lnTo>
                  <a:lnTo>
                    <a:pt x="11248" y="1899"/>
                  </a:lnTo>
                  <a:lnTo>
                    <a:pt x="11271" y="1872"/>
                  </a:lnTo>
                  <a:lnTo>
                    <a:pt x="11307" y="1858"/>
                  </a:lnTo>
                  <a:lnTo>
                    <a:pt x="11354" y="1837"/>
                  </a:lnTo>
                  <a:lnTo>
                    <a:pt x="11378" y="1824"/>
                  </a:lnTo>
                  <a:lnTo>
                    <a:pt x="11342" y="1817"/>
                  </a:lnTo>
                  <a:lnTo>
                    <a:pt x="11318" y="1824"/>
                  </a:lnTo>
                  <a:lnTo>
                    <a:pt x="11295" y="1830"/>
                  </a:lnTo>
                  <a:lnTo>
                    <a:pt x="11271" y="1837"/>
                  </a:lnTo>
                  <a:lnTo>
                    <a:pt x="11271" y="1830"/>
                  </a:lnTo>
                  <a:lnTo>
                    <a:pt x="11271" y="1824"/>
                  </a:lnTo>
                  <a:lnTo>
                    <a:pt x="11271" y="1817"/>
                  </a:lnTo>
                  <a:lnTo>
                    <a:pt x="11295" y="1803"/>
                  </a:lnTo>
                  <a:lnTo>
                    <a:pt x="11318" y="1796"/>
                  </a:lnTo>
                  <a:lnTo>
                    <a:pt x="11354" y="1789"/>
                  </a:lnTo>
                  <a:lnTo>
                    <a:pt x="11354" y="1775"/>
                  </a:lnTo>
                  <a:lnTo>
                    <a:pt x="11224" y="1748"/>
                  </a:lnTo>
                  <a:lnTo>
                    <a:pt x="11224" y="1727"/>
                  </a:lnTo>
                  <a:lnTo>
                    <a:pt x="11259" y="1741"/>
                  </a:lnTo>
                  <a:lnTo>
                    <a:pt x="11271" y="1748"/>
                  </a:lnTo>
                  <a:lnTo>
                    <a:pt x="11307" y="1748"/>
                  </a:lnTo>
                  <a:lnTo>
                    <a:pt x="11307" y="1720"/>
                  </a:lnTo>
                  <a:lnTo>
                    <a:pt x="11295" y="1692"/>
                  </a:lnTo>
                  <a:lnTo>
                    <a:pt x="11271" y="1672"/>
                  </a:lnTo>
                  <a:lnTo>
                    <a:pt x="11248" y="1651"/>
                  </a:lnTo>
                  <a:lnTo>
                    <a:pt x="11484" y="1651"/>
                  </a:lnTo>
                  <a:lnTo>
                    <a:pt x="11496" y="1699"/>
                  </a:lnTo>
                  <a:lnTo>
                    <a:pt x="11579" y="1706"/>
                  </a:lnTo>
                  <a:lnTo>
                    <a:pt x="11673" y="1672"/>
                  </a:lnTo>
                  <a:lnTo>
                    <a:pt x="11697" y="1589"/>
                  </a:lnTo>
                  <a:lnTo>
                    <a:pt x="11673" y="1596"/>
                  </a:lnTo>
                  <a:lnTo>
                    <a:pt x="11638" y="1603"/>
                  </a:lnTo>
                  <a:lnTo>
                    <a:pt x="11614" y="1603"/>
                  </a:lnTo>
                  <a:lnTo>
                    <a:pt x="11614" y="1575"/>
                  </a:lnTo>
                  <a:lnTo>
                    <a:pt x="11579" y="1533"/>
                  </a:lnTo>
                  <a:lnTo>
                    <a:pt x="11590" y="1513"/>
                  </a:lnTo>
                  <a:lnTo>
                    <a:pt x="11638" y="1547"/>
                  </a:lnTo>
                  <a:lnTo>
                    <a:pt x="11638" y="1499"/>
                  </a:lnTo>
                  <a:lnTo>
                    <a:pt x="11697" y="1520"/>
                  </a:lnTo>
                  <a:lnTo>
                    <a:pt x="11744" y="1499"/>
                  </a:lnTo>
                  <a:lnTo>
                    <a:pt x="11780" y="1464"/>
                  </a:lnTo>
                  <a:lnTo>
                    <a:pt x="11780" y="1402"/>
                  </a:lnTo>
                  <a:lnTo>
                    <a:pt x="11756" y="1409"/>
                  </a:lnTo>
                  <a:lnTo>
                    <a:pt x="11744" y="1423"/>
                  </a:lnTo>
                  <a:lnTo>
                    <a:pt x="11721" y="1423"/>
                  </a:lnTo>
                  <a:lnTo>
                    <a:pt x="11721" y="1382"/>
                  </a:lnTo>
                  <a:lnTo>
                    <a:pt x="11744" y="1361"/>
                  </a:lnTo>
                  <a:lnTo>
                    <a:pt x="11780" y="1361"/>
                  </a:lnTo>
                  <a:lnTo>
                    <a:pt x="11803" y="1388"/>
                  </a:lnTo>
                  <a:lnTo>
                    <a:pt x="11839" y="1382"/>
                  </a:lnTo>
                  <a:lnTo>
                    <a:pt x="11839" y="1382"/>
                  </a:lnTo>
                  <a:lnTo>
                    <a:pt x="11827" y="1388"/>
                  </a:lnTo>
                  <a:lnTo>
                    <a:pt x="11792" y="1499"/>
                  </a:lnTo>
                  <a:lnTo>
                    <a:pt x="11756" y="1533"/>
                  </a:lnTo>
                  <a:lnTo>
                    <a:pt x="11744" y="1582"/>
                  </a:lnTo>
                  <a:lnTo>
                    <a:pt x="11709" y="1768"/>
                  </a:lnTo>
                  <a:lnTo>
                    <a:pt x="11732" y="1817"/>
                  </a:lnTo>
                  <a:lnTo>
                    <a:pt x="11768" y="1837"/>
                  </a:lnTo>
                  <a:lnTo>
                    <a:pt x="11780" y="1879"/>
                  </a:lnTo>
                  <a:lnTo>
                    <a:pt x="11851" y="1906"/>
                  </a:lnTo>
                  <a:lnTo>
                    <a:pt x="11874" y="1927"/>
                  </a:lnTo>
                  <a:lnTo>
                    <a:pt x="11898" y="1962"/>
                  </a:lnTo>
                  <a:lnTo>
                    <a:pt x="11969" y="2190"/>
                  </a:lnTo>
                  <a:lnTo>
                    <a:pt x="12028" y="2224"/>
                  </a:lnTo>
                  <a:lnTo>
                    <a:pt x="12087" y="2245"/>
                  </a:lnTo>
                  <a:lnTo>
                    <a:pt x="12158" y="2293"/>
                  </a:lnTo>
                  <a:lnTo>
                    <a:pt x="12253" y="2328"/>
                  </a:lnTo>
                  <a:lnTo>
                    <a:pt x="12347" y="2314"/>
                  </a:lnTo>
                  <a:lnTo>
                    <a:pt x="12347" y="2411"/>
                  </a:lnTo>
                  <a:lnTo>
                    <a:pt x="12347" y="2404"/>
                  </a:lnTo>
                  <a:lnTo>
                    <a:pt x="12336" y="2417"/>
                  </a:lnTo>
                  <a:lnTo>
                    <a:pt x="12324" y="2424"/>
                  </a:lnTo>
                  <a:lnTo>
                    <a:pt x="12324" y="2438"/>
                  </a:lnTo>
                  <a:lnTo>
                    <a:pt x="12336" y="2438"/>
                  </a:lnTo>
                  <a:lnTo>
                    <a:pt x="12347" y="2438"/>
                  </a:lnTo>
                  <a:lnTo>
                    <a:pt x="12359" y="2445"/>
                  </a:lnTo>
                  <a:lnTo>
                    <a:pt x="12371" y="2452"/>
                  </a:lnTo>
                  <a:lnTo>
                    <a:pt x="12347" y="2487"/>
                  </a:lnTo>
                  <a:lnTo>
                    <a:pt x="12312" y="2514"/>
                  </a:lnTo>
                  <a:lnTo>
                    <a:pt x="11815" y="2777"/>
                  </a:lnTo>
                  <a:lnTo>
                    <a:pt x="11425" y="2942"/>
                  </a:lnTo>
                  <a:lnTo>
                    <a:pt x="11023" y="3191"/>
                  </a:lnTo>
                  <a:lnTo>
                    <a:pt x="10715" y="3412"/>
                  </a:lnTo>
                  <a:lnTo>
                    <a:pt x="10644" y="3447"/>
                  </a:lnTo>
                  <a:lnTo>
                    <a:pt x="10538" y="3488"/>
                  </a:lnTo>
                  <a:lnTo>
                    <a:pt x="10408" y="3495"/>
                  </a:lnTo>
                  <a:lnTo>
                    <a:pt x="10349" y="3509"/>
                  </a:lnTo>
                  <a:lnTo>
                    <a:pt x="10313" y="3529"/>
                  </a:lnTo>
                  <a:lnTo>
                    <a:pt x="10148" y="3612"/>
                  </a:lnTo>
                  <a:lnTo>
                    <a:pt x="10088" y="3654"/>
                  </a:lnTo>
                  <a:lnTo>
                    <a:pt x="10018" y="3792"/>
                  </a:lnTo>
                  <a:lnTo>
                    <a:pt x="10006" y="4047"/>
                  </a:lnTo>
                  <a:lnTo>
                    <a:pt x="10018" y="4089"/>
                  </a:lnTo>
                  <a:lnTo>
                    <a:pt x="10029" y="4110"/>
                  </a:lnTo>
                  <a:lnTo>
                    <a:pt x="10159" y="4234"/>
                  </a:lnTo>
                  <a:lnTo>
                    <a:pt x="10242" y="4227"/>
                  </a:lnTo>
                  <a:lnTo>
                    <a:pt x="10301" y="4213"/>
                  </a:lnTo>
                  <a:lnTo>
                    <a:pt x="10361" y="4199"/>
                  </a:lnTo>
                  <a:lnTo>
                    <a:pt x="10680" y="4151"/>
                  </a:lnTo>
                  <a:lnTo>
                    <a:pt x="10763" y="4151"/>
                  </a:lnTo>
                  <a:lnTo>
                    <a:pt x="11011" y="4165"/>
                  </a:lnTo>
                  <a:lnTo>
                    <a:pt x="11117" y="4179"/>
                  </a:lnTo>
                  <a:lnTo>
                    <a:pt x="11188" y="4192"/>
                  </a:lnTo>
                  <a:lnTo>
                    <a:pt x="11248" y="4213"/>
                  </a:lnTo>
                  <a:lnTo>
                    <a:pt x="11259" y="4241"/>
                  </a:lnTo>
                  <a:lnTo>
                    <a:pt x="11248" y="4261"/>
                  </a:lnTo>
                  <a:lnTo>
                    <a:pt x="11236" y="4289"/>
                  </a:lnTo>
                  <a:lnTo>
                    <a:pt x="11224" y="4296"/>
                  </a:lnTo>
                  <a:lnTo>
                    <a:pt x="11200" y="4303"/>
                  </a:lnTo>
                  <a:lnTo>
                    <a:pt x="11177" y="4317"/>
                  </a:lnTo>
                  <a:lnTo>
                    <a:pt x="11153" y="4337"/>
                  </a:lnTo>
                  <a:lnTo>
                    <a:pt x="11129" y="4379"/>
                  </a:lnTo>
                  <a:lnTo>
                    <a:pt x="11117" y="4462"/>
                  </a:lnTo>
                  <a:lnTo>
                    <a:pt x="11129" y="4496"/>
                  </a:lnTo>
                  <a:lnTo>
                    <a:pt x="11165" y="4517"/>
                  </a:lnTo>
                  <a:lnTo>
                    <a:pt x="11212" y="4545"/>
                  </a:lnTo>
                  <a:lnTo>
                    <a:pt x="11224" y="4558"/>
                  </a:lnTo>
                  <a:lnTo>
                    <a:pt x="11259" y="4572"/>
                  </a:lnTo>
                  <a:lnTo>
                    <a:pt x="11449" y="4558"/>
                  </a:lnTo>
                  <a:lnTo>
                    <a:pt x="11567" y="4600"/>
                  </a:lnTo>
                  <a:lnTo>
                    <a:pt x="11614" y="4607"/>
                  </a:lnTo>
                  <a:lnTo>
                    <a:pt x="11732" y="4627"/>
                  </a:lnTo>
                  <a:lnTo>
                    <a:pt x="11792" y="4634"/>
                  </a:lnTo>
                  <a:lnTo>
                    <a:pt x="11780" y="4662"/>
                  </a:lnTo>
                  <a:lnTo>
                    <a:pt x="11780" y="4745"/>
                  </a:lnTo>
                  <a:lnTo>
                    <a:pt x="11768" y="4766"/>
                  </a:lnTo>
                  <a:lnTo>
                    <a:pt x="11709" y="4793"/>
                  </a:lnTo>
                  <a:lnTo>
                    <a:pt x="11697" y="4814"/>
                  </a:lnTo>
                  <a:lnTo>
                    <a:pt x="11709" y="4828"/>
                  </a:lnTo>
                  <a:lnTo>
                    <a:pt x="11780" y="4876"/>
                  </a:lnTo>
                  <a:lnTo>
                    <a:pt x="11744" y="4876"/>
                  </a:lnTo>
                  <a:lnTo>
                    <a:pt x="11709" y="4876"/>
                  </a:lnTo>
                  <a:lnTo>
                    <a:pt x="11685" y="4883"/>
                  </a:lnTo>
                  <a:lnTo>
                    <a:pt x="11673" y="4897"/>
                  </a:lnTo>
                  <a:lnTo>
                    <a:pt x="11661" y="4924"/>
                  </a:lnTo>
                  <a:lnTo>
                    <a:pt x="11650" y="4938"/>
                  </a:lnTo>
                  <a:lnTo>
                    <a:pt x="11626" y="4945"/>
                  </a:lnTo>
                  <a:lnTo>
                    <a:pt x="11590" y="4952"/>
                  </a:lnTo>
                  <a:lnTo>
                    <a:pt x="11590" y="4938"/>
                  </a:lnTo>
                  <a:lnTo>
                    <a:pt x="11567" y="4918"/>
                  </a:lnTo>
                  <a:lnTo>
                    <a:pt x="11531" y="4897"/>
                  </a:lnTo>
                  <a:lnTo>
                    <a:pt x="11508" y="4911"/>
                  </a:lnTo>
                  <a:lnTo>
                    <a:pt x="11520" y="4931"/>
                  </a:lnTo>
                  <a:lnTo>
                    <a:pt x="11531" y="4952"/>
                  </a:lnTo>
                  <a:lnTo>
                    <a:pt x="11543" y="4973"/>
                  </a:lnTo>
                  <a:lnTo>
                    <a:pt x="11508" y="5000"/>
                  </a:lnTo>
                  <a:lnTo>
                    <a:pt x="11484" y="5000"/>
                  </a:lnTo>
                  <a:lnTo>
                    <a:pt x="11401" y="5007"/>
                  </a:lnTo>
                  <a:lnTo>
                    <a:pt x="11378" y="5021"/>
                  </a:lnTo>
                  <a:lnTo>
                    <a:pt x="11389" y="5056"/>
                  </a:lnTo>
                  <a:lnTo>
                    <a:pt x="11413" y="5056"/>
                  </a:lnTo>
                  <a:lnTo>
                    <a:pt x="11437" y="5042"/>
                  </a:lnTo>
                  <a:lnTo>
                    <a:pt x="11460" y="5042"/>
                  </a:lnTo>
                  <a:lnTo>
                    <a:pt x="11496" y="5076"/>
                  </a:lnTo>
                  <a:lnTo>
                    <a:pt x="11496" y="5125"/>
                  </a:lnTo>
                  <a:lnTo>
                    <a:pt x="11484" y="5152"/>
                  </a:lnTo>
                  <a:lnTo>
                    <a:pt x="11437" y="5139"/>
                  </a:lnTo>
                  <a:lnTo>
                    <a:pt x="11378" y="5152"/>
                  </a:lnTo>
                  <a:lnTo>
                    <a:pt x="11342" y="5173"/>
                  </a:lnTo>
                  <a:lnTo>
                    <a:pt x="11330" y="5208"/>
                  </a:lnTo>
                  <a:lnTo>
                    <a:pt x="11330" y="5242"/>
                  </a:lnTo>
                  <a:lnTo>
                    <a:pt x="11283" y="5270"/>
                  </a:lnTo>
                  <a:lnTo>
                    <a:pt x="11259" y="5297"/>
                  </a:lnTo>
                  <a:lnTo>
                    <a:pt x="11224" y="5318"/>
                  </a:lnTo>
                  <a:lnTo>
                    <a:pt x="11177" y="5304"/>
                  </a:lnTo>
                  <a:lnTo>
                    <a:pt x="11082" y="5373"/>
                  </a:lnTo>
                  <a:lnTo>
                    <a:pt x="11082" y="5387"/>
                  </a:lnTo>
                  <a:lnTo>
                    <a:pt x="11117" y="5415"/>
                  </a:lnTo>
                  <a:lnTo>
                    <a:pt x="11141" y="5442"/>
                  </a:lnTo>
                  <a:lnTo>
                    <a:pt x="11129" y="5463"/>
                  </a:lnTo>
                  <a:lnTo>
                    <a:pt x="11070" y="5477"/>
                  </a:lnTo>
                  <a:lnTo>
                    <a:pt x="11082" y="5491"/>
                  </a:lnTo>
                  <a:lnTo>
                    <a:pt x="11094" y="5498"/>
                  </a:lnTo>
                  <a:lnTo>
                    <a:pt x="11117" y="5505"/>
                  </a:lnTo>
                  <a:lnTo>
                    <a:pt x="11153" y="5505"/>
                  </a:lnTo>
                  <a:lnTo>
                    <a:pt x="11117" y="5546"/>
                  </a:lnTo>
                  <a:lnTo>
                    <a:pt x="11082" y="5567"/>
                  </a:lnTo>
                  <a:lnTo>
                    <a:pt x="11082" y="5594"/>
                  </a:lnTo>
                  <a:lnTo>
                    <a:pt x="11117" y="5629"/>
                  </a:lnTo>
                  <a:lnTo>
                    <a:pt x="11106" y="5629"/>
                  </a:lnTo>
                  <a:lnTo>
                    <a:pt x="11070" y="5643"/>
                  </a:lnTo>
                  <a:lnTo>
                    <a:pt x="11094" y="5663"/>
                  </a:lnTo>
                  <a:lnTo>
                    <a:pt x="11117" y="5705"/>
                  </a:lnTo>
                  <a:lnTo>
                    <a:pt x="11129" y="5746"/>
                  </a:lnTo>
                  <a:lnTo>
                    <a:pt x="11117" y="5781"/>
                  </a:lnTo>
                  <a:lnTo>
                    <a:pt x="11094" y="5795"/>
                  </a:lnTo>
                  <a:lnTo>
                    <a:pt x="11058" y="5802"/>
                  </a:lnTo>
                  <a:lnTo>
                    <a:pt x="11035" y="5808"/>
                  </a:lnTo>
                  <a:lnTo>
                    <a:pt x="11011" y="5815"/>
                  </a:lnTo>
                  <a:lnTo>
                    <a:pt x="10999" y="5864"/>
                  </a:lnTo>
                  <a:lnTo>
                    <a:pt x="10987" y="5878"/>
                  </a:lnTo>
                  <a:lnTo>
                    <a:pt x="10881" y="5940"/>
                  </a:lnTo>
                  <a:lnTo>
                    <a:pt x="10845" y="5981"/>
                  </a:lnTo>
                  <a:lnTo>
                    <a:pt x="10834" y="6029"/>
                  </a:lnTo>
                  <a:lnTo>
                    <a:pt x="10798" y="6050"/>
                  </a:lnTo>
                  <a:lnTo>
                    <a:pt x="10798" y="6057"/>
                  </a:lnTo>
                  <a:lnTo>
                    <a:pt x="10751" y="6078"/>
                  </a:lnTo>
                  <a:lnTo>
                    <a:pt x="10644" y="6092"/>
                  </a:lnTo>
                  <a:lnTo>
                    <a:pt x="10550" y="6099"/>
                  </a:lnTo>
                  <a:lnTo>
                    <a:pt x="10242" y="6092"/>
                  </a:lnTo>
                  <a:lnTo>
                    <a:pt x="10077" y="6071"/>
                  </a:lnTo>
                  <a:lnTo>
                    <a:pt x="9864" y="6064"/>
                  </a:lnTo>
                  <a:lnTo>
                    <a:pt x="9675" y="6050"/>
                  </a:lnTo>
                  <a:lnTo>
                    <a:pt x="9556" y="6036"/>
                  </a:lnTo>
                  <a:lnTo>
                    <a:pt x="9403" y="6023"/>
                  </a:lnTo>
                  <a:lnTo>
                    <a:pt x="9261" y="6023"/>
                  </a:lnTo>
                  <a:lnTo>
                    <a:pt x="9131" y="6036"/>
                  </a:lnTo>
                  <a:lnTo>
                    <a:pt x="9060" y="6064"/>
                  </a:lnTo>
                  <a:lnTo>
                    <a:pt x="9024" y="6105"/>
                  </a:lnTo>
                  <a:lnTo>
                    <a:pt x="8989" y="6237"/>
                  </a:lnTo>
                  <a:lnTo>
                    <a:pt x="8894" y="6382"/>
                  </a:lnTo>
                  <a:lnTo>
                    <a:pt x="8788" y="6458"/>
                  </a:lnTo>
                  <a:lnTo>
                    <a:pt x="8693" y="6485"/>
                  </a:lnTo>
                  <a:lnTo>
                    <a:pt x="8598" y="6485"/>
                  </a:lnTo>
                  <a:lnTo>
                    <a:pt x="8492" y="6513"/>
                  </a:lnTo>
                  <a:lnTo>
                    <a:pt x="8468" y="6617"/>
                  </a:lnTo>
                  <a:lnTo>
                    <a:pt x="8575" y="6768"/>
                  </a:lnTo>
                  <a:lnTo>
                    <a:pt x="8586" y="6824"/>
                  </a:lnTo>
                  <a:lnTo>
                    <a:pt x="8563" y="6879"/>
                  </a:lnTo>
                  <a:lnTo>
                    <a:pt x="8539" y="6934"/>
                  </a:lnTo>
                  <a:lnTo>
                    <a:pt x="8433" y="7038"/>
                  </a:lnTo>
                  <a:lnTo>
                    <a:pt x="8409" y="7065"/>
                  </a:lnTo>
                  <a:lnTo>
                    <a:pt x="8397" y="7128"/>
                  </a:lnTo>
                  <a:lnTo>
                    <a:pt x="8433" y="7217"/>
                  </a:lnTo>
                  <a:lnTo>
                    <a:pt x="8445" y="7259"/>
                  </a:lnTo>
                  <a:lnTo>
                    <a:pt x="8409" y="7300"/>
                  </a:lnTo>
                  <a:lnTo>
                    <a:pt x="8385" y="7314"/>
                  </a:lnTo>
                  <a:lnTo>
                    <a:pt x="8232" y="7404"/>
                  </a:lnTo>
                  <a:lnTo>
                    <a:pt x="8125" y="7438"/>
                  </a:lnTo>
                  <a:lnTo>
                    <a:pt x="8078" y="7487"/>
                  </a:lnTo>
                  <a:lnTo>
                    <a:pt x="8007" y="7528"/>
                  </a:lnTo>
                  <a:lnTo>
                    <a:pt x="7924" y="7563"/>
                  </a:lnTo>
                  <a:lnTo>
                    <a:pt x="7782" y="7590"/>
                  </a:lnTo>
                  <a:lnTo>
                    <a:pt x="7605" y="7604"/>
                  </a:lnTo>
                  <a:lnTo>
                    <a:pt x="7522" y="7604"/>
                  </a:lnTo>
                  <a:lnTo>
                    <a:pt x="7321" y="7556"/>
                  </a:lnTo>
                  <a:lnTo>
                    <a:pt x="7073" y="7452"/>
                  </a:lnTo>
                  <a:lnTo>
                    <a:pt x="7013" y="7445"/>
                  </a:lnTo>
                  <a:lnTo>
                    <a:pt x="6966" y="7473"/>
                  </a:lnTo>
                  <a:lnTo>
                    <a:pt x="6919" y="7487"/>
                  </a:lnTo>
                  <a:lnTo>
                    <a:pt x="6872" y="7514"/>
                  </a:lnTo>
                  <a:lnTo>
                    <a:pt x="6836" y="7521"/>
                  </a:lnTo>
                  <a:lnTo>
                    <a:pt x="6753" y="7514"/>
                  </a:lnTo>
                  <a:lnTo>
                    <a:pt x="6682" y="7521"/>
                  </a:lnTo>
                  <a:lnTo>
                    <a:pt x="6588" y="7521"/>
                  </a:lnTo>
                  <a:lnTo>
                    <a:pt x="6540" y="7528"/>
                  </a:lnTo>
                  <a:lnTo>
                    <a:pt x="6481" y="7535"/>
                  </a:lnTo>
                  <a:lnTo>
                    <a:pt x="6469" y="7480"/>
                  </a:lnTo>
                  <a:lnTo>
                    <a:pt x="6469" y="7438"/>
                  </a:lnTo>
                  <a:lnTo>
                    <a:pt x="6469" y="7390"/>
                  </a:lnTo>
                  <a:lnTo>
                    <a:pt x="6529" y="7273"/>
                  </a:lnTo>
                  <a:lnTo>
                    <a:pt x="6529" y="7238"/>
                  </a:lnTo>
                  <a:lnTo>
                    <a:pt x="6517" y="7169"/>
                  </a:lnTo>
                  <a:lnTo>
                    <a:pt x="6564" y="7155"/>
                  </a:lnTo>
                  <a:lnTo>
                    <a:pt x="6588" y="7128"/>
                  </a:lnTo>
                  <a:lnTo>
                    <a:pt x="6588" y="7059"/>
                  </a:lnTo>
                  <a:lnTo>
                    <a:pt x="6588" y="7052"/>
                  </a:lnTo>
                  <a:lnTo>
                    <a:pt x="6540" y="7052"/>
                  </a:lnTo>
                  <a:lnTo>
                    <a:pt x="6422" y="7079"/>
                  </a:lnTo>
                  <a:lnTo>
                    <a:pt x="6375" y="7079"/>
                  </a:lnTo>
                  <a:lnTo>
                    <a:pt x="6328" y="7107"/>
                  </a:lnTo>
                  <a:lnTo>
                    <a:pt x="6328" y="7114"/>
                  </a:lnTo>
                  <a:lnTo>
                    <a:pt x="6316" y="7121"/>
                  </a:lnTo>
                  <a:lnTo>
                    <a:pt x="6316" y="7128"/>
                  </a:lnTo>
                  <a:lnTo>
                    <a:pt x="6316" y="7134"/>
                  </a:lnTo>
                  <a:lnTo>
                    <a:pt x="6292" y="7148"/>
                  </a:lnTo>
                  <a:lnTo>
                    <a:pt x="6280" y="7155"/>
                  </a:lnTo>
                  <a:lnTo>
                    <a:pt x="6126" y="7190"/>
                  </a:lnTo>
                  <a:lnTo>
                    <a:pt x="6103" y="7197"/>
                  </a:lnTo>
                  <a:lnTo>
                    <a:pt x="6067" y="7197"/>
                  </a:lnTo>
                  <a:lnTo>
                    <a:pt x="6044" y="7197"/>
                  </a:lnTo>
                  <a:lnTo>
                    <a:pt x="5878" y="7141"/>
                  </a:lnTo>
                  <a:lnTo>
                    <a:pt x="5831" y="7155"/>
                  </a:lnTo>
                  <a:lnTo>
                    <a:pt x="5819" y="7162"/>
                  </a:lnTo>
                  <a:lnTo>
                    <a:pt x="5807" y="7169"/>
                  </a:lnTo>
                  <a:lnTo>
                    <a:pt x="5772" y="7176"/>
                  </a:lnTo>
                  <a:lnTo>
                    <a:pt x="5724" y="7190"/>
                  </a:lnTo>
                  <a:lnTo>
                    <a:pt x="5701" y="7204"/>
                  </a:lnTo>
                  <a:lnTo>
                    <a:pt x="5689" y="7224"/>
                  </a:lnTo>
                  <a:lnTo>
                    <a:pt x="5689" y="7266"/>
                  </a:lnTo>
                  <a:lnTo>
                    <a:pt x="5701" y="7286"/>
                  </a:lnTo>
                  <a:lnTo>
                    <a:pt x="5689" y="7314"/>
                  </a:lnTo>
                  <a:lnTo>
                    <a:pt x="5653" y="7335"/>
                  </a:lnTo>
                  <a:lnTo>
                    <a:pt x="5630" y="7349"/>
                  </a:lnTo>
                  <a:lnTo>
                    <a:pt x="5594" y="7349"/>
                  </a:lnTo>
                  <a:lnTo>
                    <a:pt x="5571" y="7362"/>
                  </a:lnTo>
                  <a:lnTo>
                    <a:pt x="5547" y="7383"/>
                  </a:lnTo>
                  <a:lnTo>
                    <a:pt x="5452" y="7542"/>
                  </a:lnTo>
                  <a:lnTo>
                    <a:pt x="5452" y="7563"/>
                  </a:lnTo>
                  <a:lnTo>
                    <a:pt x="5452" y="7576"/>
                  </a:lnTo>
                  <a:lnTo>
                    <a:pt x="5464" y="7659"/>
                  </a:lnTo>
                  <a:lnTo>
                    <a:pt x="5358" y="7639"/>
                  </a:lnTo>
                  <a:lnTo>
                    <a:pt x="5299" y="7728"/>
                  </a:lnTo>
                  <a:lnTo>
                    <a:pt x="5287" y="7722"/>
                  </a:lnTo>
                  <a:lnTo>
                    <a:pt x="5263" y="7722"/>
                  </a:lnTo>
                  <a:lnTo>
                    <a:pt x="5216" y="7680"/>
                  </a:lnTo>
                  <a:lnTo>
                    <a:pt x="5204" y="7666"/>
                  </a:lnTo>
                  <a:lnTo>
                    <a:pt x="5192" y="7652"/>
                  </a:lnTo>
                  <a:lnTo>
                    <a:pt x="5168" y="7646"/>
                  </a:lnTo>
                  <a:lnTo>
                    <a:pt x="5133" y="7604"/>
                  </a:lnTo>
                  <a:lnTo>
                    <a:pt x="5109" y="7590"/>
                  </a:lnTo>
                  <a:lnTo>
                    <a:pt x="5074" y="7570"/>
                  </a:lnTo>
                  <a:lnTo>
                    <a:pt x="4991" y="7542"/>
                  </a:lnTo>
                  <a:lnTo>
                    <a:pt x="4944" y="7528"/>
                  </a:lnTo>
                  <a:lnTo>
                    <a:pt x="4908" y="7521"/>
                  </a:lnTo>
                  <a:lnTo>
                    <a:pt x="4885" y="7514"/>
                  </a:lnTo>
                  <a:lnTo>
                    <a:pt x="4790" y="7507"/>
                  </a:lnTo>
                  <a:lnTo>
                    <a:pt x="4778" y="7507"/>
                  </a:lnTo>
                  <a:lnTo>
                    <a:pt x="4766" y="7501"/>
                  </a:lnTo>
                  <a:lnTo>
                    <a:pt x="4755" y="7480"/>
                  </a:lnTo>
                  <a:lnTo>
                    <a:pt x="4636" y="7397"/>
                  </a:lnTo>
                  <a:lnTo>
                    <a:pt x="4601" y="7362"/>
                  </a:lnTo>
                  <a:lnTo>
                    <a:pt x="4601" y="7355"/>
                  </a:lnTo>
                  <a:lnTo>
                    <a:pt x="4601" y="7342"/>
                  </a:lnTo>
                  <a:lnTo>
                    <a:pt x="4613" y="7280"/>
                  </a:lnTo>
                  <a:lnTo>
                    <a:pt x="4601" y="7217"/>
                  </a:lnTo>
                  <a:lnTo>
                    <a:pt x="4459" y="7210"/>
                  </a:lnTo>
                  <a:lnTo>
                    <a:pt x="4376" y="7197"/>
                  </a:lnTo>
                  <a:lnTo>
                    <a:pt x="4329" y="7183"/>
                  </a:lnTo>
                  <a:lnTo>
                    <a:pt x="4305" y="7169"/>
                  </a:lnTo>
                  <a:lnTo>
                    <a:pt x="4281" y="7162"/>
                  </a:lnTo>
                  <a:lnTo>
                    <a:pt x="4270" y="7148"/>
                  </a:lnTo>
                  <a:lnTo>
                    <a:pt x="4258" y="7134"/>
                  </a:lnTo>
                  <a:lnTo>
                    <a:pt x="4234" y="7121"/>
                  </a:lnTo>
                  <a:lnTo>
                    <a:pt x="4211" y="7100"/>
                  </a:lnTo>
                  <a:lnTo>
                    <a:pt x="3974" y="7059"/>
                  </a:lnTo>
                  <a:lnTo>
                    <a:pt x="3832" y="7038"/>
                  </a:lnTo>
                  <a:lnTo>
                    <a:pt x="3737" y="7031"/>
                  </a:lnTo>
                  <a:lnTo>
                    <a:pt x="3666" y="7045"/>
                  </a:lnTo>
                  <a:lnTo>
                    <a:pt x="3643" y="7052"/>
                  </a:lnTo>
                  <a:lnTo>
                    <a:pt x="3631" y="7059"/>
                  </a:lnTo>
                  <a:lnTo>
                    <a:pt x="3596" y="7079"/>
                  </a:lnTo>
                  <a:lnTo>
                    <a:pt x="3442" y="7141"/>
                  </a:lnTo>
                  <a:lnTo>
                    <a:pt x="3394" y="7155"/>
                  </a:lnTo>
                  <a:lnTo>
                    <a:pt x="3264" y="7128"/>
                  </a:lnTo>
                  <a:lnTo>
                    <a:pt x="3217" y="7079"/>
                  </a:lnTo>
                  <a:lnTo>
                    <a:pt x="3205" y="7031"/>
                  </a:lnTo>
                  <a:lnTo>
                    <a:pt x="3193" y="7003"/>
                  </a:lnTo>
                  <a:lnTo>
                    <a:pt x="3170" y="6989"/>
                  </a:lnTo>
                  <a:lnTo>
                    <a:pt x="3170" y="6976"/>
                  </a:lnTo>
                  <a:lnTo>
                    <a:pt x="3158" y="6969"/>
                  </a:lnTo>
                  <a:lnTo>
                    <a:pt x="3146" y="6962"/>
                  </a:lnTo>
                  <a:lnTo>
                    <a:pt x="3122" y="6955"/>
                  </a:lnTo>
                  <a:lnTo>
                    <a:pt x="3099" y="6955"/>
                  </a:lnTo>
                  <a:lnTo>
                    <a:pt x="3063" y="6955"/>
                  </a:lnTo>
                  <a:lnTo>
                    <a:pt x="3051" y="6955"/>
                  </a:lnTo>
                  <a:lnTo>
                    <a:pt x="3040" y="6955"/>
                  </a:lnTo>
                  <a:lnTo>
                    <a:pt x="3004" y="6976"/>
                  </a:lnTo>
                  <a:lnTo>
                    <a:pt x="2992" y="6983"/>
                  </a:lnTo>
                  <a:lnTo>
                    <a:pt x="2957" y="6969"/>
                  </a:lnTo>
                  <a:lnTo>
                    <a:pt x="2910" y="6907"/>
                  </a:lnTo>
                  <a:lnTo>
                    <a:pt x="2874" y="6768"/>
                  </a:lnTo>
                  <a:lnTo>
                    <a:pt x="2850" y="6734"/>
                  </a:lnTo>
                  <a:lnTo>
                    <a:pt x="2803" y="6699"/>
                  </a:lnTo>
                  <a:lnTo>
                    <a:pt x="2744" y="6672"/>
                  </a:lnTo>
                  <a:lnTo>
                    <a:pt x="2697" y="6658"/>
                  </a:lnTo>
                  <a:lnTo>
                    <a:pt x="2685" y="6637"/>
                  </a:lnTo>
                  <a:lnTo>
                    <a:pt x="2744" y="6547"/>
                  </a:lnTo>
                  <a:lnTo>
                    <a:pt x="2744" y="6506"/>
                  </a:lnTo>
                  <a:lnTo>
                    <a:pt x="2720" y="6499"/>
                  </a:lnTo>
                  <a:lnTo>
                    <a:pt x="2649" y="6478"/>
                  </a:lnTo>
                  <a:lnTo>
                    <a:pt x="2638" y="6471"/>
                  </a:lnTo>
                  <a:lnTo>
                    <a:pt x="2626" y="6451"/>
                  </a:lnTo>
                  <a:lnTo>
                    <a:pt x="2626" y="6437"/>
                  </a:lnTo>
                  <a:lnTo>
                    <a:pt x="2626" y="6423"/>
                  </a:lnTo>
                  <a:lnTo>
                    <a:pt x="2638" y="6402"/>
                  </a:lnTo>
                  <a:lnTo>
                    <a:pt x="2626" y="6313"/>
                  </a:lnTo>
                  <a:lnTo>
                    <a:pt x="2638" y="6278"/>
                  </a:lnTo>
                  <a:lnTo>
                    <a:pt x="2661" y="6244"/>
                  </a:lnTo>
                  <a:lnTo>
                    <a:pt x="2720" y="6209"/>
                  </a:lnTo>
                  <a:lnTo>
                    <a:pt x="2732" y="6188"/>
                  </a:lnTo>
                  <a:lnTo>
                    <a:pt x="2744" y="6154"/>
                  </a:lnTo>
                  <a:lnTo>
                    <a:pt x="2720" y="6119"/>
                  </a:lnTo>
                  <a:lnTo>
                    <a:pt x="2673" y="6071"/>
                  </a:lnTo>
                  <a:lnTo>
                    <a:pt x="2649" y="5974"/>
                  </a:lnTo>
                  <a:lnTo>
                    <a:pt x="2590" y="5919"/>
                  </a:lnTo>
                  <a:lnTo>
                    <a:pt x="2519" y="5871"/>
                  </a:lnTo>
                  <a:lnTo>
                    <a:pt x="2413" y="5822"/>
                  </a:lnTo>
                  <a:lnTo>
                    <a:pt x="2283" y="5767"/>
                  </a:lnTo>
                  <a:lnTo>
                    <a:pt x="2188" y="5712"/>
                  </a:lnTo>
                  <a:lnTo>
                    <a:pt x="2011" y="5553"/>
                  </a:lnTo>
                  <a:lnTo>
                    <a:pt x="1963" y="5560"/>
                  </a:lnTo>
                  <a:lnTo>
                    <a:pt x="1928" y="5553"/>
                  </a:lnTo>
                  <a:lnTo>
                    <a:pt x="1892" y="5532"/>
                  </a:lnTo>
                  <a:lnTo>
                    <a:pt x="1881" y="5505"/>
                  </a:lnTo>
                  <a:lnTo>
                    <a:pt x="1881" y="5484"/>
                  </a:lnTo>
                  <a:lnTo>
                    <a:pt x="1904" y="5456"/>
                  </a:lnTo>
                  <a:lnTo>
                    <a:pt x="1975" y="5422"/>
                  </a:lnTo>
                  <a:lnTo>
                    <a:pt x="1975" y="5387"/>
                  </a:lnTo>
                  <a:lnTo>
                    <a:pt x="1987" y="5187"/>
                  </a:lnTo>
                  <a:lnTo>
                    <a:pt x="1987" y="5166"/>
                  </a:lnTo>
                  <a:lnTo>
                    <a:pt x="1940" y="5104"/>
                  </a:lnTo>
                  <a:lnTo>
                    <a:pt x="1928" y="5083"/>
                  </a:lnTo>
                  <a:lnTo>
                    <a:pt x="1904" y="5049"/>
                  </a:lnTo>
                  <a:lnTo>
                    <a:pt x="1845" y="5042"/>
                  </a:lnTo>
                  <a:lnTo>
                    <a:pt x="1691" y="5028"/>
                  </a:lnTo>
                  <a:lnTo>
                    <a:pt x="1549" y="4987"/>
                  </a:lnTo>
                  <a:lnTo>
                    <a:pt x="840" y="4683"/>
                  </a:lnTo>
                  <a:lnTo>
                    <a:pt x="793" y="4641"/>
                  </a:lnTo>
                  <a:lnTo>
                    <a:pt x="674" y="4503"/>
                  </a:lnTo>
                  <a:lnTo>
                    <a:pt x="509" y="4406"/>
                  </a:lnTo>
                  <a:lnTo>
                    <a:pt x="485" y="4372"/>
                  </a:lnTo>
                  <a:lnTo>
                    <a:pt x="450" y="4358"/>
                  </a:lnTo>
                  <a:lnTo>
                    <a:pt x="142" y="4268"/>
                  </a:lnTo>
                  <a:lnTo>
                    <a:pt x="47" y="4227"/>
                  </a:lnTo>
                  <a:lnTo>
                    <a:pt x="0" y="4165"/>
                  </a:lnTo>
                  <a:lnTo>
                    <a:pt x="12" y="4075"/>
                  </a:lnTo>
                  <a:close/>
                </a:path>
              </a:pathLst>
            </a:custGeom>
            <a:solidFill>
              <a:srgbClr val="CBD139"/>
            </a:solid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rial" panose="020B0604020202020204" pitchFamily="34" charset="0"/>
                <a:cs typeface="Arial" panose="020B0604020202020204" pitchFamily="34" charset="0"/>
              </a:endParaRPr>
            </a:p>
          </p:txBody>
        </p:sp>
        <p:sp>
          <p:nvSpPr>
            <p:cNvPr id="105" name="Google Shape;630;p22">
              <a:extLst>
                <a:ext uri="{FF2B5EF4-FFF2-40B4-BE49-F238E27FC236}">
                  <a16:creationId xmlns:a16="http://schemas.microsoft.com/office/drawing/2014/main" id="{AB6800EF-8E78-2D40-FC46-069B01C795D5}"/>
                </a:ext>
              </a:extLst>
            </p:cNvPr>
            <p:cNvSpPr/>
            <p:nvPr/>
          </p:nvSpPr>
          <p:spPr>
            <a:xfrm flipH="1">
              <a:off x="4230736" y="3801658"/>
              <a:ext cx="1162091" cy="930299"/>
            </a:xfrm>
            <a:custGeom>
              <a:avLst/>
              <a:gdLst/>
              <a:ahLst/>
              <a:cxnLst/>
              <a:rect l="l" t="t" r="r" b="b"/>
              <a:pathLst>
                <a:path w="19089" h="9760" extrusionOk="0">
                  <a:moveTo>
                    <a:pt x="59" y="3364"/>
                  </a:moveTo>
                  <a:lnTo>
                    <a:pt x="0" y="3164"/>
                  </a:lnTo>
                  <a:lnTo>
                    <a:pt x="12" y="3060"/>
                  </a:lnTo>
                  <a:lnTo>
                    <a:pt x="12" y="3060"/>
                  </a:lnTo>
                  <a:lnTo>
                    <a:pt x="142" y="2971"/>
                  </a:lnTo>
                  <a:lnTo>
                    <a:pt x="154" y="2943"/>
                  </a:lnTo>
                  <a:lnTo>
                    <a:pt x="177" y="2929"/>
                  </a:lnTo>
                  <a:lnTo>
                    <a:pt x="225" y="2922"/>
                  </a:lnTo>
                  <a:lnTo>
                    <a:pt x="237" y="2915"/>
                  </a:lnTo>
                  <a:lnTo>
                    <a:pt x="296" y="2915"/>
                  </a:lnTo>
                  <a:lnTo>
                    <a:pt x="556" y="2832"/>
                  </a:lnTo>
                  <a:lnTo>
                    <a:pt x="615" y="2832"/>
                  </a:lnTo>
                  <a:lnTo>
                    <a:pt x="816" y="2895"/>
                  </a:lnTo>
                  <a:lnTo>
                    <a:pt x="852" y="2901"/>
                  </a:lnTo>
                  <a:lnTo>
                    <a:pt x="887" y="2888"/>
                  </a:lnTo>
                  <a:lnTo>
                    <a:pt x="923" y="2846"/>
                  </a:lnTo>
                  <a:lnTo>
                    <a:pt x="923" y="2798"/>
                  </a:lnTo>
                  <a:lnTo>
                    <a:pt x="911" y="2763"/>
                  </a:lnTo>
                  <a:lnTo>
                    <a:pt x="875" y="2729"/>
                  </a:lnTo>
                  <a:lnTo>
                    <a:pt x="863" y="2687"/>
                  </a:lnTo>
                  <a:lnTo>
                    <a:pt x="887" y="2653"/>
                  </a:lnTo>
                  <a:lnTo>
                    <a:pt x="934" y="2618"/>
                  </a:lnTo>
                  <a:lnTo>
                    <a:pt x="1088" y="2535"/>
                  </a:lnTo>
                  <a:lnTo>
                    <a:pt x="1135" y="2515"/>
                  </a:lnTo>
                  <a:lnTo>
                    <a:pt x="1195" y="2508"/>
                  </a:lnTo>
                  <a:lnTo>
                    <a:pt x="1254" y="2522"/>
                  </a:lnTo>
                  <a:lnTo>
                    <a:pt x="1289" y="2542"/>
                  </a:lnTo>
                  <a:lnTo>
                    <a:pt x="1313" y="2604"/>
                  </a:lnTo>
                  <a:lnTo>
                    <a:pt x="1360" y="2625"/>
                  </a:lnTo>
                  <a:lnTo>
                    <a:pt x="1443" y="2625"/>
                  </a:lnTo>
                  <a:lnTo>
                    <a:pt x="1609" y="2584"/>
                  </a:lnTo>
                  <a:lnTo>
                    <a:pt x="1703" y="2584"/>
                  </a:lnTo>
                  <a:lnTo>
                    <a:pt x="1762" y="2604"/>
                  </a:lnTo>
                  <a:lnTo>
                    <a:pt x="1821" y="2632"/>
                  </a:lnTo>
                  <a:lnTo>
                    <a:pt x="1881" y="2653"/>
                  </a:lnTo>
                  <a:lnTo>
                    <a:pt x="1963" y="2653"/>
                  </a:lnTo>
                  <a:lnTo>
                    <a:pt x="2022" y="2625"/>
                  </a:lnTo>
                  <a:lnTo>
                    <a:pt x="2022" y="2591"/>
                  </a:lnTo>
                  <a:lnTo>
                    <a:pt x="1963" y="2522"/>
                  </a:lnTo>
                  <a:lnTo>
                    <a:pt x="1963" y="2508"/>
                  </a:lnTo>
                  <a:lnTo>
                    <a:pt x="1963" y="2480"/>
                  </a:lnTo>
                  <a:lnTo>
                    <a:pt x="1963" y="2466"/>
                  </a:lnTo>
                  <a:lnTo>
                    <a:pt x="1940" y="2453"/>
                  </a:lnTo>
                  <a:lnTo>
                    <a:pt x="1892" y="2425"/>
                  </a:lnTo>
                  <a:lnTo>
                    <a:pt x="1881" y="2418"/>
                  </a:lnTo>
                  <a:lnTo>
                    <a:pt x="1845" y="2383"/>
                  </a:lnTo>
                  <a:lnTo>
                    <a:pt x="1833" y="2356"/>
                  </a:lnTo>
                  <a:lnTo>
                    <a:pt x="1857" y="2342"/>
                  </a:lnTo>
                  <a:lnTo>
                    <a:pt x="1940" y="2342"/>
                  </a:lnTo>
                  <a:lnTo>
                    <a:pt x="1999" y="2356"/>
                  </a:lnTo>
                  <a:lnTo>
                    <a:pt x="2058" y="2377"/>
                  </a:lnTo>
                  <a:lnTo>
                    <a:pt x="2117" y="2383"/>
                  </a:lnTo>
                  <a:lnTo>
                    <a:pt x="2224" y="2349"/>
                  </a:lnTo>
                  <a:lnTo>
                    <a:pt x="2271" y="2363"/>
                  </a:lnTo>
                  <a:lnTo>
                    <a:pt x="2306" y="2390"/>
                  </a:lnTo>
                  <a:lnTo>
                    <a:pt x="2354" y="2411"/>
                  </a:lnTo>
                  <a:lnTo>
                    <a:pt x="2377" y="2411"/>
                  </a:lnTo>
                  <a:lnTo>
                    <a:pt x="2389" y="2411"/>
                  </a:lnTo>
                  <a:lnTo>
                    <a:pt x="2401" y="2404"/>
                  </a:lnTo>
                  <a:lnTo>
                    <a:pt x="2413" y="2404"/>
                  </a:lnTo>
                  <a:lnTo>
                    <a:pt x="2496" y="2377"/>
                  </a:lnTo>
                  <a:lnTo>
                    <a:pt x="2543" y="2377"/>
                  </a:lnTo>
                  <a:lnTo>
                    <a:pt x="2602" y="2397"/>
                  </a:lnTo>
                  <a:lnTo>
                    <a:pt x="2697" y="2473"/>
                  </a:lnTo>
                  <a:lnTo>
                    <a:pt x="2637" y="2522"/>
                  </a:lnTo>
                  <a:lnTo>
                    <a:pt x="2543" y="2570"/>
                  </a:lnTo>
                  <a:lnTo>
                    <a:pt x="2496" y="2625"/>
                  </a:lnTo>
                  <a:lnTo>
                    <a:pt x="2531" y="2667"/>
                  </a:lnTo>
                  <a:lnTo>
                    <a:pt x="2602" y="2694"/>
                  </a:lnTo>
                  <a:lnTo>
                    <a:pt x="2673" y="2701"/>
                  </a:lnTo>
                  <a:lnTo>
                    <a:pt x="2756" y="2687"/>
                  </a:lnTo>
                  <a:lnTo>
                    <a:pt x="2945" y="2598"/>
                  </a:lnTo>
                  <a:lnTo>
                    <a:pt x="2969" y="2577"/>
                  </a:lnTo>
                  <a:lnTo>
                    <a:pt x="2969" y="2549"/>
                  </a:lnTo>
                  <a:lnTo>
                    <a:pt x="2921" y="2487"/>
                  </a:lnTo>
                  <a:lnTo>
                    <a:pt x="2909" y="2459"/>
                  </a:lnTo>
                  <a:lnTo>
                    <a:pt x="2933" y="2432"/>
                  </a:lnTo>
                  <a:lnTo>
                    <a:pt x="2980" y="2439"/>
                  </a:lnTo>
                  <a:lnTo>
                    <a:pt x="3075" y="2494"/>
                  </a:lnTo>
                  <a:lnTo>
                    <a:pt x="3146" y="2501"/>
                  </a:lnTo>
                  <a:lnTo>
                    <a:pt x="3217" y="2466"/>
                  </a:lnTo>
                  <a:lnTo>
                    <a:pt x="3264" y="2425"/>
                  </a:lnTo>
                  <a:lnTo>
                    <a:pt x="3288" y="2377"/>
                  </a:lnTo>
                  <a:lnTo>
                    <a:pt x="3276" y="2342"/>
                  </a:lnTo>
                  <a:lnTo>
                    <a:pt x="3229" y="2314"/>
                  </a:lnTo>
                  <a:lnTo>
                    <a:pt x="3122" y="2273"/>
                  </a:lnTo>
                  <a:lnTo>
                    <a:pt x="3040" y="2197"/>
                  </a:lnTo>
                  <a:lnTo>
                    <a:pt x="3111" y="2128"/>
                  </a:lnTo>
                  <a:lnTo>
                    <a:pt x="3229" y="2052"/>
                  </a:lnTo>
                  <a:lnTo>
                    <a:pt x="3264" y="1976"/>
                  </a:lnTo>
                  <a:lnTo>
                    <a:pt x="3229" y="1948"/>
                  </a:lnTo>
                  <a:lnTo>
                    <a:pt x="3170" y="1928"/>
                  </a:lnTo>
                  <a:lnTo>
                    <a:pt x="3122" y="1900"/>
                  </a:lnTo>
                  <a:lnTo>
                    <a:pt x="3111" y="1872"/>
                  </a:lnTo>
                  <a:lnTo>
                    <a:pt x="3158" y="1796"/>
                  </a:lnTo>
                  <a:lnTo>
                    <a:pt x="3170" y="1762"/>
                  </a:lnTo>
                  <a:lnTo>
                    <a:pt x="3170" y="1720"/>
                  </a:lnTo>
                  <a:lnTo>
                    <a:pt x="3146" y="1638"/>
                  </a:lnTo>
                  <a:lnTo>
                    <a:pt x="3146" y="1589"/>
                  </a:lnTo>
                  <a:lnTo>
                    <a:pt x="3158" y="1555"/>
                  </a:lnTo>
                  <a:lnTo>
                    <a:pt x="3217" y="1527"/>
                  </a:lnTo>
                  <a:lnTo>
                    <a:pt x="3288" y="1527"/>
                  </a:lnTo>
                  <a:lnTo>
                    <a:pt x="3347" y="1541"/>
                  </a:lnTo>
                  <a:lnTo>
                    <a:pt x="3383" y="1541"/>
                  </a:lnTo>
                  <a:lnTo>
                    <a:pt x="3394" y="1486"/>
                  </a:lnTo>
                  <a:lnTo>
                    <a:pt x="3312" y="1424"/>
                  </a:lnTo>
                  <a:lnTo>
                    <a:pt x="3063" y="1292"/>
                  </a:lnTo>
                  <a:lnTo>
                    <a:pt x="3040" y="1265"/>
                  </a:lnTo>
                  <a:lnTo>
                    <a:pt x="3051" y="1244"/>
                  </a:lnTo>
                  <a:lnTo>
                    <a:pt x="3134" y="1216"/>
                  </a:lnTo>
                  <a:lnTo>
                    <a:pt x="3217" y="1203"/>
                  </a:lnTo>
                  <a:lnTo>
                    <a:pt x="3300" y="1203"/>
                  </a:lnTo>
                  <a:lnTo>
                    <a:pt x="3359" y="1209"/>
                  </a:lnTo>
                  <a:lnTo>
                    <a:pt x="3442" y="1237"/>
                  </a:lnTo>
                  <a:lnTo>
                    <a:pt x="3477" y="1265"/>
                  </a:lnTo>
                  <a:lnTo>
                    <a:pt x="3477" y="1320"/>
                  </a:lnTo>
                  <a:lnTo>
                    <a:pt x="3501" y="1348"/>
                  </a:lnTo>
                  <a:lnTo>
                    <a:pt x="3572" y="1354"/>
                  </a:lnTo>
                  <a:lnTo>
                    <a:pt x="3773" y="1334"/>
                  </a:lnTo>
                  <a:lnTo>
                    <a:pt x="3938" y="1334"/>
                  </a:lnTo>
                  <a:lnTo>
                    <a:pt x="3950" y="1313"/>
                  </a:lnTo>
                  <a:lnTo>
                    <a:pt x="3950" y="1278"/>
                  </a:lnTo>
                  <a:lnTo>
                    <a:pt x="3938" y="1244"/>
                  </a:lnTo>
                  <a:lnTo>
                    <a:pt x="3974" y="1203"/>
                  </a:lnTo>
                  <a:lnTo>
                    <a:pt x="4021" y="1161"/>
                  </a:lnTo>
                  <a:lnTo>
                    <a:pt x="4080" y="1127"/>
                  </a:lnTo>
                  <a:lnTo>
                    <a:pt x="4139" y="1099"/>
                  </a:lnTo>
                  <a:lnTo>
                    <a:pt x="4199" y="1092"/>
                  </a:lnTo>
                  <a:lnTo>
                    <a:pt x="4388" y="1099"/>
                  </a:lnTo>
                  <a:lnTo>
                    <a:pt x="4447" y="1085"/>
                  </a:lnTo>
                  <a:lnTo>
                    <a:pt x="4518" y="1030"/>
                  </a:lnTo>
                  <a:lnTo>
                    <a:pt x="4577" y="1016"/>
                  </a:lnTo>
                  <a:lnTo>
                    <a:pt x="4624" y="1009"/>
                  </a:lnTo>
                  <a:lnTo>
                    <a:pt x="4707" y="1023"/>
                  </a:lnTo>
                  <a:lnTo>
                    <a:pt x="4754" y="1023"/>
                  </a:lnTo>
                  <a:lnTo>
                    <a:pt x="4790" y="1009"/>
                  </a:lnTo>
                  <a:lnTo>
                    <a:pt x="4896" y="954"/>
                  </a:lnTo>
                  <a:lnTo>
                    <a:pt x="4967" y="933"/>
                  </a:lnTo>
                  <a:lnTo>
                    <a:pt x="5050" y="919"/>
                  </a:lnTo>
                  <a:lnTo>
                    <a:pt x="5133" y="919"/>
                  </a:lnTo>
                  <a:lnTo>
                    <a:pt x="5168" y="961"/>
                  </a:lnTo>
                  <a:lnTo>
                    <a:pt x="5180" y="995"/>
                  </a:lnTo>
                  <a:lnTo>
                    <a:pt x="5228" y="1016"/>
                  </a:lnTo>
                  <a:lnTo>
                    <a:pt x="5287" y="1023"/>
                  </a:lnTo>
                  <a:lnTo>
                    <a:pt x="5429" y="1023"/>
                  </a:lnTo>
                  <a:lnTo>
                    <a:pt x="5464" y="1016"/>
                  </a:lnTo>
                  <a:lnTo>
                    <a:pt x="5488" y="995"/>
                  </a:lnTo>
                  <a:lnTo>
                    <a:pt x="5571" y="878"/>
                  </a:lnTo>
                  <a:lnTo>
                    <a:pt x="5665" y="726"/>
                  </a:lnTo>
                  <a:lnTo>
                    <a:pt x="5807" y="622"/>
                  </a:lnTo>
                  <a:lnTo>
                    <a:pt x="5819" y="595"/>
                  </a:lnTo>
                  <a:lnTo>
                    <a:pt x="5795" y="567"/>
                  </a:lnTo>
                  <a:lnTo>
                    <a:pt x="5772" y="526"/>
                  </a:lnTo>
                  <a:lnTo>
                    <a:pt x="5772" y="491"/>
                  </a:lnTo>
                  <a:lnTo>
                    <a:pt x="5795" y="457"/>
                  </a:lnTo>
                  <a:lnTo>
                    <a:pt x="5819" y="422"/>
                  </a:lnTo>
                  <a:lnTo>
                    <a:pt x="5937" y="325"/>
                  </a:lnTo>
                  <a:lnTo>
                    <a:pt x="5984" y="291"/>
                  </a:lnTo>
                  <a:lnTo>
                    <a:pt x="6032" y="277"/>
                  </a:lnTo>
                  <a:lnTo>
                    <a:pt x="6079" y="277"/>
                  </a:lnTo>
                  <a:lnTo>
                    <a:pt x="6162" y="298"/>
                  </a:lnTo>
                  <a:lnTo>
                    <a:pt x="6209" y="305"/>
                  </a:lnTo>
                  <a:lnTo>
                    <a:pt x="6268" y="291"/>
                  </a:lnTo>
                  <a:lnTo>
                    <a:pt x="6422" y="249"/>
                  </a:lnTo>
                  <a:lnTo>
                    <a:pt x="6493" y="236"/>
                  </a:lnTo>
                  <a:lnTo>
                    <a:pt x="6576" y="215"/>
                  </a:lnTo>
                  <a:lnTo>
                    <a:pt x="6611" y="173"/>
                  </a:lnTo>
                  <a:lnTo>
                    <a:pt x="6647" y="84"/>
                  </a:lnTo>
                  <a:lnTo>
                    <a:pt x="6706" y="35"/>
                  </a:lnTo>
                  <a:lnTo>
                    <a:pt x="6789" y="35"/>
                  </a:lnTo>
                  <a:lnTo>
                    <a:pt x="6942" y="77"/>
                  </a:lnTo>
                  <a:lnTo>
                    <a:pt x="7002" y="84"/>
                  </a:lnTo>
                  <a:lnTo>
                    <a:pt x="7073" y="77"/>
                  </a:lnTo>
                  <a:lnTo>
                    <a:pt x="7132" y="63"/>
                  </a:lnTo>
                  <a:lnTo>
                    <a:pt x="7191" y="49"/>
                  </a:lnTo>
                  <a:lnTo>
                    <a:pt x="7274" y="1"/>
                  </a:lnTo>
                  <a:lnTo>
                    <a:pt x="7534" y="146"/>
                  </a:lnTo>
                  <a:lnTo>
                    <a:pt x="7735" y="208"/>
                  </a:lnTo>
                  <a:lnTo>
                    <a:pt x="8433" y="394"/>
                  </a:lnTo>
                  <a:lnTo>
                    <a:pt x="8681" y="484"/>
                  </a:lnTo>
                  <a:lnTo>
                    <a:pt x="8823" y="588"/>
                  </a:lnTo>
                  <a:lnTo>
                    <a:pt x="8870" y="685"/>
                  </a:lnTo>
                  <a:lnTo>
                    <a:pt x="8918" y="754"/>
                  </a:lnTo>
                  <a:lnTo>
                    <a:pt x="9000" y="795"/>
                  </a:lnTo>
                  <a:lnTo>
                    <a:pt x="9119" y="830"/>
                  </a:lnTo>
                  <a:lnTo>
                    <a:pt x="9272" y="843"/>
                  </a:lnTo>
                  <a:lnTo>
                    <a:pt x="9793" y="843"/>
                  </a:lnTo>
                  <a:lnTo>
                    <a:pt x="9911" y="850"/>
                  </a:lnTo>
                  <a:lnTo>
                    <a:pt x="10006" y="878"/>
                  </a:lnTo>
                  <a:lnTo>
                    <a:pt x="10148" y="961"/>
                  </a:lnTo>
                  <a:lnTo>
                    <a:pt x="10360" y="1023"/>
                  </a:lnTo>
                  <a:lnTo>
                    <a:pt x="10408" y="1057"/>
                  </a:lnTo>
                  <a:lnTo>
                    <a:pt x="10538" y="1175"/>
                  </a:lnTo>
                  <a:lnTo>
                    <a:pt x="10597" y="1230"/>
                  </a:lnTo>
                  <a:lnTo>
                    <a:pt x="10680" y="1278"/>
                  </a:lnTo>
                  <a:lnTo>
                    <a:pt x="10751" y="1341"/>
                  </a:lnTo>
                  <a:lnTo>
                    <a:pt x="10774" y="1410"/>
                  </a:lnTo>
                  <a:lnTo>
                    <a:pt x="10774" y="1486"/>
                  </a:lnTo>
                  <a:lnTo>
                    <a:pt x="10774" y="1548"/>
                  </a:lnTo>
                  <a:lnTo>
                    <a:pt x="10774" y="1562"/>
                  </a:lnTo>
                  <a:lnTo>
                    <a:pt x="10786" y="1603"/>
                  </a:lnTo>
                  <a:lnTo>
                    <a:pt x="10834" y="1631"/>
                  </a:lnTo>
                  <a:lnTo>
                    <a:pt x="10928" y="1679"/>
                  </a:lnTo>
                  <a:lnTo>
                    <a:pt x="11106" y="1700"/>
                  </a:lnTo>
                  <a:lnTo>
                    <a:pt x="11236" y="1651"/>
                  </a:lnTo>
                  <a:lnTo>
                    <a:pt x="11354" y="1575"/>
                  </a:lnTo>
                  <a:lnTo>
                    <a:pt x="11472" y="1541"/>
                  </a:lnTo>
                  <a:lnTo>
                    <a:pt x="11567" y="1562"/>
                  </a:lnTo>
                  <a:lnTo>
                    <a:pt x="11697" y="1624"/>
                  </a:lnTo>
                  <a:lnTo>
                    <a:pt x="11874" y="1741"/>
                  </a:lnTo>
                  <a:lnTo>
                    <a:pt x="11922" y="1790"/>
                  </a:lnTo>
                  <a:lnTo>
                    <a:pt x="11969" y="1824"/>
                  </a:lnTo>
                  <a:lnTo>
                    <a:pt x="12016" y="1824"/>
                  </a:lnTo>
                  <a:lnTo>
                    <a:pt x="12123" y="1796"/>
                  </a:lnTo>
                  <a:lnTo>
                    <a:pt x="12217" y="1762"/>
                  </a:lnTo>
                  <a:lnTo>
                    <a:pt x="12619" y="1569"/>
                  </a:lnTo>
                  <a:lnTo>
                    <a:pt x="12726" y="1541"/>
                  </a:lnTo>
                  <a:lnTo>
                    <a:pt x="12844" y="1555"/>
                  </a:lnTo>
                  <a:lnTo>
                    <a:pt x="12986" y="1610"/>
                  </a:lnTo>
                  <a:lnTo>
                    <a:pt x="13246" y="1638"/>
                  </a:lnTo>
                  <a:lnTo>
                    <a:pt x="13672" y="1472"/>
                  </a:lnTo>
                  <a:lnTo>
                    <a:pt x="13909" y="1569"/>
                  </a:lnTo>
                  <a:lnTo>
                    <a:pt x="13991" y="1624"/>
                  </a:lnTo>
                  <a:lnTo>
                    <a:pt x="14086" y="1638"/>
                  </a:lnTo>
                  <a:lnTo>
                    <a:pt x="14192" y="1638"/>
                  </a:lnTo>
                  <a:lnTo>
                    <a:pt x="14322" y="1651"/>
                  </a:lnTo>
                  <a:lnTo>
                    <a:pt x="14476" y="1645"/>
                  </a:lnTo>
                  <a:lnTo>
                    <a:pt x="14618" y="1582"/>
                  </a:lnTo>
                  <a:lnTo>
                    <a:pt x="14760" y="1499"/>
                  </a:lnTo>
                  <a:lnTo>
                    <a:pt x="14890" y="1437"/>
                  </a:lnTo>
                  <a:lnTo>
                    <a:pt x="14949" y="1430"/>
                  </a:lnTo>
                  <a:lnTo>
                    <a:pt x="14985" y="1437"/>
                  </a:lnTo>
                  <a:lnTo>
                    <a:pt x="15020" y="1451"/>
                  </a:lnTo>
                  <a:lnTo>
                    <a:pt x="15091" y="1472"/>
                  </a:lnTo>
                  <a:lnTo>
                    <a:pt x="15174" y="1479"/>
                  </a:lnTo>
                  <a:lnTo>
                    <a:pt x="15351" y="1479"/>
                  </a:lnTo>
                  <a:lnTo>
                    <a:pt x="15517" y="1486"/>
                  </a:lnTo>
                  <a:lnTo>
                    <a:pt x="15801" y="1458"/>
                  </a:lnTo>
                  <a:lnTo>
                    <a:pt x="15848" y="1444"/>
                  </a:lnTo>
                  <a:lnTo>
                    <a:pt x="15884" y="1410"/>
                  </a:lnTo>
                  <a:lnTo>
                    <a:pt x="15919" y="1348"/>
                  </a:lnTo>
                  <a:lnTo>
                    <a:pt x="15966" y="1327"/>
                  </a:lnTo>
                  <a:lnTo>
                    <a:pt x="16002" y="1327"/>
                  </a:lnTo>
                  <a:lnTo>
                    <a:pt x="16049" y="1327"/>
                  </a:lnTo>
                  <a:lnTo>
                    <a:pt x="16085" y="1327"/>
                  </a:lnTo>
                  <a:lnTo>
                    <a:pt x="16108" y="1327"/>
                  </a:lnTo>
                  <a:lnTo>
                    <a:pt x="16120" y="1320"/>
                  </a:lnTo>
                  <a:lnTo>
                    <a:pt x="16132" y="1320"/>
                  </a:lnTo>
                  <a:lnTo>
                    <a:pt x="16144" y="1313"/>
                  </a:lnTo>
                  <a:lnTo>
                    <a:pt x="16156" y="1292"/>
                  </a:lnTo>
                  <a:lnTo>
                    <a:pt x="16144" y="1251"/>
                  </a:lnTo>
                  <a:lnTo>
                    <a:pt x="16144" y="1237"/>
                  </a:lnTo>
                  <a:lnTo>
                    <a:pt x="16167" y="1223"/>
                  </a:lnTo>
                  <a:lnTo>
                    <a:pt x="16191" y="1223"/>
                  </a:lnTo>
                  <a:lnTo>
                    <a:pt x="16215" y="1223"/>
                  </a:lnTo>
                  <a:lnTo>
                    <a:pt x="16227" y="1216"/>
                  </a:lnTo>
                  <a:lnTo>
                    <a:pt x="16345" y="1175"/>
                  </a:lnTo>
                  <a:lnTo>
                    <a:pt x="16416" y="1161"/>
                  </a:lnTo>
                  <a:lnTo>
                    <a:pt x="16463" y="1161"/>
                  </a:lnTo>
                  <a:lnTo>
                    <a:pt x="16570" y="1196"/>
                  </a:lnTo>
                  <a:lnTo>
                    <a:pt x="16629" y="1203"/>
                  </a:lnTo>
                  <a:lnTo>
                    <a:pt x="16688" y="1203"/>
                  </a:lnTo>
                  <a:lnTo>
                    <a:pt x="16984" y="1175"/>
                  </a:lnTo>
                  <a:lnTo>
                    <a:pt x="19089" y="1555"/>
                  </a:lnTo>
                  <a:lnTo>
                    <a:pt x="19089" y="1555"/>
                  </a:lnTo>
                  <a:lnTo>
                    <a:pt x="19089" y="1575"/>
                  </a:lnTo>
                  <a:lnTo>
                    <a:pt x="18899" y="1803"/>
                  </a:lnTo>
                  <a:lnTo>
                    <a:pt x="18911" y="1817"/>
                  </a:lnTo>
                  <a:lnTo>
                    <a:pt x="18959" y="1845"/>
                  </a:lnTo>
                  <a:lnTo>
                    <a:pt x="18982" y="1866"/>
                  </a:lnTo>
                  <a:lnTo>
                    <a:pt x="18982" y="1907"/>
                  </a:lnTo>
                  <a:lnTo>
                    <a:pt x="18947" y="1941"/>
                  </a:lnTo>
                  <a:lnTo>
                    <a:pt x="18817" y="2024"/>
                  </a:lnTo>
                  <a:lnTo>
                    <a:pt x="18793" y="2031"/>
                  </a:lnTo>
                  <a:lnTo>
                    <a:pt x="18758" y="2038"/>
                  </a:lnTo>
                  <a:lnTo>
                    <a:pt x="18698" y="2038"/>
                  </a:lnTo>
                  <a:lnTo>
                    <a:pt x="18663" y="2052"/>
                  </a:lnTo>
                  <a:lnTo>
                    <a:pt x="18698" y="2087"/>
                  </a:lnTo>
                  <a:lnTo>
                    <a:pt x="18675" y="2107"/>
                  </a:lnTo>
                  <a:lnTo>
                    <a:pt x="18627" y="2135"/>
                  </a:lnTo>
                  <a:lnTo>
                    <a:pt x="18616" y="2162"/>
                  </a:lnTo>
                  <a:lnTo>
                    <a:pt x="18639" y="2190"/>
                  </a:lnTo>
                  <a:lnTo>
                    <a:pt x="18687" y="2190"/>
                  </a:lnTo>
                  <a:lnTo>
                    <a:pt x="18746" y="2183"/>
                  </a:lnTo>
                  <a:lnTo>
                    <a:pt x="18793" y="2183"/>
                  </a:lnTo>
                  <a:lnTo>
                    <a:pt x="18817" y="2211"/>
                  </a:lnTo>
                  <a:lnTo>
                    <a:pt x="18805" y="2232"/>
                  </a:lnTo>
                  <a:lnTo>
                    <a:pt x="18698" y="2273"/>
                  </a:lnTo>
                  <a:lnTo>
                    <a:pt x="18663" y="2301"/>
                  </a:lnTo>
                  <a:lnTo>
                    <a:pt x="18616" y="2397"/>
                  </a:lnTo>
                  <a:lnTo>
                    <a:pt x="18521" y="2466"/>
                  </a:lnTo>
                  <a:lnTo>
                    <a:pt x="18426" y="2501"/>
                  </a:lnTo>
                  <a:lnTo>
                    <a:pt x="18202" y="2522"/>
                  </a:lnTo>
                  <a:lnTo>
                    <a:pt x="17965" y="2577"/>
                  </a:lnTo>
                  <a:lnTo>
                    <a:pt x="17859" y="2570"/>
                  </a:lnTo>
                  <a:lnTo>
                    <a:pt x="17800" y="2508"/>
                  </a:lnTo>
                  <a:lnTo>
                    <a:pt x="17752" y="2529"/>
                  </a:lnTo>
                  <a:lnTo>
                    <a:pt x="17669" y="2687"/>
                  </a:lnTo>
                  <a:lnTo>
                    <a:pt x="17646" y="2708"/>
                  </a:lnTo>
                  <a:lnTo>
                    <a:pt x="17622" y="2722"/>
                  </a:lnTo>
                  <a:lnTo>
                    <a:pt x="17575" y="2729"/>
                  </a:lnTo>
                  <a:lnTo>
                    <a:pt x="17551" y="2729"/>
                  </a:lnTo>
                  <a:lnTo>
                    <a:pt x="17528" y="2715"/>
                  </a:lnTo>
                  <a:lnTo>
                    <a:pt x="17492" y="2708"/>
                  </a:lnTo>
                  <a:lnTo>
                    <a:pt x="17468" y="2694"/>
                  </a:lnTo>
                  <a:lnTo>
                    <a:pt x="17457" y="2680"/>
                  </a:lnTo>
                  <a:lnTo>
                    <a:pt x="17445" y="2674"/>
                  </a:lnTo>
                  <a:lnTo>
                    <a:pt x="17409" y="2694"/>
                  </a:lnTo>
                  <a:lnTo>
                    <a:pt x="17409" y="2708"/>
                  </a:lnTo>
                  <a:lnTo>
                    <a:pt x="17445" y="2750"/>
                  </a:lnTo>
                  <a:lnTo>
                    <a:pt x="17433" y="2770"/>
                  </a:lnTo>
                  <a:lnTo>
                    <a:pt x="17386" y="2784"/>
                  </a:lnTo>
                  <a:lnTo>
                    <a:pt x="17267" y="2770"/>
                  </a:lnTo>
                  <a:lnTo>
                    <a:pt x="17196" y="2784"/>
                  </a:lnTo>
                  <a:lnTo>
                    <a:pt x="17173" y="2805"/>
                  </a:lnTo>
                  <a:lnTo>
                    <a:pt x="17114" y="2888"/>
                  </a:lnTo>
                  <a:lnTo>
                    <a:pt x="17054" y="2957"/>
                  </a:lnTo>
                  <a:lnTo>
                    <a:pt x="17019" y="2977"/>
                  </a:lnTo>
                  <a:lnTo>
                    <a:pt x="16960" y="2998"/>
                  </a:lnTo>
                  <a:lnTo>
                    <a:pt x="16853" y="3019"/>
                  </a:lnTo>
                  <a:lnTo>
                    <a:pt x="16794" y="3026"/>
                  </a:lnTo>
                  <a:lnTo>
                    <a:pt x="16747" y="3026"/>
                  </a:lnTo>
                  <a:lnTo>
                    <a:pt x="16688" y="3005"/>
                  </a:lnTo>
                  <a:lnTo>
                    <a:pt x="16629" y="2950"/>
                  </a:lnTo>
                  <a:lnTo>
                    <a:pt x="16570" y="2936"/>
                  </a:lnTo>
                  <a:lnTo>
                    <a:pt x="16534" y="2977"/>
                  </a:lnTo>
                  <a:lnTo>
                    <a:pt x="16487" y="3012"/>
                  </a:lnTo>
                  <a:lnTo>
                    <a:pt x="16416" y="3033"/>
                  </a:lnTo>
                  <a:lnTo>
                    <a:pt x="16321" y="3047"/>
                  </a:lnTo>
                  <a:lnTo>
                    <a:pt x="16286" y="3053"/>
                  </a:lnTo>
                  <a:lnTo>
                    <a:pt x="16203" y="3081"/>
                  </a:lnTo>
                  <a:lnTo>
                    <a:pt x="16120" y="3095"/>
                  </a:lnTo>
                  <a:lnTo>
                    <a:pt x="16096" y="3116"/>
                  </a:lnTo>
                  <a:lnTo>
                    <a:pt x="16085" y="3143"/>
                  </a:lnTo>
                  <a:lnTo>
                    <a:pt x="16061" y="3178"/>
                  </a:lnTo>
                  <a:lnTo>
                    <a:pt x="16049" y="3198"/>
                  </a:lnTo>
                  <a:lnTo>
                    <a:pt x="16049" y="3212"/>
                  </a:lnTo>
                  <a:lnTo>
                    <a:pt x="16037" y="3212"/>
                  </a:lnTo>
                  <a:lnTo>
                    <a:pt x="15978" y="3205"/>
                  </a:lnTo>
                  <a:lnTo>
                    <a:pt x="15966" y="3212"/>
                  </a:lnTo>
                  <a:lnTo>
                    <a:pt x="15955" y="3226"/>
                  </a:lnTo>
                  <a:lnTo>
                    <a:pt x="15943" y="3247"/>
                  </a:lnTo>
                  <a:lnTo>
                    <a:pt x="15943" y="3295"/>
                  </a:lnTo>
                  <a:lnTo>
                    <a:pt x="15931" y="3309"/>
                  </a:lnTo>
                  <a:lnTo>
                    <a:pt x="15919" y="3330"/>
                  </a:lnTo>
                  <a:lnTo>
                    <a:pt x="15895" y="3343"/>
                  </a:lnTo>
                  <a:lnTo>
                    <a:pt x="15836" y="3357"/>
                  </a:lnTo>
                  <a:lnTo>
                    <a:pt x="15860" y="3385"/>
                  </a:lnTo>
                  <a:lnTo>
                    <a:pt x="15919" y="3426"/>
                  </a:lnTo>
                  <a:lnTo>
                    <a:pt x="15884" y="3461"/>
                  </a:lnTo>
                  <a:lnTo>
                    <a:pt x="15742" y="3495"/>
                  </a:lnTo>
                  <a:lnTo>
                    <a:pt x="15694" y="3537"/>
                  </a:lnTo>
                  <a:lnTo>
                    <a:pt x="15612" y="3571"/>
                  </a:lnTo>
                  <a:lnTo>
                    <a:pt x="15588" y="3592"/>
                  </a:lnTo>
                  <a:lnTo>
                    <a:pt x="15576" y="3620"/>
                  </a:lnTo>
                  <a:lnTo>
                    <a:pt x="15576" y="3640"/>
                  </a:lnTo>
                  <a:lnTo>
                    <a:pt x="15576" y="3668"/>
                  </a:lnTo>
                  <a:lnTo>
                    <a:pt x="15529" y="3765"/>
                  </a:lnTo>
                  <a:lnTo>
                    <a:pt x="15541" y="3806"/>
                  </a:lnTo>
                  <a:lnTo>
                    <a:pt x="15635" y="3834"/>
                  </a:lnTo>
                  <a:lnTo>
                    <a:pt x="15659" y="3868"/>
                  </a:lnTo>
                  <a:lnTo>
                    <a:pt x="15706" y="3944"/>
                  </a:lnTo>
                  <a:lnTo>
                    <a:pt x="15718" y="4034"/>
                  </a:lnTo>
                  <a:lnTo>
                    <a:pt x="15635" y="4089"/>
                  </a:lnTo>
                  <a:lnTo>
                    <a:pt x="15387" y="4172"/>
                  </a:lnTo>
                  <a:lnTo>
                    <a:pt x="15387" y="4186"/>
                  </a:lnTo>
                  <a:lnTo>
                    <a:pt x="15375" y="4214"/>
                  </a:lnTo>
                  <a:lnTo>
                    <a:pt x="15363" y="4221"/>
                  </a:lnTo>
                  <a:lnTo>
                    <a:pt x="15351" y="4221"/>
                  </a:lnTo>
                  <a:lnTo>
                    <a:pt x="15304" y="4221"/>
                  </a:lnTo>
                  <a:lnTo>
                    <a:pt x="15257" y="4221"/>
                  </a:lnTo>
                  <a:lnTo>
                    <a:pt x="15209" y="4221"/>
                  </a:lnTo>
                  <a:lnTo>
                    <a:pt x="15162" y="4227"/>
                  </a:lnTo>
                  <a:lnTo>
                    <a:pt x="15115" y="4241"/>
                  </a:lnTo>
                  <a:lnTo>
                    <a:pt x="15020" y="4290"/>
                  </a:lnTo>
                  <a:lnTo>
                    <a:pt x="14985" y="4297"/>
                  </a:lnTo>
                  <a:lnTo>
                    <a:pt x="14961" y="4269"/>
                  </a:lnTo>
                  <a:lnTo>
                    <a:pt x="14890" y="4234"/>
                  </a:lnTo>
                  <a:lnTo>
                    <a:pt x="14831" y="4234"/>
                  </a:lnTo>
                  <a:lnTo>
                    <a:pt x="14713" y="4248"/>
                  </a:lnTo>
                  <a:lnTo>
                    <a:pt x="14689" y="4241"/>
                  </a:lnTo>
                  <a:lnTo>
                    <a:pt x="14665" y="4186"/>
                  </a:lnTo>
                  <a:lnTo>
                    <a:pt x="14630" y="4186"/>
                  </a:lnTo>
                  <a:lnTo>
                    <a:pt x="14524" y="4248"/>
                  </a:lnTo>
                  <a:lnTo>
                    <a:pt x="14488" y="4269"/>
                  </a:lnTo>
                  <a:lnTo>
                    <a:pt x="14453" y="4276"/>
                  </a:lnTo>
                  <a:lnTo>
                    <a:pt x="14429" y="4290"/>
                  </a:lnTo>
                  <a:lnTo>
                    <a:pt x="14393" y="4310"/>
                  </a:lnTo>
                  <a:lnTo>
                    <a:pt x="14429" y="4393"/>
                  </a:lnTo>
                  <a:lnTo>
                    <a:pt x="14405" y="4428"/>
                  </a:lnTo>
                  <a:lnTo>
                    <a:pt x="14311" y="4490"/>
                  </a:lnTo>
                  <a:lnTo>
                    <a:pt x="14287" y="4524"/>
                  </a:lnTo>
                  <a:lnTo>
                    <a:pt x="14299" y="4545"/>
                  </a:lnTo>
                  <a:lnTo>
                    <a:pt x="14334" y="4600"/>
                  </a:lnTo>
                  <a:lnTo>
                    <a:pt x="14346" y="4635"/>
                  </a:lnTo>
                  <a:lnTo>
                    <a:pt x="14334" y="4669"/>
                  </a:lnTo>
                  <a:lnTo>
                    <a:pt x="14299" y="4697"/>
                  </a:lnTo>
                  <a:lnTo>
                    <a:pt x="14240" y="4752"/>
                  </a:lnTo>
                  <a:lnTo>
                    <a:pt x="14216" y="4794"/>
                  </a:lnTo>
                  <a:lnTo>
                    <a:pt x="14192" y="4849"/>
                  </a:lnTo>
                  <a:lnTo>
                    <a:pt x="14157" y="4897"/>
                  </a:lnTo>
                  <a:lnTo>
                    <a:pt x="14110" y="4925"/>
                  </a:lnTo>
                  <a:lnTo>
                    <a:pt x="14228" y="5029"/>
                  </a:lnTo>
                  <a:lnTo>
                    <a:pt x="14263" y="5077"/>
                  </a:lnTo>
                  <a:lnTo>
                    <a:pt x="14393" y="5153"/>
                  </a:lnTo>
                  <a:lnTo>
                    <a:pt x="14429" y="5181"/>
                  </a:lnTo>
                  <a:lnTo>
                    <a:pt x="14441" y="5194"/>
                  </a:lnTo>
                  <a:lnTo>
                    <a:pt x="14453" y="5215"/>
                  </a:lnTo>
                  <a:lnTo>
                    <a:pt x="14441" y="5236"/>
                  </a:lnTo>
                  <a:lnTo>
                    <a:pt x="14405" y="5270"/>
                  </a:lnTo>
                  <a:lnTo>
                    <a:pt x="14393" y="5284"/>
                  </a:lnTo>
                  <a:lnTo>
                    <a:pt x="14382" y="5298"/>
                  </a:lnTo>
                  <a:lnTo>
                    <a:pt x="14334" y="5319"/>
                  </a:lnTo>
                  <a:lnTo>
                    <a:pt x="14322" y="5333"/>
                  </a:lnTo>
                  <a:lnTo>
                    <a:pt x="14299" y="5395"/>
                  </a:lnTo>
                  <a:lnTo>
                    <a:pt x="14287" y="5415"/>
                  </a:lnTo>
                  <a:lnTo>
                    <a:pt x="14228" y="5436"/>
                  </a:lnTo>
                  <a:lnTo>
                    <a:pt x="14062" y="5464"/>
                  </a:lnTo>
                  <a:lnTo>
                    <a:pt x="14027" y="5484"/>
                  </a:lnTo>
                  <a:lnTo>
                    <a:pt x="14003" y="5533"/>
                  </a:lnTo>
                  <a:lnTo>
                    <a:pt x="13956" y="5505"/>
                  </a:lnTo>
                  <a:lnTo>
                    <a:pt x="13909" y="5450"/>
                  </a:lnTo>
                  <a:lnTo>
                    <a:pt x="13897" y="5429"/>
                  </a:lnTo>
                  <a:lnTo>
                    <a:pt x="13636" y="5512"/>
                  </a:lnTo>
                  <a:lnTo>
                    <a:pt x="13625" y="5526"/>
                  </a:lnTo>
                  <a:lnTo>
                    <a:pt x="13566" y="5554"/>
                  </a:lnTo>
                  <a:lnTo>
                    <a:pt x="13506" y="5657"/>
                  </a:lnTo>
                  <a:lnTo>
                    <a:pt x="13471" y="5692"/>
                  </a:lnTo>
                  <a:lnTo>
                    <a:pt x="13435" y="5712"/>
                  </a:lnTo>
                  <a:lnTo>
                    <a:pt x="13400" y="5705"/>
                  </a:lnTo>
                  <a:lnTo>
                    <a:pt x="13246" y="5692"/>
                  </a:lnTo>
                  <a:lnTo>
                    <a:pt x="13187" y="5678"/>
                  </a:lnTo>
                  <a:lnTo>
                    <a:pt x="13140" y="5650"/>
                  </a:lnTo>
                  <a:lnTo>
                    <a:pt x="13033" y="5629"/>
                  </a:lnTo>
                  <a:lnTo>
                    <a:pt x="12939" y="5602"/>
                  </a:lnTo>
                  <a:lnTo>
                    <a:pt x="12880" y="5616"/>
                  </a:lnTo>
                  <a:lnTo>
                    <a:pt x="12773" y="5657"/>
                  </a:lnTo>
                  <a:lnTo>
                    <a:pt x="12761" y="5629"/>
                  </a:lnTo>
                  <a:lnTo>
                    <a:pt x="12749" y="5609"/>
                  </a:lnTo>
                  <a:lnTo>
                    <a:pt x="12714" y="5595"/>
                  </a:lnTo>
                  <a:lnTo>
                    <a:pt x="12667" y="5581"/>
                  </a:lnTo>
                  <a:lnTo>
                    <a:pt x="12655" y="5595"/>
                  </a:lnTo>
                  <a:lnTo>
                    <a:pt x="12631" y="5616"/>
                  </a:lnTo>
                  <a:lnTo>
                    <a:pt x="12619" y="5636"/>
                  </a:lnTo>
                  <a:lnTo>
                    <a:pt x="12608" y="5699"/>
                  </a:lnTo>
                  <a:lnTo>
                    <a:pt x="12584" y="5699"/>
                  </a:lnTo>
                  <a:lnTo>
                    <a:pt x="12525" y="5692"/>
                  </a:lnTo>
                  <a:lnTo>
                    <a:pt x="12477" y="5664"/>
                  </a:lnTo>
                  <a:lnTo>
                    <a:pt x="12371" y="5540"/>
                  </a:lnTo>
                  <a:lnTo>
                    <a:pt x="12324" y="5505"/>
                  </a:lnTo>
                  <a:lnTo>
                    <a:pt x="12253" y="5512"/>
                  </a:lnTo>
                  <a:lnTo>
                    <a:pt x="12194" y="5533"/>
                  </a:lnTo>
                  <a:lnTo>
                    <a:pt x="12016" y="5616"/>
                  </a:lnTo>
                  <a:lnTo>
                    <a:pt x="11945" y="5629"/>
                  </a:lnTo>
                  <a:lnTo>
                    <a:pt x="11555" y="5664"/>
                  </a:lnTo>
                  <a:lnTo>
                    <a:pt x="11519" y="5685"/>
                  </a:lnTo>
                  <a:lnTo>
                    <a:pt x="11496" y="5705"/>
                  </a:lnTo>
                  <a:lnTo>
                    <a:pt x="11449" y="5733"/>
                  </a:lnTo>
                  <a:lnTo>
                    <a:pt x="11378" y="5754"/>
                  </a:lnTo>
                  <a:lnTo>
                    <a:pt x="11307" y="5768"/>
                  </a:lnTo>
                  <a:lnTo>
                    <a:pt x="11224" y="5761"/>
                  </a:lnTo>
                  <a:lnTo>
                    <a:pt x="11070" y="5740"/>
                  </a:lnTo>
                  <a:lnTo>
                    <a:pt x="10987" y="5733"/>
                  </a:lnTo>
                  <a:lnTo>
                    <a:pt x="10952" y="5726"/>
                  </a:lnTo>
                  <a:lnTo>
                    <a:pt x="10940" y="5712"/>
                  </a:lnTo>
                  <a:lnTo>
                    <a:pt x="10940" y="5664"/>
                  </a:lnTo>
                  <a:lnTo>
                    <a:pt x="10916" y="5657"/>
                  </a:lnTo>
                  <a:lnTo>
                    <a:pt x="10822" y="5643"/>
                  </a:lnTo>
                  <a:lnTo>
                    <a:pt x="10786" y="5643"/>
                  </a:lnTo>
                  <a:lnTo>
                    <a:pt x="10538" y="5678"/>
                  </a:lnTo>
                  <a:lnTo>
                    <a:pt x="10479" y="5664"/>
                  </a:lnTo>
                  <a:lnTo>
                    <a:pt x="10313" y="5554"/>
                  </a:lnTo>
                  <a:lnTo>
                    <a:pt x="10207" y="5498"/>
                  </a:lnTo>
                  <a:lnTo>
                    <a:pt x="10100" y="5471"/>
                  </a:lnTo>
                  <a:lnTo>
                    <a:pt x="9970" y="5471"/>
                  </a:lnTo>
                  <a:lnTo>
                    <a:pt x="9734" y="5491"/>
                  </a:lnTo>
                  <a:lnTo>
                    <a:pt x="9674" y="5484"/>
                  </a:lnTo>
                  <a:lnTo>
                    <a:pt x="9627" y="5457"/>
                  </a:lnTo>
                  <a:lnTo>
                    <a:pt x="9604" y="5408"/>
                  </a:lnTo>
                  <a:lnTo>
                    <a:pt x="9580" y="5388"/>
                  </a:lnTo>
                  <a:lnTo>
                    <a:pt x="9391" y="5305"/>
                  </a:lnTo>
                  <a:lnTo>
                    <a:pt x="9261" y="5181"/>
                  </a:lnTo>
                  <a:lnTo>
                    <a:pt x="9237" y="5160"/>
                  </a:lnTo>
                  <a:lnTo>
                    <a:pt x="9201" y="5160"/>
                  </a:lnTo>
                  <a:lnTo>
                    <a:pt x="8977" y="5077"/>
                  </a:lnTo>
                  <a:lnTo>
                    <a:pt x="8894" y="5056"/>
                  </a:lnTo>
                  <a:lnTo>
                    <a:pt x="8870" y="5070"/>
                  </a:lnTo>
                  <a:lnTo>
                    <a:pt x="8870" y="5146"/>
                  </a:lnTo>
                  <a:lnTo>
                    <a:pt x="8835" y="5181"/>
                  </a:lnTo>
                  <a:lnTo>
                    <a:pt x="8764" y="5174"/>
                  </a:lnTo>
                  <a:lnTo>
                    <a:pt x="8634" y="5139"/>
                  </a:lnTo>
                  <a:lnTo>
                    <a:pt x="8551" y="5146"/>
                  </a:lnTo>
                  <a:lnTo>
                    <a:pt x="8468" y="5174"/>
                  </a:lnTo>
                  <a:lnTo>
                    <a:pt x="8397" y="5208"/>
                  </a:lnTo>
                  <a:lnTo>
                    <a:pt x="8326" y="5229"/>
                  </a:lnTo>
                  <a:lnTo>
                    <a:pt x="8102" y="5257"/>
                  </a:lnTo>
                  <a:lnTo>
                    <a:pt x="8054" y="5277"/>
                  </a:lnTo>
                  <a:lnTo>
                    <a:pt x="8042" y="5319"/>
                  </a:lnTo>
                  <a:lnTo>
                    <a:pt x="8031" y="5408"/>
                  </a:lnTo>
                  <a:lnTo>
                    <a:pt x="8007" y="5443"/>
                  </a:lnTo>
                  <a:lnTo>
                    <a:pt x="7948" y="5464"/>
                  </a:lnTo>
                  <a:lnTo>
                    <a:pt x="7912" y="5436"/>
                  </a:lnTo>
                  <a:lnTo>
                    <a:pt x="7877" y="5353"/>
                  </a:lnTo>
                  <a:lnTo>
                    <a:pt x="7829" y="5319"/>
                  </a:lnTo>
                  <a:lnTo>
                    <a:pt x="7794" y="5326"/>
                  </a:lnTo>
                  <a:lnTo>
                    <a:pt x="7723" y="5402"/>
                  </a:lnTo>
                  <a:lnTo>
                    <a:pt x="7628" y="5464"/>
                  </a:lnTo>
                  <a:lnTo>
                    <a:pt x="7617" y="5491"/>
                  </a:lnTo>
                  <a:lnTo>
                    <a:pt x="7628" y="5505"/>
                  </a:lnTo>
                  <a:lnTo>
                    <a:pt x="7676" y="5533"/>
                  </a:lnTo>
                  <a:lnTo>
                    <a:pt x="7699" y="5554"/>
                  </a:lnTo>
                  <a:lnTo>
                    <a:pt x="7652" y="5602"/>
                  </a:lnTo>
                  <a:lnTo>
                    <a:pt x="7522" y="5581"/>
                  </a:lnTo>
                  <a:lnTo>
                    <a:pt x="7250" y="5505"/>
                  </a:lnTo>
                  <a:lnTo>
                    <a:pt x="7214" y="5533"/>
                  </a:lnTo>
                  <a:lnTo>
                    <a:pt x="7144" y="5526"/>
                  </a:lnTo>
                  <a:lnTo>
                    <a:pt x="7073" y="5498"/>
                  </a:lnTo>
                  <a:lnTo>
                    <a:pt x="7013" y="5491"/>
                  </a:lnTo>
                  <a:lnTo>
                    <a:pt x="6966" y="5491"/>
                  </a:lnTo>
                  <a:lnTo>
                    <a:pt x="6919" y="5512"/>
                  </a:lnTo>
                  <a:lnTo>
                    <a:pt x="6883" y="5519"/>
                  </a:lnTo>
                  <a:lnTo>
                    <a:pt x="6848" y="5519"/>
                  </a:lnTo>
                  <a:lnTo>
                    <a:pt x="6765" y="5484"/>
                  </a:lnTo>
                  <a:lnTo>
                    <a:pt x="6659" y="5450"/>
                  </a:lnTo>
                  <a:lnTo>
                    <a:pt x="6588" y="5346"/>
                  </a:lnTo>
                  <a:lnTo>
                    <a:pt x="6505" y="5326"/>
                  </a:lnTo>
                  <a:lnTo>
                    <a:pt x="6398" y="5312"/>
                  </a:lnTo>
                  <a:lnTo>
                    <a:pt x="6351" y="5312"/>
                  </a:lnTo>
                  <a:lnTo>
                    <a:pt x="6245" y="5346"/>
                  </a:lnTo>
                  <a:lnTo>
                    <a:pt x="6197" y="5353"/>
                  </a:lnTo>
                  <a:lnTo>
                    <a:pt x="6162" y="5346"/>
                  </a:lnTo>
                  <a:lnTo>
                    <a:pt x="6126" y="5339"/>
                  </a:lnTo>
                  <a:lnTo>
                    <a:pt x="6162" y="5284"/>
                  </a:lnTo>
                  <a:lnTo>
                    <a:pt x="6162" y="5229"/>
                  </a:lnTo>
                  <a:lnTo>
                    <a:pt x="6126" y="5201"/>
                  </a:lnTo>
                  <a:lnTo>
                    <a:pt x="6020" y="5201"/>
                  </a:lnTo>
                  <a:lnTo>
                    <a:pt x="5854" y="5243"/>
                  </a:lnTo>
                  <a:lnTo>
                    <a:pt x="5760" y="5250"/>
                  </a:lnTo>
                  <a:lnTo>
                    <a:pt x="5677" y="5229"/>
                  </a:lnTo>
                  <a:lnTo>
                    <a:pt x="5559" y="5270"/>
                  </a:lnTo>
                  <a:lnTo>
                    <a:pt x="5369" y="5395"/>
                  </a:lnTo>
                  <a:lnTo>
                    <a:pt x="5239" y="5443"/>
                  </a:lnTo>
                  <a:lnTo>
                    <a:pt x="5097" y="5478"/>
                  </a:lnTo>
                  <a:lnTo>
                    <a:pt x="5027" y="5484"/>
                  </a:lnTo>
                  <a:lnTo>
                    <a:pt x="4920" y="5491"/>
                  </a:lnTo>
                  <a:lnTo>
                    <a:pt x="4908" y="5505"/>
                  </a:lnTo>
                  <a:lnTo>
                    <a:pt x="4896" y="5519"/>
                  </a:lnTo>
                  <a:lnTo>
                    <a:pt x="4896" y="5588"/>
                  </a:lnTo>
                  <a:lnTo>
                    <a:pt x="4885" y="5588"/>
                  </a:lnTo>
                  <a:lnTo>
                    <a:pt x="4754" y="5650"/>
                  </a:lnTo>
                  <a:lnTo>
                    <a:pt x="4731" y="5671"/>
                  </a:lnTo>
                  <a:lnTo>
                    <a:pt x="4731" y="5699"/>
                  </a:lnTo>
                  <a:lnTo>
                    <a:pt x="4731" y="5726"/>
                  </a:lnTo>
                  <a:lnTo>
                    <a:pt x="4719" y="5754"/>
                  </a:lnTo>
                  <a:lnTo>
                    <a:pt x="4695" y="5768"/>
                  </a:lnTo>
                  <a:lnTo>
                    <a:pt x="4542" y="5768"/>
                  </a:lnTo>
                  <a:lnTo>
                    <a:pt x="4506" y="5754"/>
                  </a:lnTo>
                  <a:lnTo>
                    <a:pt x="4506" y="5733"/>
                  </a:lnTo>
                  <a:lnTo>
                    <a:pt x="4506" y="5712"/>
                  </a:lnTo>
                  <a:lnTo>
                    <a:pt x="4506" y="5692"/>
                  </a:lnTo>
                  <a:lnTo>
                    <a:pt x="4435" y="5664"/>
                  </a:lnTo>
                  <a:lnTo>
                    <a:pt x="4388" y="5685"/>
                  </a:lnTo>
                  <a:lnTo>
                    <a:pt x="4341" y="5712"/>
                  </a:lnTo>
                  <a:lnTo>
                    <a:pt x="4281" y="5733"/>
                  </a:lnTo>
                  <a:lnTo>
                    <a:pt x="4210" y="5740"/>
                  </a:lnTo>
                  <a:lnTo>
                    <a:pt x="4139" y="5754"/>
                  </a:lnTo>
                  <a:lnTo>
                    <a:pt x="4069" y="5768"/>
                  </a:lnTo>
                  <a:lnTo>
                    <a:pt x="4021" y="5795"/>
                  </a:lnTo>
                  <a:lnTo>
                    <a:pt x="4009" y="5816"/>
                  </a:lnTo>
                  <a:lnTo>
                    <a:pt x="3986" y="5844"/>
                  </a:lnTo>
                  <a:lnTo>
                    <a:pt x="3974" y="5857"/>
                  </a:lnTo>
                  <a:lnTo>
                    <a:pt x="3927" y="5871"/>
                  </a:lnTo>
                  <a:lnTo>
                    <a:pt x="3879" y="5871"/>
                  </a:lnTo>
                  <a:lnTo>
                    <a:pt x="3797" y="5850"/>
                  </a:lnTo>
                  <a:lnTo>
                    <a:pt x="3749" y="5844"/>
                  </a:lnTo>
                  <a:lnTo>
                    <a:pt x="3666" y="5844"/>
                  </a:lnTo>
                  <a:lnTo>
                    <a:pt x="3584" y="5844"/>
                  </a:lnTo>
                  <a:lnTo>
                    <a:pt x="3536" y="5871"/>
                  </a:lnTo>
                  <a:lnTo>
                    <a:pt x="3560" y="5920"/>
                  </a:lnTo>
                  <a:lnTo>
                    <a:pt x="3584" y="5926"/>
                  </a:lnTo>
                  <a:lnTo>
                    <a:pt x="3643" y="5940"/>
                  </a:lnTo>
                  <a:lnTo>
                    <a:pt x="3666" y="5947"/>
                  </a:lnTo>
                  <a:lnTo>
                    <a:pt x="3655" y="5968"/>
                  </a:lnTo>
                  <a:lnTo>
                    <a:pt x="3643" y="5989"/>
                  </a:lnTo>
                  <a:lnTo>
                    <a:pt x="3619" y="6002"/>
                  </a:lnTo>
                  <a:lnTo>
                    <a:pt x="3595" y="6009"/>
                  </a:lnTo>
                  <a:lnTo>
                    <a:pt x="3501" y="5996"/>
                  </a:lnTo>
                  <a:lnTo>
                    <a:pt x="3430" y="5968"/>
                  </a:lnTo>
                  <a:lnTo>
                    <a:pt x="3359" y="5954"/>
                  </a:lnTo>
                  <a:lnTo>
                    <a:pt x="3264" y="5982"/>
                  </a:lnTo>
                  <a:lnTo>
                    <a:pt x="3217" y="6023"/>
                  </a:lnTo>
                  <a:lnTo>
                    <a:pt x="3170" y="6113"/>
                  </a:lnTo>
                  <a:lnTo>
                    <a:pt x="3122" y="6154"/>
                  </a:lnTo>
                  <a:lnTo>
                    <a:pt x="3051" y="6168"/>
                  </a:lnTo>
                  <a:lnTo>
                    <a:pt x="2992" y="6154"/>
                  </a:lnTo>
                  <a:lnTo>
                    <a:pt x="2921" y="6141"/>
                  </a:lnTo>
                  <a:lnTo>
                    <a:pt x="2850" y="6175"/>
                  </a:lnTo>
                  <a:lnTo>
                    <a:pt x="2839" y="6203"/>
                  </a:lnTo>
                  <a:lnTo>
                    <a:pt x="2839" y="6223"/>
                  </a:lnTo>
                  <a:lnTo>
                    <a:pt x="2839" y="6244"/>
                  </a:lnTo>
                  <a:lnTo>
                    <a:pt x="2803" y="6251"/>
                  </a:lnTo>
                  <a:lnTo>
                    <a:pt x="2768" y="6251"/>
                  </a:lnTo>
                  <a:lnTo>
                    <a:pt x="2744" y="6230"/>
                  </a:lnTo>
                  <a:lnTo>
                    <a:pt x="2732" y="6210"/>
                  </a:lnTo>
                  <a:lnTo>
                    <a:pt x="2708" y="6189"/>
                  </a:lnTo>
                  <a:lnTo>
                    <a:pt x="2626" y="6154"/>
                  </a:lnTo>
                  <a:lnTo>
                    <a:pt x="2590" y="6175"/>
                  </a:lnTo>
                  <a:lnTo>
                    <a:pt x="2543" y="6272"/>
                  </a:lnTo>
                  <a:lnTo>
                    <a:pt x="2507" y="6306"/>
                  </a:lnTo>
                  <a:lnTo>
                    <a:pt x="2484" y="6327"/>
                  </a:lnTo>
                  <a:lnTo>
                    <a:pt x="2436" y="6348"/>
                  </a:lnTo>
                  <a:lnTo>
                    <a:pt x="2413" y="6355"/>
                  </a:lnTo>
                  <a:lnTo>
                    <a:pt x="2413" y="6355"/>
                  </a:lnTo>
                  <a:lnTo>
                    <a:pt x="2507" y="6438"/>
                  </a:lnTo>
                  <a:lnTo>
                    <a:pt x="2803" y="6707"/>
                  </a:lnTo>
                  <a:lnTo>
                    <a:pt x="3099" y="6983"/>
                  </a:lnTo>
                  <a:lnTo>
                    <a:pt x="3406" y="7259"/>
                  </a:lnTo>
                  <a:lnTo>
                    <a:pt x="3702" y="7529"/>
                  </a:lnTo>
                  <a:lnTo>
                    <a:pt x="3998" y="7805"/>
                  </a:lnTo>
                  <a:lnTo>
                    <a:pt x="4305" y="8074"/>
                  </a:lnTo>
                  <a:lnTo>
                    <a:pt x="4601" y="8351"/>
                  </a:lnTo>
                  <a:lnTo>
                    <a:pt x="4896" y="8627"/>
                  </a:lnTo>
                  <a:lnTo>
                    <a:pt x="5027" y="8737"/>
                  </a:lnTo>
                  <a:lnTo>
                    <a:pt x="4861" y="8751"/>
                  </a:lnTo>
                  <a:lnTo>
                    <a:pt x="4341" y="8910"/>
                  </a:lnTo>
                  <a:lnTo>
                    <a:pt x="4305" y="8924"/>
                  </a:lnTo>
                  <a:lnTo>
                    <a:pt x="4104" y="8958"/>
                  </a:lnTo>
                  <a:lnTo>
                    <a:pt x="3998" y="8958"/>
                  </a:lnTo>
                  <a:lnTo>
                    <a:pt x="3903" y="8931"/>
                  </a:lnTo>
                  <a:lnTo>
                    <a:pt x="3749" y="8855"/>
                  </a:lnTo>
                  <a:lnTo>
                    <a:pt x="3666" y="8820"/>
                  </a:lnTo>
                  <a:lnTo>
                    <a:pt x="3560" y="8813"/>
                  </a:lnTo>
                  <a:lnTo>
                    <a:pt x="3406" y="8848"/>
                  </a:lnTo>
                  <a:lnTo>
                    <a:pt x="3264" y="8910"/>
                  </a:lnTo>
                  <a:lnTo>
                    <a:pt x="3146" y="8986"/>
                  </a:lnTo>
                  <a:lnTo>
                    <a:pt x="3051" y="9062"/>
                  </a:lnTo>
                  <a:lnTo>
                    <a:pt x="3004" y="9138"/>
                  </a:lnTo>
                  <a:lnTo>
                    <a:pt x="2980" y="9221"/>
                  </a:lnTo>
                  <a:lnTo>
                    <a:pt x="2945" y="9290"/>
                  </a:lnTo>
                  <a:lnTo>
                    <a:pt x="2839" y="9352"/>
                  </a:lnTo>
                  <a:lnTo>
                    <a:pt x="2460" y="9469"/>
                  </a:lnTo>
                  <a:lnTo>
                    <a:pt x="2342" y="9525"/>
                  </a:lnTo>
                  <a:lnTo>
                    <a:pt x="2259" y="9573"/>
                  </a:lnTo>
                  <a:lnTo>
                    <a:pt x="2200" y="9635"/>
                  </a:lnTo>
                  <a:lnTo>
                    <a:pt x="2093" y="9759"/>
                  </a:lnTo>
                  <a:lnTo>
                    <a:pt x="2082" y="9753"/>
                  </a:lnTo>
                  <a:lnTo>
                    <a:pt x="2082" y="9746"/>
                  </a:lnTo>
                  <a:lnTo>
                    <a:pt x="2082" y="9739"/>
                  </a:lnTo>
                  <a:lnTo>
                    <a:pt x="2070" y="9739"/>
                  </a:lnTo>
                  <a:lnTo>
                    <a:pt x="2070" y="9732"/>
                  </a:lnTo>
                  <a:lnTo>
                    <a:pt x="2070" y="9725"/>
                  </a:lnTo>
                  <a:lnTo>
                    <a:pt x="2058" y="9725"/>
                  </a:lnTo>
                  <a:lnTo>
                    <a:pt x="2058" y="9718"/>
                  </a:lnTo>
                  <a:lnTo>
                    <a:pt x="2046" y="9711"/>
                  </a:lnTo>
                  <a:lnTo>
                    <a:pt x="2046" y="9704"/>
                  </a:lnTo>
                  <a:lnTo>
                    <a:pt x="2046" y="9704"/>
                  </a:lnTo>
                  <a:lnTo>
                    <a:pt x="2034" y="9697"/>
                  </a:lnTo>
                  <a:lnTo>
                    <a:pt x="2034" y="9690"/>
                  </a:lnTo>
                  <a:lnTo>
                    <a:pt x="2034" y="9690"/>
                  </a:lnTo>
                  <a:lnTo>
                    <a:pt x="2022" y="9683"/>
                  </a:lnTo>
                  <a:lnTo>
                    <a:pt x="2022" y="9677"/>
                  </a:lnTo>
                  <a:lnTo>
                    <a:pt x="1904" y="9317"/>
                  </a:lnTo>
                  <a:lnTo>
                    <a:pt x="1798" y="8958"/>
                  </a:lnTo>
                  <a:lnTo>
                    <a:pt x="1679" y="8599"/>
                  </a:lnTo>
                  <a:lnTo>
                    <a:pt x="1573" y="8233"/>
                  </a:lnTo>
                  <a:lnTo>
                    <a:pt x="1467" y="7874"/>
                  </a:lnTo>
                  <a:lnTo>
                    <a:pt x="1348" y="7515"/>
                  </a:lnTo>
                  <a:lnTo>
                    <a:pt x="1242" y="7156"/>
                  </a:lnTo>
                  <a:lnTo>
                    <a:pt x="1124" y="6797"/>
                  </a:lnTo>
                  <a:lnTo>
                    <a:pt x="1017" y="6438"/>
                  </a:lnTo>
                  <a:lnTo>
                    <a:pt x="899" y="6078"/>
                  </a:lnTo>
                  <a:lnTo>
                    <a:pt x="792" y="5719"/>
                  </a:lnTo>
                  <a:lnTo>
                    <a:pt x="674" y="5353"/>
                  </a:lnTo>
                  <a:lnTo>
                    <a:pt x="568" y="4994"/>
                  </a:lnTo>
                  <a:lnTo>
                    <a:pt x="449" y="4635"/>
                  </a:lnTo>
                  <a:lnTo>
                    <a:pt x="343" y="4276"/>
                  </a:lnTo>
                  <a:lnTo>
                    <a:pt x="225" y="3917"/>
                  </a:lnTo>
                  <a:lnTo>
                    <a:pt x="189" y="3779"/>
                  </a:lnTo>
                  <a:lnTo>
                    <a:pt x="130" y="3668"/>
                  </a:lnTo>
                  <a:lnTo>
                    <a:pt x="130" y="3620"/>
                  </a:lnTo>
                  <a:lnTo>
                    <a:pt x="59" y="3468"/>
                  </a:lnTo>
                  <a:lnTo>
                    <a:pt x="59" y="3364"/>
                  </a:lnTo>
                  <a:close/>
                </a:path>
              </a:pathLst>
            </a:custGeom>
            <a:grpFill/>
            <a:ln w="12700" cap="rnd" cmpd="sng">
              <a:solidFill>
                <a:schemeClr val="bg2">
                  <a:alpha val="7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0000"/>
                </a:solidFill>
                <a:latin typeface="Arial" panose="020B0604020202020204" pitchFamily="34" charset="0"/>
                <a:cs typeface="Arial" panose="020B0604020202020204" pitchFamily="34" charset="0"/>
              </a:endParaRPr>
            </a:p>
          </p:txBody>
        </p:sp>
      </p:grpSp>
      <p:sp>
        <p:nvSpPr>
          <p:cNvPr id="108" name="Rectangle 107">
            <a:extLst>
              <a:ext uri="{FF2B5EF4-FFF2-40B4-BE49-F238E27FC236}">
                <a16:creationId xmlns:a16="http://schemas.microsoft.com/office/drawing/2014/main" id="{F37D2FDB-1F79-9DD1-D37A-F83E5ED96040}"/>
              </a:ext>
            </a:extLst>
          </p:cNvPr>
          <p:cNvSpPr/>
          <p:nvPr/>
        </p:nvSpPr>
        <p:spPr>
          <a:xfrm>
            <a:off x="10400471" y="1231964"/>
            <a:ext cx="1341764" cy="26120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ts val="1600"/>
              </a:lnSpc>
            </a:pPr>
            <a:r>
              <a:rPr lang="es-CO" sz="1100">
                <a:latin typeface="Verdana" panose="020B0604030504040204" pitchFamily="34" charset="0"/>
                <a:ea typeface="Verdana" panose="020B0604030504040204" pitchFamily="34" charset="0"/>
                <a:cs typeface="Verdana" panose="020B0604030504040204" pitchFamily="34" charset="0"/>
              </a:rPr>
              <a:t>Municipio de Yondó (Antioquia)</a:t>
            </a:r>
          </a:p>
          <a:p>
            <a:pPr>
              <a:lnSpc>
                <a:spcPts val="1600"/>
              </a:lnSpc>
            </a:pPr>
            <a:r>
              <a:rPr lang="es-CO" sz="1100">
                <a:latin typeface="Verdana" panose="020B0604030504040204" pitchFamily="34" charset="0"/>
                <a:ea typeface="Verdana" panose="020B0604030504040204" pitchFamily="34" charset="0"/>
                <a:cs typeface="Verdana" panose="020B0604030504040204" pitchFamily="34" charset="0"/>
              </a:rPr>
              <a:t>DRMI Ciénagas de Barbacoas</a:t>
            </a:r>
          </a:p>
        </p:txBody>
      </p:sp>
      <p:cxnSp>
        <p:nvCxnSpPr>
          <p:cNvPr id="121" name="Connector: Elbow 120">
            <a:extLst>
              <a:ext uri="{FF2B5EF4-FFF2-40B4-BE49-F238E27FC236}">
                <a16:creationId xmlns:a16="http://schemas.microsoft.com/office/drawing/2014/main" id="{D328648A-210A-27E0-F2B8-A730F42324EC}"/>
              </a:ext>
            </a:extLst>
          </p:cNvPr>
          <p:cNvCxnSpPr>
            <a:cxnSpLocks/>
          </p:cNvCxnSpPr>
          <p:nvPr/>
        </p:nvCxnSpPr>
        <p:spPr>
          <a:xfrm flipV="1">
            <a:off x="8777423" y="1792429"/>
            <a:ext cx="1488471" cy="346523"/>
          </a:xfrm>
          <a:prstGeom prst="bentConnector3">
            <a:avLst>
              <a:gd name="adj1" fmla="val 50000"/>
            </a:avLst>
          </a:prstGeom>
          <a:ln w="12700" cap="rnd">
            <a:solidFill>
              <a:srgbClr val="CBD139"/>
            </a:solidFill>
            <a:tailEnd type="triangle"/>
          </a:ln>
        </p:spPr>
        <p:style>
          <a:lnRef idx="2">
            <a:schemeClr val="accent1"/>
          </a:lnRef>
          <a:fillRef idx="0">
            <a:schemeClr val="accent1"/>
          </a:fillRef>
          <a:effectRef idx="1">
            <a:schemeClr val="accent1"/>
          </a:effectRef>
          <a:fontRef idx="minor">
            <a:schemeClr val="tx1"/>
          </a:fontRef>
        </p:style>
      </p:cxnSp>
      <p:grpSp>
        <p:nvGrpSpPr>
          <p:cNvPr id="7" name="Grupo 6">
            <a:extLst>
              <a:ext uri="{FF2B5EF4-FFF2-40B4-BE49-F238E27FC236}">
                <a16:creationId xmlns:a16="http://schemas.microsoft.com/office/drawing/2014/main" id="{1B2CDFA4-4C51-4D4E-8D76-70C1D4B35E1D}"/>
              </a:ext>
            </a:extLst>
          </p:cNvPr>
          <p:cNvGrpSpPr/>
          <p:nvPr/>
        </p:nvGrpSpPr>
        <p:grpSpPr>
          <a:xfrm>
            <a:off x="3230880" y="5307043"/>
            <a:ext cx="8616080" cy="1172978"/>
            <a:chOff x="3230880" y="5351647"/>
            <a:chExt cx="8616080" cy="1172978"/>
          </a:xfrm>
        </p:grpSpPr>
        <p:sp>
          <p:nvSpPr>
            <p:cNvPr id="33" name="Rectangle 32">
              <a:extLst>
                <a:ext uri="{FF2B5EF4-FFF2-40B4-BE49-F238E27FC236}">
                  <a16:creationId xmlns:a16="http://schemas.microsoft.com/office/drawing/2014/main" id="{5D56F38B-2E93-779B-355A-3A9A4BC09F7A}"/>
                </a:ext>
              </a:extLst>
            </p:cNvPr>
            <p:cNvSpPr/>
            <p:nvPr/>
          </p:nvSpPr>
          <p:spPr>
            <a:xfrm>
              <a:off x="3230880" y="5351647"/>
              <a:ext cx="2692399" cy="1172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nSpc>
                  <a:spcPts val="1600"/>
                </a:lnSpc>
                <a:buFont typeface="Arial" panose="020B0604020202020204" pitchFamily="34" charset="0"/>
                <a:buChar char="•"/>
              </a:pPr>
              <a:r>
                <a:rPr lang="es-CO" sz="1000">
                  <a:latin typeface="Verdana" panose="020B0604030504040204" pitchFamily="34" charset="0"/>
                  <a:ea typeface="Verdana" panose="020B0604030504040204" pitchFamily="34" charset="0"/>
                  <a:cs typeface="Verdana" panose="020B0604030504040204" pitchFamily="34" charset="0"/>
                </a:rPr>
                <a:t>Realización de la primera brigada de salud en la comunidad de Bocas de Barbacoas con atención a 89 personas.</a:t>
              </a:r>
            </a:p>
            <a:p>
              <a:pPr marL="171450" indent="-171450">
                <a:lnSpc>
                  <a:spcPts val="1600"/>
                </a:lnSpc>
                <a:buFont typeface="Arial" panose="020B0604020202020204" pitchFamily="34" charset="0"/>
                <a:buChar char="•"/>
              </a:pPr>
              <a:r>
                <a:rPr lang="es-CO" sz="1000">
                  <a:latin typeface="Verdana" panose="020B0604030504040204" pitchFamily="34" charset="0"/>
                  <a:ea typeface="Verdana" panose="020B0604030504040204" pitchFamily="34" charset="0"/>
                  <a:cs typeface="Verdana" panose="020B0604030504040204" pitchFamily="34" charset="0"/>
                </a:rPr>
                <a:t>Acceso a agua potable para 70 familias de la comunidad.</a:t>
              </a:r>
            </a:p>
          </p:txBody>
        </p:sp>
        <p:sp>
          <p:nvSpPr>
            <p:cNvPr id="53" name="Rectangle 32">
              <a:extLst>
                <a:ext uri="{FF2B5EF4-FFF2-40B4-BE49-F238E27FC236}">
                  <a16:creationId xmlns:a16="http://schemas.microsoft.com/office/drawing/2014/main" id="{573D476E-68A8-0149-A196-63A0482BE502}"/>
                </a:ext>
              </a:extLst>
            </p:cNvPr>
            <p:cNvSpPr/>
            <p:nvPr/>
          </p:nvSpPr>
          <p:spPr>
            <a:xfrm>
              <a:off x="6203482" y="5351647"/>
              <a:ext cx="2692800" cy="1172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CO" sz="1000">
                  <a:latin typeface="Verdana" panose="020B0604030504040204" pitchFamily="34" charset="0"/>
                  <a:ea typeface="Verdana" panose="020B0604030504040204" pitchFamily="34" charset="0"/>
                </a:rPr>
                <a:t>10.778,63 hectáreas de </a:t>
              </a:r>
              <a:r>
                <a:rPr lang="pt-BR" sz="1000">
                  <a:latin typeface="Verdana" panose="020B0604030504040204" pitchFamily="34" charset="0"/>
                  <a:ea typeface="Verdana" panose="020B0604030504040204" pitchFamily="34" charset="0"/>
                </a:rPr>
                <a:t>bosque protegidas/conservadas</a:t>
              </a:r>
            </a:p>
            <a:p>
              <a:pPr marL="171450" indent="-171450">
                <a:buFont typeface="Arial" panose="020B0604020202020204" pitchFamily="34" charset="0"/>
                <a:buChar char="•"/>
              </a:pPr>
              <a:r>
                <a:rPr lang="es-CO" sz="1000">
                  <a:latin typeface="Verdana" panose="020B0604030504040204" pitchFamily="34" charset="0"/>
                  <a:ea typeface="Verdana" panose="020B0604030504040204" pitchFamily="34" charset="0"/>
                </a:rPr>
                <a:t>Potencial de reducción de emisiones por 1.293.395,82 toneladas de CO2e en 30 años</a:t>
              </a:r>
            </a:p>
            <a:p>
              <a:pPr marL="171450" indent="-171450">
                <a:buFont typeface="Arial" panose="020B0604020202020204" pitchFamily="34" charset="0"/>
                <a:buChar char="•"/>
              </a:pPr>
              <a:r>
                <a:rPr lang="es-CO" sz="1000">
                  <a:latin typeface="Verdana" panose="020B0604030504040204" pitchFamily="34" charset="0"/>
                  <a:ea typeface="Verdana" panose="020B0604030504040204" pitchFamily="34" charset="0"/>
                </a:rPr>
                <a:t>Tasa de Deforestación regional promedio de 2.17% por año</a:t>
              </a:r>
              <a:endParaRPr lang="es-CO" sz="1000"/>
            </a:p>
          </p:txBody>
        </p:sp>
        <p:sp>
          <p:nvSpPr>
            <p:cNvPr id="54" name="Rectangle 32">
              <a:extLst>
                <a:ext uri="{FF2B5EF4-FFF2-40B4-BE49-F238E27FC236}">
                  <a16:creationId xmlns:a16="http://schemas.microsoft.com/office/drawing/2014/main" id="{18B7852C-3EB1-3D4F-8440-B1FB2B3F59F3}"/>
                </a:ext>
              </a:extLst>
            </p:cNvPr>
            <p:cNvSpPr/>
            <p:nvPr/>
          </p:nvSpPr>
          <p:spPr>
            <a:xfrm>
              <a:off x="9154160" y="5351647"/>
              <a:ext cx="2692800" cy="1172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nSpc>
                  <a:spcPts val="1600"/>
                </a:lnSpc>
                <a:buFont typeface="Arial" panose="020B0604020202020204" pitchFamily="34" charset="0"/>
                <a:buChar char="•"/>
              </a:pPr>
              <a:r>
                <a:rPr lang="es-CO" sz="1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Potencial de 1.293.395 créditos de carbono en 30 años</a:t>
              </a:r>
            </a:p>
            <a:p>
              <a:pPr marL="171450" indent="-171450">
                <a:lnSpc>
                  <a:spcPts val="1600"/>
                </a:lnSpc>
                <a:buFont typeface="Arial" panose="020B0604020202020204" pitchFamily="34" charset="0"/>
                <a:buChar char="•"/>
              </a:pPr>
              <a:r>
                <a:rPr lang="es-CO" sz="1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Esquema de desarrollo y comercialización sin intermediación y sin comisiones para maximizar beneficios para los propietarios</a:t>
              </a:r>
            </a:p>
          </p:txBody>
        </p:sp>
      </p:grpSp>
      <p:grpSp>
        <p:nvGrpSpPr>
          <p:cNvPr id="63" name="Grupo 62">
            <a:extLst>
              <a:ext uri="{FF2B5EF4-FFF2-40B4-BE49-F238E27FC236}">
                <a16:creationId xmlns:a16="http://schemas.microsoft.com/office/drawing/2014/main" id="{A10D3CAA-4C60-2B4B-AAF9-58378C6C35ED}"/>
              </a:ext>
            </a:extLst>
          </p:cNvPr>
          <p:cNvGrpSpPr/>
          <p:nvPr/>
        </p:nvGrpSpPr>
        <p:grpSpPr>
          <a:xfrm>
            <a:off x="344107" y="1222624"/>
            <a:ext cx="6882625" cy="3546353"/>
            <a:chOff x="344107" y="2859400"/>
            <a:chExt cx="6882625" cy="3665225"/>
          </a:xfrm>
        </p:grpSpPr>
        <p:sp>
          <p:nvSpPr>
            <p:cNvPr id="64" name="Rectangle 33">
              <a:extLst>
                <a:ext uri="{FF2B5EF4-FFF2-40B4-BE49-F238E27FC236}">
                  <a16:creationId xmlns:a16="http://schemas.microsoft.com/office/drawing/2014/main" id="{4A7323C3-A210-7845-8330-8FA1583048B4}"/>
                </a:ext>
              </a:extLst>
            </p:cNvPr>
            <p:cNvSpPr/>
            <p:nvPr/>
          </p:nvSpPr>
          <p:spPr>
            <a:xfrm>
              <a:off x="344107" y="2859400"/>
              <a:ext cx="3240000" cy="36652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fontAlgn="base"/>
              <a:r>
                <a:rPr lang="es-ES" sz="1100">
                  <a:solidFill>
                    <a:schemeClr val="tx1">
                      <a:lumMod val="50000"/>
                      <a:lumOff val="50000"/>
                    </a:schemeClr>
                  </a:solidFill>
                  <a:latin typeface="Verdana" panose="020B0604030504040204" pitchFamily="34" charset="0"/>
                  <a:ea typeface="Verdana" panose="020B0604030504040204" pitchFamily="34" charset="0"/>
                </a:rPr>
                <a:t>Este es un proyecto REDD+ (Reducción de Emisiones por Deforestación y Degradación de los Bosques) ubicado en el Magdalena Medio que busca contribuir activamente a la conservación </a:t>
              </a:r>
              <a:r>
                <a:rPr lang="es-CO" sz="1100">
                  <a:solidFill>
                    <a:schemeClr val="tx1">
                      <a:lumMod val="50000"/>
                      <a:lumOff val="50000"/>
                    </a:schemeClr>
                  </a:solidFill>
                  <a:latin typeface="Verdana" panose="020B0604030504040204" pitchFamily="34" charset="0"/>
                  <a:ea typeface="Verdana" panose="020B0604030504040204" pitchFamily="34" charset="0"/>
                </a:rPr>
                <a:t>de los bosques, la biodiversidad y la conectividad ecológica en el DRMI Ciénagas de Barbacoas.</a:t>
              </a:r>
              <a:r>
                <a:rPr lang="es-ES" sz="1100">
                  <a:solidFill>
                    <a:schemeClr val="tx1">
                      <a:lumMod val="50000"/>
                      <a:lumOff val="50000"/>
                    </a:schemeClr>
                  </a:solidFill>
                  <a:latin typeface="Verdana" panose="020B0604030504040204" pitchFamily="34" charset="0"/>
                  <a:ea typeface="Verdana" panose="020B0604030504040204" pitchFamily="34" charset="0"/>
                </a:rPr>
                <a:t> </a:t>
              </a:r>
              <a:r>
                <a:rPr lang="es-CO" sz="1100">
                  <a:solidFill>
                    <a:schemeClr val="tx1">
                      <a:lumMod val="50000"/>
                      <a:lumOff val="50000"/>
                    </a:schemeClr>
                  </a:solidFill>
                  <a:latin typeface="Verdana" panose="020B0604030504040204" pitchFamily="34" charset="0"/>
                  <a:ea typeface="Verdana" panose="020B0604030504040204" pitchFamily="34" charset="0"/>
                </a:rPr>
                <a:t>Este ecosistema, hábitat de numerosas especies amenazadas y endémicas, actualmente se encuentra amenazado por la ganadería extensiva.</a:t>
              </a:r>
              <a:endParaRPr lang="es-ES" sz="1100">
                <a:solidFill>
                  <a:schemeClr val="tx1">
                    <a:lumMod val="50000"/>
                    <a:lumOff val="50000"/>
                  </a:schemeClr>
                </a:solidFill>
                <a:latin typeface="Verdana" panose="020B0604030504040204" pitchFamily="34" charset="0"/>
                <a:ea typeface="Verdana" panose="020B0604030504040204" pitchFamily="34" charset="0"/>
              </a:endParaRPr>
            </a:p>
            <a:p>
              <a:pPr algn="just" fontAlgn="base"/>
              <a:r>
                <a:rPr lang="es-ES" sz="1100">
                  <a:solidFill>
                    <a:schemeClr val="tx1">
                      <a:lumMod val="50000"/>
                      <a:lumOff val="50000"/>
                    </a:schemeClr>
                  </a:solidFill>
                  <a:latin typeface="Verdana" panose="020B0604030504040204" pitchFamily="34" charset="0"/>
                  <a:ea typeface="Verdana" panose="020B0604030504040204" pitchFamily="34" charset="0"/>
                </a:rPr>
                <a:t>El proyecto tiene como principal objetivo, conservar e incrementar la conectividad de los bosques en predios con acuerdos de conservación.</a:t>
              </a:r>
              <a:endParaRPr lang="es-CO" sz="1100">
                <a:solidFill>
                  <a:schemeClr val="tx1">
                    <a:lumMod val="50000"/>
                    <a:lumOff val="50000"/>
                  </a:schemeClr>
                </a:solidFill>
                <a:latin typeface="Verdana" panose="020B0604030504040204" pitchFamily="34" charset="0"/>
                <a:ea typeface="Verdana" panose="020B0604030504040204" pitchFamily="34" charset="0"/>
              </a:endParaRPr>
            </a:p>
            <a:p>
              <a:pPr algn="just"/>
              <a:endParaRPr lang="es-CO" sz="11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5" name="Rectangle 6">
              <a:extLst>
                <a:ext uri="{FF2B5EF4-FFF2-40B4-BE49-F238E27FC236}">
                  <a16:creationId xmlns:a16="http://schemas.microsoft.com/office/drawing/2014/main" id="{6B45A15B-AF47-1D49-86DB-C91BEFAA2711}"/>
                </a:ext>
              </a:extLst>
            </p:cNvPr>
            <p:cNvSpPr/>
            <p:nvPr/>
          </p:nvSpPr>
          <p:spPr>
            <a:xfrm>
              <a:off x="3986732" y="2859401"/>
              <a:ext cx="3240000" cy="35207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rtl="0" fontAlgn="base"/>
              <a:r>
                <a:rPr lang="es-ES" sz="1100">
                  <a:solidFill>
                    <a:schemeClr val="tx1">
                      <a:lumMod val="50000"/>
                      <a:lumOff val="50000"/>
                    </a:schemeClr>
                  </a:solidFill>
                  <a:latin typeface="Verdana" panose="020B0604030504040204" pitchFamily="34" charset="0"/>
                  <a:ea typeface="Verdana" panose="020B0604030504040204" pitchFamily="34" charset="0"/>
                </a:rPr>
                <a:t>Se tiene como objetivo fortalecer el corredor del jaguar, promoviendo la conectividad de los núcleos poblacionales que habitan en Centro América y entran a Colombia por el departamento del Chocó con los que habitan en los Llanos y el Amazonas, permitiendo el intercambio genético y el fortalecimiento de la especie. </a:t>
              </a:r>
            </a:p>
            <a:p>
              <a:pPr algn="just"/>
              <a:endParaRPr lang="es-CO" sz="11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2050" name="Picture 2">
            <a:extLst>
              <a:ext uri="{FF2B5EF4-FFF2-40B4-BE49-F238E27FC236}">
                <a16:creationId xmlns:a16="http://schemas.microsoft.com/office/drawing/2014/main" id="{EAC9430D-7632-12EE-CA0F-882805805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0766" y="2878718"/>
            <a:ext cx="2394848" cy="1347102"/>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uadroTexto 2">
            <a:extLst>
              <a:ext uri="{FF2B5EF4-FFF2-40B4-BE49-F238E27FC236}">
                <a16:creationId xmlns:a16="http://schemas.microsoft.com/office/drawing/2014/main" id="{50AB25F0-A9EE-71AE-E2B3-A271A0067B4C}"/>
              </a:ext>
            </a:extLst>
          </p:cNvPr>
          <p:cNvSpPr txBox="1"/>
          <p:nvPr/>
        </p:nvSpPr>
        <p:spPr>
          <a:xfrm>
            <a:off x="6567056" y="6483928"/>
            <a:ext cx="5624943" cy="3513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s-CO" sz="1100">
                <a:solidFill>
                  <a:srgbClr val="7F7F7F"/>
                </a:solidFill>
                <a:latin typeface="Verdana"/>
                <a:cs typeface="Segoe UI"/>
              </a:rPr>
              <a:t>​</a:t>
            </a:r>
          </a:p>
          <a:p>
            <a:pPr algn="r">
              <a:lnSpc>
                <a:spcPts val="675"/>
              </a:lnSpc>
            </a:pPr>
            <a:r>
              <a:rPr lang="es-CO" sz="800" i="1">
                <a:solidFill>
                  <a:srgbClr val="7F7F7F"/>
                </a:solidFill>
                <a:latin typeface="Verdana"/>
                <a:cs typeface="Segoe UI"/>
              </a:rPr>
              <a:t>*PDD: Proyecto REDD+ Fundación Biodiversa en tierras bajas del Magdalena (En etapa de Validación).</a:t>
            </a:r>
          </a:p>
        </p:txBody>
      </p:sp>
    </p:spTree>
    <p:extLst>
      <p:ext uri="{BB962C8B-B14F-4D97-AF65-F5344CB8AC3E}">
        <p14:creationId xmlns:p14="http://schemas.microsoft.com/office/powerpoint/2010/main" val="382712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D6128FE-B99A-95B7-3075-0CA6A89B7DAB}"/>
              </a:ext>
            </a:extLst>
          </p:cNvPr>
          <p:cNvSpPr/>
          <p:nvPr/>
        </p:nvSpPr>
        <p:spPr>
          <a:xfrm>
            <a:off x="10079665" y="5387328"/>
            <a:ext cx="1550631" cy="11380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000" dirty="0">
                <a:solidFill>
                  <a:srgbClr val="CBD139"/>
                </a:solidFill>
                <a:latin typeface="Verdana" panose="020B0604030504040204" pitchFamily="34" charset="0"/>
                <a:ea typeface="Verdana" panose="020B0604030504040204" pitchFamily="34" charset="0"/>
                <a:cs typeface="Verdana" panose="020B0604030504040204" pitchFamily="34" charset="0"/>
              </a:rPr>
              <a:t>Conozca más sobre este proyecto </a:t>
            </a:r>
            <a:r>
              <a:rPr lang="es-CO" sz="1000" b="1" dirty="0">
                <a:solidFill>
                  <a:srgbClr val="CBD139"/>
                </a:solidFill>
                <a:latin typeface="Verdana" panose="020B0604030504040204" pitchFamily="34" charset="0"/>
                <a:ea typeface="Verdana" panose="020B0604030504040204" pitchFamily="34" charset="0"/>
                <a:cs typeface="Verdana" panose="020B0604030504040204" pitchFamily="34" charset="0"/>
              </a:rPr>
              <a:t>aquí</a:t>
            </a:r>
          </a:p>
          <a:p>
            <a:pPr algn="ctr"/>
            <a:r>
              <a:rPr lang="es-CO" sz="1000" i="1" u="sng" dirty="0">
                <a:solidFill>
                  <a:srgbClr val="00B0F0"/>
                </a:solidFill>
                <a:effectLst/>
                <a:latin typeface="Verdana" panose="020B0604030504040204" pitchFamily="34" charset="0"/>
                <a:ea typeface="Verdan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https://app.ecoregistry.io/projects/230</a:t>
            </a:r>
            <a:endParaRPr lang="es-CO" sz="400" i="1"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Rectangle 31">
            <a:extLst>
              <a:ext uri="{FF2B5EF4-FFF2-40B4-BE49-F238E27FC236}">
                <a16:creationId xmlns:a16="http://schemas.microsoft.com/office/drawing/2014/main" id="{88EA075F-6E1C-2216-A752-5DB6AE7A4F83}"/>
              </a:ext>
            </a:extLst>
          </p:cNvPr>
          <p:cNvSpPr/>
          <p:nvPr/>
        </p:nvSpPr>
        <p:spPr>
          <a:xfrm>
            <a:off x="5979636" y="5387328"/>
            <a:ext cx="3685957" cy="11372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s-CO" sz="1050" dirty="0">
                <a:solidFill>
                  <a:schemeClr val="bg1"/>
                </a:solidFill>
                <a:latin typeface="Verdana" panose="020B0604030504040204" pitchFamily="34" charset="0"/>
                <a:ea typeface="Verdana" panose="020B0604030504040204" pitchFamily="34" charset="0"/>
                <a:cs typeface="Verdana" panose="020B0604030504040204" pitchFamily="34" charset="0"/>
              </a:rPr>
              <a:t>Cristhian De La Pava </a:t>
            </a:r>
            <a:r>
              <a:rPr lang="es-CO" sz="1050" dirty="0" err="1">
                <a:solidFill>
                  <a:schemeClr val="bg1"/>
                </a:solidFill>
                <a:latin typeface="Verdana" panose="020B0604030504040204" pitchFamily="34" charset="0"/>
                <a:ea typeface="Verdana" panose="020B0604030504040204" pitchFamily="34" charset="0"/>
                <a:cs typeface="Verdana" panose="020B0604030504040204" pitchFamily="34" charset="0"/>
              </a:rPr>
              <a:t>Roys</a:t>
            </a:r>
            <a:endParaRPr lang="es-CO"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s-CO" sz="1050" dirty="0">
                <a:solidFill>
                  <a:srgbClr val="00B0F0"/>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cdelapava@isa.com.co</a:t>
            </a:r>
            <a:r>
              <a:rPr lang="es-CO" sz="1050" dirty="0">
                <a:solidFill>
                  <a:srgbClr val="00B0F0"/>
                </a:solidFill>
                <a:latin typeface="Verdana" panose="020B0604030504040204" pitchFamily="34" charset="0"/>
                <a:ea typeface="Verdana" panose="020B0604030504040204" pitchFamily="34" charset="0"/>
                <a:cs typeface="Verdana" panose="020B0604030504040204" pitchFamily="34" charset="0"/>
              </a:rPr>
              <a:t> </a:t>
            </a:r>
          </a:p>
          <a:p>
            <a:endParaRPr lang="es-CO"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s-CO" sz="1050" dirty="0">
                <a:solidFill>
                  <a:schemeClr val="bg1"/>
                </a:solidFill>
                <a:latin typeface="Verdana" panose="020B0604030504040204" pitchFamily="34" charset="0"/>
                <a:ea typeface="Verdana" panose="020B0604030504040204" pitchFamily="34" charset="0"/>
                <a:cs typeface="Verdana" panose="020B0604030504040204" pitchFamily="34" charset="0"/>
              </a:rPr>
              <a:t>Carolina Maldonado Mejía</a:t>
            </a:r>
          </a:p>
          <a:p>
            <a:pPr marL="171450" indent="-171450">
              <a:buFont typeface="Arial" panose="020B0604020202020204" pitchFamily="34" charset="0"/>
              <a:buChar char="•"/>
            </a:pPr>
            <a:r>
              <a:rPr lang="es-CO" sz="1050" dirty="0">
                <a:solidFill>
                  <a:srgbClr val="00B0F0"/>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cmaldonado@isa.com.co</a:t>
            </a:r>
            <a:r>
              <a:rPr lang="es-CO" sz="1050" dirty="0">
                <a:solidFill>
                  <a:srgbClr val="00B0F0"/>
                </a:solidFill>
                <a:latin typeface="Verdana" panose="020B0604030504040204" pitchFamily="34" charset="0"/>
                <a:ea typeface="Verdana" panose="020B0604030504040204" pitchFamily="34" charset="0"/>
                <a:cs typeface="Verdana" panose="020B0604030504040204" pitchFamily="34" charset="0"/>
              </a:rPr>
              <a:t> </a:t>
            </a:r>
          </a:p>
        </p:txBody>
      </p:sp>
      <p:pic>
        <p:nvPicPr>
          <p:cNvPr id="1026" name="Picture 2" descr="Objetivos y metas de desarrollo sostenible - Desarrollo Sostenible">
            <a:extLst>
              <a:ext uri="{FF2B5EF4-FFF2-40B4-BE49-F238E27FC236}">
                <a16:creationId xmlns:a16="http://schemas.microsoft.com/office/drawing/2014/main" id="{819FBCC9-8942-A871-6B81-FAE59EC348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6993" y="5812608"/>
            <a:ext cx="758659" cy="7086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bjetivos y metas de desarrollo sostenible - Desarrollo Sostenible">
            <a:extLst>
              <a:ext uri="{FF2B5EF4-FFF2-40B4-BE49-F238E27FC236}">
                <a16:creationId xmlns:a16="http://schemas.microsoft.com/office/drawing/2014/main" id="{F19A56CC-DEF5-3D4A-F4F2-83824FF850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0265" y="5812608"/>
            <a:ext cx="758659" cy="70861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E948BC65-C526-234F-ACDA-BE9A2D46842A}"/>
              </a:ext>
            </a:extLst>
          </p:cNvPr>
          <p:cNvGrpSpPr/>
          <p:nvPr/>
        </p:nvGrpSpPr>
        <p:grpSpPr>
          <a:xfrm>
            <a:off x="5652525" y="2003057"/>
            <a:ext cx="2819651" cy="2163615"/>
            <a:chOff x="640261" y="2003057"/>
            <a:chExt cx="2819651" cy="2163615"/>
          </a:xfrm>
        </p:grpSpPr>
        <p:grpSp>
          <p:nvGrpSpPr>
            <p:cNvPr id="23" name="Grupo 22">
              <a:extLst>
                <a:ext uri="{FF2B5EF4-FFF2-40B4-BE49-F238E27FC236}">
                  <a16:creationId xmlns:a16="http://schemas.microsoft.com/office/drawing/2014/main" id="{45732823-5778-9342-9247-6D9C71B2A489}"/>
                </a:ext>
              </a:extLst>
            </p:cNvPr>
            <p:cNvGrpSpPr/>
            <p:nvPr/>
          </p:nvGrpSpPr>
          <p:grpSpPr>
            <a:xfrm>
              <a:off x="640261" y="2003057"/>
              <a:ext cx="2819651" cy="509072"/>
              <a:chOff x="640261" y="2003057"/>
              <a:chExt cx="2819651" cy="509072"/>
            </a:xfrm>
          </p:grpSpPr>
          <p:sp>
            <p:nvSpPr>
              <p:cNvPr id="152" name="Oval 48">
                <a:extLst>
                  <a:ext uri="{FF2B5EF4-FFF2-40B4-BE49-F238E27FC236}">
                    <a16:creationId xmlns:a16="http://schemas.microsoft.com/office/drawing/2014/main" id="{810C875E-0685-174E-9E97-EAB492EF1EC5}"/>
                  </a:ext>
                </a:extLst>
              </p:cNvPr>
              <p:cNvSpPr>
                <a:spLocks noChangeAspect="1"/>
              </p:cNvSpPr>
              <p:nvPr/>
            </p:nvSpPr>
            <p:spPr>
              <a:xfrm>
                <a:off x="640261" y="2007927"/>
                <a:ext cx="468000" cy="468000"/>
              </a:xfrm>
              <a:prstGeom prst="ellipse">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400" b="1">
                    <a:solidFill>
                      <a:srgbClr val="CBD139"/>
                    </a:solidFill>
                    <a:latin typeface="Verdana" panose="020B0604030504040204" pitchFamily="34" charset="0"/>
                    <a:ea typeface="Verdana" panose="020B0604030504040204" pitchFamily="34" charset="0"/>
                    <a:cs typeface="Verdana" panose="020B0604030504040204" pitchFamily="34" charset="0"/>
                  </a:rPr>
                  <a:t>1</a:t>
                </a:r>
              </a:p>
            </p:txBody>
          </p:sp>
          <p:sp>
            <p:nvSpPr>
              <p:cNvPr id="153" name="Rectangle 11">
                <a:extLst>
                  <a:ext uri="{FF2B5EF4-FFF2-40B4-BE49-F238E27FC236}">
                    <a16:creationId xmlns:a16="http://schemas.microsoft.com/office/drawing/2014/main" id="{F9EF19BE-05FB-2140-878B-A3A316EE4573}"/>
                  </a:ext>
                </a:extLst>
              </p:cNvPr>
              <p:cNvSpPr/>
              <p:nvPr/>
            </p:nvSpPr>
            <p:spPr>
              <a:xfrm>
                <a:off x="1187124" y="2003057"/>
                <a:ext cx="2272788" cy="509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O" sz="11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3 reservas naturales de la sociedad civil vinculadas al proyecto que conservan 4.121 hectáreas de bosques naturales</a:t>
                </a:r>
              </a:p>
            </p:txBody>
          </p:sp>
        </p:grpSp>
        <p:grpSp>
          <p:nvGrpSpPr>
            <p:cNvPr id="1027" name="Grupo 1026">
              <a:extLst>
                <a:ext uri="{FF2B5EF4-FFF2-40B4-BE49-F238E27FC236}">
                  <a16:creationId xmlns:a16="http://schemas.microsoft.com/office/drawing/2014/main" id="{9BC80514-28AE-9C4A-9678-777763FDDABD}"/>
                </a:ext>
              </a:extLst>
            </p:cNvPr>
            <p:cNvGrpSpPr/>
            <p:nvPr/>
          </p:nvGrpSpPr>
          <p:grpSpPr>
            <a:xfrm>
              <a:off x="640261" y="2830329"/>
              <a:ext cx="2819651" cy="509072"/>
              <a:chOff x="640261" y="2830329"/>
              <a:chExt cx="2819651" cy="509072"/>
            </a:xfrm>
          </p:grpSpPr>
          <p:sp>
            <p:nvSpPr>
              <p:cNvPr id="154" name="Oval 48">
                <a:extLst>
                  <a:ext uri="{FF2B5EF4-FFF2-40B4-BE49-F238E27FC236}">
                    <a16:creationId xmlns:a16="http://schemas.microsoft.com/office/drawing/2014/main" id="{39DE462A-F4E0-9A47-9541-C1F234984854}"/>
                  </a:ext>
                </a:extLst>
              </p:cNvPr>
              <p:cNvSpPr>
                <a:spLocks noChangeAspect="1"/>
              </p:cNvSpPr>
              <p:nvPr/>
            </p:nvSpPr>
            <p:spPr>
              <a:xfrm>
                <a:off x="640261" y="2835199"/>
                <a:ext cx="468000" cy="468000"/>
              </a:xfrm>
              <a:prstGeom prst="ellipse">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400" b="1">
                    <a:solidFill>
                      <a:srgbClr val="CBD139"/>
                    </a:solidFill>
                    <a:latin typeface="Verdana" panose="020B0604030504040204" pitchFamily="34" charset="0"/>
                    <a:ea typeface="Verdana" panose="020B0604030504040204" pitchFamily="34" charset="0"/>
                    <a:cs typeface="Verdana" panose="020B0604030504040204" pitchFamily="34" charset="0"/>
                  </a:rPr>
                  <a:t>2</a:t>
                </a:r>
              </a:p>
            </p:txBody>
          </p:sp>
          <p:sp>
            <p:nvSpPr>
              <p:cNvPr id="155" name="Rectangle 11">
                <a:extLst>
                  <a:ext uri="{FF2B5EF4-FFF2-40B4-BE49-F238E27FC236}">
                    <a16:creationId xmlns:a16="http://schemas.microsoft.com/office/drawing/2014/main" id="{06CABA09-4BF6-3A47-A050-D99D133B5986}"/>
                  </a:ext>
                </a:extLst>
              </p:cNvPr>
              <p:cNvSpPr/>
              <p:nvPr/>
            </p:nvSpPr>
            <p:spPr>
              <a:xfrm>
                <a:off x="1187124" y="2830329"/>
                <a:ext cx="2272788" cy="509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O" sz="11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Esquema de proyecto en un marco de comercio justo, con maximización de beneficios para los propietarios</a:t>
                </a:r>
              </a:p>
            </p:txBody>
          </p:sp>
        </p:grpSp>
        <p:grpSp>
          <p:nvGrpSpPr>
            <p:cNvPr id="1029" name="Grupo 1028">
              <a:extLst>
                <a:ext uri="{FF2B5EF4-FFF2-40B4-BE49-F238E27FC236}">
                  <a16:creationId xmlns:a16="http://schemas.microsoft.com/office/drawing/2014/main" id="{B3BA2CAB-1AF4-ED4A-B8D8-F9CA8FAABB64}"/>
                </a:ext>
              </a:extLst>
            </p:cNvPr>
            <p:cNvGrpSpPr/>
            <p:nvPr/>
          </p:nvGrpSpPr>
          <p:grpSpPr>
            <a:xfrm>
              <a:off x="640261" y="3657600"/>
              <a:ext cx="2819651" cy="509072"/>
              <a:chOff x="640261" y="3657600"/>
              <a:chExt cx="2819651" cy="509072"/>
            </a:xfrm>
          </p:grpSpPr>
          <p:sp>
            <p:nvSpPr>
              <p:cNvPr id="156" name="Oval 48">
                <a:extLst>
                  <a:ext uri="{FF2B5EF4-FFF2-40B4-BE49-F238E27FC236}">
                    <a16:creationId xmlns:a16="http://schemas.microsoft.com/office/drawing/2014/main" id="{859EF4A0-5472-8E4E-A888-E4BC7E566CA2}"/>
                  </a:ext>
                </a:extLst>
              </p:cNvPr>
              <p:cNvSpPr>
                <a:spLocks noChangeAspect="1"/>
              </p:cNvSpPr>
              <p:nvPr/>
            </p:nvSpPr>
            <p:spPr>
              <a:xfrm>
                <a:off x="640261" y="3662470"/>
                <a:ext cx="468000" cy="468000"/>
              </a:xfrm>
              <a:prstGeom prst="ellipse">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400" b="1">
                    <a:solidFill>
                      <a:srgbClr val="CBD139"/>
                    </a:solidFill>
                    <a:latin typeface="Verdana" panose="020B0604030504040204" pitchFamily="34" charset="0"/>
                    <a:ea typeface="Verdana" panose="020B0604030504040204" pitchFamily="34" charset="0"/>
                    <a:cs typeface="Verdana" panose="020B0604030504040204" pitchFamily="34" charset="0"/>
                  </a:rPr>
                  <a:t>3</a:t>
                </a:r>
              </a:p>
            </p:txBody>
          </p:sp>
          <p:sp>
            <p:nvSpPr>
              <p:cNvPr id="157" name="Rectangle 11">
                <a:extLst>
                  <a:ext uri="{FF2B5EF4-FFF2-40B4-BE49-F238E27FC236}">
                    <a16:creationId xmlns:a16="http://schemas.microsoft.com/office/drawing/2014/main" id="{D0B73077-C59C-474D-80B9-485F5BD207C3}"/>
                  </a:ext>
                </a:extLst>
              </p:cNvPr>
              <p:cNvSpPr/>
              <p:nvPr/>
            </p:nvSpPr>
            <p:spPr>
              <a:xfrm>
                <a:off x="1187124" y="3657600"/>
                <a:ext cx="2272788" cy="509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O" sz="11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Selección de estándar de acuerdo con las necesidades del proyecto</a:t>
                </a:r>
              </a:p>
            </p:txBody>
          </p:sp>
        </p:grpSp>
      </p:grpSp>
      <p:grpSp>
        <p:nvGrpSpPr>
          <p:cNvPr id="34" name="Grupo 33">
            <a:extLst>
              <a:ext uri="{FF2B5EF4-FFF2-40B4-BE49-F238E27FC236}">
                <a16:creationId xmlns:a16="http://schemas.microsoft.com/office/drawing/2014/main" id="{C04E3834-C8BC-5049-83C8-48ADB4FAB0CA}"/>
              </a:ext>
            </a:extLst>
          </p:cNvPr>
          <p:cNvGrpSpPr/>
          <p:nvPr/>
        </p:nvGrpSpPr>
        <p:grpSpPr>
          <a:xfrm>
            <a:off x="8848064" y="2003057"/>
            <a:ext cx="2819651" cy="2163615"/>
            <a:chOff x="640261" y="2003057"/>
            <a:chExt cx="2819651" cy="2163615"/>
          </a:xfrm>
        </p:grpSpPr>
        <p:grpSp>
          <p:nvGrpSpPr>
            <p:cNvPr id="35" name="Grupo 34">
              <a:extLst>
                <a:ext uri="{FF2B5EF4-FFF2-40B4-BE49-F238E27FC236}">
                  <a16:creationId xmlns:a16="http://schemas.microsoft.com/office/drawing/2014/main" id="{B353108D-798B-0C4E-91D5-44A71C2870F4}"/>
                </a:ext>
              </a:extLst>
            </p:cNvPr>
            <p:cNvGrpSpPr/>
            <p:nvPr/>
          </p:nvGrpSpPr>
          <p:grpSpPr>
            <a:xfrm>
              <a:off x="640261" y="2003057"/>
              <a:ext cx="2819651" cy="509072"/>
              <a:chOff x="640261" y="2003057"/>
              <a:chExt cx="2819651" cy="509072"/>
            </a:xfrm>
          </p:grpSpPr>
          <p:sp>
            <p:nvSpPr>
              <p:cNvPr id="42" name="Oval 48">
                <a:extLst>
                  <a:ext uri="{FF2B5EF4-FFF2-40B4-BE49-F238E27FC236}">
                    <a16:creationId xmlns:a16="http://schemas.microsoft.com/office/drawing/2014/main" id="{651CEDD4-43EB-064C-AD43-8510A9191919}"/>
                  </a:ext>
                </a:extLst>
              </p:cNvPr>
              <p:cNvSpPr>
                <a:spLocks noChangeAspect="1"/>
              </p:cNvSpPr>
              <p:nvPr/>
            </p:nvSpPr>
            <p:spPr>
              <a:xfrm>
                <a:off x="640261" y="2007927"/>
                <a:ext cx="468000" cy="468000"/>
              </a:xfrm>
              <a:prstGeom prst="ellipse">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400" b="1">
                    <a:solidFill>
                      <a:srgbClr val="CBD139"/>
                    </a:solidFill>
                    <a:latin typeface="Verdana" panose="020B0604030504040204" pitchFamily="34" charset="0"/>
                    <a:ea typeface="Verdana" panose="020B0604030504040204" pitchFamily="34" charset="0"/>
                    <a:cs typeface="Verdana" panose="020B0604030504040204" pitchFamily="34" charset="0"/>
                  </a:rPr>
                  <a:t>1</a:t>
                </a:r>
              </a:p>
            </p:txBody>
          </p:sp>
          <p:sp>
            <p:nvSpPr>
              <p:cNvPr id="43" name="Rectangle 11">
                <a:extLst>
                  <a:ext uri="{FF2B5EF4-FFF2-40B4-BE49-F238E27FC236}">
                    <a16:creationId xmlns:a16="http://schemas.microsoft.com/office/drawing/2014/main" id="{A2850001-ACFC-064C-8F8C-55D484B76734}"/>
                  </a:ext>
                </a:extLst>
              </p:cNvPr>
              <p:cNvSpPr/>
              <p:nvPr/>
            </p:nvSpPr>
            <p:spPr>
              <a:xfrm>
                <a:off x="1187124" y="2003057"/>
                <a:ext cx="2272788" cy="509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O" sz="11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Documento </a:t>
                </a:r>
                <a:r>
                  <a:rPr lang="es-CO" sz="110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PDD</a:t>
                </a:r>
                <a:r>
                  <a:rPr lang="es-CO" sz="11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Cotización de firmas auditoras y selección</a:t>
                </a:r>
              </a:p>
            </p:txBody>
          </p:sp>
        </p:grpSp>
        <p:grpSp>
          <p:nvGrpSpPr>
            <p:cNvPr id="36" name="Grupo 35">
              <a:extLst>
                <a:ext uri="{FF2B5EF4-FFF2-40B4-BE49-F238E27FC236}">
                  <a16:creationId xmlns:a16="http://schemas.microsoft.com/office/drawing/2014/main" id="{C4B9CAA2-E54D-E849-875E-E8B225567460}"/>
                </a:ext>
              </a:extLst>
            </p:cNvPr>
            <p:cNvGrpSpPr/>
            <p:nvPr/>
          </p:nvGrpSpPr>
          <p:grpSpPr>
            <a:xfrm>
              <a:off x="640261" y="2830329"/>
              <a:ext cx="2819651" cy="509072"/>
              <a:chOff x="640261" y="2830329"/>
              <a:chExt cx="2819651" cy="509072"/>
            </a:xfrm>
          </p:grpSpPr>
          <p:sp>
            <p:nvSpPr>
              <p:cNvPr id="40" name="Oval 48">
                <a:extLst>
                  <a:ext uri="{FF2B5EF4-FFF2-40B4-BE49-F238E27FC236}">
                    <a16:creationId xmlns:a16="http://schemas.microsoft.com/office/drawing/2014/main" id="{DECFA3A5-EA2C-C94D-96DD-34D04082E286}"/>
                  </a:ext>
                </a:extLst>
              </p:cNvPr>
              <p:cNvSpPr>
                <a:spLocks noChangeAspect="1"/>
              </p:cNvSpPr>
              <p:nvPr/>
            </p:nvSpPr>
            <p:spPr>
              <a:xfrm>
                <a:off x="640261" y="2835199"/>
                <a:ext cx="468000" cy="468000"/>
              </a:xfrm>
              <a:prstGeom prst="ellipse">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400" b="1">
                    <a:solidFill>
                      <a:srgbClr val="CBD139"/>
                    </a:solidFill>
                    <a:latin typeface="Verdana" panose="020B0604030504040204" pitchFamily="34" charset="0"/>
                    <a:ea typeface="Verdana" panose="020B0604030504040204" pitchFamily="34" charset="0"/>
                    <a:cs typeface="Verdana" panose="020B0604030504040204" pitchFamily="34" charset="0"/>
                  </a:rPr>
                  <a:t>2</a:t>
                </a:r>
              </a:p>
            </p:txBody>
          </p:sp>
          <p:sp>
            <p:nvSpPr>
              <p:cNvPr id="41" name="Rectangle 11">
                <a:extLst>
                  <a:ext uri="{FF2B5EF4-FFF2-40B4-BE49-F238E27FC236}">
                    <a16:creationId xmlns:a16="http://schemas.microsoft.com/office/drawing/2014/main" id="{889517C8-F2C4-2447-B30C-774AB05AC084}"/>
                  </a:ext>
                </a:extLst>
              </p:cNvPr>
              <p:cNvSpPr/>
              <p:nvPr/>
            </p:nvSpPr>
            <p:spPr>
              <a:xfrm>
                <a:off x="1187124" y="2830329"/>
                <a:ext cx="2272788" cy="509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O" sz="11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Pago a ICONTEC para realizar verificaciones del proyecto</a:t>
                </a:r>
              </a:p>
            </p:txBody>
          </p:sp>
        </p:grpSp>
        <p:grpSp>
          <p:nvGrpSpPr>
            <p:cNvPr id="37" name="Grupo 36">
              <a:extLst>
                <a:ext uri="{FF2B5EF4-FFF2-40B4-BE49-F238E27FC236}">
                  <a16:creationId xmlns:a16="http://schemas.microsoft.com/office/drawing/2014/main" id="{178CEA3A-F91D-C145-9C27-7FF2D65AE1AA}"/>
                </a:ext>
              </a:extLst>
            </p:cNvPr>
            <p:cNvGrpSpPr/>
            <p:nvPr/>
          </p:nvGrpSpPr>
          <p:grpSpPr>
            <a:xfrm>
              <a:off x="640261" y="3657600"/>
              <a:ext cx="2819651" cy="509072"/>
              <a:chOff x="640261" y="3657600"/>
              <a:chExt cx="2819651" cy="509072"/>
            </a:xfrm>
          </p:grpSpPr>
          <p:sp>
            <p:nvSpPr>
              <p:cNvPr id="38" name="Oval 48">
                <a:extLst>
                  <a:ext uri="{FF2B5EF4-FFF2-40B4-BE49-F238E27FC236}">
                    <a16:creationId xmlns:a16="http://schemas.microsoft.com/office/drawing/2014/main" id="{CB9B4433-A474-D342-9D37-EB7EA90276E1}"/>
                  </a:ext>
                </a:extLst>
              </p:cNvPr>
              <p:cNvSpPr>
                <a:spLocks noChangeAspect="1"/>
              </p:cNvSpPr>
              <p:nvPr/>
            </p:nvSpPr>
            <p:spPr>
              <a:xfrm>
                <a:off x="640261" y="3662470"/>
                <a:ext cx="468000" cy="468000"/>
              </a:xfrm>
              <a:prstGeom prst="ellipse">
                <a:avLst/>
              </a:prstGeom>
              <a:solidFill>
                <a:srgbClr val="054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400" b="1">
                    <a:solidFill>
                      <a:srgbClr val="CBD139"/>
                    </a:solidFill>
                    <a:latin typeface="Verdana" panose="020B0604030504040204" pitchFamily="34" charset="0"/>
                    <a:ea typeface="Verdana" panose="020B0604030504040204" pitchFamily="34" charset="0"/>
                    <a:cs typeface="Verdana" panose="020B0604030504040204" pitchFamily="34" charset="0"/>
                  </a:rPr>
                  <a:t>3</a:t>
                </a:r>
              </a:p>
            </p:txBody>
          </p:sp>
          <p:sp>
            <p:nvSpPr>
              <p:cNvPr id="39" name="Rectangle 11">
                <a:extLst>
                  <a:ext uri="{FF2B5EF4-FFF2-40B4-BE49-F238E27FC236}">
                    <a16:creationId xmlns:a16="http://schemas.microsoft.com/office/drawing/2014/main" id="{A6C6A04B-320D-4D47-91C1-D5206C0A357D}"/>
                  </a:ext>
                </a:extLst>
              </p:cNvPr>
              <p:cNvSpPr/>
              <p:nvPr/>
            </p:nvSpPr>
            <p:spPr>
              <a:xfrm>
                <a:off x="1187124" y="3657600"/>
                <a:ext cx="2272788" cy="509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O" sz="11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Avances en la negociación para la venta de los créditos de la primera verificación</a:t>
                </a:r>
              </a:p>
            </p:txBody>
          </p:sp>
        </p:grpSp>
      </p:grpSp>
      <p:pic>
        <p:nvPicPr>
          <p:cNvPr id="6" name="Imagen 5">
            <a:extLst>
              <a:ext uri="{FF2B5EF4-FFF2-40B4-BE49-F238E27FC236}">
                <a16:creationId xmlns:a16="http://schemas.microsoft.com/office/drawing/2014/main" id="{2E4CC9BF-9AD8-6B04-C63E-A3276AC29ED2}"/>
              </a:ext>
            </a:extLst>
          </p:cNvPr>
          <p:cNvPicPr>
            <a:picLocks noChangeAspect="1"/>
          </p:cNvPicPr>
          <p:nvPr/>
        </p:nvPicPr>
        <p:blipFill rotWithShape="1">
          <a:blip r:embed="rId7"/>
          <a:srcRect l="5021" t="4639" r="3277" b="5976"/>
          <a:stretch/>
        </p:blipFill>
        <p:spPr>
          <a:xfrm>
            <a:off x="756412" y="5789919"/>
            <a:ext cx="755428" cy="726009"/>
          </a:xfrm>
          <a:prstGeom prst="rect">
            <a:avLst/>
          </a:prstGeom>
        </p:spPr>
      </p:pic>
      <p:pic>
        <p:nvPicPr>
          <p:cNvPr id="7" name="Picture 2">
            <a:extLst>
              <a:ext uri="{FF2B5EF4-FFF2-40B4-BE49-F238E27FC236}">
                <a16:creationId xmlns:a16="http://schemas.microsoft.com/office/drawing/2014/main" id="{71BFCCD1-26F7-6320-E38C-B6ACDEF98C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2373" y="5798615"/>
            <a:ext cx="758659" cy="7260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89A24AEC-F01E-442F-9995-B0FD4FDC84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3482" y="5807313"/>
            <a:ext cx="713403" cy="70861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03B2111-9E3C-7C13-E629-C1A6D3AB64EB}"/>
              </a:ext>
            </a:extLst>
          </p:cNvPr>
          <p:cNvSpPr txBox="1"/>
          <p:nvPr/>
        </p:nvSpPr>
        <p:spPr>
          <a:xfrm>
            <a:off x="6194099" y="6262012"/>
            <a:ext cx="2653965" cy="253916"/>
          </a:xfrm>
          <a:prstGeom prst="rect">
            <a:avLst/>
          </a:prstGeom>
          <a:noFill/>
        </p:spPr>
        <p:txBody>
          <a:bodyPr wrap="square">
            <a:spAutoFit/>
          </a:bodyPr>
          <a:lstStyle/>
          <a:p>
            <a:r>
              <a:rPr lang="es-CO" sz="1050">
                <a:solidFill>
                  <a:schemeClr val="bg1"/>
                </a:solidFill>
                <a:latin typeface="Verdana" panose="020B0604030504040204" pitchFamily="34" charset="0"/>
                <a:ea typeface="Verdana" panose="020B0604030504040204" pitchFamily="34" charset="0"/>
              </a:rPr>
              <a:t>ISA</a:t>
            </a:r>
          </a:p>
        </p:txBody>
      </p:sp>
    </p:spTree>
    <p:extLst>
      <p:ext uri="{BB962C8B-B14F-4D97-AF65-F5344CB8AC3E}">
        <p14:creationId xmlns:p14="http://schemas.microsoft.com/office/powerpoint/2010/main" val="39517753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6dda216-a899-4ab6-ba29-0dda5f7b7a74}" enabled="1" method="Standard" siteId="{a4305987-cf78-4f93-9d64-bf18af65397b}" removed="0"/>
</clbl:labelList>
</file>

<file path=docProps/app.xml><?xml version="1.0" encoding="utf-8"?>
<Properties xmlns="http://schemas.openxmlformats.org/officeDocument/2006/extended-properties" xmlns:vt="http://schemas.openxmlformats.org/officeDocument/2006/docPropsVTypes">
  <TotalTime>0</TotalTime>
  <Words>590</Words>
  <Application>Microsoft Office PowerPoint</Application>
  <PresentationFormat>Panorámica</PresentationFormat>
  <Paragraphs>52</Paragraphs>
  <Slides>3</Slides>
  <Notes>1</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Maira Alejandra Sandoval Maldonado (ETSA SAS)</dc:creator>
  <cp:lastModifiedBy>Maira Alejandra Sandoval Maldonado (ETSA SAS)</cp:lastModifiedBy>
  <cp:revision>24</cp:revision>
  <dcterms:created xsi:type="dcterms:W3CDTF">2024-01-10T13:30:49Z</dcterms:created>
  <dcterms:modified xsi:type="dcterms:W3CDTF">2025-05-19T18:00:30Z</dcterms:modified>
</cp:coreProperties>
</file>