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>
        <p:scale>
          <a:sx n="96" d="100"/>
          <a:sy n="96" d="100"/>
        </p:scale>
        <p:origin x="648" y="1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4F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364398" y="11782435"/>
            <a:ext cx="3350260" cy="4369435"/>
          </a:xfrm>
          <a:custGeom>
            <a:avLst/>
            <a:gdLst/>
            <a:ahLst/>
            <a:cxnLst/>
            <a:rect l="l" t="t" r="r" b="b"/>
            <a:pathLst>
              <a:path w="3350259" h="4369434">
                <a:moveTo>
                  <a:pt x="0" y="4369243"/>
                </a:moveTo>
                <a:lnTo>
                  <a:pt x="3349697" y="4369243"/>
                </a:lnTo>
                <a:lnTo>
                  <a:pt x="3349697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25051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10210" y="16699438"/>
            <a:ext cx="3670935" cy="3404870"/>
          </a:xfrm>
          <a:custGeom>
            <a:avLst/>
            <a:gdLst/>
            <a:ahLst/>
            <a:cxnLst/>
            <a:rect l="l" t="t" r="r" b="b"/>
            <a:pathLst>
              <a:path w="3670934" h="3404869">
                <a:moveTo>
                  <a:pt x="0" y="3404662"/>
                </a:moveTo>
                <a:lnTo>
                  <a:pt x="3670754" y="3404662"/>
                </a:lnTo>
                <a:lnTo>
                  <a:pt x="3670754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581633" y="18315152"/>
            <a:ext cx="6778625" cy="1789430"/>
          </a:xfrm>
          <a:custGeom>
            <a:avLst/>
            <a:gdLst/>
            <a:ahLst/>
            <a:cxnLst/>
            <a:rect l="l" t="t" r="r" b="b"/>
            <a:pathLst>
              <a:path w="6778625" h="1789430">
                <a:moveTo>
                  <a:pt x="6778422" y="0"/>
                </a:moveTo>
                <a:lnTo>
                  <a:pt x="4331576" y="0"/>
                </a:lnTo>
                <a:lnTo>
                  <a:pt x="0" y="0"/>
                </a:lnTo>
                <a:lnTo>
                  <a:pt x="0" y="1788947"/>
                </a:lnTo>
                <a:lnTo>
                  <a:pt x="4331576" y="1788947"/>
                </a:lnTo>
                <a:lnTo>
                  <a:pt x="6778422" y="1788947"/>
                </a:lnTo>
                <a:lnTo>
                  <a:pt x="6778422" y="0"/>
                </a:lnTo>
                <a:close/>
              </a:path>
            </a:pathLst>
          </a:custGeom>
          <a:solidFill>
            <a:srgbClr val="F1A6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4801567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4" y="241299"/>
                </a:moveTo>
                <a:lnTo>
                  <a:pt x="3894275" y="647699"/>
                </a:lnTo>
                <a:lnTo>
                  <a:pt x="2513726" y="1638299"/>
                </a:lnTo>
                <a:lnTo>
                  <a:pt x="1225690" y="2654299"/>
                </a:lnTo>
                <a:lnTo>
                  <a:pt x="657039" y="3111499"/>
                </a:lnTo>
                <a:lnTo>
                  <a:pt x="476238" y="3213099"/>
                </a:lnTo>
                <a:lnTo>
                  <a:pt x="374211" y="3263899"/>
                </a:lnTo>
                <a:lnTo>
                  <a:pt x="313374" y="3289299"/>
                </a:lnTo>
                <a:lnTo>
                  <a:pt x="256142" y="3289299"/>
                </a:lnTo>
                <a:lnTo>
                  <a:pt x="173664" y="3301999"/>
                </a:lnTo>
                <a:lnTo>
                  <a:pt x="80545" y="3327399"/>
                </a:lnTo>
                <a:lnTo>
                  <a:pt x="4413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6" y="6451599"/>
                </a:lnTo>
                <a:lnTo>
                  <a:pt x="11098853" y="952499"/>
                </a:lnTo>
                <a:lnTo>
                  <a:pt x="4871010" y="952499"/>
                </a:lnTo>
                <a:lnTo>
                  <a:pt x="4826925" y="939799"/>
                </a:lnTo>
                <a:lnTo>
                  <a:pt x="4803914" y="927099"/>
                </a:lnTo>
                <a:lnTo>
                  <a:pt x="4786493" y="901699"/>
                </a:lnTo>
                <a:lnTo>
                  <a:pt x="4780405" y="888999"/>
                </a:lnTo>
                <a:lnTo>
                  <a:pt x="4791809" y="876299"/>
                </a:lnTo>
                <a:lnTo>
                  <a:pt x="4805847" y="876299"/>
                </a:lnTo>
                <a:lnTo>
                  <a:pt x="4807658" y="850899"/>
                </a:lnTo>
                <a:lnTo>
                  <a:pt x="4799102" y="838199"/>
                </a:lnTo>
                <a:lnTo>
                  <a:pt x="4769797" y="838199"/>
                </a:lnTo>
                <a:lnTo>
                  <a:pt x="4738154" y="825499"/>
                </a:lnTo>
                <a:lnTo>
                  <a:pt x="4696564" y="812799"/>
                </a:lnTo>
                <a:lnTo>
                  <a:pt x="4656262" y="774699"/>
                </a:lnTo>
                <a:lnTo>
                  <a:pt x="4623876" y="736599"/>
                </a:lnTo>
                <a:lnTo>
                  <a:pt x="4606034" y="711199"/>
                </a:lnTo>
                <a:lnTo>
                  <a:pt x="4612648" y="685799"/>
                </a:lnTo>
                <a:lnTo>
                  <a:pt x="4678010" y="634999"/>
                </a:lnTo>
                <a:lnTo>
                  <a:pt x="4725971" y="609599"/>
                </a:lnTo>
                <a:lnTo>
                  <a:pt x="4776927" y="584199"/>
                </a:lnTo>
                <a:lnTo>
                  <a:pt x="4825485" y="571499"/>
                </a:lnTo>
                <a:lnTo>
                  <a:pt x="4866250" y="546099"/>
                </a:lnTo>
                <a:lnTo>
                  <a:pt x="4910130" y="520699"/>
                </a:lnTo>
                <a:lnTo>
                  <a:pt x="4924251" y="482599"/>
                </a:lnTo>
                <a:lnTo>
                  <a:pt x="4916490" y="444499"/>
                </a:lnTo>
                <a:lnTo>
                  <a:pt x="4894721" y="419099"/>
                </a:lnTo>
                <a:lnTo>
                  <a:pt x="4871395" y="406399"/>
                </a:lnTo>
                <a:lnTo>
                  <a:pt x="4852736" y="393699"/>
                </a:lnTo>
                <a:lnTo>
                  <a:pt x="4837278" y="380999"/>
                </a:lnTo>
                <a:lnTo>
                  <a:pt x="4823555" y="368299"/>
                </a:lnTo>
                <a:lnTo>
                  <a:pt x="4964223" y="368299"/>
                </a:lnTo>
                <a:lnTo>
                  <a:pt x="4935502" y="355599"/>
                </a:lnTo>
                <a:lnTo>
                  <a:pt x="4854679" y="330199"/>
                </a:lnTo>
                <a:lnTo>
                  <a:pt x="4793229" y="292099"/>
                </a:lnTo>
                <a:lnTo>
                  <a:pt x="4754156" y="253999"/>
                </a:lnTo>
                <a:lnTo>
                  <a:pt x="4740464" y="241299"/>
                </a:lnTo>
                <a:close/>
              </a:path>
              <a:path w="11099165" h="6451600">
                <a:moveTo>
                  <a:pt x="1270255" y="1130299"/>
                </a:moveTo>
                <a:lnTo>
                  <a:pt x="1055129" y="1130299"/>
                </a:lnTo>
                <a:lnTo>
                  <a:pt x="1110712" y="1142999"/>
                </a:lnTo>
                <a:lnTo>
                  <a:pt x="1165019" y="1168399"/>
                </a:lnTo>
                <a:lnTo>
                  <a:pt x="1231626" y="1193799"/>
                </a:lnTo>
                <a:lnTo>
                  <a:pt x="1005422" y="1193799"/>
                </a:lnTo>
                <a:lnTo>
                  <a:pt x="1034683" y="1231899"/>
                </a:lnTo>
                <a:lnTo>
                  <a:pt x="968188" y="1231899"/>
                </a:lnTo>
                <a:lnTo>
                  <a:pt x="934023" y="1257299"/>
                </a:lnTo>
                <a:lnTo>
                  <a:pt x="994784" y="1333499"/>
                </a:lnTo>
                <a:lnTo>
                  <a:pt x="1067014" y="1409699"/>
                </a:lnTo>
                <a:lnTo>
                  <a:pt x="1222649" y="1511299"/>
                </a:lnTo>
                <a:lnTo>
                  <a:pt x="1270255" y="1130299"/>
                </a:lnTo>
                <a:close/>
              </a:path>
              <a:path w="11099165" h="6451600">
                <a:moveTo>
                  <a:pt x="1087885" y="1155699"/>
                </a:moveTo>
                <a:lnTo>
                  <a:pt x="1055129" y="1193799"/>
                </a:lnTo>
                <a:lnTo>
                  <a:pt x="1156012" y="1193799"/>
                </a:lnTo>
                <a:lnTo>
                  <a:pt x="1087885" y="1155699"/>
                </a:lnTo>
                <a:close/>
              </a:path>
              <a:path w="11099165" h="6451600">
                <a:moveTo>
                  <a:pt x="1286124" y="1003299"/>
                </a:moveTo>
                <a:lnTo>
                  <a:pt x="774599" y="1003299"/>
                </a:lnTo>
                <a:lnTo>
                  <a:pt x="899565" y="1092199"/>
                </a:lnTo>
                <a:lnTo>
                  <a:pt x="908846" y="1142999"/>
                </a:lnTo>
                <a:lnTo>
                  <a:pt x="978674" y="1168399"/>
                </a:lnTo>
                <a:lnTo>
                  <a:pt x="960599" y="1092199"/>
                </a:lnTo>
                <a:lnTo>
                  <a:pt x="1275016" y="1092199"/>
                </a:lnTo>
                <a:lnTo>
                  <a:pt x="1286124" y="1003299"/>
                </a:lnTo>
                <a:close/>
              </a:path>
              <a:path w="11099165" h="6451600">
                <a:moveTo>
                  <a:pt x="1275016" y="1092199"/>
                </a:moveTo>
                <a:lnTo>
                  <a:pt x="960599" y="1092199"/>
                </a:lnTo>
                <a:lnTo>
                  <a:pt x="994784" y="1142999"/>
                </a:lnTo>
                <a:lnTo>
                  <a:pt x="1055129" y="1130299"/>
                </a:lnTo>
                <a:lnTo>
                  <a:pt x="1270255" y="1130299"/>
                </a:lnTo>
                <a:lnTo>
                  <a:pt x="1275016" y="1092199"/>
                </a:lnTo>
                <a:close/>
              </a:path>
              <a:path w="11099165" h="6451600">
                <a:moveTo>
                  <a:pt x="630646" y="787399"/>
                </a:moveTo>
                <a:lnTo>
                  <a:pt x="297369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3" y="1092199"/>
                </a:lnTo>
                <a:lnTo>
                  <a:pt x="129809" y="1054099"/>
                </a:lnTo>
                <a:lnTo>
                  <a:pt x="190093" y="1054099"/>
                </a:lnTo>
                <a:lnTo>
                  <a:pt x="208644" y="990599"/>
                </a:lnTo>
                <a:lnTo>
                  <a:pt x="332300" y="990599"/>
                </a:lnTo>
                <a:lnTo>
                  <a:pt x="347755" y="965199"/>
                </a:lnTo>
                <a:lnTo>
                  <a:pt x="1290884" y="965199"/>
                </a:lnTo>
                <a:lnTo>
                  <a:pt x="1294058" y="939799"/>
                </a:lnTo>
                <a:lnTo>
                  <a:pt x="1142435" y="888999"/>
                </a:lnTo>
                <a:lnTo>
                  <a:pt x="875481" y="825499"/>
                </a:lnTo>
                <a:lnTo>
                  <a:pt x="630646" y="825499"/>
                </a:lnTo>
                <a:lnTo>
                  <a:pt x="630646" y="787399"/>
                </a:lnTo>
                <a:close/>
              </a:path>
              <a:path w="11099165" h="6451600">
                <a:moveTo>
                  <a:pt x="1290884" y="965199"/>
                </a:moveTo>
                <a:lnTo>
                  <a:pt x="562408" y="965199"/>
                </a:lnTo>
                <a:lnTo>
                  <a:pt x="704811" y="990599"/>
                </a:lnTo>
                <a:lnTo>
                  <a:pt x="718722" y="1028699"/>
                </a:lnTo>
                <a:lnTo>
                  <a:pt x="774599" y="1003299"/>
                </a:lnTo>
                <a:lnTo>
                  <a:pt x="1286124" y="1003299"/>
                </a:lnTo>
                <a:lnTo>
                  <a:pt x="1290884" y="965199"/>
                </a:lnTo>
                <a:close/>
              </a:path>
              <a:path w="11099165" h="6451600">
                <a:moveTo>
                  <a:pt x="332300" y="990599"/>
                </a:moveTo>
                <a:lnTo>
                  <a:pt x="208644" y="990599"/>
                </a:lnTo>
                <a:lnTo>
                  <a:pt x="268929" y="1015999"/>
                </a:lnTo>
                <a:lnTo>
                  <a:pt x="324573" y="1003299"/>
                </a:lnTo>
                <a:lnTo>
                  <a:pt x="332300" y="990599"/>
                </a:lnTo>
                <a:close/>
              </a:path>
              <a:path w="11099165" h="6451600">
                <a:moveTo>
                  <a:pt x="5891446" y="0"/>
                </a:moveTo>
                <a:lnTo>
                  <a:pt x="5782478" y="0"/>
                </a:lnTo>
                <a:lnTo>
                  <a:pt x="5752563" y="12699"/>
                </a:lnTo>
                <a:lnTo>
                  <a:pt x="5728408" y="38099"/>
                </a:lnTo>
                <a:lnTo>
                  <a:pt x="5737404" y="101599"/>
                </a:lnTo>
                <a:lnTo>
                  <a:pt x="5758348" y="152399"/>
                </a:lnTo>
                <a:lnTo>
                  <a:pt x="5770041" y="165099"/>
                </a:lnTo>
                <a:lnTo>
                  <a:pt x="5866994" y="165099"/>
                </a:lnTo>
                <a:lnTo>
                  <a:pt x="5880113" y="177799"/>
                </a:lnTo>
                <a:lnTo>
                  <a:pt x="5883892" y="203199"/>
                </a:lnTo>
                <a:lnTo>
                  <a:pt x="5871290" y="215899"/>
                </a:lnTo>
                <a:lnTo>
                  <a:pt x="5835264" y="241299"/>
                </a:lnTo>
                <a:lnTo>
                  <a:pt x="5783820" y="253999"/>
                </a:lnTo>
                <a:lnTo>
                  <a:pt x="5724963" y="253999"/>
                </a:lnTo>
                <a:lnTo>
                  <a:pt x="5666698" y="266699"/>
                </a:lnTo>
                <a:lnTo>
                  <a:pt x="5579360" y="266699"/>
                </a:lnTo>
                <a:lnTo>
                  <a:pt x="5532487" y="279399"/>
                </a:lnTo>
                <a:lnTo>
                  <a:pt x="5479552" y="292099"/>
                </a:lnTo>
                <a:lnTo>
                  <a:pt x="5368055" y="317499"/>
                </a:lnTo>
                <a:lnTo>
                  <a:pt x="5315775" y="330199"/>
                </a:lnTo>
                <a:lnTo>
                  <a:pt x="5269995" y="342899"/>
                </a:lnTo>
                <a:lnTo>
                  <a:pt x="5233854" y="355599"/>
                </a:lnTo>
                <a:lnTo>
                  <a:pt x="5170212" y="368299"/>
                </a:lnTo>
                <a:lnTo>
                  <a:pt x="5109180" y="368299"/>
                </a:lnTo>
                <a:lnTo>
                  <a:pt x="5063952" y="380999"/>
                </a:lnTo>
                <a:lnTo>
                  <a:pt x="5047722" y="380999"/>
                </a:lnTo>
                <a:lnTo>
                  <a:pt x="5041041" y="393699"/>
                </a:lnTo>
                <a:lnTo>
                  <a:pt x="5020970" y="406399"/>
                </a:lnTo>
                <a:lnTo>
                  <a:pt x="4995468" y="406399"/>
                </a:lnTo>
                <a:lnTo>
                  <a:pt x="4972493" y="419099"/>
                </a:lnTo>
                <a:lnTo>
                  <a:pt x="4964850" y="431799"/>
                </a:lnTo>
                <a:lnTo>
                  <a:pt x="4973889" y="444499"/>
                </a:lnTo>
                <a:lnTo>
                  <a:pt x="4990363" y="482599"/>
                </a:lnTo>
                <a:lnTo>
                  <a:pt x="5005026" y="533399"/>
                </a:lnTo>
                <a:lnTo>
                  <a:pt x="5022965" y="571499"/>
                </a:lnTo>
                <a:lnTo>
                  <a:pt x="5049822" y="596899"/>
                </a:lnTo>
                <a:lnTo>
                  <a:pt x="5077161" y="609599"/>
                </a:lnTo>
                <a:lnTo>
                  <a:pt x="5096547" y="622299"/>
                </a:lnTo>
                <a:lnTo>
                  <a:pt x="5119929" y="634999"/>
                </a:lnTo>
                <a:lnTo>
                  <a:pt x="5157742" y="673099"/>
                </a:lnTo>
                <a:lnTo>
                  <a:pt x="5199284" y="698499"/>
                </a:lnTo>
                <a:lnTo>
                  <a:pt x="5233854" y="749299"/>
                </a:lnTo>
                <a:lnTo>
                  <a:pt x="5244767" y="787399"/>
                </a:lnTo>
                <a:lnTo>
                  <a:pt x="5230604" y="812799"/>
                </a:lnTo>
                <a:lnTo>
                  <a:pt x="5203557" y="850899"/>
                </a:lnTo>
                <a:lnTo>
                  <a:pt x="5175819" y="863599"/>
                </a:lnTo>
                <a:lnTo>
                  <a:pt x="5153529" y="876299"/>
                </a:lnTo>
                <a:lnTo>
                  <a:pt x="5123041" y="901699"/>
                </a:lnTo>
                <a:lnTo>
                  <a:pt x="5081282" y="914399"/>
                </a:lnTo>
                <a:lnTo>
                  <a:pt x="5025177" y="927099"/>
                </a:lnTo>
                <a:lnTo>
                  <a:pt x="4951652" y="952499"/>
                </a:lnTo>
                <a:lnTo>
                  <a:pt x="11098853" y="952499"/>
                </a:lnTo>
                <a:lnTo>
                  <a:pt x="11098877" y="596899"/>
                </a:lnTo>
                <a:lnTo>
                  <a:pt x="8375703" y="596899"/>
                </a:lnTo>
                <a:lnTo>
                  <a:pt x="8173687" y="533399"/>
                </a:lnTo>
                <a:lnTo>
                  <a:pt x="8130600" y="520699"/>
                </a:lnTo>
                <a:lnTo>
                  <a:pt x="6979700" y="520699"/>
                </a:lnTo>
                <a:lnTo>
                  <a:pt x="6929211" y="507999"/>
                </a:lnTo>
                <a:lnTo>
                  <a:pt x="6886907" y="507999"/>
                </a:lnTo>
                <a:lnTo>
                  <a:pt x="6854549" y="482599"/>
                </a:lnTo>
                <a:lnTo>
                  <a:pt x="6833900" y="469899"/>
                </a:lnTo>
                <a:lnTo>
                  <a:pt x="6826722" y="431799"/>
                </a:lnTo>
                <a:lnTo>
                  <a:pt x="6834775" y="406399"/>
                </a:lnTo>
                <a:lnTo>
                  <a:pt x="6844704" y="380999"/>
                </a:lnTo>
                <a:lnTo>
                  <a:pt x="6842417" y="355599"/>
                </a:lnTo>
                <a:lnTo>
                  <a:pt x="6828575" y="342899"/>
                </a:lnTo>
                <a:lnTo>
                  <a:pt x="6803841" y="330199"/>
                </a:lnTo>
                <a:lnTo>
                  <a:pt x="6768877" y="317499"/>
                </a:lnTo>
                <a:lnTo>
                  <a:pt x="6724344" y="292099"/>
                </a:lnTo>
                <a:lnTo>
                  <a:pt x="6670903" y="266699"/>
                </a:lnTo>
                <a:lnTo>
                  <a:pt x="6621651" y="228599"/>
                </a:lnTo>
                <a:lnTo>
                  <a:pt x="6574673" y="215899"/>
                </a:lnTo>
                <a:lnTo>
                  <a:pt x="6081795" y="215899"/>
                </a:lnTo>
                <a:lnTo>
                  <a:pt x="6049942" y="190499"/>
                </a:lnTo>
                <a:lnTo>
                  <a:pt x="6021633" y="165099"/>
                </a:lnTo>
                <a:lnTo>
                  <a:pt x="5997764" y="126999"/>
                </a:lnTo>
                <a:lnTo>
                  <a:pt x="5965118" y="63499"/>
                </a:lnTo>
                <a:lnTo>
                  <a:pt x="5929179" y="25399"/>
                </a:lnTo>
                <a:lnTo>
                  <a:pt x="5891446" y="0"/>
                </a:lnTo>
                <a:close/>
              </a:path>
              <a:path w="11099165" h="6451600">
                <a:moveTo>
                  <a:pt x="9790005" y="368299"/>
                </a:moveTo>
                <a:lnTo>
                  <a:pt x="9741911" y="368299"/>
                </a:lnTo>
                <a:lnTo>
                  <a:pt x="9700291" y="380999"/>
                </a:lnTo>
                <a:lnTo>
                  <a:pt x="9663419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9" y="431799"/>
                </a:lnTo>
                <a:lnTo>
                  <a:pt x="9528925" y="457199"/>
                </a:lnTo>
                <a:lnTo>
                  <a:pt x="9489925" y="482599"/>
                </a:lnTo>
                <a:lnTo>
                  <a:pt x="9445325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4" y="558799"/>
                </a:lnTo>
                <a:lnTo>
                  <a:pt x="9248919" y="558799"/>
                </a:lnTo>
                <a:lnTo>
                  <a:pt x="9200149" y="571499"/>
                </a:lnTo>
                <a:lnTo>
                  <a:pt x="8987131" y="571499"/>
                </a:lnTo>
                <a:lnTo>
                  <a:pt x="8931446" y="584199"/>
                </a:lnTo>
                <a:lnTo>
                  <a:pt x="8658973" y="584199"/>
                </a:lnTo>
                <a:lnTo>
                  <a:pt x="8608545" y="596899"/>
                </a:lnTo>
                <a:lnTo>
                  <a:pt x="11098877" y="596899"/>
                </a:lnTo>
                <a:lnTo>
                  <a:pt x="11098881" y="533399"/>
                </a:lnTo>
                <a:lnTo>
                  <a:pt x="10561003" y="495299"/>
                </a:lnTo>
                <a:lnTo>
                  <a:pt x="10258130" y="469899"/>
                </a:lnTo>
                <a:lnTo>
                  <a:pt x="10079041" y="444499"/>
                </a:lnTo>
                <a:lnTo>
                  <a:pt x="9912514" y="393699"/>
                </a:lnTo>
                <a:lnTo>
                  <a:pt x="9846298" y="380999"/>
                </a:lnTo>
                <a:lnTo>
                  <a:pt x="9790005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12" y="507999"/>
                </a:lnTo>
                <a:lnTo>
                  <a:pt x="6979700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794" y="469899"/>
                </a:moveTo>
                <a:lnTo>
                  <a:pt x="7303826" y="469899"/>
                </a:lnTo>
                <a:lnTo>
                  <a:pt x="7256526" y="482599"/>
                </a:lnTo>
                <a:lnTo>
                  <a:pt x="7212329" y="482599"/>
                </a:lnTo>
                <a:lnTo>
                  <a:pt x="7171200" y="495299"/>
                </a:lnTo>
                <a:lnTo>
                  <a:pt x="7097993" y="495299"/>
                </a:lnTo>
                <a:lnTo>
                  <a:pt x="7065843" y="507999"/>
                </a:lnTo>
                <a:lnTo>
                  <a:pt x="8036512" y="507999"/>
                </a:lnTo>
                <a:lnTo>
                  <a:pt x="7984205" y="495299"/>
                </a:lnTo>
                <a:lnTo>
                  <a:pt x="7927517" y="482599"/>
                </a:lnTo>
                <a:lnTo>
                  <a:pt x="7865794" y="469899"/>
                </a:lnTo>
                <a:close/>
              </a:path>
              <a:path w="11099165" h="6451600">
                <a:moveTo>
                  <a:pt x="7588173" y="457199"/>
                </a:moveTo>
                <a:lnTo>
                  <a:pt x="7524802" y="457199"/>
                </a:lnTo>
                <a:lnTo>
                  <a:pt x="7464718" y="469899"/>
                </a:lnTo>
                <a:lnTo>
                  <a:pt x="7654870" y="469899"/>
                </a:lnTo>
                <a:lnTo>
                  <a:pt x="7588173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8" y="203199"/>
                </a:lnTo>
                <a:lnTo>
                  <a:pt x="6152544" y="215899"/>
                </a:lnTo>
                <a:lnTo>
                  <a:pt x="6574673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17" y="190499"/>
                </a:moveTo>
                <a:lnTo>
                  <a:pt x="6262831" y="190499"/>
                </a:lnTo>
                <a:lnTo>
                  <a:pt x="6226709" y="203199"/>
                </a:lnTo>
                <a:lnTo>
                  <a:pt x="6328670" y="203199"/>
                </a:lnTo>
                <a:lnTo>
                  <a:pt x="6297117" y="190499"/>
                </a:lnTo>
                <a:close/>
              </a:path>
            </a:pathLst>
          </a:custGeom>
          <a:solidFill>
            <a:srgbClr val="F7EEE9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7.png"/><Relationship Id="rId21" Type="http://schemas.openxmlformats.org/officeDocument/2006/relationships/image" Target="../media/image22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63" Type="http://schemas.openxmlformats.org/officeDocument/2006/relationships/image" Target="../media/image64.png"/><Relationship Id="rId68" Type="http://schemas.openxmlformats.org/officeDocument/2006/relationships/image" Target="../media/image69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8" Type="http://schemas.openxmlformats.org/officeDocument/2006/relationships/image" Target="../media/image59.png"/><Relationship Id="rId66" Type="http://schemas.openxmlformats.org/officeDocument/2006/relationships/image" Target="../media/image67.png"/><Relationship Id="rId74" Type="http://schemas.openxmlformats.org/officeDocument/2006/relationships/image" Target="../media/image75.png"/><Relationship Id="rId5" Type="http://schemas.openxmlformats.org/officeDocument/2006/relationships/image" Target="../media/image6.png"/><Relationship Id="rId61" Type="http://schemas.openxmlformats.org/officeDocument/2006/relationships/image" Target="../media/image62.png"/><Relationship Id="rId19" Type="http://schemas.openxmlformats.org/officeDocument/2006/relationships/image" Target="../media/image2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56" Type="http://schemas.openxmlformats.org/officeDocument/2006/relationships/image" Target="../media/image57.png"/><Relationship Id="rId64" Type="http://schemas.openxmlformats.org/officeDocument/2006/relationships/image" Target="../media/image65.png"/><Relationship Id="rId69" Type="http://schemas.openxmlformats.org/officeDocument/2006/relationships/image" Target="../media/image70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72" Type="http://schemas.openxmlformats.org/officeDocument/2006/relationships/image" Target="../media/image73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59" Type="http://schemas.openxmlformats.org/officeDocument/2006/relationships/image" Target="../media/image60.png"/><Relationship Id="rId67" Type="http://schemas.openxmlformats.org/officeDocument/2006/relationships/image" Target="../media/image68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54" Type="http://schemas.openxmlformats.org/officeDocument/2006/relationships/image" Target="../media/image55.png"/><Relationship Id="rId62" Type="http://schemas.openxmlformats.org/officeDocument/2006/relationships/image" Target="../media/image63.png"/><Relationship Id="rId70" Type="http://schemas.openxmlformats.org/officeDocument/2006/relationships/image" Target="../media/image71.png"/><Relationship Id="rId75" Type="http://schemas.openxmlformats.org/officeDocument/2006/relationships/image" Target="../media/image7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57" Type="http://schemas.openxmlformats.org/officeDocument/2006/relationships/image" Target="../media/image58.png"/><Relationship Id="rId10" Type="http://schemas.openxmlformats.org/officeDocument/2006/relationships/image" Target="../media/image11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60" Type="http://schemas.openxmlformats.org/officeDocument/2006/relationships/image" Target="../media/image61.png"/><Relationship Id="rId65" Type="http://schemas.openxmlformats.org/officeDocument/2006/relationships/image" Target="../media/image66.png"/><Relationship Id="rId73" Type="http://schemas.openxmlformats.org/officeDocument/2006/relationships/image" Target="../media/image74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9" Type="http://schemas.openxmlformats.org/officeDocument/2006/relationships/image" Target="../media/image40.png"/><Relationship Id="rId34" Type="http://schemas.openxmlformats.org/officeDocument/2006/relationships/image" Target="../media/image35.png"/><Relationship Id="rId50" Type="http://schemas.openxmlformats.org/officeDocument/2006/relationships/image" Target="../media/image51.png"/><Relationship Id="rId55" Type="http://schemas.openxmlformats.org/officeDocument/2006/relationships/image" Target="../media/image56.png"/><Relationship Id="rId76" Type="http://schemas.openxmlformats.org/officeDocument/2006/relationships/image" Target="../media/image77.png"/><Relationship Id="rId7" Type="http://schemas.openxmlformats.org/officeDocument/2006/relationships/image" Target="../media/image8.png"/><Relationship Id="rId71" Type="http://schemas.openxmlformats.org/officeDocument/2006/relationships/image" Target="../media/image7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8071" y="8526683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9105" y="9459785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73" y="8735642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68328" y="5490212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98688" y="3850637"/>
            <a:ext cx="186055" cy="46990"/>
          </a:xfrm>
          <a:custGeom>
            <a:avLst/>
            <a:gdLst/>
            <a:ahLst/>
            <a:cxnLst/>
            <a:rect l="l" t="t" r="r" b="b"/>
            <a:pathLst>
              <a:path w="186054" h="46989">
                <a:moveTo>
                  <a:pt x="185990" y="678"/>
                </a:moveTo>
                <a:lnTo>
                  <a:pt x="182390" y="18503"/>
                </a:lnTo>
                <a:lnTo>
                  <a:pt x="172575" y="33060"/>
                </a:lnTo>
                <a:lnTo>
                  <a:pt x="158018" y="42875"/>
                </a:lnTo>
                <a:lnTo>
                  <a:pt x="140194" y="46474"/>
                </a:lnTo>
                <a:lnTo>
                  <a:pt x="137397" y="46474"/>
                </a:lnTo>
                <a:lnTo>
                  <a:pt x="119567" y="42875"/>
                </a:lnTo>
                <a:lnTo>
                  <a:pt x="105007" y="33060"/>
                </a:lnTo>
                <a:lnTo>
                  <a:pt x="95191" y="18503"/>
                </a:lnTo>
                <a:lnTo>
                  <a:pt x="91591" y="678"/>
                </a:lnTo>
                <a:lnTo>
                  <a:pt x="91591" y="0"/>
                </a:lnTo>
                <a:lnTo>
                  <a:pt x="87993" y="17824"/>
                </a:lnTo>
                <a:lnTo>
                  <a:pt x="78181" y="32381"/>
                </a:lnTo>
                <a:lnTo>
                  <a:pt x="63624" y="42196"/>
                </a:lnTo>
                <a:lnTo>
                  <a:pt x="45795" y="45795"/>
                </a:lnTo>
                <a:lnTo>
                  <a:pt x="27971" y="42196"/>
                </a:lnTo>
                <a:lnTo>
                  <a:pt x="13414" y="32381"/>
                </a:lnTo>
                <a:lnTo>
                  <a:pt x="3599" y="17824"/>
                </a:lnTo>
                <a:lnTo>
                  <a:pt x="0" y="0"/>
                </a:lnTo>
              </a:path>
            </a:pathLst>
          </a:custGeom>
          <a:ln w="10131">
            <a:solidFill>
              <a:srgbClr val="069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0" y="2833592"/>
            <a:ext cx="13874750" cy="13865860"/>
            <a:chOff x="0" y="2833592"/>
            <a:chExt cx="13874750" cy="13865860"/>
          </a:xfrm>
        </p:grpSpPr>
        <p:sp>
          <p:nvSpPr>
            <p:cNvPr id="8" name="object 8"/>
            <p:cNvSpPr/>
            <p:nvPr/>
          </p:nvSpPr>
          <p:spPr>
            <a:xfrm>
              <a:off x="9730475" y="11782436"/>
              <a:ext cx="2269490" cy="4369435"/>
            </a:xfrm>
            <a:custGeom>
              <a:avLst/>
              <a:gdLst/>
              <a:ahLst/>
              <a:cxnLst/>
              <a:rect l="l" t="t" r="r" b="b"/>
              <a:pathLst>
                <a:path w="2269489" h="4369434">
                  <a:moveTo>
                    <a:pt x="0" y="4369243"/>
                  </a:moveTo>
                  <a:lnTo>
                    <a:pt x="2269339" y="4369243"/>
                  </a:lnTo>
                  <a:lnTo>
                    <a:pt x="2269339" y="0"/>
                  </a:lnTo>
                  <a:lnTo>
                    <a:pt x="0" y="0"/>
                  </a:lnTo>
                  <a:lnTo>
                    <a:pt x="0" y="4369243"/>
                  </a:lnTo>
                  <a:close/>
                </a:path>
              </a:pathLst>
            </a:custGeom>
            <a:solidFill>
              <a:srgbClr val="F1A618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8260" y="4206969"/>
              <a:ext cx="7452562" cy="544506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11234678"/>
              <a:ext cx="6714490" cy="548005"/>
            </a:xfrm>
            <a:custGeom>
              <a:avLst/>
              <a:gdLst/>
              <a:ahLst/>
              <a:cxnLst/>
              <a:rect l="l" t="t" r="r" b="b"/>
              <a:pathLst>
                <a:path w="6714490" h="548004">
                  <a:moveTo>
                    <a:pt x="6714095" y="547757"/>
                  </a:moveTo>
                  <a:lnTo>
                    <a:pt x="0" y="547757"/>
                  </a:lnTo>
                  <a:lnTo>
                    <a:pt x="0" y="0"/>
                  </a:lnTo>
                  <a:lnTo>
                    <a:pt x="6714095" y="0"/>
                  </a:lnTo>
                  <a:lnTo>
                    <a:pt x="6714095" y="547757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6151680"/>
              <a:ext cx="7581644" cy="54775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756262" y="6166375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08611" y="6979083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415489" y="505370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57230" y="4291571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5605" y="2833592"/>
              <a:ext cx="2283929" cy="2635171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6890378" y="4455160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8"/>
                  </a:lnTo>
                  <a:lnTo>
                    <a:pt x="249109" y="27916"/>
                  </a:lnTo>
                  <a:lnTo>
                    <a:pt x="279644" y="56631"/>
                  </a:lnTo>
                  <a:lnTo>
                    <a:pt x="299447" y="92546"/>
                  </a:lnTo>
                  <a:lnTo>
                    <a:pt x="306498" y="133679"/>
                  </a:lnTo>
                  <a:lnTo>
                    <a:pt x="298685" y="176093"/>
                  </a:lnTo>
                  <a:lnTo>
                    <a:pt x="276930" y="212926"/>
                  </a:lnTo>
                  <a:lnTo>
                    <a:pt x="243756" y="241970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0"/>
                  </a:lnTo>
                  <a:lnTo>
                    <a:pt x="29568" y="212926"/>
                  </a:lnTo>
                  <a:lnTo>
                    <a:pt x="7812" y="176093"/>
                  </a:lnTo>
                  <a:lnTo>
                    <a:pt x="0" y="133679"/>
                  </a:lnTo>
                  <a:lnTo>
                    <a:pt x="6999" y="93475"/>
                  </a:lnTo>
                  <a:lnTo>
                    <a:pt x="26576" y="58144"/>
                  </a:lnTo>
                  <a:lnTo>
                    <a:pt x="56600" y="29551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69890" y="4243276"/>
              <a:ext cx="155533" cy="148461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6938843" y="4420605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407880" y="14150143"/>
              <a:ext cx="1270" cy="49530"/>
            </a:xfrm>
            <a:custGeom>
              <a:avLst/>
              <a:gdLst/>
              <a:ahLst/>
              <a:cxnLst/>
              <a:rect l="l" t="t" r="r" b="b"/>
              <a:pathLst>
                <a:path w="1270" h="49530">
                  <a:moveTo>
                    <a:pt x="0" y="49342"/>
                  </a:moveTo>
                  <a:lnTo>
                    <a:pt x="982" y="0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415775" y="14092906"/>
              <a:ext cx="47625" cy="13335"/>
            </a:xfrm>
            <a:custGeom>
              <a:avLst/>
              <a:gdLst/>
              <a:ahLst/>
              <a:cxnLst/>
              <a:rect l="l" t="t" r="r" b="b"/>
              <a:pathLst>
                <a:path w="47625" h="13334">
                  <a:moveTo>
                    <a:pt x="0" y="12826"/>
                  </a:moveTo>
                  <a:lnTo>
                    <a:pt x="47376" y="0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510520" y="14068231"/>
              <a:ext cx="48895" cy="12065"/>
            </a:xfrm>
            <a:custGeom>
              <a:avLst/>
              <a:gdLst/>
              <a:ahLst/>
              <a:cxnLst/>
              <a:rect l="l" t="t" r="r" b="b"/>
              <a:pathLst>
                <a:path w="48895" h="12065">
                  <a:moveTo>
                    <a:pt x="0" y="11844"/>
                  </a:moveTo>
                  <a:lnTo>
                    <a:pt x="48359" y="0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606253" y="14042578"/>
              <a:ext cx="47625" cy="13335"/>
            </a:xfrm>
            <a:custGeom>
              <a:avLst/>
              <a:gdLst/>
              <a:ahLst/>
              <a:cxnLst/>
              <a:rect l="l" t="t" r="r" b="b"/>
              <a:pathLst>
                <a:path w="47625" h="13334">
                  <a:moveTo>
                    <a:pt x="0" y="12826"/>
                  </a:moveTo>
                  <a:lnTo>
                    <a:pt x="47376" y="0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889501" y="13952775"/>
              <a:ext cx="46990" cy="15875"/>
            </a:xfrm>
            <a:custGeom>
              <a:avLst/>
              <a:gdLst/>
              <a:ahLst/>
              <a:cxnLst/>
              <a:rect l="l" t="t" r="r" b="b"/>
              <a:pathLst>
                <a:path w="46990" h="15875">
                  <a:moveTo>
                    <a:pt x="0" y="15785"/>
                  </a:moveTo>
                  <a:lnTo>
                    <a:pt x="46383" y="0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982273" y="13921195"/>
              <a:ext cx="47625" cy="15875"/>
            </a:xfrm>
            <a:custGeom>
              <a:avLst/>
              <a:gdLst/>
              <a:ahLst/>
              <a:cxnLst/>
              <a:rect l="l" t="t" r="r" b="b"/>
              <a:pathLst>
                <a:path w="47625" h="15875">
                  <a:moveTo>
                    <a:pt x="0" y="15785"/>
                  </a:moveTo>
                  <a:lnTo>
                    <a:pt x="41449" y="1965"/>
                  </a:lnTo>
                  <a:lnTo>
                    <a:pt x="47376" y="0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1076031" y="13889616"/>
              <a:ext cx="46990" cy="15875"/>
            </a:xfrm>
            <a:custGeom>
              <a:avLst/>
              <a:gdLst/>
              <a:ahLst/>
              <a:cxnLst/>
              <a:rect l="l" t="t" r="r" b="b"/>
              <a:pathLst>
                <a:path w="46990" h="15875">
                  <a:moveTo>
                    <a:pt x="0" y="15785"/>
                  </a:moveTo>
                  <a:lnTo>
                    <a:pt x="28622" y="5916"/>
                  </a:lnTo>
                  <a:lnTo>
                    <a:pt x="46383" y="0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167816" y="13876782"/>
              <a:ext cx="13970" cy="47625"/>
            </a:xfrm>
            <a:custGeom>
              <a:avLst/>
              <a:gdLst/>
              <a:ahLst/>
              <a:cxnLst/>
              <a:rect l="l" t="t" r="r" b="b"/>
              <a:pathLst>
                <a:path w="13970" h="47625">
                  <a:moveTo>
                    <a:pt x="0" y="0"/>
                  </a:moveTo>
                  <a:lnTo>
                    <a:pt x="13819" y="47366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1195449" y="13971521"/>
              <a:ext cx="15240" cy="47625"/>
            </a:xfrm>
            <a:custGeom>
              <a:avLst/>
              <a:gdLst/>
              <a:ahLst/>
              <a:cxnLst/>
              <a:rect l="l" t="t" r="r" b="b"/>
              <a:pathLst>
                <a:path w="15240" h="47625">
                  <a:moveTo>
                    <a:pt x="0" y="0"/>
                  </a:moveTo>
                  <a:lnTo>
                    <a:pt x="11844" y="42432"/>
                  </a:lnTo>
                  <a:lnTo>
                    <a:pt x="14802" y="47366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238874" y="14058363"/>
              <a:ext cx="33655" cy="36830"/>
            </a:xfrm>
            <a:custGeom>
              <a:avLst/>
              <a:gdLst/>
              <a:ahLst/>
              <a:cxnLst/>
              <a:rect l="l" t="t" r="r" b="b"/>
              <a:pathLst>
                <a:path w="33654" h="36830">
                  <a:moveTo>
                    <a:pt x="0" y="0"/>
                  </a:moveTo>
                  <a:lnTo>
                    <a:pt x="19736" y="23688"/>
                  </a:lnTo>
                  <a:lnTo>
                    <a:pt x="33556" y="36515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309932" y="14126458"/>
              <a:ext cx="38735" cy="31750"/>
            </a:xfrm>
            <a:custGeom>
              <a:avLst/>
              <a:gdLst/>
              <a:ahLst/>
              <a:cxnLst/>
              <a:rect l="l" t="t" r="r" b="b"/>
              <a:pathLst>
                <a:path w="38734" h="31750">
                  <a:moveTo>
                    <a:pt x="0" y="0"/>
                  </a:moveTo>
                  <a:lnTo>
                    <a:pt x="38490" y="31580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385926" y="14189617"/>
              <a:ext cx="38100" cy="31750"/>
            </a:xfrm>
            <a:custGeom>
              <a:avLst/>
              <a:gdLst/>
              <a:ahLst/>
              <a:cxnLst/>
              <a:rect l="l" t="t" r="r" b="b"/>
              <a:pathLst>
                <a:path w="38100" h="31750">
                  <a:moveTo>
                    <a:pt x="0" y="0"/>
                  </a:moveTo>
                  <a:lnTo>
                    <a:pt x="2958" y="2958"/>
                  </a:lnTo>
                  <a:lnTo>
                    <a:pt x="37508" y="31580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461920" y="14252776"/>
              <a:ext cx="38100" cy="31750"/>
            </a:xfrm>
            <a:custGeom>
              <a:avLst/>
              <a:gdLst/>
              <a:ahLst/>
              <a:cxnLst/>
              <a:rect l="l" t="t" r="r" b="b"/>
              <a:pathLst>
                <a:path w="38100" h="31750">
                  <a:moveTo>
                    <a:pt x="0" y="0"/>
                  </a:moveTo>
                  <a:lnTo>
                    <a:pt x="37508" y="31580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539887" y="14312974"/>
              <a:ext cx="40640" cy="27940"/>
            </a:xfrm>
            <a:custGeom>
              <a:avLst/>
              <a:gdLst/>
              <a:ahLst/>
              <a:cxnLst/>
              <a:rect l="l" t="t" r="r" b="b"/>
              <a:pathLst>
                <a:path w="40640" h="27940">
                  <a:moveTo>
                    <a:pt x="0" y="0"/>
                  </a:moveTo>
                  <a:lnTo>
                    <a:pt x="23688" y="15785"/>
                  </a:lnTo>
                  <a:lnTo>
                    <a:pt x="40466" y="27629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620815" y="14369226"/>
              <a:ext cx="40640" cy="29209"/>
            </a:xfrm>
            <a:custGeom>
              <a:avLst/>
              <a:gdLst/>
              <a:ahLst/>
              <a:cxnLst/>
              <a:rect l="l" t="t" r="r" b="b"/>
              <a:pathLst>
                <a:path w="40640" h="29209">
                  <a:moveTo>
                    <a:pt x="0" y="0"/>
                  </a:moveTo>
                  <a:lnTo>
                    <a:pt x="40466" y="28622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701744" y="14426463"/>
              <a:ext cx="42545" cy="26034"/>
            </a:xfrm>
            <a:custGeom>
              <a:avLst/>
              <a:gdLst/>
              <a:ahLst/>
              <a:cxnLst/>
              <a:rect l="l" t="t" r="r" b="b"/>
              <a:pathLst>
                <a:path w="42545" h="26034">
                  <a:moveTo>
                    <a:pt x="0" y="0"/>
                  </a:moveTo>
                  <a:lnTo>
                    <a:pt x="42442" y="25653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785632" y="14477780"/>
              <a:ext cx="42545" cy="26034"/>
            </a:xfrm>
            <a:custGeom>
              <a:avLst/>
              <a:gdLst/>
              <a:ahLst/>
              <a:cxnLst/>
              <a:rect l="l" t="t" r="r" b="b"/>
              <a:pathLst>
                <a:path w="42545" h="26034">
                  <a:moveTo>
                    <a:pt x="0" y="0"/>
                  </a:moveTo>
                  <a:lnTo>
                    <a:pt x="42442" y="25653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869521" y="14530083"/>
              <a:ext cx="40640" cy="29209"/>
            </a:xfrm>
            <a:custGeom>
              <a:avLst/>
              <a:gdLst/>
              <a:ahLst/>
              <a:cxnLst/>
              <a:rect l="l" t="t" r="r" b="b"/>
              <a:pathLst>
                <a:path w="40640" h="29209">
                  <a:moveTo>
                    <a:pt x="0" y="0"/>
                  </a:moveTo>
                  <a:lnTo>
                    <a:pt x="40466" y="28622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949462" y="14587322"/>
              <a:ext cx="40640" cy="29209"/>
            </a:xfrm>
            <a:custGeom>
              <a:avLst/>
              <a:gdLst/>
              <a:ahLst/>
              <a:cxnLst/>
              <a:rect l="l" t="t" r="r" b="b"/>
              <a:pathLst>
                <a:path w="40640" h="29209">
                  <a:moveTo>
                    <a:pt x="0" y="0"/>
                  </a:moveTo>
                  <a:lnTo>
                    <a:pt x="40466" y="28622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030392" y="14644559"/>
              <a:ext cx="40640" cy="29209"/>
            </a:xfrm>
            <a:custGeom>
              <a:avLst/>
              <a:gdLst/>
              <a:ahLst/>
              <a:cxnLst/>
              <a:rect l="l" t="t" r="r" b="b"/>
              <a:pathLst>
                <a:path w="40640" h="29209">
                  <a:moveTo>
                    <a:pt x="0" y="0"/>
                  </a:moveTo>
                  <a:lnTo>
                    <a:pt x="40466" y="28622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110332" y="14701797"/>
              <a:ext cx="40640" cy="29209"/>
            </a:xfrm>
            <a:custGeom>
              <a:avLst/>
              <a:gdLst/>
              <a:ahLst/>
              <a:cxnLst/>
              <a:rect l="l" t="t" r="r" b="b"/>
              <a:pathLst>
                <a:path w="40640" h="29209">
                  <a:moveTo>
                    <a:pt x="0" y="0"/>
                  </a:moveTo>
                  <a:lnTo>
                    <a:pt x="40466" y="28622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191261" y="14758049"/>
              <a:ext cx="40640" cy="29209"/>
            </a:xfrm>
            <a:custGeom>
              <a:avLst/>
              <a:gdLst/>
              <a:ahLst/>
              <a:cxnLst/>
              <a:rect l="l" t="t" r="r" b="b"/>
              <a:pathLst>
                <a:path w="40640" h="29209">
                  <a:moveTo>
                    <a:pt x="0" y="0"/>
                  </a:moveTo>
                  <a:lnTo>
                    <a:pt x="40466" y="28622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272188" y="14815286"/>
              <a:ext cx="38735" cy="31115"/>
            </a:xfrm>
            <a:custGeom>
              <a:avLst/>
              <a:gdLst/>
              <a:ahLst/>
              <a:cxnLst/>
              <a:rect l="l" t="t" r="r" b="b"/>
              <a:pathLst>
                <a:path w="38734" h="31115">
                  <a:moveTo>
                    <a:pt x="0" y="0"/>
                  </a:moveTo>
                  <a:lnTo>
                    <a:pt x="38490" y="30588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350156" y="14875484"/>
              <a:ext cx="38735" cy="31115"/>
            </a:xfrm>
            <a:custGeom>
              <a:avLst/>
              <a:gdLst/>
              <a:ahLst/>
              <a:cxnLst/>
              <a:rect l="l" t="t" r="r" b="b"/>
              <a:pathLst>
                <a:path w="38734" h="31115">
                  <a:moveTo>
                    <a:pt x="0" y="0"/>
                  </a:moveTo>
                  <a:lnTo>
                    <a:pt x="38490" y="30588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9660773" y="11647466"/>
              <a:ext cx="1027430" cy="4793615"/>
            </a:xfrm>
            <a:custGeom>
              <a:avLst/>
              <a:gdLst/>
              <a:ahLst/>
              <a:cxnLst/>
              <a:rect l="l" t="t" r="r" b="b"/>
              <a:pathLst>
                <a:path w="1027429" h="4793615">
                  <a:moveTo>
                    <a:pt x="1018513" y="0"/>
                  </a:moveTo>
                  <a:lnTo>
                    <a:pt x="1027398" y="11844"/>
                  </a:lnTo>
                  <a:lnTo>
                    <a:pt x="991866" y="86839"/>
                  </a:lnTo>
                  <a:lnTo>
                    <a:pt x="979039" y="393753"/>
                  </a:lnTo>
                  <a:lnTo>
                    <a:pt x="987915" y="416459"/>
                  </a:lnTo>
                  <a:lnTo>
                    <a:pt x="987915" y="417441"/>
                  </a:lnTo>
                  <a:lnTo>
                    <a:pt x="748094" y="522053"/>
                  </a:lnTo>
                  <a:lnTo>
                    <a:pt x="0" y="865471"/>
                  </a:lnTo>
                  <a:lnTo>
                    <a:pt x="24671" y="938502"/>
                  </a:lnTo>
                  <a:lnTo>
                    <a:pt x="216142" y="1063832"/>
                  </a:lnTo>
                  <a:lnTo>
                    <a:pt x="102645" y="1891806"/>
                  </a:lnTo>
                  <a:lnTo>
                    <a:pt x="59767" y="2077340"/>
                  </a:lnTo>
                  <a:lnTo>
                    <a:pt x="236740" y="2086226"/>
                  </a:lnTo>
                  <a:lnTo>
                    <a:pt x="509256" y="2335895"/>
                  </a:lnTo>
                  <a:lnTo>
                    <a:pt x="601040" y="2382278"/>
                  </a:lnTo>
                  <a:lnTo>
                    <a:pt x="656310" y="2424711"/>
                  </a:lnTo>
                  <a:lnTo>
                    <a:pt x="660261" y="2549059"/>
                  </a:lnTo>
                  <a:lnTo>
                    <a:pt x="661244" y="2550041"/>
                  </a:lnTo>
                  <a:lnTo>
                    <a:pt x="746118" y="2588532"/>
                  </a:lnTo>
                  <a:lnTo>
                    <a:pt x="758945" y="2673407"/>
                  </a:lnTo>
                  <a:lnTo>
                    <a:pt x="680981" y="3335583"/>
                  </a:lnTo>
                  <a:lnTo>
                    <a:pt x="680981" y="3419465"/>
                  </a:lnTo>
                  <a:lnTo>
                    <a:pt x="611902" y="3914871"/>
                  </a:lnTo>
                  <a:lnTo>
                    <a:pt x="607950" y="3972116"/>
                  </a:lnTo>
                  <a:lnTo>
                    <a:pt x="539135" y="4507148"/>
                  </a:lnTo>
                  <a:lnTo>
                    <a:pt x="502346" y="4793180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323406" y="12660815"/>
              <a:ext cx="472376" cy="530067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347265" y="12988857"/>
              <a:ext cx="420390" cy="671578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9351491" y="12617393"/>
              <a:ext cx="38735" cy="59055"/>
            </a:xfrm>
            <a:custGeom>
              <a:avLst/>
              <a:gdLst/>
              <a:ahLst/>
              <a:cxnLst/>
              <a:rect l="l" t="t" r="r" b="b"/>
              <a:pathLst>
                <a:path w="38734" h="59054">
                  <a:moveTo>
                    <a:pt x="24569" y="0"/>
                  </a:moveTo>
                  <a:lnTo>
                    <a:pt x="4544" y="11545"/>
                  </a:lnTo>
                  <a:lnTo>
                    <a:pt x="0" y="13961"/>
                  </a:lnTo>
                  <a:lnTo>
                    <a:pt x="14326" y="58663"/>
                  </a:lnTo>
                  <a:lnTo>
                    <a:pt x="38713" y="43425"/>
                  </a:lnTo>
                  <a:lnTo>
                    <a:pt x="24569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351491" y="12617393"/>
              <a:ext cx="38713" cy="58663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652642" y="13235780"/>
              <a:ext cx="108542" cy="424655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594012" y="13679094"/>
              <a:ext cx="216355" cy="445101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9144041" y="14093133"/>
              <a:ext cx="161925" cy="52705"/>
            </a:xfrm>
            <a:custGeom>
              <a:avLst/>
              <a:gdLst/>
              <a:ahLst/>
              <a:cxnLst/>
              <a:rect l="l" t="t" r="r" b="b"/>
              <a:pathLst>
                <a:path w="161925" h="52705">
                  <a:moveTo>
                    <a:pt x="8429" y="0"/>
                  </a:moveTo>
                  <a:lnTo>
                    <a:pt x="0" y="31064"/>
                  </a:lnTo>
                  <a:lnTo>
                    <a:pt x="49797" y="46069"/>
                  </a:lnTo>
                  <a:lnTo>
                    <a:pt x="157833" y="52199"/>
                  </a:lnTo>
                  <a:lnTo>
                    <a:pt x="161663" y="31064"/>
                  </a:lnTo>
                  <a:lnTo>
                    <a:pt x="33342" y="4853"/>
                  </a:lnTo>
                  <a:lnTo>
                    <a:pt x="842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144041" y="14093133"/>
              <a:ext cx="161663" cy="52199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956369" y="14021826"/>
              <a:ext cx="424625" cy="488962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184333" y="13946918"/>
              <a:ext cx="1172355" cy="1025666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024518" y="14124197"/>
              <a:ext cx="277359" cy="4222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301870" y="14139628"/>
              <a:ext cx="185990" cy="137711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240735" y="14250928"/>
              <a:ext cx="244307" cy="256913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9184327" y="14477304"/>
              <a:ext cx="136901" cy="154692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12438066" y="14933915"/>
              <a:ext cx="19685" cy="15875"/>
            </a:xfrm>
            <a:custGeom>
              <a:avLst/>
              <a:gdLst/>
              <a:ahLst/>
              <a:cxnLst/>
              <a:rect l="l" t="t" r="r" b="b"/>
              <a:pathLst>
                <a:path w="19684" h="15875">
                  <a:moveTo>
                    <a:pt x="0" y="0"/>
                  </a:moveTo>
                  <a:lnTo>
                    <a:pt x="19402" y="15856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2494352" y="14979910"/>
              <a:ext cx="645795" cy="527685"/>
            </a:xfrm>
            <a:custGeom>
              <a:avLst/>
              <a:gdLst/>
              <a:ahLst/>
              <a:cxnLst/>
              <a:rect l="l" t="t" r="r" b="b"/>
              <a:pathLst>
                <a:path w="645795" h="527684">
                  <a:moveTo>
                    <a:pt x="0" y="0"/>
                  </a:moveTo>
                  <a:lnTo>
                    <a:pt x="645469" y="527453"/>
                  </a:lnTo>
                </a:path>
              </a:pathLst>
            </a:custGeom>
            <a:ln w="6261">
              <a:solidFill>
                <a:srgbClr val="A3AFC1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3158258" y="15522434"/>
              <a:ext cx="19685" cy="15875"/>
            </a:xfrm>
            <a:custGeom>
              <a:avLst/>
              <a:gdLst/>
              <a:ahLst/>
              <a:cxnLst/>
              <a:rect l="l" t="t" r="r" b="b"/>
              <a:pathLst>
                <a:path w="19684" h="15875">
                  <a:moveTo>
                    <a:pt x="0" y="0"/>
                  </a:moveTo>
                  <a:lnTo>
                    <a:pt x="19402" y="15856"/>
                  </a:lnTo>
                </a:path>
              </a:pathLst>
            </a:custGeom>
            <a:ln w="6261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2156935" y="12720432"/>
              <a:ext cx="1717675" cy="1717675"/>
            </a:xfrm>
            <a:custGeom>
              <a:avLst/>
              <a:gdLst/>
              <a:ahLst/>
              <a:cxnLst/>
              <a:rect l="l" t="t" r="r" b="b"/>
              <a:pathLst>
                <a:path w="1717674" h="1717675">
                  <a:moveTo>
                    <a:pt x="858683" y="0"/>
                  </a:moveTo>
                  <a:lnTo>
                    <a:pt x="92635" y="0"/>
                  </a:lnTo>
                  <a:lnTo>
                    <a:pt x="56575" y="7280"/>
                  </a:lnTo>
                  <a:lnTo>
                    <a:pt x="27130" y="27135"/>
                  </a:lnTo>
                  <a:lnTo>
                    <a:pt x="7279" y="56584"/>
                  </a:lnTo>
                  <a:lnTo>
                    <a:pt x="0" y="92645"/>
                  </a:lnTo>
                  <a:lnTo>
                    <a:pt x="0" y="858693"/>
                  </a:lnTo>
                  <a:lnTo>
                    <a:pt x="1359" y="907420"/>
                  </a:lnTo>
                  <a:lnTo>
                    <a:pt x="5388" y="955434"/>
                  </a:lnTo>
                  <a:lnTo>
                    <a:pt x="12016" y="1002662"/>
                  </a:lnTo>
                  <a:lnTo>
                    <a:pt x="21168" y="1049032"/>
                  </a:lnTo>
                  <a:lnTo>
                    <a:pt x="32774" y="1094472"/>
                  </a:lnTo>
                  <a:lnTo>
                    <a:pt x="46760" y="1138908"/>
                  </a:lnTo>
                  <a:lnTo>
                    <a:pt x="63053" y="1182269"/>
                  </a:lnTo>
                  <a:lnTo>
                    <a:pt x="81582" y="1224482"/>
                  </a:lnTo>
                  <a:lnTo>
                    <a:pt x="102274" y="1265474"/>
                  </a:lnTo>
                  <a:lnTo>
                    <a:pt x="125056" y="1305173"/>
                  </a:lnTo>
                  <a:lnTo>
                    <a:pt x="149856" y="1343507"/>
                  </a:lnTo>
                  <a:lnTo>
                    <a:pt x="176602" y="1380403"/>
                  </a:lnTo>
                  <a:lnTo>
                    <a:pt x="205220" y="1415788"/>
                  </a:lnTo>
                  <a:lnTo>
                    <a:pt x="235639" y="1449590"/>
                  </a:lnTo>
                  <a:lnTo>
                    <a:pt x="267786" y="1481737"/>
                  </a:lnTo>
                  <a:lnTo>
                    <a:pt x="301588" y="1512156"/>
                  </a:lnTo>
                  <a:lnTo>
                    <a:pt x="336973" y="1540774"/>
                  </a:lnTo>
                  <a:lnTo>
                    <a:pt x="373869" y="1567520"/>
                  </a:lnTo>
                  <a:lnTo>
                    <a:pt x="412203" y="1592320"/>
                  </a:lnTo>
                  <a:lnTo>
                    <a:pt x="451902" y="1615102"/>
                  </a:lnTo>
                  <a:lnTo>
                    <a:pt x="492894" y="1635794"/>
                  </a:lnTo>
                  <a:lnTo>
                    <a:pt x="535107" y="1654323"/>
                  </a:lnTo>
                  <a:lnTo>
                    <a:pt x="578468" y="1670616"/>
                  </a:lnTo>
                  <a:lnTo>
                    <a:pt x="622904" y="1684602"/>
                  </a:lnTo>
                  <a:lnTo>
                    <a:pt x="668344" y="1696208"/>
                  </a:lnTo>
                  <a:lnTo>
                    <a:pt x="714714" y="1705360"/>
                  </a:lnTo>
                  <a:lnTo>
                    <a:pt x="761942" y="1711988"/>
                  </a:lnTo>
                  <a:lnTo>
                    <a:pt x="809956" y="1716017"/>
                  </a:lnTo>
                  <a:lnTo>
                    <a:pt x="858683" y="1717376"/>
                  </a:lnTo>
                  <a:lnTo>
                    <a:pt x="907410" y="1716017"/>
                  </a:lnTo>
                  <a:lnTo>
                    <a:pt x="955424" y="1711988"/>
                  </a:lnTo>
                  <a:lnTo>
                    <a:pt x="1002652" y="1705360"/>
                  </a:lnTo>
                  <a:lnTo>
                    <a:pt x="1049022" y="1696208"/>
                  </a:lnTo>
                  <a:lnTo>
                    <a:pt x="1094462" y="1684602"/>
                  </a:lnTo>
                  <a:lnTo>
                    <a:pt x="1138898" y="1670616"/>
                  </a:lnTo>
                  <a:lnTo>
                    <a:pt x="1182259" y="1654323"/>
                  </a:lnTo>
                  <a:lnTo>
                    <a:pt x="1224472" y="1635794"/>
                  </a:lnTo>
                  <a:lnTo>
                    <a:pt x="1265464" y="1615102"/>
                  </a:lnTo>
                  <a:lnTo>
                    <a:pt x="1305163" y="1592320"/>
                  </a:lnTo>
                  <a:lnTo>
                    <a:pt x="1343497" y="1567520"/>
                  </a:lnTo>
                  <a:lnTo>
                    <a:pt x="1380393" y="1540774"/>
                  </a:lnTo>
                  <a:lnTo>
                    <a:pt x="1415778" y="1512156"/>
                  </a:lnTo>
                  <a:lnTo>
                    <a:pt x="1449580" y="1481737"/>
                  </a:lnTo>
                  <a:lnTo>
                    <a:pt x="1481727" y="1449590"/>
                  </a:lnTo>
                  <a:lnTo>
                    <a:pt x="1512146" y="1415788"/>
                  </a:lnTo>
                  <a:lnTo>
                    <a:pt x="1540764" y="1380403"/>
                  </a:lnTo>
                  <a:lnTo>
                    <a:pt x="1567510" y="1343507"/>
                  </a:lnTo>
                  <a:lnTo>
                    <a:pt x="1592310" y="1305173"/>
                  </a:lnTo>
                  <a:lnTo>
                    <a:pt x="1615092" y="1265474"/>
                  </a:lnTo>
                  <a:lnTo>
                    <a:pt x="1635784" y="1224482"/>
                  </a:lnTo>
                  <a:lnTo>
                    <a:pt x="1654313" y="1182269"/>
                  </a:lnTo>
                  <a:lnTo>
                    <a:pt x="1670606" y="1138908"/>
                  </a:lnTo>
                  <a:lnTo>
                    <a:pt x="1684592" y="1094472"/>
                  </a:lnTo>
                  <a:lnTo>
                    <a:pt x="1696198" y="1049032"/>
                  </a:lnTo>
                  <a:lnTo>
                    <a:pt x="1705350" y="1002662"/>
                  </a:lnTo>
                  <a:lnTo>
                    <a:pt x="1711977" y="955434"/>
                  </a:lnTo>
                  <a:lnTo>
                    <a:pt x="1716007" y="907420"/>
                  </a:lnTo>
                  <a:lnTo>
                    <a:pt x="1717366" y="858693"/>
                  </a:lnTo>
                  <a:lnTo>
                    <a:pt x="1716007" y="809966"/>
                  </a:lnTo>
                  <a:lnTo>
                    <a:pt x="1711977" y="761952"/>
                  </a:lnTo>
                  <a:lnTo>
                    <a:pt x="1705350" y="714724"/>
                  </a:lnTo>
                  <a:lnTo>
                    <a:pt x="1696198" y="668353"/>
                  </a:lnTo>
                  <a:lnTo>
                    <a:pt x="1684592" y="622914"/>
                  </a:lnTo>
                  <a:lnTo>
                    <a:pt x="1670606" y="578477"/>
                  </a:lnTo>
                  <a:lnTo>
                    <a:pt x="1654313" y="535116"/>
                  </a:lnTo>
                  <a:lnTo>
                    <a:pt x="1635784" y="492902"/>
                  </a:lnTo>
                  <a:lnTo>
                    <a:pt x="1615092" y="451910"/>
                  </a:lnTo>
                  <a:lnTo>
                    <a:pt x="1592310" y="412210"/>
                  </a:lnTo>
                  <a:lnTo>
                    <a:pt x="1567510" y="373876"/>
                  </a:lnTo>
                  <a:lnTo>
                    <a:pt x="1540764" y="336980"/>
                  </a:lnTo>
                  <a:lnTo>
                    <a:pt x="1512146" y="301594"/>
                  </a:lnTo>
                  <a:lnTo>
                    <a:pt x="1481727" y="267791"/>
                  </a:lnTo>
                  <a:lnTo>
                    <a:pt x="1449580" y="235644"/>
                  </a:lnTo>
                  <a:lnTo>
                    <a:pt x="1415778" y="205224"/>
                  </a:lnTo>
                  <a:lnTo>
                    <a:pt x="1380393" y="176605"/>
                  </a:lnTo>
                  <a:lnTo>
                    <a:pt x="1343497" y="149859"/>
                  </a:lnTo>
                  <a:lnTo>
                    <a:pt x="1305163" y="125059"/>
                  </a:lnTo>
                  <a:lnTo>
                    <a:pt x="1265464" y="102276"/>
                  </a:lnTo>
                  <a:lnTo>
                    <a:pt x="1224472" y="81584"/>
                  </a:lnTo>
                  <a:lnTo>
                    <a:pt x="1182259" y="63055"/>
                  </a:lnTo>
                  <a:lnTo>
                    <a:pt x="1138898" y="46761"/>
                  </a:lnTo>
                  <a:lnTo>
                    <a:pt x="1094462" y="32775"/>
                  </a:lnTo>
                  <a:lnTo>
                    <a:pt x="1049022" y="21169"/>
                  </a:lnTo>
                  <a:lnTo>
                    <a:pt x="1002652" y="12016"/>
                  </a:lnTo>
                  <a:lnTo>
                    <a:pt x="955424" y="5388"/>
                  </a:lnTo>
                  <a:lnTo>
                    <a:pt x="907410" y="1359"/>
                  </a:lnTo>
                  <a:lnTo>
                    <a:pt x="858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3606546" y="13713213"/>
              <a:ext cx="635" cy="30480"/>
            </a:xfrm>
            <a:custGeom>
              <a:avLst/>
              <a:gdLst/>
              <a:ahLst/>
              <a:cxnLst/>
              <a:rect l="l" t="t" r="r" b="b"/>
              <a:pathLst>
                <a:path w="634" h="30480">
                  <a:moveTo>
                    <a:pt x="0" y="29888"/>
                  </a:moveTo>
                  <a:lnTo>
                    <a:pt x="597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3611327" y="13678544"/>
              <a:ext cx="29209" cy="8255"/>
            </a:xfrm>
            <a:custGeom>
              <a:avLst/>
              <a:gdLst/>
              <a:ahLst/>
              <a:cxnLst/>
              <a:rect l="l" t="t" r="r" b="b"/>
              <a:pathLst>
                <a:path w="29209" h="8255">
                  <a:moveTo>
                    <a:pt x="0" y="7771"/>
                  </a:moveTo>
                  <a:lnTo>
                    <a:pt x="28693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3668716" y="13663600"/>
              <a:ext cx="29845" cy="7620"/>
            </a:xfrm>
            <a:custGeom>
              <a:avLst/>
              <a:gdLst/>
              <a:ahLst/>
              <a:cxnLst/>
              <a:rect l="l" t="t" r="r" b="b"/>
              <a:pathLst>
                <a:path w="29844" h="7619">
                  <a:moveTo>
                    <a:pt x="0" y="7173"/>
                  </a:moveTo>
                  <a:lnTo>
                    <a:pt x="29291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3726703" y="13648059"/>
              <a:ext cx="29209" cy="8255"/>
            </a:xfrm>
            <a:custGeom>
              <a:avLst/>
              <a:gdLst/>
              <a:ahLst/>
              <a:cxnLst/>
              <a:rect l="l" t="t" r="r" b="b"/>
              <a:pathLst>
                <a:path w="29209" h="8255">
                  <a:moveTo>
                    <a:pt x="0" y="7771"/>
                  </a:moveTo>
                  <a:lnTo>
                    <a:pt x="28693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3784690" y="13631920"/>
              <a:ext cx="28575" cy="9525"/>
            </a:xfrm>
            <a:custGeom>
              <a:avLst/>
              <a:gdLst/>
              <a:ahLst/>
              <a:cxnLst/>
              <a:rect l="l" t="t" r="r" b="b"/>
              <a:pathLst>
                <a:path w="28575" h="9525">
                  <a:moveTo>
                    <a:pt x="0" y="8966"/>
                  </a:moveTo>
                  <a:lnTo>
                    <a:pt x="7771" y="6575"/>
                  </a:lnTo>
                  <a:lnTo>
                    <a:pt x="28095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3841479" y="13612791"/>
              <a:ext cx="28575" cy="10160"/>
            </a:xfrm>
            <a:custGeom>
              <a:avLst/>
              <a:gdLst/>
              <a:ahLst/>
              <a:cxnLst/>
              <a:rect l="l" t="t" r="r" b="b"/>
              <a:pathLst>
                <a:path w="28575" h="10159">
                  <a:moveTo>
                    <a:pt x="0" y="9564"/>
                  </a:moveTo>
                  <a:lnTo>
                    <a:pt x="28095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3157603" y="12732168"/>
              <a:ext cx="456565" cy="1505585"/>
            </a:xfrm>
            <a:custGeom>
              <a:avLst/>
              <a:gdLst/>
              <a:ahLst/>
              <a:cxnLst/>
              <a:rect l="l" t="t" r="r" b="b"/>
              <a:pathLst>
                <a:path w="456565" h="1505584">
                  <a:moveTo>
                    <a:pt x="0" y="0"/>
                  </a:moveTo>
                  <a:lnTo>
                    <a:pt x="11353" y="33606"/>
                  </a:lnTo>
                  <a:lnTo>
                    <a:pt x="127322" y="109514"/>
                  </a:lnTo>
                  <a:lnTo>
                    <a:pt x="58578" y="611040"/>
                  </a:lnTo>
                  <a:lnTo>
                    <a:pt x="32610" y="723412"/>
                  </a:lnTo>
                  <a:lnTo>
                    <a:pt x="139804" y="728792"/>
                  </a:lnTo>
                  <a:lnTo>
                    <a:pt x="304872" y="880020"/>
                  </a:lnTo>
                  <a:lnTo>
                    <a:pt x="360466" y="908115"/>
                  </a:lnTo>
                  <a:lnTo>
                    <a:pt x="393941" y="933820"/>
                  </a:lnTo>
                  <a:lnTo>
                    <a:pt x="396332" y="1009140"/>
                  </a:lnTo>
                  <a:lnTo>
                    <a:pt x="396930" y="1009738"/>
                  </a:lnTo>
                  <a:lnTo>
                    <a:pt x="448339" y="1033051"/>
                  </a:lnTo>
                  <a:lnTo>
                    <a:pt x="456120" y="1084460"/>
                  </a:lnTo>
                  <a:lnTo>
                    <a:pt x="408886" y="1485549"/>
                  </a:lnTo>
                  <a:lnTo>
                    <a:pt x="408886" y="1505459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2161569" y="12717898"/>
              <a:ext cx="356531" cy="114966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12969890" y="12983950"/>
              <a:ext cx="254635" cy="435609"/>
            </a:xfrm>
            <a:custGeom>
              <a:avLst/>
              <a:gdLst/>
              <a:ahLst/>
              <a:cxnLst/>
              <a:rect l="l" t="t" r="r" b="b"/>
              <a:pathLst>
                <a:path w="254635" h="435609">
                  <a:moveTo>
                    <a:pt x="123750" y="0"/>
                  </a:moveTo>
                  <a:lnTo>
                    <a:pt x="102230" y="32877"/>
                  </a:lnTo>
                  <a:lnTo>
                    <a:pt x="86688" y="118957"/>
                  </a:lnTo>
                  <a:lnTo>
                    <a:pt x="86080" y="163193"/>
                  </a:lnTo>
                  <a:lnTo>
                    <a:pt x="53800" y="190691"/>
                  </a:lnTo>
                  <a:lnTo>
                    <a:pt x="32877" y="231330"/>
                  </a:lnTo>
                  <a:lnTo>
                    <a:pt x="13748" y="267794"/>
                  </a:lnTo>
                  <a:lnTo>
                    <a:pt x="0" y="284532"/>
                  </a:lnTo>
                  <a:lnTo>
                    <a:pt x="1195" y="291107"/>
                  </a:lnTo>
                  <a:lnTo>
                    <a:pt x="35268" y="298879"/>
                  </a:lnTo>
                  <a:lnTo>
                    <a:pt x="64560" y="308443"/>
                  </a:lnTo>
                  <a:lnTo>
                    <a:pt x="109403" y="317410"/>
                  </a:lnTo>
                  <a:lnTo>
                    <a:pt x="48420" y="395121"/>
                  </a:lnTo>
                  <a:lnTo>
                    <a:pt x="46028" y="399903"/>
                  </a:lnTo>
                  <a:lnTo>
                    <a:pt x="69352" y="403490"/>
                  </a:lnTo>
                  <a:lnTo>
                    <a:pt x="81308" y="404685"/>
                  </a:lnTo>
                  <a:lnTo>
                    <a:pt x="94459" y="406479"/>
                  </a:lnTo>
                  <a:lnTo>
                    <a:pt x="119565" y="415445"/>
                  </a:lnTo>
                  <a:lnTo>
                    <a:pt x="133314" y="420825"/>
                  </a:lnTo>
                  <a:lnTo>
                    <a:pt x="175757" y="435172"/>
                  </a:lnTo>
                  <a:lnTo>
                    <a:pt x="182332" y="431585"/>
                  </a:lnTo>
                  <a:lnTo>
                    <a:pt x="188310" y="422619"/>
                  </a:lnTo>
                  <a:lnTo>
                    <a:pt x="200265" y="392730"/>
                  </a:lnTo>
                  <a:lnTo>
                    <a:pt x="208037" y="378981"/>
                  </a:lnTo>
                  <a:lnTo>
                    <a:pt x="228959" y="318605"/>
                  </a:lnTo>
                  <a:lnTo>
                    <a:pt x="240317" y="208624"/>
                  </a:lnTo>
                  <a:lnTo>
                    <a:pt x="248088" y="146455"/>
                  </a:lnTo>
                  <a:lnTo>
                    <a:pt x="252870" y="112980"/>
                  </a:lnTo>
                  <a:lnTo>
                    <a:pt x="254065" y="93253"/>
                  </a:lnTo>
                  <a:lnTo>
                    <a:pt x="248088" y="90264"/>
                  </a:lnTo>
                  <a:lnTo>
                    <a:pt x="176354" y="48420"/>
                  </a:lnTo>
                  <a:lnTo>
                    <a:pt x="123750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2871257" y="13704844"/>
              <a:ext cx="199064" cy="289315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12772021" y="13636116"/>
              <a:ext cx="815340" cy="568960"/>
            </a:xfrm>
            <a:custGeom>
              <a:avLst/>
              <a:gdLst/>
              <a:ahLst/>
              <a:cxnLst/>
              <a:rect l="l" t="t" r="r" b="b"/>
              <a:pathLst>
                <a:path w="815339" h="568959">
                  <a:moveTo>
                    <a:pt x="170370" y="59182"/>
                  </a:moveTo>
                  <a:lnTo>
                    <a:pt x="168567" y="59182"/>
                  </a:lnTo>
                  <a:lnTo>
                    <a:pt x="136893" y="52006"/>
                  </a:lnTo>
                  <a:lnTo>
                    <a:pt x="78905" y="40640"/>
                  </a:lnTo>
                  <a:lnTo>
                    <a:pt x="44831" y="145249"/>
                  </a:lnTo>
                  <a:lnTo>
                    <a:pt x="0" y="270776"/>
                  </a:lnTo>
                  <a:lnTo>
                    <a:pt x="99225" y="313220"/>
                  </a:lnTo>
                  <a:lnTo>
                    <a:pt x="147650" y="194259"/>
                  </a:lnTo>
                  <a:lnTo>
                    <a:pt x="161404" y="123126"/>
                  </a:lnTo>
                  <a:lnTo>
                    <a:pt x="170370" y="59182"/>
                  </a:lnTo>
                  <a:close/>
                </a:path>
                <a:path w="815339" h="568959">
                  <a:moveTo>
                    <a:pt x="814793" y="128511"/>
                  </a:moveTo>
                  <a:lnTo>
                    <a:pt x="798652" y="122529"/>
                  </a:lnTo>
                  <a:lnTo>
                    <a:pt x="728116" y="90258"/>
                  </a:lnTo>
                  <a:lnTo>
                    <a:pt x="708380" y="80683"/>
                  </a:lnTo>
                  <a:lnTo>
                    <a:pt x="701814" y="77698"/>
                  </a:lnTo>
                  <a:lnTo>
                    <a:pt x="672515" y="65151"/>
                  </a:lnTo>
                  <a:lnTo>
                    <a:pt x="628878" y="43624"/>
                  </a:lnTo>
                  <a:lnTo>
                    <a:pt x="612736" y="32867"/>
                  </a:lnTo>
                  <a:lnTo>
                    <a:pt x="594207" y="22707"/>
                  </a:lnTo>
                  <a:lnTo>
                    <a:pt x="568502" y="3581"/>
                  </a:lnTo>
                  <a:lnTo>
                    <a:pt x="560730" y="0"/>
                  </a:lnTo>
                  <a:lnTo>
                    <a:pt x="535622" y="75907"/>
                  </a:lnTo>
                  <a:lnTo>
                    <a:pt x="529043" y="101612"/>
                  </a:lnTo>
                  <a:lnTo>
                    <a:pt x="519480" y="123126"/>
                  </a:lnTo>
                  <a:lnTo>
                    <a:pt x="511708" y="139268"/>
                  </a:lnTo>
                  <a:lnTo>
                    <a:pt x="498551" y="173939"/>
                  </a:lnTo>
                  <a:lnTo>
                    <a:pt x="495566" y="180517"/>
                  </a:lnTo>
                  <a:lnTo>
                    <a:pt x="484809" y="171551"/>
                  </a:lnTo>
                  <a:lnTo>
                    <a:pt x="475246" y="162585"/>
                  </a:lnTo>
                  <a:lnTo>
                    <a:pt x="463283" y="153619"/>
                  </a:lnTo>
                  <a:lnTo>
                    <a:pt x="456120" y="147040"/>
                  </a:lnTo>
                  <a:lnTo>
                    <a:pt x="450735" y="143459"/>
                  </a:lnTo>
                  <a:lnTo>
                    <a:pt x="448348" y="140462"/>
                  </a:lnTo>
                  <a:lnTo>
                    <a:pt x="439381" y="133299"/>
                  </a:lnTo>
                  <a:lnTo>
                    <a:pt x="401116" y="95034"/>
                  </a:lnTo>
                  <a:lnTo>
                    <a:pt x="393941" y="88455"/>
                  </a:lnTo>
                  <a:lnTo>
                    <a:pt x="384378" y="81292"/>
                  </a:lnTo>
                  <a:lnTo>
                    <a:pt x="374218" y="71120"/>
                  </a:lnTo>
                  <a:lnTo>
                    <a:pt x="363461" y="62153"/>
                  </a:lnTo>
                  <a:lnTo>
                    <a:pt x="344919" y="48412"/>
                  </a:lnTo>
                  <a:lnTo>
                    <a:pt x="334162" y="93243"/>
                  </a:lnTo>
                  <a:lnTo>
                    <a:pt x="334162" y="93840"/>
                  </a:lnTo>
                  <a:lnTo>
                    <a:pt x="331762" y="100418"/>
                  </a:lnTo>
                  <a:lnTo>
                    <a:pt x="329971" y="106387"/>
                  </a:lnTo>
                  <a:lnTo>
                    <a:pt x="325793" y="129705"/>
                  </a:lnTo>
                  <a:lnTo>
                    <a:pt x="325793" y="130898"/>
                  </a:lnTo>
                  <a:lnTo>
                    <a:pt x="324599" y="140462"/>
                  </a:lnTo>
                  <a:lnTo>
                    <a:pt x="323989" y="144056"/>
                  </a:lnTo>
                  <a:lnTo>
                    <a:pt x="323392" y="144056"/>
                  </a:lnTo>
                  <a:lnTo>
                    <a:pt x="321005" y="159600"/>
                  </a:lnTo>
                  <a:lnTo>
                    <a:pt x="320408" y="162585"/>
                  </a:lnTo>
                  <a:lnTo>
                    <a:pt x="319811" y="168567"/>
                  </a:lnTo>
                  <a:lnTo>
                    <a:pt x="316826" y="189484"/>
                  </a:lnTo>
                  <a:lnTo>
                    <a:pt x="276771" y="267779"/>
                  </a:lnTo>
                  <a:lnTo>
                    <a:pt x="236118" y="310222"/>
                  </a:lnTo>
                  <a:lnTo>
                    <a:pt x="230149" y="316801"/>
                  </a:lnTo>
                  <a:lnTo>
                    <a:pt x="208622" y="338315"/>
                  </a:lnTo>
                  <a:lnTo>
                    <a:pt x="202641" y="344893"/>
                  </a:lnTo>
                  <a:lnTo>
                    <a:pt x="198462" y="348488"/>
                  </a:lnTo>
                  <a:lnTo>
                    <a:pt x="198462" y="349084"/>
                  </a:lnTo>
                  <a:lnTo>
                    <a:pt x="187706" y="359841"/>
                  </a:lnTo>
                  <a:lnTo>
                    <a:pt x="187706" y="360438"/>
                  </a:lnTo>
                  <a:lnTo>
                    <a:pt x="167970" y="379564"/>
                  </a:lnTo>
                  <a:lnTo>
                    <a:pt x="166776" y="381965"/>
                  </a:lnTo>
                  <a:lnTo>
                    <a:pt x="162001" y="386143"/>
                  </a:lnTo>
                  <a:lnTo>
                    <a:pt x="160807" y="399897"/>
                  </a:lnTo>
                  <a:lnTo>
                    <a:pt x="102819" y="395706"/>
                  </a:lnTo>
                  <a:lnTo>
                    <a:pt x="98031" y="395109"/>
                  </a:lnTo>
                  <a:lnTo>
                    <a:pt x="101625" y="402285"/>
                  </a:lnTo>
                  <a:lnTo>
                    <a:pt x="104609" y="412445"/>
                  </a:lnTo>
                  <a:lnTo>
                    <a:pt x="110591" y="431571"/>
                  </a:lnTo>
                  <a:lnTo>
                    <a:pt x="111188" y="440537"/>
                  </a:lnTo>
                  <a:lnTo>
                    <a:pt x="112979" y="457276"/>
                  </a:lnTo>
                  <a:lnTo>
                    <a:pt x="112382" y="472821"/>
                  </a:lnTo>
                  <a:lnTo>
                    <a:pt x="115963" y="484771"/>
                  </a:lnTo>
                  <a:lnTo>
                    <a:pt x="119557" y="498525"/>
                  </a:lnTo>
                  <a:lnTo>
                    <a:pt x="123139" y="513461"/>
                  </a:lnTo>
                  <a:lnTo>
                    <a:pt x="129717" y="525411"/>
                  </a:lnTo>
                  <a:lnTo>
                    <a:pt x="445350" y="545744"/>
                  </a:lnTo>
                  <a:lnTo>
                    <a:pt x="770559" y="568452"/>
                  </a:lnTo>
                  <a:lnTo>
                    <a:pt x="772947" y="548132"/>
                  </a:lnTo>
                  <a:lnTo>
                    <a:pt x="794461" y="335927"/>
                  </a:lnTo>
                  <a:lnTo>
                    <a:pt x="794461" y="332346"/>
                  </a:lnTo>
                  <a:lnTo>
                    <a:pt x="795070" y="326364"/>
                  </a:lnTo>
                  <a:lnTo>
                    <a:pt x="795667" y="324573"/>
                  </a:lnTo>
                  <a:lnTo>
                    <a:pt x="795667" y="321589"/>
                  </a:lnTo>
                  <a:lnTo>
                    <a:pt x="796264" y="317995"/>
                  </a:lnTo>
                  <a:lnTo>
                    <a:pt x="798055" y="298869"/>
                  </a:lnTo>
                  <a:lnTo>
                    <a:pt x="798652" y="295275"/>
                  </a:lnTo>
                  <a:lnTo>
                    <a:pt x="798652" y="293484"/>
                  </a:lnTo>
                  <a:lnTo>
                    <a:pt x="799249" y="289902"/>
                  </a:lnTo>
                  <a:lnTo>
                    <a:pt x="799249" y="285115"/>
                  </a:lnTo>
                  <a:lnTo>
                    <a:pt x="799846" y="280339"/>
                  </a:lnTo>
                  <a:lnTo>
                    <a:pt x="799846" y="279146"/>
                  </a:lnTo>
                  <a:lnTo>
                    <a:pt x="802830" y="249859"/>
                  </a:lnTo>
                  <a:lnTo>
                    <a:pt x="804037" y="236105"/>
                  </a:lnTo>
                  <a:lnTo>
                    <a:pt x="810602" y="194868"/>
                  </a:lnTo>
                  <a:lnTo>
                    <a:pt x="813003" y="162585"/>
                  </a:lnTo>
                  <a:lnTo>
                    <a:pt x="814793" y="128511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2917884" y="13815429"/>
              <a:ext cx="166784" cy="206825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12904127" y="12793268"/>
              <a:ext cx="403860" cy="1229360"/>
            </a:xfrm>
            <a:custGeom>
              <a:avLst/>
              <a:gdLst/>
              <a:ahLst/>
              <a:cxnLst/>
              <a:rect l="l" t="t" r="r" b="b"/>
              <a:pathLst>
                <a:path w="403860" h="1229359">
                  <a:moveTo>
                    <a:pt x="35864" y="1222413"/>
                  </a:moveTo>
                  <a:lnTo>
                    <a:pt x="29895" y="1228991"/>
                  </a:lnTo>
                  <a:lnTo>
                    <a:pt x="34671" y="1224813"/>
                  </a:lnTo>
                  <a:lnTo>
                    <a:pt x="35864" y="1222413"/>
                  </a:lnTo>
                  <a:close/>
                </a:path>
                <a:path w="403860" h="1229359">
                  <a:moveTo>
                    <a:pt x="46024" y="1137539"/>
                  </a:moveTo>
                  <a:lnTo>
                    <a:pt x="31686" y="1130363"/>
                  </a:lnTo>
                  <a:lnTo>
                    <a:pt x="23914" y="1147699"/>
                  </a:lnTo>
                  <a:lnTo>
                    <a:pt x="17932" y="1160246"/>
                  </a:lnTo>
                  <a:lnTo>
                    <a:pt x="12560" y="1172806"/>
                  </a:lnTo>
                  <a:lnTo>
                    <a:pt x="7772" y="1181773"/>
                  </a:lnTo>
                  <a:lnTo>
                    <a:pt x="5981" y="1185951"/>
                  </a:lnTo>
                  <a:lnTo>
                    <a:pt x="5981" y="1187145"/>
                  </a:lnTo>
                  <a:lnTo>
                    <a:pt x="0" y="1200899"/>
                  </a:lnTo>
                  <a:lnTo>
                    <a:pt x="8369" y="1204480"/>
                  </a:lnTo>
                  <a:lnTo>
                    <a:pt x="9563" y="1202093"/>
                  </a:lnTo>
                  <a:lnTo>
                    <a:pt x="46024" y="1137539"/>
                  </a:lnTo>
                  <a:close/>
                </a:path>
                <a:path w="403860" h="1229359">
                  <a:moveTo>
                    <a:pt x="144665" y="1020381"/>
                  </a:moveTo>
                  <a:lnTo>
                    <a:pt x="120154" y="1006627"/>
                  </a:lnTo>
                  <a:lnTo>
                    <a:pt x="97434" y="1015593"/>
                  </a:lnTo>
                  <a:lnTo>
                    <a:pt x="93853" y="1022172"/>
                  </a:lnTo>
                  <a:lnTo>
                    <a:pt x="74129" y="1055052"/>
                  </a:lnTo>
                  <a:lnTo>
                    <a:pt x="54991" y="1088517"/>
                  </a:lnTo>
                  <a:lnTo>
                    <a:pt x="45427" y="1104658"/>
                  </a:lnTo>
                  <a:lnTo>
                    <a:pt x="35267" y="1121397"/>
                  </a:lnTo>
                  <a:lnTo>
                    <a:pt x="52006" y="1129169"/>
                  </a:lnTo>
                  <a:lnTo>
                    <a:pt x="84289" y="1075956"/>
                  </a:lnTo>
                  <a:lnTo>
                    <a:pt x="91465" y="1068184"/>
                  </a:lnTo>
                  <a:lnTo>
                    <a:pt x="130911" y="1034122"/>
                  </a:lnTo>
                  <a:lnTo>
                    <a:pt x="133311" y="1031138"/>
                  </a:lnTo>
                  <a:lnTo>
                    <a:pt x="138684" y="1026350"/>
                  </a:lnTo>
                  <a:lnTo>
                    <a:pt x="144665" y="1020381"/>
                  </a:lnTo>
                  <a:close/>
                </a:path>
                <a:path w="403860" h="1229359">
                  <a:moveTo>
                    <a:pt x="197866" y="949248"/>
                  </a:moveTo>
                  <a:lnTo>
                    <a:pt x="185318" y="946251"/>
                  </a:lnTo>
                  <a:lnTo>
                    <a:pt x="184124" y="945654"/>
                  </a:lnTo>
                  <a:lnTo>
                    <a:pt x="181737" y="945057"/>
                  </a:lnTo>
                  <a:lnTo>
                    <a:pt x="166192" y="940879"/>
                  </a:lnTo>
                  <a:lnTo>
                    <a:pt x="130314" y="1001852"/>
                  </a:lnTo>
                  <a:lnTo>
                    <a:pt x="151244" y="1013802"/>
                  </a:lnTo>
                  <a:lnTo>
                    <a:pt x="154825" y="1015593"/>
                  </a:lnTo>
                  <a:lnTo>
                    <a:pt x="158407" y="1007224"/>
                  </a:lnTo>
                  <a:lnTo>
                    <a:pt x="162610" y="998258"/>
                  </a:lnTo>
                  <a:lnTo>
                    <a:pt x="163207" y="998258"/>
                  </a:lnTo>
                  <a:lnTo>
                    <a:pt x="183527" y="1009015"/>
                  </a:lnTo>
                  <a:lnTo>
                    <a:pt x="183527" y="1009611"/>
                  </a:lnTo>
                  <a:lnTo>
                    <a:pt x="187706" y="1011415"/>
                  </a:lnTo>
                  <a:lnTo>
                    <a:pt x="188302" y="1005433"/>
                  </a:lnTo>
                  <a:lnTo>
                    <a:pt x="188899" y="1002449"/>
                  </a:lnTo>
                  <a:lnTo>
                    <a:pt x="191300" y="986904"/>
                  </a:lnTo>
                  <a:lnTo>
                    <a:pt x="191897" y="986904"/>
                  </a:lnTo>
                  <a:lnTo>
                    <a:pt x="192493" y="983310"/>
                  </a:lnTo>
                  <a:lnTo>
                    <a:pt x="193687" y="973747"/>
                  </a:lnTo>
                  <a:lnTo>
                    <a:pt x="193687" y="972553"/>
                  </a:lnTo>
                  <a:lnTo>
                    <a:pt x="197866" y="949248"/>
                  </a:lnTo>
                  <a:close/>
                </a:path>
                <a:path w="403860" h="1229359">
                  <a:moveTo>
                    <a:pt x="332371" y="200850"/>
                  </a:moveTo>
                  <a:lnTo>
                    <a:pt x="307263" y="190093"/>
                  </a:lnTo>
                  <a:lnTo>
                    <a:pt x="283362" y="172758"/>
                  </a:lnTo>
                  <a:lnTo>
                    <a:pt x="262432" y="156629"/>
                  </a:lnTo>
                  <a:lnTo>
                    <a:pt x="254063" y="150634"/>
                  </a:lnTo>
                  <a:lnTo>
                    <a:pt x="231355" y="135102"/>
                  </a:lnTo>
                  <a:lnTo>
                    <a:pt x="211620" y="122555"/>
                  </a:lnTo>
                  <a:lnTo>
                    <a:pt x="194284" y="111188"/>
                  </a:lnTo>
                  <a:lnTo>
                    <a:pt x="176949" y="102819"/>
                  </a:lnTo>
                  <a:lnTo>
                    <a:pt x="173964" y="101625"/>
                  </a:lnTo>
                  <a:lnTo>
                    <a:pt x="144665" y="87287"/>
                  </a:lnTo>
                  <a:lnTo>
                    <a:pt x="142875" y="89077"/>
                  </a:lnTo>
                  <a:lnTo>
                    <a:pt x="135115" y="99834"/>
                  </a:lnTo>
                  <a:lnTo>
                    <a:pt x="124942" y="111785"/>
                  </a:lnTo>
                  <a:lnTo>
                    <a:pt x="114185" y="100431"/>
                  </a:lnTo>
                  <a:lnTo>
                    <a:pt x="79514" y="0"/>
                  </a:lnTo>
                  <a:lnTo>
                    <a:pt x="65163" y="7772"/>
                  </a:lnTo>
                  <a:lnTo>
                    <a:pt x="74726" y="34074"/>
                  </a:lnTo>
                  <a:lnTo>
                    <a:pt x="48425" y="49618"/>
                  </a:lnTo>
                  <a:lnTo>
                    <a:pt x="53809" y="75920"/>
                  </a:lnTo>
                  <a:lnTo>
                    <a:pt x="65163" y="110591"/>
                  </a:lnTo>
                  <a:lnTo>
                    <a:pt x="76517" y="130314"/>
                  </a:lnTo>
                  <a:lnTo>
                    <a:pt x="119557" y="164985"/>
                  </a:lnTo>
                  <a:lnTo>
                    <a:pt x="141681" y="188899"/>
                  </a:lnTo>
                  <a:lnTo>
                    <a:pt x="167982" y="223570"/>
                  </a:lnTo>
                  <a:lnTo>
                    <a:pt x="189496" y="190690"/>
                  </a:lnTo>
                  <a:lnTo>
                    <a:pt x="242112" y="239102"/>
                  </a:lnTo>
                  <a:lnTo>
                    <a:pt x="313842" y="280949"/>
                  </a:lnTo>
                  <a:lnTo>
                    <a:pt x="328193" y="215798"/>
                  </a:lnTo>
                  <a:lnTo>
                    <a:pt x="332371" y="200850"/>
                  </a:lnTo>
                  <a:close/>
                </a:path>
                <a:path w="403860" h="1229359">
                  <a:moveTo>
                    <a:pt x="403517" y="918756"/>
                  </a:moveTo>
                  <a:lnTo>
                    <a:pt x="321614" y="865555"/>
                  </a:lnTo>
                  <a:lnTo>
                    <a:pt x="340753" y="796810"/>
                  </a:lnTo>
                  <a:lnTo>
                    <a:pt x="327596" y="788441"/>
                  </a:lnTo>
                  <a:lnTo>
                    <a:pt x="316242" y="783069"/>
                  </a:lnTo>
                  <a:lnTo>
                    <a:pt x="309664" y="780681"/>
                  </a:lnTo>
                  <a:lnTo>
                    <a:pt x="306679" y="778891"/>
                  </a:lnTo>
                  <a:lnTo>
                    <a:pt x="301294" y="776490"/>
                  </a:lnTo>
                  <a:lnTo>
                    <a:pt x="294119" y="772909"/>
                  </a:lnTo>
                  <a:lnTo>
                    <a:pt x="288734" y="771118"/>
                  </a:lnTo>
                  <a:lnTo>
                    <a:pt x="281571" y="768121"/>
                  </a:lnTo>
                  <a:lnTo>
                    <a:pt x="274993" y="765733"/>
                  </a:lnTo>
                  <a:lnTo>
                    <a:pt x="260032" y="759155"/>
                  </a:lnTo>
                  <a:lnTo>
                    <a:pt x="245694" y="753186"/>
                  </a:lnTo>
                  <a:lnTo>
                    <a:pt x="236728" y="748995"/>
                  </a:lnTo>
                  <a:lnTo>
                    <a:pt x="238518" y="708355"/>
                  </a:lnTo>
                  <a:lnTo>
                    <a:pt x="238518" y="683247"/>
                  </a:lnTo>
                  <a:lnTo>
                    <a:pt x="256451" y="638403"/>
                  </a:lnTo>
                  <a:lnTo>
                    <a:pt x="248691" y="634822"/>
                  </a:lnTo>
                  <a:lnTo>
                    <a:pt x="229552" y="679056"/>
                  </a:lnTo>
                  <a:lnTo>
                    <a:pt x="229552" y="685634"/>
                  </a:lnTo>
                  <a:lnTo>
                    <a:pt x="230149" y="708355"/>
                  </a:lnTo>
                  <a:lnTo>
                    <a:pt x="229552" y="714324"/>
                  </a:lnTo>
                  <a:lnTo>
                    <a:pt x="227164" y="756767"/>
                  </a:lnTo>
                  <a:lnTo>
                    <a:pt x="232537" y="756767"/>
                  </a:lnTo>
                  <a:lnTo>
                    <a:pt x="231940" y="762749"/>
                  </a:lnTo>
                  <a:lnTo>
                    <a:pt x="231940" y="771118"/>
                  </a:lnTo>
                  <a:lnTo>
                    <a:pt x="231343" y="775296"/>
                  </a:lnTo>
                  <a:lnTo>
                    <a:pt x="230149" y="790841"/>
                  </a:lnTo>
                  <a:lnTo>
                    <a:pt x="230149" y="795616"/>
                  </a:lnTo>
                  <a:lnTo>
                    <a:pt x="228955" y="810564"/>
                  </a:lnTo>
                  <a:lnTo>
                    <a:pt x="228955" y="830884"/>
                  </a:lnTo>
                  <a:lnTo>
                    <a:pt x="229552" y="836866"/>
                  </a:lnTo>
                  <a:lnTo>
                    <a:pt x="228955" y="844626"/>
                  </a:lnTo>
                  <a:lnTo>
                    <a:pt x="214604" y="881697"/>
                  </a:lnTo>
                  <a:lnTo>
                    <a:pt x="212813" y="891260"/>
                  </a:lnTo>
                  <a:lnTo>
                    <a:pt x="231343" y="905002"/>
                  </a:lnTo>
                  <a:lnTo>
                    <a:pt x="242100" y="913980"/>
                  </a:lnTo>
                  <a:lnTo>
                    <a:pt x="252272" y="924140"/>
                  </a:lnTo>
                  <a:lnTo>
                    <a:pt x="261835" y="931316"/>
                  </a:lnTo>
                  <a:lnTo>
                    <a:pt x="268998" y="937882"/>
                  </a:lnTo>
                  <a:lnTo>
                    <a:pt x="307276" y="976147"/>
                  </a:lnTo>
                  <a:lnTo>
                    <a:pt x="316242" y="983322"/>
                  </a:lnTo>
                  <a:lnTo>
                    <a:pt x="318630" y="986307"/>
                  </a:lnTo>
                  <a:lnTo>
                    <a:pt x="324015" y="989888"/>
                  </a:lnTo>
                  <a:lnTo>
                    <a:pt x="331177" y="996467"/>
                  </a:lnTo>
                  <a:lnTo>
                    <a:pt x="343141" y="1005433"/>
                  </a:lnTo>
                  <a:lnTo>
                    <a:pt x="352704" y="1014399"/>
                  </a:lnTo>
                  <a:lnTo>
                    <a:pt x="363461" y="1023366"/>
                  </a:lnTo>
                  <a:lnTo>
                    <a:pt x="366445" y="1016787"/>
                  </a:lnTo>
                  <a:lnTo>
                    <a:pt x="379603" y="982116"/>
                  </a:lnTo>
                  <a:lnTo>
                    <a:pt x="387375" y="965987"/>
                  </a:lnTo>
                  <a:lnTo>
                    <a:pt x="396938" y="944460"/>
                  </a:lnTo>
                  <a:lnTo>
                    <a:pt x="403517" y="918756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5640309" y="12826189"/>
            <a:ext cx="1012825" cy="885825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11,20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680"/>
              </a:lnSpc>
              <a:spcBef>
                <a:spcPts val="409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ADICIONALES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91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Aprovechamiento</a:t>
            </a:r>
            <a:endParaRPr sz="800">
              <a:latin typeface="Montserrat"/>
              <a:cs typeface="Montserrat"/>
            </a:endParaRPr>
          </a:p>
          <a:p>
            <a:pPr marL="12700" marR="5080">
              <a:lnSpc>
                <a:spcPts val="960"/>
              </a:lnSpc>
              <a:spcBef>
                <a:spcPts val="3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recursos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498622" y="14836179"/>
            <a:ext cx="958215" cy="1268730"/>
          </a:xfrm>
          <a:prstGeom prst="rect">
            <a:avLst/>
          </a:prstGeom>
        </p:spPr>
        <p:txBody>
          <a:bodyPr vert="horz" wrap="square" lIns="0" tIns="1231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7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53,55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 marR="5080">
              <a:lnSpc>
                <a:spcPct val="106400"/>
              </a:lnSpc>
              <a:spcBef>
                <a:spcPts val="340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7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SOSTENIBLES</a:t>
            </a:r>
            <a:endParaRPr sz="600">
              <a:latin typeface="Montserrat"/>
              <a:cs typeface="Montserrat"/>
            </a:endParaRPr>
          </a:p>
          <a:p>
            <a:pPr marL="26034" marR="27940">
              <a:lnSpc>
                <a:spcPct val="100000"/>
              </a:lnSpc>
              <a:spcBef>
                <a:spcPts val="33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Manejo sostenible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de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sistemas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productivos</a:t>
            </a:r>
            <a:r>
              <a:rPr sz="8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áreas sobreutilizadas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666692" y="14827902"/>
            <a:ext cx="929640" cy="1048385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21,10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409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USO</a:t>
            </a:r>
            <a:r>
              <a:rPr sz="600" b="1" spc="3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</a:t>
            </a:r>
            <a:endParaRPr sz="600">
              <a:latin typeface="Montserrat"/>
              <a:cs typeface="Montserrat"/>
            </a:endParaRPr>
          </a:p>
          <a:p>
            <a:pPr marL="26034" marR="5080">
              <a:lnSpc>
                <a:spcPct val="100000"/>
              </a:lnSpc>
              <a:spcBef>
                <a:spcPts val="23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Aprovechamiento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8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transformadas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583485" y="14831145"/>
            <a:ext cx="958215" cy="1276350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0,86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 marR="5080">
              <a:lnSpc>
                <a:spcPct val="106400"/>
              </a:lnSpc>
              <a:spcBef>
                <a:spcPts val="360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7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SOSTENIBLES</a:t>
            </a:r>
            <a:endParaRPr sz="600">
              <a:latin typeface="Montserrat"/>
              <a:cs typeface="Montserrat"/>
            </a:endParaRPr>
          </a:p>
          <a:p>
            <a:pPr marL="26034" marR="27940">
              <a:lnSpc>
                <a:spcPct val="100000"/>
              </a:lnSpc>
              <a:spcBef>
                <a:spcPts val="340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Manejo sostenible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de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sistemas productivos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transitorios</a:t>
            </a:r>
            <a:r>
              <a:rPr sz="8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permanentes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640306" y="13792449"/>
            <a:ext cx="847725" cy="652145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13,30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685"/>
              </a:lnSpc>
              <a:spcBef>
                <a:spcPts val="43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INFRAESTRUCTURA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92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Infraestructura</a:t>
            </a:r>
            <a:endParaRPr sz="800">
              <a:latin typeface="Montserrat"/>
              <a:cs typeface="Montserrat"/>
            </a:endParaRPr>
          </a:p>
        </p:txBody>
      </p:sp>
      <p:pic>
        <p:nvPicPr>
          <p:cNvPr id="81" name="object 81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3596370" y="12912411"/>
            <a:ext cx="2156253" cy="2033123"/>
          </a:xfrm>
          <a:prstGeom prst="rect">
            <a:avLst/>
          </a:prstGeom>
        </p:spPr>
      </p:pic>
      <p:grpSp>
        <p:nvGrpSpPr>
          <p:cNvPr id="82" name="object 82"/>
          <p:cNvGrpSpPr/>
          <p:nvPr/>
        </p:nvGrpSpPr>
        <p:grpSpPr>
          <a:xfrm>
            <a:off x="3524859" y="11921045"/>
            <a:ext cx="407034" cy="407034"/>
            <a:chOff x="3524859" y="11921045"/>
            <a:chExt cx="407034" cy="407034"/>
          </a:xfrm>
        </p:grpSpPr>
        <p:sp>
          <p:nvSpPr>
            <p:cNvPr id="83" name="object 83"/>
            <p:cNvSpPr/>
            <p:nvPr/>
          </p:nvSpPr>
          <p:spPr>
            <a:xfrm>
              <a:off x="3524859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6" y="362314"/>
                  </a:lnTo>
                  <a:lnTo>
                    <a:pt x="114014" y="386337"/>
                  </a:lnTo>
                  <a:lnTo>
                    <a:pt x="156852" y="401645"/>
                  </a:lnTo>
                  <a:lnTo>
                    <a:pt x="203518" y="407016"/>
                  </a:lnTo>
                  <a:lnTo>
                    <a:pt x="250180" y="401641"/>
                  </a:lnTo>
                  <a:lnTo>
                    <a:pt x="293015" y="386332"/>
                  </a:lnTo>
                  <a:lnTo>
                    <a:pt x="330801" y="362310"/>
                  </a:lnTo>
                  <a:lnTo>
                    <a:pt x="362317" y="330795"/>
                  </a:lnTo>
                  <a:lnTo>
                    <a:pt x="386341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605291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1"/>
                  </a:lnTo>
                  <a:lnTo>
                    <a:pt x="7683" y="7683"/>
                  </a:lnTo>
                  <a:lnTo>
                    <a:pt x="2061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59"/>
                  </a:lnTo>
                  <a:lnTo>
                    <a:pt x="7683" y="255801"/>
                  </a:lnTo>
                  <a:lnTo>
                    <a:pt x="16024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648206" y="11983899"/>
              <a:ext cx="181805" cy="243224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3638078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682215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682215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686977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686977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764358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3520323" y="11897830"/>
            <a:ext cx="3004185" cy="901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984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0000"/>
              </a:lnSpc>
              <a:spcBef>
                <a:spcPts val="52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7EEE9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7EEE9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pic>
        <p:nvPicPr>
          <p:cNvPr id="95" name="object 95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561298" y="4734881"/>
            <a:ext cx="1930175" cy="367441"/>
          </a:xfrm>
          <a:prstGeom prst="rect">
            <a:avLst/>
          </a:prstGeom>
        </p:spPr>
      </p:pic>
      <p:sp>
        <p:nvSpPr>
          <p:cNvPr id="96" name="object 96"/>
          <p:cNvSpPr txBox="1"/>
          <p:nvPr/>
        </p:nvSpPr>
        <p:spPr>
          <a:xfrm>
            <a:off x="2561298" y="4734881"/>
            <a:ext cx="1930400" cy="3676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30"/>
              </a:spcBef>
            </a:pPr>
            <a:r>
              <a:rPr sz="2000" b="1" dirty="0">
                <a:solidFill>
                  <a:srgbClr val="025051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320" dirty="0">
                <a:solidFill>
                  <a:srgbClr val="025051"/>
                </a:solidFill>
                <a:latin typeface="Montserrat Black"/>
                <a:cs typeface="Montserrat Black"/>
              </a:rPr>
              <a:t>ÓRDOBA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395803" y="1967367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grpSp>
        <p:nvGrpSpPr>
          <p:cNvPr id="99" name="object 99"/>
          <p:cNvGrpSpPr/>
          <p:nvPr/>
        </p:nvGrpSpPr>
        <p:grpSpPr>
          <a:xfrm>
            <a:off x="430748" y="16795292"/>
            <a:ext cx="407670" cy="407670"/>
            <a:chOff x="430748" y="16795292"/>
            <a:chExt cx="407670" cy="407670"/>
          </a:xfrm>
        </p:grpSpPr>
        <p:sp>
          <p:nvSpPr>
            <p:cNvPr id="100" name="object 100"/>
            <p:cNvSpPr/>
            <p:nvPr/>
          </p:nvSpPr>
          <p:spPr>
            <a:xfrm>
              <a:off x="430748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1" name="object 10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15550" y="16869828"/>
              <a:ext cx="220630" cy="249942"/>
            </a:xfrm>
            <a:prstGeom prst="rect">
              <a:avLst/>
            </a:prstGeom>
          </p:spPr>
        </p:pic>
      </p:grpSp>
      <p:grpSp>
        <p:nvGrpSpPr>
          <p:cNvPr id="102" name="object 102"/>
          <p:cNvGrpSpPr/>
          <p:nvPr/>
        </p:nvGrpSpPr>
        <p:grpSpPr>
          <a:xfrm>
            <a:off x="431611" y="2918727"/>
            <a:ext cx="12112625" cy="12220575"/>
            <a:chOff x="431611" y="2918727"/>
            <a:chExt cx="12112625" cy="12220575"/>
          </a:xfrm>
        </p:grpSpPr>
        <p:pic>
          <p:nvPicPr>
            <p:cNvPr id="103" name="object 103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31611" y="13284992"/>
              <a:ext cx="1853741" cy="1853741"/>
            </a:xfrm>
            <a:prstGeom prst="rect">
              <a:avLst/>
            </a:prstGeom>
          </p:spPr>
        </p:pic>
        <p:sp>
          <p:nvSpPr>
            <p:cNvPr id="104" name="object 104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2263847" y="11993858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2263847" y="11993858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125974" y="2918727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69" h="585470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3"/>
                  </a:lnTo>
                  <a:lnTo>
                    <a:pt x="14916" y="385052"/>
                  </a:lnTo>
                  <a:lnTo>
                    <a:pt x="32657" y="427031"/>
                  </a:lnTo>
                  <a:lnTo>
                    <a:pt x="56452" y="465367"/>
                  </a:lnTo>
                  <a:lnTo>
                    <a:pt x="85696" y="499459"/>
                  </a:lnTo>
                  <a:lnTo>
                    <a:pt x="119788" y="528702"/>
                  </a:lnTo>
                  <a:lnTo>
                    <a:pt x="158126" y="552496"/>
                  </a:lnTo>
                  <a:lnTo>
                    <a:pt x="200106" y="570238"/>
                  </a:lnTo>
                  <a:lnTo>
                    <a:pt x="245127" y="581324"/>
                  </a:lnTo>
                  <a:lnTo>
                    <a:pt x="292587" y="585154"/>
                  </a:lnTo>
                  <a:lnTo>
                    <a:pt x="340043" y="581324"/>
                  </a:lnTo>
                  <a:lnTo>
                    <a:pt x="385062" y="570238"/>
                  </a:lnTo>
                  <a:lnTo>
                    <a:pt x="427041" y="552496"/>
                  </a:lnTo>
                  <a:lnTo>
                    <a:pt x="465378" y="528702"/>
                  </a:lnTo>
                  <a:lnTo>
                    <a:pt x="499469" y="499459"/>
                  </a:lnTo>
                  <a:lnTo>
                    <a:pt x="528712" y="465367"/>
                  </a:lnTo>
                  <a:lnTo>
                    <a:pt x="552506" y="427031"/>
                  </a:lnTo>
                  <a:lnTo>
                    <a:pt x="570248" y="385052"/>
                  </a:lnTo>
                  <a:lnTo>
                    <a:pt x="581334" y="340033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2288673" y="3025908"/>
              <a:ext cx="262255" cy="377190"/>
            </a:xfrm>
            <a:custGeom>
              <a:avLst/>
              <a:gdLst/>
              <a:ahLst/>
              <a:cxnLst/>
              <a:rect l="l" t="t" r="r" b="b"/>
              <a:pathLst>
                <a:path w="262255" h="377189">
                  <a:moveTo>
                    <a:pt x="130954" y="0"/>
                  </a:moveTo>
                  <a:lnTo>
                    <a:pt x="79981" y="10291"/>
                  </a:lnTo>
                  <a:lnTo>
                    <a:pt x="38356" y="38356"/>
                  </a:lnTo>
                  <a:lnTo>
                    <a:pt x="10291" y="79981"/>
                  </a:lnTo>
                  <a:lnTo>
                    <a:pt x="0" y="130954"/>
                  </a:lnTo>
                  <a:lnTo>
                    <a:pt x="20461" y="208111"/>
                  </a:lnTo>
                  <a:lnTo>
                    <a:pt x="65477" y="288438"/>
                  </a:lnTo>
                  <a:lnTo>
                    <a:pt x="110492" y="351568"/>
                  </a:lnTo>
                  <a:lnTo>
                    <a:pt x="130954" y="377137"/>
                  </a:lnTo>
                  <a:lnTo>
                    <a:pt x="206661" y="281824"/>
                  </a:lnTo>
                  <a:lnTo>
                    <a:pt x="245538" y="224410"/>
                  </a:lnTo>
                  <a:lnTo>
                    <a:pt x="259861" y="181812"/>
                  </a:lnTo>
                  <a:lnTo>
                    <a:pt x="261908" y="130954"/>
                  </a:lnTo>
                  <a:lnTo>
                    <a:pt x="251616" y="79981"/>
                  </a:lnTo>
                  <a:lnTo>
                    <a:pt x="223551" y="38356"/>
                  </a:lnTo>
                  <a:lnTo>
                    <a:pt x="181926" y="10291"/>
                  </a:lnTo>
                  <a:lnTo>
                    <a:pt x="130954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9" name="object 10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339428" y="3076659"/>
              <a:ext cx="160407" cy="160407"/>
            </a:xfrm>
            <a:prstGeom prst="rect">
              <a:avLst/>
            </a:prstGeom>
          </p:spPr>
        </p:pic>
        <p:sp>
          <p:nvSpPr>
            <p:cNvPr id="110" name="object 110"/>
            <p:cNvSpPr/>
            <p:nvPr/>
          </p:nvSpPr>
          <p:spPr>
            <a:xfrm>
              <a:off x="5275144" y="9903309"/>
              <a:ext cx="499745" cy="499745"/>
            </a:xfrm>
            <a:custGeom>
              <a:avLst/>
              <a:gdLst/>
              <a:ahLst/>
              <a:cxnLst/>
              <a:rect l="l" t="t" r="r" b="b"/>
              <a:pathLst>
                <a:path w="499745" h="499745">
                  <a:moveTo>
                    <a:pt x="249577" y="0"/>
                  </a:moveTo>
                  <a:lnTo>
                    <a:pt x="204716" y="4021"/>
                  </a:lnTo>
                  <a:lnTo>
                    <a:pt x="162493" y="15614"/>
                  </a:lnTo>
                  <a:lnTo>
                    <a:pt x="123612" y="34075"/>
                  </a:lnTo>
                  <a:lnTo>
                    <a:pt x="88779" y="58698"/>
                  </a:lnTo>
                  <a:lnTo>
                    <a:pt x="58698" y="88779"/>
                  </a:lnTo>
                  <a:lnTo>
                    <a:pt x="34075" y="123612"/>
                  </a:lnTo>
                  <a:lnTo>
                    <a:pt x="15614" y="162493"/>
                  </a:lnTo>
                  <a:lnTo>
                    <a:pt x="4021" y="204716"/>
                  </a:lnTo>
                  <a:lnTo>
                    <a:pt x="0" y="249577"/>
                  </a:lnTo>
                  <a:lnTo>
                    <a:pt x="4021" y="294438"/>
                  </a:lnTo>
                  <a:lnTo>
                    <a:pt x="15614" y="336661"/>
                  </a:lnTo>
                  <a:lnTo>
                    <a:pt x="34075" y="375542"/>
                  </a:lnTo>
                  <a:lnTo>
                    <a:pt x="58698" y="410375"/>
                  </a:lnTo>
                  <a:lnTo>
                    <a:pt x="88779" y="440456"/>
                  </a:lnTo>
                  <a:lnTo>
                    <a:pt x="123612" y="465079"/>
                  </a:lnTo>
                  <a:lnTo>
                    <a:pt x="162493" y="483540"/>
                  </a:lnTo>
                  <a:lnTo>
                    <a:pt x="204716" y="495133"/>
                  </a:lnTo>
                  <a:lnTo>
                    <a:pt x="249577" y="499155"/>
                  </a:lnTo>
                  <a:lnTo>
                    <a:pt x="294438" y="495133"/>
                  </a:lnTo>
                  <a:lnTo>
                    <a:pt x="336661" y="483540"/>
                  </a:lnTo>
                  <a:lnTo>
                    <a:pt x="375542" y="465079"/>
                  </a:lnTo>
                  <a:lnTo>
                    <a:pt x="410375" y="440456"/>
                  </a:lnTo>
                  <a:lnTo>
                    <a:pt x="440456" y="410375"/>
                  </a:lnTo>
                  <a:lnTo>
                    <a:pt x="465079" y="375542"/>
                  </a:lnTo>
                  <a:lnTo>
                    <a:pt x="483540" y="336661"/>
                  </a:lnTo>
                  <a:lnTo>
                    <a:pt x="495133" y="294438"/>
                  </a:lnTo>
                  <a:lnTo>
                    <a:pt x="499155" y="249577"/>
                  </a:lnTo>
                  <a:lnTo>
                    <a:pt x="495133" y="204716"/>
                  </a:lnTo>
                  <a:lnTo>
                    <a:pt x="483540" y="162493"/>
                  </a:lnTo>
                  <a:lnTo>
                    <a:pt x="465079" y="123612"/>
                  </a:lnTo>
                  <a:lnTo>
                    <a:pt x="440456" y="88779"/>
                  </a:lnTo>
                  <a:lnTo>
                    <a:pt x="410375" y="58698"/>
                  </a:lnTo>
                  <a:lnTo>
                    <a:pt x="375542" y="34075"/>
                  </a:lnTo>
                  <a:lnTo>
                    <a:pt x="336661" y="15614"/>
                  </a:lnTo>
                  <a:lnTo>
                    <a:pt x="294438" y="4021"/>
                  </a:lnTo>
                  <a:lnTo>
                    <a:pt x="2495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351145" y="9976039"/>
              <a:ext cx="348615" cy="278765"/>
            </a:xfrm>
            <a:custGeom>
              <a:avLst/>
              <a:gdLst/>
              <a:ahLst/>
              <a:cxnLst/>
              <a:rect l="l" t="t" r="r" b="b"/>
              <a:pathLst>
                <a:path w="348614" h="278765">
                  <a:moveTo>
                    <a:pt x="348157" y="278333"/>
                  </a:moveTo>
                  <a:lnTo>
                    <a:pt x="209003" y="0"/>
                  </a:lnTo>
                  <a:lnTo>
                    <a:pt x="109677" y="198653"/>
                  </a:lnTo>
                  <a:lnTo>
                    <a:pt x="80378" y="152920"/>
                  </a:lnTo>
                  <a:lnTo>
                    <a:pt x="0" y="278333"/>
                  </a:lnTo>
                  <a:lnTo>
                    <a:pt x="69837" y="278333"/>
                  </a:lnTo>
                  <a:lnTo>
                    <a:pt x="160743" y="278333"/>
                  </a:lnTo>
                  <a:lnTo>
                    <a:pt x="348157" y="278333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2" name="object 11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5474741" y="9976039"/>
              <a:ext cx="170812" cy="170812"/>
            </a:xfrm>
            <a:prstGeom prst="rect">
              <a:avLst/>
            </a:prstGeom>
          </p:spPr>
        </p:pic>
      </p:grpSp>
      <p:sp>
        <p:nvSpPr>
          <p:cNvPr id="113" name="object 113"/>
          <p:cNvSpPr txBox="1"/>
          <p:nvPr/>
        </p:nvSpPr>
        <p:spPr>
          <a:xfrm>
            <a:off x="4544038" y="16790624"/>
            <a:ext cx="2721610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PLAN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BÁSICO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ORDENAMIENTO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TERRITORIAL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(PBOT)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544038" y="17374218"/>
            <a:ext cx="160274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SAN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ANTERO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835532" y="9921854"/>
            <a:ext cx="109982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5080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415290" algn="l"/>
              </a:tabLst>
            </a:pPr>
            <a:r>
              <a:rPr sz="1900" spc="-50" dirty="0">
                <a:solidFill>
                  <a:srgbClr val="223658"/>
                </a:solidFill>
                <a:latin typeface="Montserrat Light"/>
                <a:cs typeface="Montserrat Light"/>
              </a:rPr>
              <a:t>9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45</a:t>
            </a:r>
            <a:r>
              <a:rPr sz="1900" spc="-229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16" name="object 116"/>
          <p:cNvGrpSpPr/>
          <p:nvPr/>
        </p:nvGrpSpPr>
        <p:grpSpPr>
          <a:xfrm>
            <a:off x="6043537" y="10463665"/>
            <a:ext cx="6846570" cy="5357495"/>
            <a:chOff x="6043537" y="10463665"/>
            <a:chExt cx="6846570" cy="5357495"/>
          </a:xfrm>
        </p:grpSpPr>
        <p:sp>
          <p:nvSpPr>
            <p:cNvPr id="117" name="object 117"/>
            <p:cNvSpPr/>
            <p:nvPr/>
          </p:nvSpPr>
          <p:spPr>
            <a:xfrm>
              <a:off x="6053697" y="10473825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>
                  <a:moveTo>
                    <a:pt x="0" y="0"/>
                  </a:moveTo>
                  <a:lnTo>
                    <a:pt x="148664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9" name="object 119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  <p:sp>
          <p:nvSpPr>
            <p:cNvPr id="120" name="object 120"/>
            <p:cNvSpPr/>
            <p:nvPr/>
          </p:nvSpPr>
          <p:spPr>
            <a:xfrm>
              <a:off x="9893605" y="11981255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11531" y="99161"/>
                  </a:moveTo>
                  <a:lnTo>
                    <a:pt x="8140" y="94945"/>
                  </a:lnTo>
                  <a:lnTo>
                    <a:pt x="2794" y="95770"/>
                  </a:lnTo>
                  <a:lnTo>
                    <a:pt x="838" y="100825"/>
                  </a:lnTo>
                  <a:lnTo>
                    <a:pt x="4229" y="105041"/>
                  </a:lnTo>
                  <a:lnTo>
                    <a:pt x="9575" y="104203"/>
                  </a:lnTo>
                  <a:lnTo>
                    <a:pt x="11531" y="99161"/>
                  </a:lnTo>
                  <a:close/>
                </a:path>
                <a:path w="419100" h="419100">
                  <a:moveTo>
                    <a:pt x="418744" y="209372"/>
                  </a:moveTo>
                  <a:lnTo>
                    <a:pt x="413219" y="161366"/>
                  </a:lnTo>
                  <a:lnTo>
                    <a:pt x="397471" y="117297"/>
                  </a:lnTo>
                  <a:lnTo>
                    <a:pt x="372745" y="78422"/>
                  </a:lnTo>
                  <a:lnTo>
                    <a:pt x="340321" y="45999"/>
                  </a:lnTo>
                  <a:lnTo>
                    <a:pt x="301447" y="21285"/>
                  </a:lnTo>
                  <a:lnTo>
                    <a:pt x="257378" y="5537"/>
                  </a:lnTo>
                  <a:lnTo>
                    <a:pt x="209372" y="0"/>
                  </a:lnTo>
                  <a:lnTo>
                    <a:pt x="161366" y="5537"/>
                  </a:lnTo>
                  <a:lnTo>
                    <a:pt x="117297" y="21285"/>
                  </a:lnTo>
                  <a:lnTo>
                    <a:pt x="78422" y="45999"/>
                  </a:lnTo>
                  <a:lnTo>
                    <a:pt x="45999" y="78422"/>
                  </a:lnTo>
                  <a:lnTo>
                    <a:pt x="21285" y="117297"/>
                  </a:lnTo>
                  <a:lnTo>
                    <a:pt x="5524" y="161366"/>
                  </a:lnTo>
                  <a:lnTo>
                    <a:pt x="0" y="209372"/>
                  </a:lnTo>
                  <a:lnTo>
                    <a:pt x="5524" y="257390"/>
                  </a:lnTo>
                  <a:lnTo>
                    <a:pt x="21285" y="301459"/>
                  </a:lnTo>
                  <a:lnTo>
                    <a:pt x="45999" y="340334"/>
                  </a:lnTo>
                  <a:lnTo>
                    <a:pt x="78422" y="372757"/>
                  </a:lnTo>
                  <a:lnTo>
                    <a:pt x="117297" y="397471"/>
                  </a:lnTo>
                  <a:lnTo>
                    <a:pt x="161366" y="413219"/>
                  </a:lnTo>
                  <a:lnTo>
                    <a:pt x="209372" y="418757"/>
                  </a:lnTo>
                  <a:lnTo>
                    <a:pt x="257378" y="413219"/>
                  </a:lnTo>
                  <a:lnTo>
                    <a:pt x="301447" y="397471"/>
                  </a:lnTo>
                  <a:lnTo>
                    <a:pt x="340321" y="372757"/>
                  </a:lnTo>
                  <a:lnTo>
                    <a:pt x="372745" y="340334"/>
                  </a:lnTo>
                  <a:lnTo>
                    <a:pt x="397471" y="301459"/>
                  </a:lnTo>
                  <a:lnTo>
                    <a:pt x="413219" y="257390"/>
                  </a:lnTo>
                  <a:lnTo>
                    <a:pt x="418744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988610" y="12034953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2" name="object 122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0051736" y="12122799"/>
              <a:ext cx="168518" cy="154368"/>
            </a:xfrm>
            <a:prstGeom prst="rect">
              <a:avLst/>
            </a:prstGeom>
          </p:spPr>
        </p:pic>
        <p:sp>
          <p:nvSpPr>
            <p:cNvPr id="123" name="object 123"/>
            <p:cNvSpPr/>
            <p:nvPr/>
          </p:nvSpPr>
          <p:spPr>
            <a:xfrm>
              <a:off x="10649656" y="12998965"/>
              <a:ext cx="262890" cy="7620"/>
            </a:xfrm>
            <a:custGeom>
              <a:avLst/>
              <a:gdLst/>
              <a:ahLst/>
              <a:cxnLst/>
              <a:rect l="l" t="t" r="r" b="b"/>
              <a:pathLst>
                <a:path w="262890" h="7619">
                  <a:moveTo>
                    <a:pt x="262698" y="0"/>
                  </a:moveTo>
                  <a:lnTo>
                    <a:pt x="0" y="0"/>
                  </a:lnTo>
                  <a:lnTo>
                    <a:pt x="0" y="7325"/>
                  </a:lnTo>
                  <a:lnTo>
                    <a:pt x="262698" y="7325"/>
                  </a:lnTo>
                  <a:lnTo>
                    <a:pt x="262698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4" name="object 124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0649656" y="12998965"/>
              <a:ext cx="262698" cy="7325"/>
            </a:xfrm>
            <a:prstGeom prst="rect">
              <a:avLst/>
            </a:prstGeom>
          </p:spPr>
        </p:pic>
        <p:pic>
          <p:nvPicPr>
            <p:cNvPr id="125" name="object 125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0650811" y="15366208"/>
              <a:ext cx="262698" cy="454949"/>
            </a:xfrm>
            <a:prstGeom prst="rect">
              <a:avLst/>
            </a:prstGeom>
          </p:spPr>
        </p:pic>
        <p:pic>
          <p:nvPicPr>
            <p:cNvPr id="126" name="object 126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0650811" y="13085805"/>
              <a:ext cx="262698" cy="2151404"/>
            </a:xfrm>
            <a:prstGeom prst="rect">
              <a:avLst/>
            </a:prstGeom>
          </p:spPr>
        </p:pic>
        <p:pic>
          <p:nvPicPr>
            <p:cNvPr id="127" name="object 127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2263440" y="13029157"/>
              <a:ext cx="127529" cy="127519"/>
            </a:xfrm>
            <a:prstGeom prst="rect">
              <a:avLst/>
            </a:prstGeom>
          </p:spPr>
        </p:pic>
        <p:pic>
          <p:nvPicPr>
            <p:cNvPr id="128" name="object 128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2263440" y="13215687"/>
              <a:ext cx="127529" cy="127519"/>
            </a:xfrm>
            <a:prstGeom prst="rect">
              <a:avLst/>
            </a:prstGeom>
          </p:spPr>
        </p:pic>
        <p:pic>
          <p:nvPicPr>
            <p:cNvPr id="129" name="object 129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2263445" y="13402217"/>
              <a:ext cx="127529" cy="127519"/>
            </a:xfrm>
            <a:prstGeom prst="rect">
              <a:avLst/>
            </a:prstGeom>
          </p:spPr>
        </p:pic>
        <p:pic>
          <p:nvPicPr>
            <p:cNvPr id="130" name="object 130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2263440" y="13577656"/>
              <a:ext cx="127529" cy="127519"/>
            </a:xfrm>
            <a:prstGeom prst="rect">
              <a:avLst/>
            </a:prstGeom>
          </p:spPr>
        </p:pic>
        <p:sp>
          <p:nvSpPr>
            <p:cNvPr id="131" name="object 131"/>
            <p:cNvSpPr/>
            <p:nvPr/>
          </p:nvSpPr>
          <p:spPr>
            <a:xfrm>
              <a:off x="12763331" y="15577475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2826455" y="15543124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3" name="object 133"/>
          <p:cNvSpPr txBox="1"/>
          <p:nvPr/>
        </p:nvSpPr>
        <p:spPr>
          <a:xfrm>
            <a:off x="6981884" y="14553855"/>
            <a:ext cx="2099945" cy="1423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5"/>
              </a:spcBef>
              <a:buClr>
                <a:srgbClr val="EC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ganadería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junto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los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desarrollos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mosaicos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agrícolas,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como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también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degradación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de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suelos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por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erosión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laminar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las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quemas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frecuentes.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95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(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Etter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 al.,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  <a:p>
            <a:pPr marL="12700" marR="134620" indent="74295">
              <a:lnSpc>
                <a:spcPct val="100000"/>
              </a:lnSpc>
              <a:spcBef>
                <a:spcPts val="670"/>
              </a:spcBef>
              <a:buClr>
                <a:srgbClr val="EC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vocación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uso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Ecoreserva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es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agrícola </a:t>
            </a:r>
            <a:r>
              <a:rPr sz="950" b="1" dirty="0">
                <a:solidFill>
                  <a:srgbClr val="005258"/>
                </a:solidFill>
                <a:latin typeface="Montserrat"/>
                <a:cs typeface="Montserrat"/>
              </a:rPr>
              <a:t>(76,13%)</a:t>
            </a:r>
            <a:r>
              <a:rPr sz="950" b="1" spc="-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agroforestal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b="1" spc="-10" dirty="0">
                <a:solidFill>
                  <a:srgbClr val="005258"/>
                </a:solidFill>
                <a:latin typeface="Montserrat"/>
                <a:cs typeface="Montserrat"/>
              </a:rPr>
              <a:t>(23,77%)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.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134" name="object 134"/>
          <p:cNvGrpSpPr/>
          <p:nvPr/>
        </p:nvGrpSpPr>
        <p:grpSpPr>
          <a:xfrm>
            <a:off x="452510" y="16876100"/>
            <a:ext cx="2423160" cy="2688590"/>
            <a:chOff x="452510" y="16876100"/>
            <a:chExt cx="2423160" cy="2688590"/>
          </a:xfrm>
        </p:grpSpPr>
        <p:sp>
          <p:nvSpPr>
            <p:cNvPr id="135" name="object 135"/>
            <p:cNvSpPr/>
            <p:nvPr/>
          </p:nvSpPr>
          <p:spPr>
            <a:xfrm>
              <a:off x="452510" y="17428301"/>
              <a:ext cx="2103120" cy="2103120"/>
            </a:xfrm>
            <a:custGeom>
              <a:avLst/>
              <a:gdLst/>
              <a:ahLst/>
              <a:cxnLst/>
              <a:rect l="l" t="t" r="r" b="b"/>
              <a:pathLst>
                <a:path w="2103120" h="2103119">
                  <a:moveTo>
                    <a:pt x="1051411" y="0"/>
                  </a:moveTo>
                  <a:lnTo>
                    <a:pt x="1003283" y="1081"/>
                  </a:lnTo>
                  <a:lnTo>
                    <a:pt x="955711" y="4296"/>
                  </a:lnTo>
                  <a:lnTo>
                    <a:pt x="908741" y="9598"/>
                  </a:lnTo>
                  <a:lnTo>
                    <a:pt x="862419" y="16939"/>
                  </a:lnTo>
                  <a:lnTo>
                    <a:pt x="816791" y="26274"/>
                  </a:lnTo>
                  <a:lnTo>
                    <a:pt x="771905" y="37557"/>
                  </a:lnTo>
                  <a:lnTo>
                    <a:pt x="727806" y="50741"/>
                  </a:lnTo>
                  <a:lnTo>
                    <a:pt x="684540" y="65779"/>
                  </a:lnTo>
                  <a:lnTo>
                    <a:pt x="642155" y="82625"/>
                  </a:lnTo>
                  <a:lnTo>
                    <a:pt x="600696" y="101233"/>
                  </a:lnTo>
                  <a:lnTo>
                    <a:pt x="560211" y="121556"/>
                  </a:lnTo>
                  <a:lnTo>
                    <a:pt x="520744" y="143549"/>
                  </a:lnTo>
                  <a:lnTo>
                    <a:pt x="482344" y="167163"/>
                  </a:lnTo>
                  <a:lnTo>
                    <a:pt x="445056" y="192354"/>
                  </a:lnTo>
                  <a:lnTo>
                    <a:pt x="408926" y="219075"/>
                  </a:lnTo>
                  <a:lnTo>
                    <a:pt x="374001" y="247279"/>
                  </a:lnTo>
                  <a:lnTo>
                    <a:pt x="340327" y="276920"/>
                  </a:lnTo>
                  <a:lnTo>
                    <a:pt x="307952" y="307952"/>
                  </a:lnTo>
                  <a:lnTo>
                    <a:pt x="276920" y="340327"/>
                  </a:lnTo>
                  <a:lnTo>
                    <a:pt x="247279" y="374001"/>
                  </a:lnTo>
                  <a:lnTo>
                    <a:pt x="219075" y="408926"/>
                  </a:lnTo>
                  <a:lnTo>
                    <a:pt x="192354" y="445056"/>
                  </a:lnTo>
                  <a:lnTo>
                    <a:pt x="167163" y="482344"/>
                  </a:lnTo>
                  <a:lnTo>
                    <a:pt x="143549" y="520744"/>
                  </a:lnTo>
                  <a:lnTo>
                    <a:pt x="121556" y="560211"/>
                  </a:lnTo>
                  <a:lnTo>
                    <a:pt x="101233" y="600696"/>
                  </a:lnTo>
                  <a:lnTo>
                    <a:pt x="82625" y="642155"/>
                  </a:lnTo>
                  <a:lnTo>
                    <a:pt x="65779" y="684540"/>
                  </a:lnTo>
                  <a:lnTo>
                    <a:pt x="50741" y="727806"/>
                  </a:lnTo>
                  <a:lnTo>
                    <a:pt x="37557" y="771905"/>
                  </a:lnTo>
                  <a:lnTo>
                    <a:pt x="26274" y="816791"/>
                  </a:lnTo>
                  <a:lnTo>
                    <a:pt x="16939" y="862419"/>
                  </a:lnTo>
                  <a:lnTo>
                    <a:pt x="9598" y="908741"/>
                  </a:lnTo>
                  <a:lnTo>
                    <a:pt x="4296" y="955711"/>
                  </a:lnTo>
                  <a:lnTo>
                    <a:pt x="1081" y="1003283"/>
                  </a:lnTo>
                  <a:lnTo>
                    <a:pt x="0" y="1051411"/>
                  </a:lnTo>
                  <a:lnTo>
                    <a:pt x="1081" y="1099538"/>
                  </a:lnTo>
                  <a:lnTo>
                    <a:pt x="4296" y="1147110"/>
                  </a:lnTo>
                  <a:lnTo>
                    <a:pt x="9598" y="1194081"/>
                  </a:lnTo>
                  <a:lnTo>
                    <a:pt x="16939" y="1240403"/>
                  </a:lnTo>
                  <a:lnTo>
                    <a:pt x="26274" y="1286030"/>
                  </a:lnTo>
                  <a:lnTo>
                    <a:pt x="37557" y="1330917"/>
                  </a:lnTo>
                  <a:lnTo>
                    <a:pt x="50741" y="1375016"/>
                  </a:lnTo>
                  <a:lnTo>
                    <a:pt x="65779" y="1418281"/>
                  </a:lnTo>
                  <a:lnTo>
                    <a:pt x="82625" y="1460666"/>
                  </a:lnTo>
                  <a:lnTo>
                    <a:pt x="101233" y="1502125"/>
                  </a:lnTo>
                  <a:lnTo>
                    <a:pt x="121556" y="1542611"/>
                  </a:lnTo>
                  <a:lnTo>
                    <a:pt x="143549" y="1582077"/>
                  </a:lnTo>
                  <a:lnTo>
                    <a:pt x="167163" y="1620478"/>
                  </a:lnTo>
                  <a:lnTo>
                    <a:pt x="192354" y="1657766"/>
                  </a:lnTo>
                  <a:lnTo>
                    <a:pt x="219075" y="1693896"/>
                  </a:lnTo>
                  <a:lnTo>
                    <a:pt x="247279" y="1728821"/>
                  </a:lnTo>
                  <a:lnTo>
                    <a:pt x="276920" y="1762494"/>
                  </a:lnTo>
                  <a:lnTo>
                    <a:pt x="307952" y="1794870"/>
                  </a:lnTo>
                  <a:lnTo>
                    <a:pt x="340327" y="1825901"/>
                  </a:lnTo>
                  <a:lnTo>
                    <a:pt x="374001" y="1855542"/>
                  </a:lnTo>
                  <a:lnTo>
                    <a:pt x="408926" y="1883747"/>
                  </a:lnTo>
                  <a:lnTo>
                    <a:pt x="445056" y="1910467"/>
                  </a:lnTo>
                  <a:lnTo>
                    <a:pt x="482344" y="1935658"/>
                  </a:lnTo>
                  <a:lnTo>
                    <a:pt x="520744" y="1959273"/>
                  </a:lnTo>
                  <a:lnTo>
                    <a:pt x="560211" y="1981265"/>
                  </a:lnTo>
                  <a:lnTo>
                    <a:pt x="600696" y="2001589"/>
                  </a:lnTo>
                  <a:lnTo>
                    <a:pt x="642155" y="2020197"/>
                  </a:lnTo>
                  <a:lnTo>
                    <a:pt x="684540" y="2037043"/>
                  </a:lnTo>
                  <a:lnTo>
                    <a:pt x="727806" y="2052081"/>
                  </a:lnTo>
                  <a:lnTo>
                    <a:pt x="771905" y="2065264"/>
                  </a:lnTo>
                  <a:lnTo>
                    <a:pt x="816791" y="2076547"/>
                  </a:lnTo>
                  <a:lnTo>
                    <a:pt x="862419" y="2085882"/>
                  </a:lnTo>
                  <a:lnTo>
                    <a:pt x="908741" y="2093224"/>
                  </a:lnTo>
                  <a:lnTo>
                    <a:pt x="955711" y="2098525"/>
                  </a:lnTo>
                  <a:lnTo>
                    <a:pt x="1003283" y="2101740"/>
                  </a:lnTo>
                  <a:lnTo>
                    <a:pt x="1051411" y="2102822"/>
                  </a:lnTo>
                  <a:lnTo>
                    <a:pt x="1099538" y="2101740"/>
                  </a:lnTo>
                  <a:lnTo>
                    <a:pt x="1147110" y="2098525"/>
                  </a:lnTo>
                  <a:lnTo>
                    <a:pt x="1194081" y="2093224"/>
                  </a:lnTo>
                  <a:lnTo>
                    <a:pt x="1240403" y="2085882"/>
                  </a:lnTo>
                  <a:lnTo>
                    <a:pt x="1286030" y="2076547"/>
                  </a:lnTo>
                  <a:lnTo>
                    <a:pt x="1330917" y="2065264"/>
                  </a:lnTo>
                  <a:lnTo>
                    <a:pt x="1375016" y="2052081"/>
                  </a:lnTo>
                  <a:lnTo>
                    <a:pt x="1418281" y="2037043"/>
                  </a:lnTo>
                  <a:lnTo>
                    <a:pt x="1460666" y="2020197"/>
                  </a:lnTo>
                  <a:lnTo>
                    <a:pt x="1502125" y="2001589"/>
                  </a:lnTo>
                  <a:lnTo>
                    <a:pt x="1542611" y="1981265"/>
                  </a:lnTo>
                  <a:lnTo>
                    <a:pt x="1582077" y="1959273"/>
                  </a:lnTo>
                  <a:lnTo>
                    <a:pt x="1620478" y="1935658"/>
                  </a:lnTo>
                  <a:lnTo>
                    <a:pt x="1657766" y="1910467"/>
                  </a:lnTo>
                  <a:lnTo>
                    <a:pt x="1693896" y="1883747"/>
                  </a:lnTo>
                  <a:lnTo>
                    <a:pt x="1728821" y="1855542"/>
                  </a:lnTo>
                  <a:lnTo>
                    <a:pt x="1762494" y="1825901"/>
                  </a:lnTo>
                  <a:lnTo>
                    <a:pt x="1794870" y="1794870"/>
                  </a:lnTo>
                  <a:lnTo>
                    <a:pt x="1825901" y="1762494"/>
                  </a:lnTo>
                  <a:lnTo>
                    <a:pt x="1855542" y="1728821"/>
                  </a:lnTo>
                  <a:lnTo>
                    <a:pt x="1883747" y="1693896"/>
                  </a:lnTo>
                  <a:lnTo>
                    <a:pt x="1910467" y="1657766"/>
                  </a:lnTo>
                  <a:lnTo>
                    <a:pt x="1935658" y="1620478"/>
                  </a:lnTo>
                  <a:lnTo>
                    <a:pt x="1959273" y="1582077"/>
                  </a:lnTo>
                  <a:lnTo>
                    <a:pt x="1981265" y="1542611"/>
                  </a:lnTo>
                  <a:lnTo>
                    <a:pt x="2001589" y="1502125"/>
                  </a:lnTo>
                  <a:lnTo>
                    <a:pt x="2020197" y="1460666"/>
                  </a:lnTo>
                  <a:lnTo>
                    <a:pt x="2037043" y="1418281"/>
                  </a:lnTo>
                  <a:lnTo>
                    <a:pt x="2052081" y="1375016"/>
                  </a:lnTo>
                  <a:lnTo>
                    <a:pt x="2065264" y="1330917"/>
                  </a:lnTo>
                  <a:lnTo>
                    <a:pt x="2076547" y="1286030"/>
                  </a:lnTo>
                  <a:lnTo>
                    <a:pt x="2085882" y="1240403"/>
                  </a:lnTo>
                  <a:lnTo>
                    <a:pt x="2093224" y="1194081"/>
                  </a:lnTo>
                  <a:lnTo>
                    <a:pt x="2098525" y="1147110"/>
                  </a:lnTo>
                  <a:lnTo>
                    <a:pt x="2101740" y="1099538"/>
                  </a:lnTo>
                  <a:lnTo>
                    <a:pt x="2102822" y="1051411"/>
                  </a:lnTo>
                  <a:lnTo>
                    <a:pt x="2101740" y="1003283"/>
                  </a:lnTo>
                  <a:lnTo>
                    <a:pt x="2098525" y="955711"/>
                  </a:lnTo>
                  <a:lnTo>
                    <a:pt x="2093224" y="908741"/>
                  </a:lnTo>
                  <a:lnTo>
                    <a:pt x="2085882" y="862419"/>
                  </a:lnTo>
                  <a:lnTo>
                    <a:pt x="2076547" y="816791"/>
                  </a:lnTo>
                  <a:lnTo>
                    <a:pt x="2065264" y="771905"/>
                  </a:lnTo>
                  <a:lnTo>
                    <a:pt x="2052081" y="727806"/>
                  </a:lnTo>
                  <a:lnTo>
                    <a:pt x="2037043" y="684540"/>
                  </a:lnTo>
                  <a:lnTo>
                    <a:pt x="2020197" y="642155"/>
                  </a:lnTo>
                  <a:lnTo>
                    <a:pt x="2001589" y="600696"/>
                  </a:lnTo>
                  <a:lnTo>
                    <a:pt x="1981265" y="560211"/>
                  </a:lnTo>
                  <a:lnTo>
                    <a:pt x="1959273" y="520744"/>
                  </a:lnTo>
                  <a:lnTo>
                    <a:pt x="1935658" y="482344"/>
                  </a:lnTo>
                  <a:lnTo>
                    <a:pt x="1910467" y="445056"/>
                  </a:lnTo>
                  <a:lnTo>
                    <a:pt x="1883747" y="408926"/>
                  </a:lnTo>
                  <a:lnTo>
                    <a:pt x="1855542" y="374001"/>
                  </a:lnTo>
                  <a:lnTo>
                    <a:pt x="1825901" y="340327"/>
                  </a:lnTo>
                  <a:lnTo>
                    <a:pt x="1794870" y="307952"/>
                  </a:lnTo>
                  <a:lnTo>
                    <a:pt x="1762494" y="276920"/>
                  </a:lnTo>
                  <a:lnTo>
                    <a:pt x="1728821" y="247279"/>
                  </a:lnTo>
                  <a:lnTo>
                    <a:pt x="1693896" y="219075"/>
                  </a:lnTo>
                  <a:lnTo>
                    <a:pt x="1657766" y="192354"/>
                  </a:lnTo>
                  <a:lnTo>
                    <a:pt x="1620478" y="167163"/>
                  </a:lnTo>
                  <a:lnTo>
                    <a:pt x="1582077" y="143549"/>
                  </a:lnTo>
                  <a:lnTo>
                    <a:pt x="1542611" y="121556"/>
                  </a:lnTo>
                  <a:lnTo>
                    <a:pt x="1502125" y="101233"/>
                  </a:lnTo>
                  <a:lnTo>
                    <a:pt x="1460666" y="82625"/>
                  </a:lnTo>
                  <a:lnTo>
                    <a:pt x="1418281" y="65779"/>
                  </a:lnTo>
                  <a:lnTo>
                    <a:pt x="1375016" y="50741"/>
                  </a:lnTo>
                  <a:lnTo>
                    <a:pt x="1330917" y="37557"/>
                  </a:lnTo>
                  <a:lnTo>
                    <a:pt x="1286030" y="26274"/>
                  </a:lnTo>
                  <a:lnTo>
                    <a:pt x="1240403" y="16939"/>
                  </a:lnTo>
                  <a:lnTo>
                    <a:pt x="1194081" y="9598"/>
                  </a:lnTo>
                  <a:lnTo>
                    <a:pt x="1147110" y="4296"/>
                  </a:lnTo>
                  <a:lnTo>
                    <a:pt x="1099538" y="1081"/>
                  </a:lnTo>
                  <a:lnTo>
                    <a:pt x="10514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980934" y="18715357"/>
              <a:ext cx="1270" cy="36195"/>
            </a:xfrm>
            <a:custGeom>
              <a:avLst/>
              <a:gdLst/>
              <a:ahLst/>
              <a:cxnLst/>
              <a:rect l="l" t="t" r="r" b="b"/>
              <a:pathLst>
                <a:path w="1269" h="36194">
                  <a:moveTo>
                    <a:pt x="0" y="35846"/>
                  </a:moveTo>
                  <a:lnTo>
                    <a:pt x="719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986671" y="18673771"/>
              <a:ext cx="34925" cy="9525"/>
            </a:xfrm>
            <a:custGeom>
              <a:avLst/>
              <a:gdLst/>
              <a:ahLst/>
              <a:cxnLst/>
              <a:rect l="l" t="t" r="r" b="b"/>
              <a:pathLst>
                <a:path w="34925" h="9525">
                  <a:moveTo>
                    <a:pt x="0" y="9321"/>
                  </a:moveTo>
                  <a:lnTo>
                    <a:pt x="34417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2055503" y="18655850"/>
              <a:ext cx="35560" cy="8890"/>
            </a:xfrm>
            <a:custGeom>
              <a:avLst/>
              <a:gdLst/>
              <a:ahLst/>
              <a:cxnLst/>
              <a:rect l="l" t="t" r="r" b="b"/>
              <a:pathLst>
                <a:path w="35560" h="8890">
                  <a:moveTo>
                    <a:pt x="0" y="8601"/>
                  </a:moveTo>
                  <a:lnTo>
                    <a:pt x="35137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2125052" y="18637207"/>
              <a:ext cx="34925" cy="9525"/>
            </a:xfrm>
            <a:custGeom>
              <a:avLst/>
              <a:gdLst/>
              <a:ahLst/>
              <a:cxnLst/>
              <a:rect l="l" t="t" r="r" b="b"/>
              <a:pathLst>
                <a:path w="34925" h="9525">
                  <a:moveTo>
                    <a:pt x="0" y="9321"/>
                  </a:moveTo>
                  <a:lnTo>
                    <a:pt x="34417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2194603" y="18617854"/>
              <a:ext cx="34290" cy="10795"/>
            </a:xfrm>
            <a:custGeom>
              <a:avLst/>
              <a:gdLst/>
              <a:ahLst/>
              <a:cxnLst/>
              <a:rect l="l" t="t" r="r" b="b"/>
              <a:pathLst>
                <a:path w="34289" h="10794">
                  <a:moveTo>
                    <a:pt x="0" y="10749"/>
                  </a:moveTo>
                  <a:lnTo>
                    <a:pt x="9321" y="7882"/>
                  </a:lnTo>
                  <a:lnTo>
                    <a:pt x="33698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2262718" y="18594909"/>
              <a:ext cx="34290" cy="12065"/>
            </a:xfrm>
            <a:custGeom>
              <a:avLst/>
              <a:gdLst/>
              <a:ahLst/>
              <a:cxnLst/>
              <a:rect l="l" t="t" r="r" b="b"/>
              <a:pathLst>
                <a:path w="34289" h="12065">
                  <a:moveTo>
                    <a:pt x="0" y="11469"/>
                  </a:moveTo>
                  <a:lnTo>
                    <a:pt x="33698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2330833" y="18571967"/>
              <a:ext cx="34290" cy="12065"/>
            </a:xfrm>
            <a:custGeom>
              <a:avLst/>
              <a:gdLst/>
              <a:ahLst/>
              <a:cxnLst/>
              <a:rect l="l" t="t" r="r" b="b"/>
              <a:pathLst>
                <a:path w="34289" h="12065">
                  <a:moveTo>
                    <a:pt x="0" y="11469"/>
                  </a:moveTo>
                  <a:lnTo>
                    <a:pt x="33698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2398232" y="18549023"/>
              <a:ext cx="34925" cy="12065"/>
            </a:xfrm>
            <a:custGeom>
              <a:avLst/>
              <a:gdLst/>
              <a:ahLst/>
              <a:cxnLst/>
              <a:rect l="l" t="t" r="r" b="b"/>
              <a:pathLst>
                <a:path w="34925" h="12065">
                  <a:moveTo>
                    <a:pt x="0" y="11469"/>
                  </a:moveTo>
                  <a:lnTo>
                    <a:pt x="30111" y="1428"/>
                  </a:lnTo>
                  <a:lnTo>
                    <a:pt x="34417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2466347" y="18526081"/>
              <a:ext cx="34290" cy="12065"/>
            </a:xfrm>
            <a:custGeom>
              <a:avLst/>
              <a:gdLst/>
              <a:ahLst/>
              <a:cxnLst/>
              <a:rect l="l" t="t" r="r" b="b"/>
              <a:pathLst>
                <a:path w="34289" h="12065">
                  <a:moveTo>
                    <a:pt x="0" y="11469"/>
                  </a:moveTo>
                  <a:lnTo>
                    <a:pt x="20790" y="4295"/>
                  </a:lnTo>
                  <a:lnTo>
                    <a:pt x="33698" y="0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2533029" y="18516758"/>
              <a:ext cx="10160" cy="34925"/>
            </a:xfrm>
            <a:custGeom>
              <a:avLst/>
              <a:gdLst/>
              <a:ahLst/>
              <a:cxnLst/>
              <a:rect l="l" t="t" r="r" b="b"/>
              <a:pathLst>
                <a:path w="10160" h="34925">
                  <a:moveTo>
                    <a:pt x="0" y="0"/>
                  </a:moveTo>
                  <a:lnTo>
                    <a:pt x="10040" y="34417"/>
                  </a:lnTo>
                </a:path>
              </a:pathLst>
            </a:custGeom>
            <a:ln w="506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438162" y="17436388"/>
              <a:ext cx="551815" cy="2007235"/>
            </a:xfrm>
            <a:custGeom>
              <a:avLst/>
              <a:gdLst/>
              <a:ahLst/>
              <a:cxnLst/>
              <a:rect l="l" t="t" r="r" b="b"/>
              <a:pathLst>
                <a:path w="551814" h="2007234">
                  <a:moveTo>
                    <a:pt x="195036" y="0"/>
                  </a:moveTo>
                  <a:lnTo>
                    <a:pt x="0" y="89537"/>
                  </a:lnTo>
                  <a:lnTo>
                    <a:pt x="17923" y="142587"/>
                  </a:lnTo>
                  <a:lnTo>
                    <a:pt x="157023" y="233642"/>
                  </a:lnTo>
                  <a:lnTo>
                    <a:pt x="74570" y="835169"/>
                  </a:lnTo>
                  <a:lnTo>
                    <a:pt x="43414" y="969963"/>
                  </a:lnTo>
                  <a:lnTo>
                    <a:pt x="171987" y="976407"/>
                  </a:lnTo>
                  <a:lnTo>
                    <a:pt x="369974" y="1157797"/>
                  </a:lnTo>
                  <a:lnTo>
                    <a:pt x="436651" y="1191496"/>
                  </a:lnTo>
                  <a:lnTo>
                    <a:pt x="476804" y="1222327"/>
                  </a:lnTo>
                  <a:lnTo>
                    <a:pt x="479671" y="1312663"/>
                  </a:lnTo>
                  <a:lnTo>
                    <a:pt x="480391" y="1313382"/>
                  </a:lnTo>
                  <a:lnTo>
                    <a:pt x="542053" y="1341346"/>
                  </a:lnTo>
                  <a:lnTo>
                    <a:pt x="551374" y="1402998"/>
                  </a:lnTo>
                  <a:lnTo>
                    <a:pt x="494727" y="1884078"/>
                  </a:lnTo>
                  <a:lnTo>
                    <a:pt x="494727" y="1945021"/>
                  </a:lnTo>
                  <a:lnTo>
                    <a:pt x="486065" y="2007149"/>
                  </a:lnTo>
                </a:path>
              </a:pathLst>
            </a:custGeom>
            <a:ln w="317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307041" y="17946122"/>
              <a:ext cx="214629" cy="369570"/>
            </a:xfrm>
            <a:custGeom>
              <a:avLst/>
              <a:gdLst/>
              <a:ahLst/>
              <a:cxnLst/>
              <a:rect l="l" t="t" r="r" b="b"/>
              <a:pathLst>
                <a:path w="214630" h="369569">
                  <a:moveTo>
                    <a:pt x="206922" y="0"/>
                  </a:moveTo>
                  <a:lnTo>
                    <a:pt x="206203" y="0"/>
                  </a:lnTo>
                  <a:lnTo>
                    <a:pt x="200458" y="17244"/>
                  </a:lnTo>
                  <a:lnTo>
                    <a:pt x="159505" y="51013"/>
                  </a:lnTo>
                  <a:lnTo>
                    <a:pt x="93405" y="50294"/>
                  </a:lnTo>
                  <a:lnTo>
                    <a:pt x="30172" y="61064"/>
                  </a:lnTo>
                  <a:lnTo>
                    <a:pt x="0" y="124287"/>
                  </a:lnTo>
                  <a:lnTo>
                    <a:pt x="8622" y="208351"/>
                  </a:lnTo>
                  <a:lnTo>
                    <a:pt x="116394" y="311087"/>
                  </a:lnTo>
                  <a:lnTo>
                    <a:pt x="135077" y="324016"/>
                  </a:lnTo>
                  <a:lnTo>
                    <a:pt x="140103" y="359224"/>
                  </a:lnTo>
                  <a:lnTo>
                    <a:pt x="147286" y="369275"/>
                  </a:lnTo>
                  <a:lnTo>
                    <a:pt x="149444" y="363530"/>
                  </a:lnTo>
                  <a:lnTo>
                    <a:pt x="158786" y="347005"/>
                  </a:lnTo>
                  <a:lnTo>
                    <a:pt x="183933" y="274441"/>
                  </a:lnTo>
                  <a:lnTo>
                    <a:pt x="197580" y="142251"/>
                  </a:lnTo>
                  <a:lnTo>
                    <a:pt x="206922" y="67528"/>
                  </a:lnTo>
                  <a:lnTo>
                    <a:pt x="212667" y="27305"/>
                  </a:lnTo>
                  <a:lnTo>
                    <a:pt x="214106" y="3596"/>
                  </a:lnTo>
                  <a:lnTo>
                    <a:pt x="206922" y="0"/>
                  </a:lnTo>
                  <a:close/>
                </a:path>
              </a:pathLst>
            </a:custGeom>
            <a:solidFill>
              <a:srgbClr val="285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215795" y="17837640"/>
              <a:ext cx="297815" cy="523240"/>
            </a:xfrm>
            <a:custGeom>
              <a:avLst/>
              <a:gdLst/>
              <a:ahLst/>
              <a:cxnLst/>
              <a:rect l="l" t="t" r="r" b="b"/>
              <a:pathLst>
                <a:path w="297815" h="523240">
                  <a:moveTo>
                    <a:pt x="148725" y="0"/>
                  </a:moveTo>
                  <a:lnTo>
                    <a:pt x="129322" y="29453"/>
                  </a:lnTo>
                  <a:lnTo>
                    <a:pt x="122858" y="39514"/>
                  </a:lnTo>
                  <a:lnTo>
                    <a:pt x="104175" y="142970"/>
                  </a:lnTo>
                  <a:lnTo>
                    <a:pt x="103456" y="196132"/>
                  </a:lnTo>
                  <a:lnTo>
                    <a:pt x="64661" y="229182"/>
                  </a:lnTo>
                  <a:lnTo>
                    <a:pt x="39514" y="278037"/>
                  </a:lnTo>
                  <a:lnTo>
                    <a:pt x="16525" y="321858"/>
                  </a:lnTo>
                  <a:lnTo>
                    <a:pt x="0" y="341979"/>
                  </a:lnTo>
                  <a:lnTo>
                    <a:pt x="1428" y="349882"/>
                  </a:lnTo>
                  <a:lnTo>
                    <a:pt x="42381" y="359214"/>
                  </a:lnTo>
                  <a:lnTo>
                    <a:pt x="77589" y="370713"/>
                  </a:lnTo>
                  <a:lnTo>
                    <a:pt x="131480" y="381494"/>
                  </a:lnTo>
                  <a:lnTo>
                    <a:pt x="58197" y="474889"/>
                  </a:lnTo>
                  <a:lnTo>
                    <a:pt x="55319" y="480634"/>
                  </a:lnTo>
                  <a:lnTo>
                    <a:pt x="83344" y="484940"/>
                  </a:lnTo>
                  <a:lnTo>
                    <a:pt x="97711" y="486378"/>
                  </a:lnTo>
                  <a:lnTo>
                    <a:pt x="113517" y="488537"/>
                  </a:lnTo>
                  <a:lnTo>
                    <a:pt x="143689" y="499317"/>
                  </a:lnTo>
                  <a:lnTo>
                    <a:pt x="160214" y="505781"/>
                  </a:lnTo>
                  <a:lnTo>
                    <a:pt x="211228" y="523025"/>
                  </a:lnTo>
                  <a:lnTo>
                    <a:pt x="219131" y="518709"/>
                  </a:lnTo>
                  <a:lnTo>
                    <a:pt x="226325" y="507939"/>
                  </a:lnTo>
                  <a:lnTo>
                    <a:pt x="238533" y="477756"/>
                  </a:lnTo>
                  <a:lnTo>
                    <a:pt x="231350" y="467705"/>
                  </a:lnTo>
                  <a:lnTo>
                    <a:pt x="226325" y="432497"/>
                  </a:lnTo>
                  <a:lnTo>
                    <a:pt x="207641" y="419569"/>
                  </a:lnTo>
                  <a:lnTo>
                    <a:pt x="99869" y="316832"/>
                  </a:lnTo>
                  <a:lnTo>
                    <a:pt x="91247" y="232768"/>
                  </a:lnTo>
                  <a:lnTo>
                    <a:pt x="121419" y="169546"/>
                  </a:lnTo>
                  <a:lnTo>
                    <a:pt x="184642" y="158776"/>
                  </a:lnTo>
                  <a:lnTo>
                    <a:pt x="250752" y="159495"/>
                  </a:lnTo>
                  <a:lnTo>
                    <a:pt x="291705" y="125725"/>
                  </a:lnTo>
                  <a:lnTo>
                    <a:pt x="297450" y="108481"/>
                  </a:lnTo>
                  <a:lnTo>
                    <a:pt x="211947" y="58187"/>
                  </a:lnTo>
                  <a:lnTo>
                    <a:pt x="148725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9" name="object 149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097238" y="18704073"/>
              <a:ext cx="239258" cy="347732"/>
            </a:xfrm>
            <a:prstGeom prst="rect">
              <a:avLst/>
            </a:prstGeom>
          </p:spPr>
        </p:pic>
        <p:sp>
          <p:nvSpPr>
            <p:cNvPr id="150" name="object 150"/>
            <p:cNvSpPr/>
            <p:nvPr/>
          </p:nvSpPr>
          <p:spPr>
            <a:xfrm>
              <a:off x="980841" y="18670313"/>
              <a:ext cx="201930" cy="322580"/>
            </a:xfrm>
            <a:custGeom>
              <a:avLst/>
              <a:gdLst/>
              <a:ahLst/>
              <a:cxnLst/>
              <a:rect l="l" t="t" r="r" b="b"/>
              <a:pathLst>
                <a:path w="201930" h="322580">
                  <a:moveTo>
                    <a:pt x="91966" y="0"/>
                  </a:moveTo>
                  <a:lnTo>
                    <a:pt x="51013" y="125725"/>
                  </a:lnTo>
                  <a:lnTo>
                    <a:pt x="0" y="267977"/>
                  </a:lnTo>
                  <a:lnTo>
                    <a:pt x="27305" y="270854"/>
                  </a:lnTo>
                  <a:lnTo>
                    <a:pt x="63952" y="278757"/>
                  </a:lnTo>
                  <a:lnTo>
                    <a:pt x="93405" y="297430"/>
                  </a:lnTo>
                  <a:lnTo>
                    <a:pt x="118552" y="322577"/>
                  </a:lnTo>
                  <a:lnTo>
                    <a:pt x="174591" y="184632"/>
                  </a:lnTo>
                  <a:lnTo>
                    <a:pt x="191116" y="99140"/>
                  </a:lnTo>
                  <a:lnTo>
                    <a:pt x="201897" y="22269"/>
                  </a:lnTo>
                  <a:lnTo>
                    <a:pt x="199739" y="22269"/>
                  </a:lnTo>
                  <a:lnTo>
                    <a:pt x="161663" y="13647"/>
                  </a:lnTo>
                  <a:lnTo>
                    <a:pt x="91966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77974" y="18938290"/>
              <a:ext cx="121920" cy="59690"/>
            </a:xfrm>
            <a:custGeom>
              <a:avLst/>
              <a:gdLst/>
              <a:ahLst/>
              <a:cxnLst/>
              <a:rect l="l" t="t" r="r" b="b"/>
              <a:pathLst>
                <a:path w="121919" h="59690">
                  <a:moveTo>
                    <a:pt x="2867" y="0"/>
                  </a:moveTo>
                  <a:lnTo>
                    <a:pt x="0" y="8622"/>
                  </a:lnTo>
                  <a:lnTo>
                    <a:pt x="119261" y="59625"/>
                  </a:lnTo>
                  <a:lnTo>
                    <a:pt x="121419" y="54600"/>
                  </a:lnTo>
                  <a:lnTo>
                    <a:pt x="96272" y="29453"/>
                  </a:lnTo>
                  <a:lnTo>
                    <a:pt x="66819" y="10780"/>
                  </a:lnTo>
                  <a:lnTo>
                    <a:pt x="30172" y="2877"/>
                  </a:lnTo>
                  <a:lnTo>
                    <a:pt x="2867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131727" y="19129398"/>
              <a:ext cx="782955" cy="175895"/>
            </a:xfrm>
            <a:custGeom>
              <a:avLst/>
              <a:gdLst/>
              <a:ahLst/>
              <a:cxnLst/>
              <a:rect l="l" t="t" r="r" b="b"/>
              <a:pathLst>
                <a:path w="782955" h="175894">
                  <a:moveTo>
                    <a:pt x="535275" y="85492"/>
                  </a:moveTo>
                  <a:lnTo>
                    <a:pt x="500067" y="91237"/>
                  </a:lnTo>
                  <a:lnTo>
                    <a:pt x="482103" y="126445"/>
                  </a:lnTo>
                  <a:lnTo>
                    <a:pt x="477077" y="155179"/>
                  </a:lnTo>
                  <a:lnTo>
                    <a:pt x="772380" y="175290"/>
                  </a:lnTo>
                  <a:lnTo>
                    <a:pt x="775247" y="150873"/>
                  </a:lnTo>
                  <a:lnTo>
                    <a:pt x="776275" y="140092"/>
                  </a:lnTo>
                  <a:lnTo>
                    <a:pt x="635864" y="140092"/>
                  </a:lnTo>
                  <a:lnTo>
                    <a:pt x="606410" y="115665"/>
                  </a:lnTo>
                  <a:lnTo>
                    <a:pt x="571202" y="97701"/>
                  </a:lnTo>
                  <a:lnTo>
                    <a:pt x="535275" y="85492"/>
                  </a:lnTo>
                  <a:close/>
                </a:path>
                <a:path w="782955" h="175894">
                  <a:moveTo>
                    <a:pt x="736452" y="92675"/>
                  </a:moveTo>
                  <a:lnTo>
                    <a:pt x="706999" y="116384"/>
                  </a:lnTo>
                  <a:lnTo>
                    <a:pt x="671072" y="134348"/>
                  </a:lnTo>
                  <a:lnTo>
                    <a:pt x="635864" y="140092"/>
                  </a:lnTo>
                  <a:lnTo>
                    <a:pt x="776275" y="140092"/>
                  </a:lnTo>
                  <a:lnTo>
                    <a:pt x="780386" y="96981"/>
                  </a:lnTo>
                  <a:lnTo>
                    <a:pt x="758722" y="96981"/>
                  </a:lnTo>
                  <a:lnTo>
                    <a:pt x="736452" y="92675"/>
                  </a:lnTo>
                  <a:close/>
                </a:path>
                <a:path w="782955" h="175894">
                  <a:moveTo>
                    <a:pt x="782441" y="75431"/>
                  </a:moveTo>
                  <a:lnTo>
                    <a:pt x="768064" y="88359"/>
                  </a:lnTo>
                  <a:lnTo>
                    <a:pt x="758722" y="96981"/>
                  </a:lnTo>
                  <a:lnTo>
                    <a:pt x="780386" y="96981"/>
                  </a:lnTo>
                  <a:lnTo>
                    <a:pt x="782441" y="75431"/>
                  </a:lnTo>
                  <a:close/>
                </a:path>
                <a:path w="782955" h="175894">
                  <a:moveTo>
                    <a:pt x="14366" y="117103"/>
                  </a:moveTo>
                  <a:lnTo>
                    <a:pt x="0" y="119261"/>
                  </a:lnTo>
                  <a:lnTo>
                    <a:pt x="2158" y="123567"/>
                  </a:lnTo>
                  <a:lnTo>
                    <a:pt x="2877" y="123567"/>
                  </a:lnTo>
                  <a:lnTo>
                    <a:pt x="291705" y="142251"/>
                  </a:lnTo>
                  <a:lnTo>
                    <a:pt x="292425" y="137215"/>
                  </a:lnTo>
                  <a:lnTo>
                    <a:pt x="308035" y="117823"/>
                  </a:lnTo>
                  <a:lnTo>
                    <a:pt x="50294" y="117823"/>
                  </a:lnTo>
                  <a:lnTo>
                    <a:pt x="14366" y="117103"/>
                  </a:lnTo>
                  <a:close/>
                </a:path>
                <a:path w="782955" h="175894">
                  <a:moveTo>
                    <a:pt x="287399" y="0"/>
                  </a:moveTo>
                  <a:lnTo>
                    <a:pt x="252191" y="0"/>
                  </a:lnTo>
                  <a:lnTo>
                    <a:pt x="216983" y="5744"/>
                  </a:lnTo>
                  <a:lnTo>
                    <a:pt x="181055" y="17234"/>
                  </a:lnTo>
                  <a:lnTo>
                    <a:pt x="168847" y="53161"/>
                  </a:lnTo>
                  <a:lnTo>
                    <a:pt x="150883" y="88359"/>
                  </a:lnTo>
                  <a:lnTo>
                    <a:pt x="121419" y="112068"/>
                  </a:lnTo>
                  <a:lnTo>
                    <a:pt x="85502" y="117823"/>
                  </a:lnTo>
                  <a:lnTo>
                    <a:pt x="308035" y="117823"/>
                  </a:lnTo>
                  <a:lnTo>
                    <a:pt x="316133" y="107762"/>
                  </a:lnTo>
                  <a:lnTo>
                    <a:pt x="346316" y="84053"/>
                  </a:lnTo>
                  <a:lnTo>
                    <a:pt x="381514" y="78308"/>
                  </a:lnTo>
                  <a:lnTo>
                    <a:pt x="382233" y="42381"/>
                  </a:lnTo>
                  <a:lnTo>
                    <a:pt x="358525" y="6464"/>
                  </a:lnTo>
                  <a:lnTo>
                    <a:pt x="323317" y="719"/>
                  </a:lnTo>
                  <a:lnTo>
                    <a:pt x="287399" y="0"/>
                  </a:lnTo>
                  <a:close/>
                </a:path>
              </a:pathLst>
            </a:custGeom>
            <a:solidFill>
              <a:srgbClr val="2C87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95805" y="18621460"/>
              <a:ext cx="861694" cy="663575"/>
            </a:xfrm>
            <a:custGeom>
              <a:avLst/>
              <a:gdLst/>
              <a:ahLst/>
              <a:cxnLst/>
              <a:rect l="l" t="t" r="r" b="b"/>
              <a:pathLst>
                <a:path w="861694" h="663575">
                  <a:moveTo>
                    <a:pt x="556106" y="0"/>
                  </a:moveTo>
                  <a:lnTo>
                    <a:pt x="525933" y="91237"/>
                  </a:lnTo>
                  <a:lnTo>
                    <a:pt x="518030" y="122129"/>
                  </a:lnTo>
                  <a:lnTo>
                    <a:pt x="506531" y="147995"/>
                  </a:lnTo>
                  <a:lnTo>
                    <a:pt x="497189" y="167398"/>
                  </a:lnTo>
                  <a:lnTo>
                    <a:pt x="481383" y="209060"/>
                  </a:lnTo>
                  <a:lnTo>
                    <a:pt x="477797" y="216963"/>
                  </a:lnTo>
                  <a:lnTo>
                    <a:pt x="464858" y="206193"/>
                  </a:lnTo>
                  <a:lnTo>
                    <a:pt x="453369" y="195412"/>
                  </a:lnTo>
                  <a:lnTo>
                    <a:pt x="438992" y="184632"/>
                  </a:lnTo>
                  <a:lnTo>
                    <a:pt x="430370" y="176729"/>
                  </a:lnTo>
                  <a:lnTo>
                    <a:pt x="423906" y="172423"/>
                  </a:lnTo>
                  <a:lnTo>
                    <a:pt x="421028" y="168826"/>
                  </a:lnTo>
                  <a:lnTo>
                    <a:pt x="410258" y="160204"/>
                  </a:lnTo>
                  <a:lnTo>
                    <a:pt x="364269" y="114226"/>
                  </a:lnTo>
                  <a:lnTo>
                    <a:pt x="355647" y="106323"/>
                  </a:lnTo>
                  <a:lnTo>
                    <a:pt x="344158" y="97701"/>
                  </a:lnTo>
                  <a:lnTo>
                    <a:pt x="331939" y="85492"/>
                  </a:lnTo>
                  <a:lnTo>
                    <a:pt x="319011" y="74712"/>
                  </a:lnTo>
                  <a:lnTo>
                    <a:pt x="296731" y="58187"/>
                  </a:lnTo>
                  <a:lnTo>
                    <a:pt x="283802" y="112078"/>
                  </a:lnTo>
                  <a:lnTo>
                    <a:pt x="283802" y="112787"/>
                  </a:lnTo>
                  <a:lnTo>
                    <a:pt x="280925" y="120690"/>
                  </a:lnTo>
                  <a:lnTo>
                    <a:pt x="278767" y="127884"/>
                  </a:lnTo>
                  <a:lnTo>
                    <a:pt x="273742" y="155898"/>
                  </a:lnTo>
                  <a:lnTo>
                    <a:pt x="273742" y="157337"/>
                  </a:lnTo>
                  <a:lnTo>
                    <a:pt x="272303" y="168826"/>
                  </a:lnTo>
                  <a:lnTo>
                    <a:pt x="271583" y="173142"/>
                  </a:lnTo>
                  <a:lnTo>
                    <a:pt x="270864" y="173142"/>
                  </a:lnTo>
                  <a:lnTo>
                    <a:pt x="267997" y="191815"/>
                  </a:lnTo>
                  <a:lnTo>
                    <a:pt x="267277" y="195412"/>
                  </a:lnTo>
                  <a:lnTo>
                    <a:pt x="266558" y="202596"/>
                  </a:lnTo>
                  <a:lnTo>
                    <a:pt x="262961" y="227743"/>
                  </a:lnTo>
                  <a:lnTo>
                    <a:pt x="257936" y="237804"/>
                  </a:lnTo>
                  <a:lnTo>
                    <a:pt x="248594" y="255758"/>
                  </a:lnTo>
                  <a:lnTo>
                    <a:pt x="214825" y="321858"/>
                  </a:lnTo>
                  <a:lnTo>
                    <a:pt x="165969" y="372871"/>
                  </a:lnTo>
                  <a:lnTo>
                    <a:pt x="158786" y="380774"/>
                  </a:lnTo>
                  <a:lnTo>
                    <a:pt x="132919" y="406631"/>
                  </a:lnTo>
                  <a:lnTo>
                    <a:pt x="125736" y="414534"/>
                  </a:lnTo>
                  <a:lnTo>
                    <a:pt x="120700" y="418850"/>
                  </a:lnTo>
                  <a:lnTo>
                    <a:pt x="120700" y="419569"/>
                  </a:lnTo>
                  <a:lnTo>
                    <a:pt x="107772" y="432497"/>
                  </a:lnTo>
                  <a:lnTo>
                    <a:pt x="107772" y="433217"/>
                  </a:lnTo>
                  <a:lnTo>
                    <a:pt x="84063" y="456206"/>
                  </a:lnTo>
                  <a:lnTo>
                    <a:pt x="82625" y="459083"/>
                  </a:lnTo>
                  <a:lnTo>
                    <a:pt x="76880" y="464109"/>
                  </a:lnTo>
                  <a:lnTo>
                    <a:pt x="75441" y="480634"/>
                  </a:lnTo>
                  <a:lnTo>
                    <a:pt x="5744" y="475608"/>
                  </a:lnTo>
                  <a:lnTo>
                    <a:pt x="0" y="474889"/>
                  </a:lnTo>
                  <a:lnTo>
                    <a:pt x="4306" y="483511"/>
                  </a:lnTo>
                  <a:lnTo>
                    <a:pt x="7902" y="495720"/>
                  </a:lnTo>
                  <a:lnTo>
                    <a:pt x="15086" y="518709"/>
                  </a:lnTo>
                  <a:lnTo>
                    <a:pt x="15805" y="529489"/>
                  </a:lnTo>
                  <a:lnTo>
                    <a:pt x="17963" y="549601"/>
                  </a:lnTo>
                  <a:lnTo>
                    <a:pt x="17244" y="568284"/>
                  </a:lnTo>
                  <a:lnTo>
                    <a:pt x="21550" y="582651"/>
                  </a:lnTo>
                  <a:lnTo>
                    <a:pt x="25866" y="599176"/>
                  </a:lnTo>
                  <a:lnTo>
                    <a:pt x="30172" y="617140"/>
                  </a:lnTo>
                  <a:lnTo>
                    <a:pt x="35208" y="626481"/>
                  </a:lnTo>
                  <a:lnTo>
                    <a:pt x="35917" y="627191"/>
                  </a:lnTo>
                  <a:lnTo>
                    <a:pt x="50294" y="625043"/>
                  </a:lnTo>
                  <a:lnTo>
                    <a:pt x="86211" y="625762"/>
                  </a:lnTo>
                  <a:lnTo>
                    <a:pt x="121419" y="625762"/>
                  </a:lnTo>
                  <a:lnTo>
                    <a:pt x="157347" y="620007"/>
                  </a:lnTo>
                  <a:lnTo>
                    <a:pt x="186800" y="596299"/>
                  </a:lnTo>
                  <a:lnTo>
                    <a:pt x="204764" y="561101"/>
                  </a:lnTo>
                  <a:lnTo>
                    <a:pt x="216983" y="525173"/>
                  </a:lnTo>
                  <a:lnTo>
                    <a:pt x="252910" y="513684"/>
                  </a:lnTo>
                  <a:lnTo>
                    <a:pt x="288108" y="507939"/>
                  </a:lnTo>
                  <a:lnTo>
                    <a:pt x="323317" y="507939"/>
                  </a:lnTo>
                  <a:lnTo>
                    <a:pt x="359244" y="508648"/>
                  </a:lnTo>
                  <a:lnTo>
                    <a:pt x="394452" y="514403"/>
                  </a:lnTo>
                  <a:lnTo>
                    <a:pt x="418161" y="550320"/>
                  </a:lnTo>
                  <a:lnTo>
                    <a:pt x="417441" y="586248"/>
                  </a:lnTo>
                  <a:lnTo>
                    <a:pt x="382233" y="591993"/>
                  </a:lnTo>
                  <a:lnTo>
                    <a:pt x="352061" y="615701"/>
                  </a:lnTo>
                  <a:lnTo>
                    <a:pt x="328352" y="645154"/>
                  </a:lnTo>
                  <a:lnTo>
                    <a:pt x="327633" y="650190"/>
                  </a:lnTo>
                  <a:lnTo>
                    <a:pt x="417441" y="655935"/>
                  </a:lnTo>
                  <a:lnTo>
                    <a:pt x="512995" y="663118"/>
                  </a:lnTo>
                  <a:lnTo>
                    <a:pt x="518030" y="634384"/>
                  </a:lnTo>
                  <a:lnTo>
                    <a:pt x="535994" y="599176"/>
                  </a:lnTo>
                  <a:lnTo>
                    <a:pt x="571202" y="593431"/>
                  </a:lnTo>
                  <a:lnTo>
                    <a:pt x="607120" y="605640"/>
                  </a:lnTo>
                  <a:lnTo>
                    <a:pt x="642328" y="623604"/>
                  </a:lnTo>
                  <a:lnTo>
                    <a:pt x="671791" y="648032"/>
                  </a:lnTo>
                  <a:lnTo>
                    <a:pt x="706989" y="642287"/>
                  </a:lnTo>
                  <a:lnTo>
                    <a:pt x="742917" y="624323"/>
                  </a:lnTo>
                  <a:lnTo>
                    <a:pt x="772370" y="600615"/>
                  </a:lnTo>
                  <a:lnTo>
                    <a:pt x="794650" y="604921"/>
                  </a:lnTo>
                  <a:lnTo>
                    <a:pt x="818358" y="583371"/>
                  </a:lnTo>
                  <a:lnTo>
                    <a:pt x="837041" y="403763"/>
                  </a:lnTo>
                  <a:lnTo>
                    <a:pt x="837041" y="399447"/>
                  </a:lnTo>
                  <a:lnTo>
                    <a:pt x="837761" y="392264"/>
                  </a:lnTo>
                  <a:lnTo>
                    <a:pt x="838480" y="390106"/>
                  </a:lnTo>
                  <a:lnTo>
                    <a:pt x="838480" y="386519"/>
                  </a:lnTo>
                  <a:lnTo>
                    <a:pt x="839199" y="382203"/>
                  </a:lnTo>
                  <a:lnTo>
                    <a:pt x="841347" y="359214"/>
                  </a:lnTo>
                  <a:lnTo>
                    <a:pt x="842067" y="354908"/>
                  </a:lnTo>
                  <a:lnTo>
                    <a:pt x="842067" y="352750"/>
                  </a:lnTo>
                  <a:lnTo>
                    <a:pt x="842786" y="348444"/>
                  </a:lnTo>
                  <a:lnTo>
                    <a:pt x="842786" y="342689"/>
                  </a:lnTo>
                  <a:lnTo>
                    <a:pt x="843505" y="336944"/>
                  </a:lnTo>
                  <a:lnTo>
                    <a:pt x="843505" y="335505"/>
                  </a:lnTo>
                  <a:lnTo>
                    <a:pt x="844225" y="329041"/>
                  </a:lnTo>
                  <a:lnTo>
                    <a:pt x="847102" y="300307"/>
                  </a:lnTo>
                  <a:lnTo>
                    <a:pt x="848531" y="283782"/>
                  </a:lnTo>
                  <a:lnTo>
                    <a:pt x="856434" y="234207"/>
                  </a:lnTo>
                  <a:lnTo>
                    <a:pt x="859311" y="195412"/>
                  </a:lnTo>
                  <a:lnTo>
                    <a:pt x="861469" y="154459"/>
                  </a:lnTo>
                  <a:lnTo>
                    <a:pt x="842067" y="147276"/>
                  </a:lnTo>
                  <a:lnTo>
                    <a:pt x="757284" y="108481"/>
                  </a:lnTo>
                  <a:lnTo>
                    <a:pt x="733575" y="96981"/>
                  </a:lnTo>
                  <a:lnTo>
                    <a:pt x="725672" y="93395"/>
                  </a:lnTo>
                  <a:lnTo>
                    <a:pt x="690464" y="78308"/>
                  </a:lnTo>
                  <a:lnTo>
                    <a:pt x="638022" y="52442"/>
                  </a:lnTo>
                  <a:lnTo>
                    <a:pt x="618619" y="39514"/>
                  </a:lnTo>
                  <a:lnTo>
                    <a:pt x="596349" y="27295"/>
                  </a:lnTo>
                  <a:lnTo>
                    <a:pt x="565447" y="4306"/>
                  </a:lnTo>
                  <a:lnTo>
                    <a:pt x="556106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4" name="object 154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1153281" y="18836990"/>
              <a:ext cx="200459" cy="248578"/>
            </a:xfrm>
            <a:prstGeom prst="rect">
              <a:avLst/>
            </a:prstGeom>
          </p:spPr>
        </p:pic>
        <p:sp>
          <p:nvSpPr>
            <p:cNvPr id="155" name="object 155"/>
            <p:cNvSpPr/>
            <p:nvPr/>
          </p:nvSpPr>
          <p:spPr>
            <a:xfrm>
              <a:off x="1136751" y="18371451"/>
              <a:ext cx="485140" cy="685165"/>
            </a:xfrm>
            <a:custGeom>
              <a:avLst/>
              <a:gdLst/>
              <a:ahLst/>
              <a:cxnLst/>
              <a:rect l="l" t="t" r="r" b="b"/>
              <a:pathLst>
                <a:path w="485140" h="685165">
                  <a:moveTo>
                    <a:pt x="55321" y="604202"/>
                  </a:moveTo>
                  <a:lnTo>
                    <a:pt x="38074" y="595579"/>
                  </a:lnTo>
                  <a:lnTo>
                    <a:pt x="28740" y="616419"/>
                  </a:lnTo>
                  <a:lnTo>
                    <a:pt x="21551" y="631507"/>
                  </a:lnTo>
                  <a:lnTo>
                    <a:pt x="15087" y="646582"/>
                  </a:lnTo>
                  <a:lnTo>
                    <a:pt x="9334" y="657364"/>
                  </a:lnTo>
                  <a:lnTo>
                    <a:pt x="7188" y="662393"/>
                  </a:lnTo>
                  <a:lnTo>
                    <a:pt x="7188" y="663829"/>
                  </a:lnTo>
                  <a:lnTo>
                    <a:pt x="0" y="680351"/>
                  </a:lnTo>
                  <a:lnTo>
                    <a:pt x="10058" y="684669"/>
                  </a:lnTo>
                  <a:lnTo>
                    <a:pt x="11493" y="681799"/>
                  </a:lnTo>
                  <a:lnTo>
                    <a:pt x="55321" y="604202"/>
                  </a:lnTo>
                  <a:close/>
                </a:path>
                <a:path w="485140" h="685165">
                  <a:moveTo>
                    <a:pt x="173875" y="463384"/>
                  </a:moveTo>
                  <a:lnTo>
                    <a:pt x="144424" y="446862"/>
                  </a:lnTo>
                  <a:lnTo>
                    <a:pt x="117106" y="457644"/>
                  </a:lnTo>
                  <a:lnTo>
                    <a:pt x="112801" y="465543"/>
                  </a:lnTo>
                  <a:lnTo>
                    <a:pt x="89090" y="505053"/>
                  </a:lnTo>
                  <a:lnTo>
                    <a:pt x="66103" y="545287"/>
                  </a:lnTo>
                  <a:lnTo>
                    <a:pt x="54597" y="564692"/>
                  </a:lnTo>
                  <a:lnTo>
                    <a:pt x="42392" y="584809"/>
                  </a:lnTo>
                  <a:lnTo>
                    <a:pt x="62509" y="594144"/>
                  </a:lnTo>
                  <a:lnTo>
                    <a:pt x="101307" y="530199"/>
                  </a:lnTo>
                  <a:lnTo>
                    <a:pt x="109931" y="520865"/>
                  </a:lnTo>
                  <a:lnTo>
                    <a:pt x="157340" y="479907"/>
                  </a:lnTo>
                  <a:lnTo>
                    <a:pt x="160223" y="476326"/>
                  </a:lnTo>
                  <a:lnTo>
                    <a:pt x="166687" y="470573"/>
                  </a:lnTo>
                  <a:lnTo>
                    <a:pt x="173875" y="463384"/>
                  </a:lnTo>
                  <a:close/>
                </a:path>
                <a:path w="485140" h="685165">
                  <a:moveTo>
                    <a:pt x="237820" y="377888"/>
                  </a:moveTo>
                  <a:lnTo>
                    <a:pt x="228473" y="375678"/>
                  </a:lnTo>
                  <a:lnTo>
                    <a:pt x="228473" y="422427"/>
                  </a:lnTo>
                  <a:lnTo>
                    <a:pt x="206921" y="409511"/>
                  </a:lnTo>
                  <a:lnTo>
                    <a:pt x="200456" y="425310"/>
                  </a:lnTo>
                  <a:lnTo>
                    <a:pt x="206921" y="409498"/>
                  </a:lnTo>
                  <a:lnTo>
                    <a:pt x="212674" y="397294"/>
                  </a:lnTo>
                  <a:lnTo>
                    <a:pt x="206933" y="409511"/>
                  </a:lnTo>
                  <a:lnTo>
                    <a:pt x="228473" y="422427"/>
                  </a:lnTo>
                  <a:lnTo>
                    <a:pt x="228473" y="375678"/>
                  </a:lnTo>
                  <a:lnTo>
                    <a:pt x="222732" y="374307"/>
                  </a:lnTo>
                  <a:lnTo>
                    <a:pt x="221297" y="373583"/>
                  </a:lnTo>
                  <a:lnTo>
                    <a:pt x="218427" y="372872"/>
                  </a:lnTo>
                  <a:lnTo>
                    <a:pt x="199732" y="367830"/>
                  </a:lnTo>
                  <a:lnTo>
                    <a:pt x="156629" y="441109"/>
                  </a:lnTo>
                  <a:lnTo>
                    <a:pt x="181775" y="455485"/>
                  </a:lnTo>
                  <a:lnTo>
                    <a:pt x="186093" y="457644"/>
                  </a:lnTo>
                  <a:lnTo>
                    <a:pt x="190398" y="447573"/>
                  </a:lnTo>
                  <a:lnTo>
                    <a:pt x="195427" y="436803"/>
                  </a:lnTo>
                  <a:lnTo>
                    <a:pt x="196151" y="436803"/>
                  </a:lnTo>
                  <a:lnTo>
                    <a:pt x="220573" y="449745"/>
                  </a:lnTo>
                  <a:lnTo>
                    <a:pt x="220573" y="450456"/>
                  </a:lnTo>
                  <a:lnTo>
                    <a:pt x="225615" y="452615"/>
                  </a:lnTo>
                  <a:lnTo>
                    <a:pt x="226314" y="445427"/>
                  </a:lnTo>
                  <a:lnTo>
                    <a:pt x="227037" y="441833"/>
                  </a:lnTo>
                  <a:lnTo>
                    <a:pt x="229920" y="423151"/>
                  </a:lnTo>
                  <a:lnTo>
                    <a:pt x="230632" y="423151"/>
                  </a:lnTo>
                  <a:lnTo>
                    <a:pt x="231355" y="418846"/>
                  </a:lnTo>
                  <a:lnTo>
                    <a:pt x="232791" y="407352"/>
                  </a:lnTo>
                  <a:lnTo>
                    <a:pt x="232791" y="405904"/>
                  </a:lnTo>
                  <a:lnTo>
                    <a:pt x="237820" y="377888"/>
                  </a:lnTo>
                  <a:close/>
                </a:path>
                <a:path w="485140" h="685165">
                  <a:moveTo>
                    <a:pt x="484974" y="341249"/>
                  </a:moveTo>
                  <a:lnTo>
                    <a:pt x="386549" y="277317"/>
                  </a:lnTo>
                  <a:lnTo>
                    <a:pt x="409536" y="194691"/>
                  </a:lnTo>
                  <a:lnTo>
                    <a:pt x="393738" y="184632"/>
                  </a:lnTo>
                  <a:lnTo>
                    <a:pt x="380085" y="178168"/>
                  </a:lnTo>
                  <a:lnTo>
                    <a:pt x="372173" y="175298"/>
                  </a:lnTo>
                  <a:lnTo>
                    <a:pt x="368592" y="173139"/>
                  </a:lnTo>
                  <a:lnTo>
                    <a:pt x="362127" y="170268"/>
                  </a:lnTo>
                  <a:lnTo>
                    <a:pt x="353504" y="165950"/>
                  </a:lnTo>
                  <a:lnTo>
                    <a:pt x="347027" y="163791"/>
                  </a:lnTo>
                  <a:lnTo>
                    <a:pt x="338416" y="160210"/>
                  </a:lnTo>
                  <a:lnTo>
                    <a:pt x="330504" y="157327"/>
                  </a:lnTo>
                  <a:lnTo>
                    <a:pt x="320446" y="153022"/>
                  </a:lnTo>
                  <a:lnTo>
                    <a:pt x="312547" y="149428"/>
                  </a:lnTo>
                  <a:lnTo>
                    <a:pt x="302488" y="145122"/>
                  </a:lnTo>
                  <a:lnTo>
                    <a:pt x="295300" y="142240"/>
                  </a:lnTo>
                  <a:lnTo>
                    <a:pt x="284518" y="137223"/>
                  </a:lnTo>
                  <a:lnTo>
                    <a:pt x="286677" y="88366"/>
                  </a:lnTo>
                  <a:lnTo>
                    <a:pt x="286677" y="58191"/>
                  </a:lnTo>
                  <a:lnTo>
                    <a:pt x="308229" y="4305"/>
                  </a:lnTo>
                  <a:lnTo>
                    <a:pt x="298894" y="0"/>
                  </a:lnTo>
                  <a:lnTo>
                    <a:pt x="283806" y="35204"/>
                  </a:lnTo>
                  <a:lnTo>
                    <a:pt x="275894" y="53149"/>
                  </a:lnTo>
                  <a:lnTo>
                    <a:pt x="275894" y="61061"/>
                  </a:lnTo>
                  <a:lnTo>
                    <a:pt x="276618" y="88366"/>
                  </a:lnTo>
                  <a:lnTo>
                    <a:pt x="275894" y="95542"/>
                  </a:lnTo>
                  <a:lnTo>
                    <a:pt x="273024" y="144399"/>
                  </a:lnTo>
                  <a:lnTo>
                    <a:pt x="273024" y="146558"/>
                  </a:lnTo>
                  <a:lnTo>
                    <a:pt x="279501" y="146558"/>
                  </a:lnTo>
                  <a:lnTo>
                    <a:pt x="278777" y="153746"/>
                  </a:lnTo>
                  <a:lnTo>
                    <a:pt x="278777" y="163791"/>
                  </a:lnTo>
                  <a:lnTo>
                    <a:pt x="278053" y="168833"/>
                  </a:lnTo>
                  <a:lnTo>
                    <a:pt x="278053" y="170268"/>
                  </a:lnTo>
                  <a:lnTo>
                    <a:pt x="277342" y="177457"/>
                  </a:lnTo>
                  <a:lnTo>
                    <a:pt x="276618" y="187502"/>
                  </a:lnTo>
                  <a:lnTo>
                    <a:pt x="276618" y="193255"/>
                  </a:lnTo>
                  <a:lnTo>
                    <a:pt x="275183" y="211213"/>
                  </a:lnTo>
                  <a:lnTo>
                    <a:pt x="275183" y="235635"/>
                  </a:lnTo>
                  <a:lnTo>
                    <a:pt x="275894" y="242824"/>
                  </a:lnTo>
                  <a:lnTo>
                    <a:pt x="275183" y="252171"/>
                  </a:lnTo>
                  <a:lnTo>
                    <a:pt x="257937" y="296710"/>
                  </a:lnTo>
                  <a:lnTo>
                    <a:pt x="255778" y="308203"/>
                  </a:lnTo>
                  <a:lnTo>
                    <a:pt x="278053" y="324726"/>
                  </a:lnTo>
                  <a:lnTo>
                    <a:pt x="290982" y="335508"/>
                  </a:lnTo>
                  <a:lnTo>
                    <a:pt x="303199" y="347713"/>
                  </a:lnTo>
                  <a:lnTo>
                    <a:pt x="314693" y="356336"/>
                  </a:lnTo>
                  <a:lnTo>
                    <a:pt x="323316" y="364248"/>
                  </a:lnTo>
                  <a:lnTo>
                    <a:pt x="369303" y="410222"/>
                  </a:lnTo>
                  <a:lnTo>
                    <a:pt x="380085" y="418846"/>
                  </a:lnTo>
                  <a:lnTo>
                    <a:pt x="382955" y="422440"/>
                  </a:lnTo>
                  <a:lnTo>
                    <a:pt x="389420" y="426745"/>
                  </a:lnTo>
                  <a:lnTo>
                    <a:pt x="398043" y="434644"/>
                  </a:lnTo>
                  <a:lnTo>
                    <a:pt x="412419" y="445427"/>
                  </a:lnTo>
                  <a:lnTo>
                    <a:pt x="423900" y="456196"/>
                  </a:lnTo>
                  <a:lnTo>
                    <a:pt x="436841" y="466979"/>
                  </a:lnTo>
                  <a:lnTo>
                    <a:pt x="440436" y="459079"/>
                  </a:lnTo>
                  <a:lnTo>
                    <a:pt x="456234" y="417410"/>
                  </a:lnTo>
                  <a:lnTo>
                    <a:pt x="465582" y="398018"/>
                  </a:lnTo>
                  <a:lnTo>
                    <a:pt x="477075" y="372148"/>
                  </a:lnTo>
                  <a:lnTo>
                    <a:pt x="484974" y="341249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6" name="object 156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1194951" y="17608454"/>
              <a:ext cx="341282" cy="337669"/>
            </a:xfrm>
            <a:prstGeom prst="rect">
              <a:avLst/>
            </a:prstGeom>
          </p:spPr>
        </p:pic>
        <p:sp>
          <p:nvSpPr>
            <p:cNvPr id="157" name="object 157"/>
            <p:cNvSpPr/>
            <p:nvPr/>
          </p:nvSpPr>
          <p:spPr>
            <a:xfrm>
              <a:off x="1172679" y="19077672"/>
              <a:ext cx="7620" cy="8255"/>
            </a:xfrm>
            <a:custGeom>
              <a:avLst/>
              <a:gdLst/>
              <a:ahLst/>
              <a:cxnLst/>
              <a:rect l="l" t="t" r="r" b="b"/>
              <a:pathLst>
                <a:path w="7619" h="8255">
                  <a:moveTo>
                    <a:pt x="7175" y="0"/>
                  </a:moveTo>
                  <a:lnTo>
                    <a:pt x="0" y="7899"/>
                  </a:lnTo>
                  <a:lnTo>
                    <a:pt x="5740" y="2882"/>
                  </a:lnTo>
                  <a:lnTo>
                    <a:pt x="7175" y="0"/>
                  </a:lnTo>
                  <a:close/>
                </a:path>
              </a:pathLst>
            </a:custGeom>
            <a:solidFill>
              <a:srgbClr val="95B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2624814" y="18066864"/>
              <a:ext cx="250825" cy="92075"/>
            </a:xfrm>
            <a:custGeom>
              <a:avLst/>
              <a:gdLst/>
              <a:ahLst/>
              <a:cxnLst/>
              <a:rect l="l" t="t" r="r" b="b"/>
              <a:pathLst>
                <a:path w="250825" h="92075">
                  <a:moveTo>
                    <a:pt x="249131" y="0"/>
                  </a:moveTo>
                  <a:lnTo>
                    <a:pt x="0" y="70"/>
                  </a:lnTo>
                  <a:lnTo>
                    <a:pt x="1570" y="91753"/>
                  </a:lnTo>
                  <a:lnTo>
                    <a:pt x="250702" y="91693"/>
                  </a:lnTo>
                  <a:lnTo>
                    <a:pt x="249131" y="0"/>
                  </a:lnTo>
                  <a:close/>
                </a:path>
              </a:pathLst>
            </a:custGeom>
            <a:solidFill>
              <a:srgbClr val="285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2624804" y="19490497"/>
              <a:ext cx="250825" cy="74295"/>
            </a:xfrm>
            <a:custGeom>
              <a:avLst/>
              <a:gdLst/>
              <a:ahLst/>
              <a:cxnLst/>
              <a:rect l="l" t="t" r="r" b="b"/>
              <a:pathLst>
                <a:path w="250825" h="74294">
                  <a:moveTo>
                    <a:pt x="249131" y="0"/>
                  </a:moveTo>
                  <a:lnTo>
                    <a:pt x="0" y="101"/>
                  </a:lnTo>
                  <a:lnTo>
                    <a:pt x="1560" y="74063"/>
                  </a:lnTo>
                  <a:lnTo>
                    <a:pt x="250692" y="73962"/>
                  </a:lnTo>
                  <a:lnTo>
                    <a:pt x="249131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2624806" y="18693371"/>
              <a:ext cx="250825" cy="74295"/>
            </a:xfrm>
            <a:custGeom>
              <a:avLst/>
              <a:gdLst/>
              <a:ahLst/>
              <a:cxnLst/>
              <a:rect l="l" t="t" r="r" b="b"/>
              <a:pathLst>
                <a:path w="250825" h="74294">
                  <a:moveTo>
                    <a:pt x="249131" y="0"/>
                  </a:moveTo>
                  <a:lnTo>
                    <a:pt x="0" y="101"/>
                  </a:lnTo>
                  <a:lnTo>
                    <a:pt x="1560" y="74063"/>
                  </a:lnTo>
                  <a:lnTo>
                    <a:pt x="250692" y="73962"/>
                  </a:lnTo>
                  <a:lnTo>
                    <a:pt x="249131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2624171" y="16876100"/>
              <a:ext cx="250825" cy="1113790"/>
            </a:xfrm>
            <a:custGeom>
              <a:avLst/>
              <a:gdLst/>
              <a:ahLst/>
              <a:cxnLst/>
              <a:rect l="l" t="t" r="r" b="b"/>
              <a:pathLst>
                <a:path w="250825" h="1113790">
                  <a:moveTo>
                    <a:pt x="249131" y="0"/>
                  </a:moveTo>
                  <a:lnTo>
                    <a:pt x="0" y="212"/>
                  </a:lnTo>
                  <a:lnTo>
                    <a:pt x="1317" y="1113549"/>
                  </a:lnTo>
                  <a:lnTo>
                    <a:pt x="250448" y="1113337"/>
                  </a:lnTo>
                  <a:lnTo>
                    <a:pt x="249131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425578" y="17578935"/>
              <a:ext cx="1156335" cy="264160"/>
            </a:xfrm>
            <a:custGeom>
              <a:avLst/>
              <a:gdLst/>
              <a:ahLst/>
              <a:cxnLst/>
              <a:rect l="l" t="t" r="r" b="b"/>
              <a:pathLst>
                <a:path w="1156335" h="264159">
                  <a:moveTo>
                    <a:pt x="1156235" y="0"/>
                  </a:moveTo>
                  <a:lnTo>
                    <a:pt x="0" y="0"/>
                  </a:lnTo>
                  <a:lnTo>
                    <a:pt x="0" y="263681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2571724" y="17570347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425578" y="18064202"/>
              <a:ext cx="1156335" cy="0"/>
            </a:xfrm>
            <a:custGeom>
              <a:avLst/>
              <a:gdLst/>
              <a:ahLst/>
              <a:cxnLst/>
              <a:rect l="l" t="t" r="r" b="b"/>
              <a:pathLst>
                <a:path w="1156335">
                  <a:moveTo>
                    <a:pt x="1156235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2571724" y="18055613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29434" y="18745127"/>
              <a:ext cx="1552575" cy="207645"/>
            </a:xfrm>
            <a:custGeom>
              <a:avLst/>
              <a:gdLst/>
              <a:ahLst/>
              <a:cxnLst/>
              <a:rect l="l" t="t" r="r" b="b"/>
              <a:pathLst>
                <a:path w="1552575" h="207644">
                  <a:moveTo>
                    <a:pt x="1552379" y="0"/>
                  </a:moveTo>
                  <a:lnTo>
                    <a:pt x="214379" y="0"/>
                  </a:lnTo>
                  <a:lnTo>
                    <a:pt x="0" y="207317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2571724" y="18736539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677572" y="19253675"/>
              <a:ext cx="904240" cy="274320"/>
            </a:xfrm>
            <a:custGeom>
              <a:avLst/>
              <a:gdLst/>
              <a:ahLst/>
              <a:cxnLst/>
              <a:rect l="l" t="t" r="r" b="b"/>
              <a:pathLst>
                <a:path w="904239" h="274319">
                  <a:moveTo>
                    <a:pt x="0" y="0"/>
                  </a:moveTo>
                  <a:lnTo>
                    <a:pt x="273853" y="273853"/>
                  </a:lnTo>
                  <a:lnTo>
                    <a:pt x="904246" y="273853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2571724" y="19518943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8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0" name="object 170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584890" y="18337164"/>
              <a:ext cx="121430" cy="227755"/>
            </a:xfrm>
            <a:prstGeom prst="rect">
              <a:avLst/>
            </a:prstGeom>
          </p:spPr>
        </p:pic>
      </p:grpSp>
      <p:grpSp>
        <p:nvGrpSpPr>
          <p:cNvPr id="171" name="object 171"/>
          <p:cNvGrpSpPr/>
          <p:nvPr/>
        </p:nvGrpSpPr>
        <p:grpSpPr>
          <a:xfrm>
            <a:off x="4139474" y="17689357"/>
            <a:ext cx="2223135" cy="2012950"/>
            <a:chOff x="4139474" y="17689357"/>
            <a:chExt cx="2223135" cy="2012950"/>
          </a:xfrm>
        </p:grpSpPr>
        <p:sp>
          <p:nvSpPr>
            <p:cNvPr id="172" name="object 172"/>
            <p:cNvSpPr/>
            <p:nvPr/>
          </p:nvSpPr>
          <p:spPr>
            <a:xfrm>
              <a:off x="4139474" y="17786115"/>
              <a:ext cx="1916430" cy="1916430"/>
            </a:xfrm>
            <a:custGeom>
              <a:avLst/>
              <a:gdLst/>
              <a:ahLst/>
              <a:cxnLst/>
              <a:rect l="l" t="t" r="r" b="b"/>
              <a:pathLst>
                <a:path w="1916429" h="1916430">
                  <a:moveTo>
                    <a:pt x="957955" y="0"/>
                  </a:moveTo>
                  <a:lnTo>
                    <a:pt x="910143" y="1172"/>
                  </a:lnTo>
                  <a:lnTo>
                    <a:pt x="862938" y="4652"/>
                  </a:lnTo>
                  <a:lnTo>
                    <a:pt x="816395" y="10386"/>
                  </a:lnTo>
                  <a:lnTo>
                    <a:pt x="770568" y="18318"/>
                  </a:lnTo>
                  <a:lnTo>
                    <a:pt x="725513" y="28393"/>
                  </a:lnTo>
                  <a:lnTo>
                    <a:pt x="681284" y="40557"/>
                  </a:lnTo>
                  <a:lnTo>
                    <a:pt x="637937" y="54755"/>
                  </a:lnTo>
                  <a:lnTo>
                    <a:pt x="595525" y="70932"/>
                  </a:lnTo>
                  <a:lnTo>
                    <a:pt x="554105" y="89032"/>
                  </a:lnTo>
                  <a:lnTo>
                    <a:pt x="513730" y="109002"/>
                  </a:lnTo>
                  <a:lnTo>
                    <a:pt x="474456" y="130786"/>
                  </a:lnTo>
                  <a:lnTo>
                    <a:pt x="436338" y="154329"/>
                  </a:lnTo>
                  <a:lnTo>
                    <a:pt x="399430" y="179576"/>
                  </a:lnTo>
                  <a:lnTo>
                    <a:pt x="363788" y="206474"/>
                  </a:lnTo>
                  <a:lnTo>
                    <a:pt x="329466" y="234965"/>
                  </a:lnTo>
                  <a:lnTo>
                    <a:pt x="296519" y="264997"/>
                  </a:lnTo>
                  <a:lnTo>
                    <a:pt x="265002" y="296513"/>
                  </a:lnTo>
                  <a:lnTo>
                    <a:pt x="234970" y="329460"/>
                  </a:lnTo>
                  <a:lnTo>
                    <a:pt x="206477" y="363782"/>
                  </a:lnTo>
                  <a:lnTo>
                    <a:pt x="179580" y="399423"/>
                  </a:lnTo>
                  <a:lnTo>
                    <a:pt x="154332" y="436331"/>
                  </a:lnTo>
                  <a:lnTo>
                    <a:pt x="130788" y="474449"/>
                  </a:lnTo>
                  <a:lnTo>
                    <a:pt x="109004" y="513722"/>
                  </a:lnTo>
                  <a:lnTo>
                    <a:pt x="89034" y="554097"/>
                  </a:lnTo>
                  <a:lnTo>
                    <a:pt x="70933" y="595517"/>
                  </a:lnTo>
                  <a:lnTo>
                    <a:pt x="54756" y="637928"/>
                  </a:lnTo>
                  <a:lnTo>
                    <a:pt x="40558" y="681275"/>
                  </a:lnTo>
                  <a:lnTo>
                    <a:pt x="28394" y="725504"/>
                  </a:lnTo>
                  <a:lnTo>
                    <a:pt x="18318" y="770559"/>
                  </a:lnTo>
                  <a:lnTo>
                    <a:pt x="10386" y="816385"/>
                  </a:lnTo>
                  <a:lnTo>
                    <a:pt x="4652" y="862928"/>
                  </a:lnTo>
                  <a:lnTo>
                    <a:pt x="1172" y="910133"/>
                  </a:lnTo>
                  <a:lnTo>
                    <a:pt x="0" y="957945"/>
                  </a:lnTo>
                  <a:lnTo>
                    <a:pt x="1172" y="1005756"/>
                  </a:lnTo>
                  <a:lnTo>
                    <a:pt x="4652" y="1052961"/>
                  </a:lnTo>
                  <a:lnTo>
                    <a:pt x="10386" y="1099504"/>
                  </a:lnTo>
                  <a:lnTo>
                    <a:pt x="18318" y="1145330"/>
                  </a:lnTo>
                  <a:lnTo>
                    <a:pt x="28394" y="1190385"/>
                  </a:lnTo>
                  <a:lnTo>
                    <a:pt x="40558" y="1234614"/>
                  </a:lnTo>
                  <a:lnTo>
                    <a:pt x="54756" y="1277961"/>
                  </a:lnTo>
                  <a:lnTo>
                    <a:pt x="70933" y="1320372"/>
                  </a:lnTo>
                  <a:lnTo>
                    <a:pt x="89034" y="1361793"/>
                  </a:lnTo>
                  <a:lnTo>
                    <a:pt x="109004" y="1402167"/>
                  </a:lnTo>
                  <a:lnTo>
                    <a:pt x="130788" y="1441440"/>
                  </a:lnTo>
                  <a:lnTo>
                    <a:pt x="154332" y="1479558"/>
                  </a:lnTo>
                  <a:lnTo>
                    <a:pt x="179580" y="1516466"/>
                  </a:lnTo>
                  <a:lnTo>
                    <a:pt x="206477" y="1552108"/>
                  </a:lnTo>
                  <a:lnTo>
                    <a:pt x="234970" y="1586429"/>
                  </a:lnTo>
                  <a:lnTo>
                    <a:pt x="265002" y="1619376"/>
                  </a:lnTo>
                  <a:lnTo>
                    <a:pt x="296519" y="1650892"/>
                  </a:lnTo>
                  <a:lnTo>
                    <a:pt x="329466" y="1680924"/>
                  </a:lnTo>
                  <a:lnTo>
                    <a:pt x="363788" y="1709416"/>
                  </a:lnTo>
                  <a:lnTo>
                    <a:pt x="399430" y="1736313"/>
                  </a:lnTo>
                  <a:lnTo>
                    <a:pt x="436338" y="1761560"/>
                  </a:lnTo>
                  <a:lnTo>
                    <a:pt x="474456" y="1785103"/>
                  </a:lnTo>
                  <a:lnTo>
                    <a:pt x="513730" y="1806887"/>
                  </a:lnTo>
                  <a:lnTo>
                    <a:pt x="554105" y="1826857"/>
                  </a:lnTo>
                  <a:lnTo>
                    <a:pt x="595525" y="1844957"/>
                  </a:lnTo>
                  <a:lnTo>
                    <a:pt x="637937" y="1861134"/>
                  </a:lnTo>
                  <a:lnTo>
                    <a:pt x="681284" y="1875332"/>
                  </a:lnTo>
                  <a:lnTo>
                    <a:pt x="725513" y="1887496"/>
                  </a:lnTo>
                  <a:lnTo>
                    <a:pt x="770568" y="1897571"/>
                  </a:lnTo>
                  <a:lnTo>
                    <a:pt x="816395" y="1905503"/>
                  </a:lnTo>
                  <a:lnTo>
                    <a:pt x="862938" y="1911237"/>
                  </a:lnTo>
                  <a:lnTo>
                    <a:pt x="910143" y="1914717"/>
                  </a:lnTo>
                  <a:lnTo>
                    <a:pt x="957955" y="1915890"/>
                  </a:lnTo>
                  <a:lnTo>
                    <a:pt x="1005765" y="1914717"/>
                  </a:lnTo>
                  <a:lnTo>
                    <a:pt x="1052969" y="1911237"/>
                  </a:lnTo>
                  <a:lnTo>
                    <a:pt x="1099512" y="1905503"/>
                  </a:lnTo>
                  <a:lnTo>
                    <a:pt x="1145338" y="1897571"/>
                  </a:lnTo>
                  <a:lnTo>
                    <a:pt x="1190392" y="1887496"/>
                  </a:lnTo>
                  <a:lnTo>
                    <a:pt x="1234620" y="1875332"/>
                  </a:lnTo>
                  <a:lnTo>
                    <a:pt x="1277967" y="1861134"/>
                  </a:lnTo>
                  <a:lnTo>
                    <a:pt x="1320378" y="1844957"/>
                  </a:lnTo>
                  <a:lnTo>
                    <a:pt x="1361798" y="1826857"/>
                  </a:lnTo>
                  <a:lnTo>
                    <a:pt x="1402173" y="1806887"/>
                  </a:lnTo>
                  <a:lnTo>
                    <a:pt x="1441446" y="1785103"/>
                  </a:lnTo>
                  <a:lnTo>
                    <a:pt x="1479564" y="1761560"/>
                  </a:lnTo>
                  <a:lnTo>
                    <a:pt x="1516471" y="1736313"/>
                  </a:lnTo>
                  <a:lnTo>
                    <a:pt x="1552113" y="1709416"/>
                  </a:lnTo>
                  <a:lnTo>
                    <a:pt x="1586435" y="1680924"/>
                  </a:lnTo>
                  <a:lnTo>
                    <a:pt x="1619382" y="1650892"/>
                  </a:lnTo>
                  <a:lnTo>
                    <a:pt x="1650899" y="1619376"/>
                  </a:lnTo>
                  <a:lnTo>
                    <a:pt x="1680931" y="1586429"/>
                  </a:lnTo>
                  <a:lnTo>
                    <a:pt x="1709423" y="1552108"/>
                  </a:lnTo>
                  <a:lnTo>
                    <a:pt x="1736320" y="1516466"/>
                  </a:lnTo>
                  <a:lnTo>
                    <a:pt x="1761568" y="1479558"/>
                  </a:lnTo>
                  <a:lnTo>
                    <a:pt x="1785111" y="1441440"/>
                  </a:lnTo>
                  <a:lnTo>
                    <a:pt x="1806895" y="1402167"/>
                  </a:lnTo>
                  <a:lnTo>
                    <a:pt x="1826865" y="1361793"/>
                  </a:lnTo>
                  <a:lnTo>
                    <a:pt x="1844966" y="1320372"/>
                  </a:lnTo>
                  <a:lnTo>
                    <a:pt x="1861143" y="1277961"/>
                  </a:lnTo>
                  <a:lnTo>
                    <a:pt x="1875341" y="1234614"/>
                  </a:lnTo>
                  <a:lnTo>
                    <a:pt x="1887505" y="1190385"/>
                  </a:lnTo>
                  <a:lnTo>
                    <a:pt x="1897581" y="1145330"/>
                  </a:lnTo>
                  <a:lnTo>
                    <a:pt x="1905513" y="1099504"/>
                  </a:lnTo>
                  <a:lnTo>
                    <a:pt x="1911247" y="1052961"/>
                  </a:lnTo>
                  <a:lnTo>
                    <a:pt x="1914727" y="1005756"/>
                  </a:lnTo>
                  <a:lnTo>
                    <a:pt x="1915900" y="957945"/>
                  </a:lnTo>
                  <a:lnTo>
                    <a:pt x="1914727" y="910133"/>
                  </a:lnTo>
                  <a:lnTo>
                    <a:pt x="1911247" y="862928"/>
                  </a:lnTo>
                  <a:lnTo>
                    <a:pt x="1905513" y="816385"/>
                  </a:lnTo>
                  <a:lnTo>
                    <a:pt x="1897581" y="770559"/>
                  </a:lnTo>
                  <a:lnTo>
                    <a:pt x="1887505" y="725504"/>
                  </a:lnTo>
                  <a:lnTo>
                    <a:pt x="1875341" y="681275"/>
                  </a:lnTo>
                  <a:lnTo>
                    <a:pt x="1861143" y="637928"/>
                  </a:lnTo>
                  <a:lnTo>
                    <a:pt x="1844966" y="595517"/>
                  </a:lnTo>
                  <a:lnTo>
                    <a:pt x="1826865" y="554097"/>
                  </a:lnTo>
                  <a:lnTo>
                    <a:pt x="1806895" y="513722"/>
                  </a:lnTo>
                  <a:lnTo>
                    <a:pt x="1785111" y="474449"/>
                  </a:lnTo>
                  <a:lnTo>
                    <a:pt x="1761568" y="436331"/>
                  </a:lnTo>
                  <a:lnTo>
                    <a:pt x="1736320" y="399423"/>
                  </a:lnTo>
                  <a:lnTo>
                    <a:pt x="1709423" y="363782"/>
                  </a:lnTo>
                  <a:lnTo>
                    <a:pt x="1680931" y="329460"/>
                  </a:lnTo>
                  <a:lnTo>
                    <a:pt x="1650899" y="296513"/>
                  </a:lnTo>
                  <a:lnTo>
                    <a:pt x="1619382" y="264997"/>
                  </a:lnTo>
                  <a:lnTo>
                    <a:pt x="1586435" y="234965"/>
                  </a:lnTo>
                  <a:lnTo>
                    <a:pt x="1552113" y="206474"/>
                  </a:lnTo>
                  <a:lnTo>
                    <a:pt x="1516471" y="179576"/>
                  </a:lnTo>
                  <a:lnTo>
                    <a:pt x="1479564" y="154329"/>
                  </a:lnTo>
                  <a:lnTo>
                    <a:pt x="1441446" y="130786"/>
                  </a:lnTo>
                  <a:lnTo>
                    <a:pt x="1402173" y="109002"/>
                  </a:lnTo>
                  <a:lnTo>
                    <a:pt x="1361798" y="89032"/>
                  </a:lnTo>
                  <a:lnTo>
                    <a:pt x="1320378" y="70932"/>
                  </a:lnTo>
                  <a:lnTo>
                    <a:pt x="1277967" y="54755"/>
                  </a:lnTo>
                  <a:lnTo>
                    <a:pt x="1234620" y="40557"/>
                  </a:lnTo>
                  <a:lnTo>
                    <a:pt x="1190392" y="28393"/>
                  </a:lnTo>
                  <a:lnTo>
                    <a:pt x="1145338" y="18318"/>
                  </a:lnTo>
                  <a:lnTo>
                    <a:pt x="1099512" y="10386"/>
                  </a:lnTo>
                  <a:lnTo>
                    <a:pt x="1052969" y="4652"/>
                  </a:lnTo>
                  <a:lnTo>
                    <a:pt x="1005765" y="1172"/>
                  </a:lnTo>
                  <a:lnTo>
                    <a:pt x="9579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578275" y="18937166"/>
              <a:ext cx="1270" cy="33655"/>
            </a:xfrm>
            <a:custGeom>
              <a:avLst/>
              <a:gdLst/>
              <a:ahLst/>
              <a:cxnLst/>
              <a:rect l="l" t="t" r="r" b="b"/>
              <a:pathLst>
                <a:path w="1270" h="33655">
                  <a:moveTo>
                    <a:pt x="0" y="33647"/>
                  </a:moveTo>
                  <a:lnTo>
                    <a:pt x="668" y="0"/>
                  </a:lnTo>
                </a:path>
              </a:pathLst>
            </a:custGeom>
            <a:ln w="4042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583659" y="18898140"/>
              <a:ext cx="32384" cy="8890"/>
            </a:xfrm>
            <a:custGeom>
              <a:avLst/>
              <a:gdLst/>
              <a:ahLst/>
              <a:cxnLst/>
              <a:rect l="l" t="t" r="r" b="b"/>
              <a:pathLst>
                <a:path w="32385" h="8890">
                  <a:moveTo>
                    <a:pt x="0" y="8743"/>
                  </a:moveTo>
                  <a:lnTo>
                    <a:pt x="32300" y="0"/>
                  </a:lnTo>
                </a:path>
              </a:pathLst>
            </a:custGeom>
            <a:ln w="4042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648267" y="18881313"/>
              <a:ext cx="33020" cy="8255"/>
            </a:xfrm>
            <a:custGeom>
              <a:avLst/>
              <a:gdLst/>
              <a:ahLst/>
              <a:cxnLst/>
              <a:rect l="l" t="t" r="r" b="b"/>
              <a:pathLst>
                <a:path w="33020" h="8255">
                  <a:moveTo>
                    <a:pt x="0" y="8075"/>
                  </a:moveTo>
                  <a:lnTo>
                    <a:pt x="32979" y="0"/>
                  </a:lnTo>
                </a:path>
              </a:pathLst>
            </a:custGeom>
            <a:ln w="4042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713546" y="18863820"/>
              <a:ext cx="32384" cy="8890"/>
            </a:xfrm>
            <a:custGeom>
              <a:avLst/>
              <a:gdLst/>
              <a:ahLst/>
              <a:cxnLst/>
              <a:rect l="l" t="t" r="r" b="b"/>
              <a:pathLst>
                <a:path w="32385" h="8890">
                  <a:moveTo>
                    <a:pt x="0" y="8743"/>
                  </a:moveTo>
                  <a:lnTo>
                    <a:pt x="32300" y="0"/>
                  </a:lnTo>
                </a:path>
              </a:pathLst>
            </a:custGeom>
            <a:ln w="4042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778827" y="18845649"/>
              <a:ext cx="31750" cy="10160"/>
            </a:xfrm>
            <a:custGeom>
              <a:avLst/>
              <a:gdLst/>
              <a:ahLst/>
              <a:cxnLst/>
              <a:rect l="l" t="t" r="r" b="b"/>
              <a:pathLst>
                <a:path w="31750" h="10159">
                  <a:moveTo>
                    <a:pt x="0" y="10091"/>
                  </a:moveTo>
                  <a:lnTo>
                    <a:pt x="8753" y="7396"/>
                  </a:lnTo>
                  <a:lnTo>
                    <a:pt x="31631" y="0"/>
                  </a:lnTo>
                </a:path>
              </a:pathLst>
            </a:custGeom>
            <a:ln w="4042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42761" y="18824109"/>
              <a:ext cx="31750" cy="10795"/>
            </a:xfrm>
            <a:custGeom>
              <a:avLst/>
              <a:gdLst/>
              <a:ahLst/>
              <a:cxnLst/>
              <a:rect l="l" t="t" r="r" b="b"/>
              <a:pathLst>
                <a:path w="31750" h="10794">
                  <a:moveTo>
                    <a:pt x="0" y="10770"/>
                  </a:moveTo>
                  <a:lnTo>
                    <a:pt x="31631" y="0"/>
                  </a:lnTo>
                </a:path>
              </a:pathLst>
            </a:custGeom>
            <a:ln w="4042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906694" y="18802574"/>
              <a:ext cx="31750" cy="10795"/>
            </a:xfrm>
            <a:custGeom>
              <a:avLst/>
              <a:gdLst/>
              <a:ahLst/>
              <a:cxnLst/>
              <a:rect l="l" t="t" r="r" b="b"/>
              <a:pathLst>
                <a:path w="31750" h="10794">
                  <a:moveTo>
                    <a:pt x="0" y="10770"/>
                  </a:moveTo>
                  <a:lnTo>
                    <a:pt x="31631" y="0"/>
                  </a:lnTo>
                </a:path>
              </a:pathLst>
            </a:custGeom>
            <a:ln w="4042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969955" y="18781040"/>
              <a:ext cx="32384" cy="10795"/>
            </a:xfrm>
            <a:custGeom>
              <a:avLst/>
              <a:gdLst/>
              <a:ahLst/>
              <a:cxnLst/>
              <a:rect l="l" t="t" r="r" b="b"/>
              <a:pathLst>
                <a:path w="32385" h="10794">
                  <a:moveTo>
                    <a:pt x="0" y="10770"/>
                  </a:moveTo>
                  <a:lnTo>
                    <a:pt x="28267" y="1347"/>
                  </a:lnTo>
                  <a:lnTo>
                    <a:pt x="32300" y="0"/>
                  </a:lnTo>
                </a:path>
              </a:pathLst>
            </a:custGeom>
            <a:ln w="4042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6033889" y="18763047"/>
              <a:ext cx="21590" cy="7620"/>
            </a:xfrm>
            <a:custGeom>
              <a:avLst/>
              <a:gdLst/>
              <a:ahLst/>
              <a:cxnLst/>
              <a:rect l="l" t="t" r="r" b="b"/>
              <a:pathLst>
                <a:path w="21589" h="7619">
                  <a:moveTo>
                    <a:pt x="0" y="7229"/>
                  </a:moveTo>
                  <a:lnTo>
                    <a:pt x="19513" y="502"/>
                  </a:lnTo>
                  <a:lnTo>
                    <a:pt x="21019" y="0"/>
                  </a:lnTo>
                </a:path>
              </a:pathLst>
            </a:custGeom>
            <a:ln w="4042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068821" y="17787198"/>
              <a:ext cx="518159" cy="1812925"/>
            </a:xfrm>
            <a:custGeom>
              <a:avLst/>
              <a:gdLst/>
              <a:ahLst/>
              <a:cxnLst/>
              <a:rect l="l" t="t" r="r" b="b"/>
              <a:pathLst>
                <a:path w="518160" h="1812925">
                  <a:moveTo>
                    <a:pt x="73086" y="0"/>
                  </a:moveTo>
                  <a:lnTo>
                    <a:pt x="0" y="33552"/>
                  </a:lnTo>
                  <a:lnTo>
                    <a:pt x="16828" y="83350"/>
                  </a:lnTo>
                  <a:lnTo>
                    <a:pt x="147387" y="168812"/>
                  </a:lnTo>
                  <a:lnTo>
                    <a:pt x="69990" y="733419"/>
                  </a:lnTo>
                  <a:lnTo>
                    <a:pt x="40750" y="859925"/>
                  </a:lnTo>
                  <a:lnTo>
                    <a:pt x="161440" y="865984"/>
                  </a:lnTo>
                  <a:lnTo>
                    <a:pt x="347268" y="1036239"/>
                  </a:lnTo>
                  <a:lnTo>
                    <a:pt x="409853" y="1067871"/>
                  </a:lnTo>
                  <a:lnTo>
                    <a:pt x="447543" y="1096807"/>
                  </a:lnTo>
                  <a:lnTo>
                    <a:pt x="450228" y="1181600"/>
                  </a:lnTo>
                  <a:lnTo>
                    <a:pt x="450907" y="1182269"/>
                  </a:lnTo>
                  <a:lnTo>
                    <a:pt x="508780" y="1208511"/>
                  </a:lnTo>
                  <a:lnTo>
                    <a:pt x="517534" y="1266384"/>
                  </a:lnTo>
                  <a:lnTo>
                    <a:pt x="464362" y="1717929"/>
                  </a:lnTo>
                  <a:lnTo>
                    <a:pt x="464362" y="1775134"/>
                  </a:lnTo>
                  <a:lnTo>
                    <a:pt x="459142" y="1812573"/>
                  </a:lnTo>
                </a:path>
              </a:pathLst>
            </a:custGeom>
            <a:ln w="4042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4861189" y="18115923"/>
              <a:ext cx="287020" cy="490855"/>
            </a:xfrm>
            <a:custGeom>
              <a:avLst/>
              <a:gdLst/>
              <a:ahLst/>
              <a:cxnLst/>
              <a:rect l="l" t="t" r="r" b="b"/>
              <a:pathLst>
                <a:path w="287020" h="490855">
                  <a:moveTo>
                    <a:pt x="139961" y="0"/>
                  </a:moveTo>
                  <a:lnTo>
                    <a:pt x="115735" y="37224"/>
                  </a:lnTo>
                  <a:lnTo>
                    <a:pt x="115290" y="37224"/>
                  </a:lnTo>
                  <a:lnTo>
                    <a:pt x="97792" y="134571"/>
                  </a:lnTo>
                  <a:lnTo>
                    <a:pt x="96900" y="184358"/>
                  </a:lnTo>
                  <a:lnTo>
                    <a:pt x="61013" y="215311"/>
                  </a:lnTo>
                  <a:lnTo>
                    <a:pt x="15704" y="301878"/>
                  </a:lnTo>
                  <a:lnTo>
                    <a:pt x="0" y="320277"/>
                  </a:lnTo>
                  <a:lnTo>
                    <a:pt x="1793" y="327896"/>
                  </a:lnTo>
                  <a:lnTo>
                    <a:pt x="39929" y="336873"/>
                  </a:lnTo>
                  <a:lnTo>
                    <a:pt x="73121" y="347633"/>
                  </a:lnTo>
                  <a:lnTo>
                    <a:pt x="92858" y="351676"/>
                  </a:lnTo>
                  <a:lnTo>
                    <a:pt x="122919" y="357501"/>
                  </a:lnTo>
                  <a:lnTo>
                    <a:pt x="54732" y="445426"/>
                  </a:lnTo>
                  <a:lnTo>
                    <a:pt x="52482" y="450360"/>
                  </a:lnTo>
                  <a:lnTo>
                    <a:pt x="78501" y="454392"/>
                  </a:lnTo>
                  <a:lnTo>
                    <a:pt x="91966" y="456186"/>
                  </a:lnTo>
                  <a:lnTo>
                    <a:pt x="106769" y="457533"/>
                  </a:lnTo>
                  <a:lnTo>
                    <a:pt x="135027" y="468303"/>
                  </a:lnTo>
                  <a:lnTo>
                    <a:pt x="140407" y="470097"/>
                  </a:lnTo>
                  <a:lnTo>
                    <a:pt x="150285" y="474129"/>
                  </a:lnTo>
                  <a:lnTo>
                    <a:pt x="198280" y="490279"/>
                  </a:lnTo>
                  <a:lnTo>
                    <a:pt x="205453" y="486247"/>
                  </a:lnTo>
                  <a:lnTo>
                    <a:pt x="212636" y="476378"/>
                  </a:lnTo>
                  <a:lnTo>
                    <a:pt x="225646" y="442285"/>
                  </a:lnTo>
                  <a:lnTo>
                    <a:pt x="234167" y="427036"/>
                  </a:lnTo>
                  <a:lnTo>
                    <a:pt x="257946" y="359295"/>
                  </a:lnTo>
                  <a:lnTo>
                    <a:pt x="269162" y="261067"/>
                  </a:lnTo>
                  <a:lnTo>
                    <a:pt x="270955" y="235494"/>
                  </a:lnTo>
                  <a:lnTo>
                    <a:pt x="279476" y="165513"/>
                  </a:lnTo>
                  <a:lnTo>
                    <a:pt x="284856" y="127843"/>
                  </a:lnTo>
                  <a:lnTo>
                    <a:pt x="286649" y="105411"/>
                  </a:lnTo>
                  <a:lnTo>
                    <a:pt x="279476" y="102270"/>
                  </a:lnTo>
                  <a:lnTo>
                    <a:pt x="199181" y="54722"/>
                  </a:lnTo>
                  <a:lnTo>
                    <a:pt x="139961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4" name="object 184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4750387" y="18927378"/>
              <a:ext cx="223848" cy="325655"/>
            </a:xfrm>
            <a:prstGeom prst="rect">
              <a:avLst/>
            </a:prstGeom>
          </p:spPr>
        </p:pic>
        <p:sp>
          <p:nvSpPr>
            <p:cNvPr id="185" name="object 185"/>
            <p:cNvSpPr/>
            <p:nvPr/>
          </p:nvSpPr>
          <p:spPr>
            <a:xfrm>
              <a:off x="4638230" y="18850229"/>
              <a:ext cx="918210" cy="638810"/>
            </a:xfrm>
            <a:custGeom>
              <a:avLst/>
              <a:gdLst/>
              <a:ahLst/>
              <a:cxnLst/>
              <a:rect l="l" t="t" r="r" b="b"/>
              <a:pathLst>
                <a:path w="918210" h="638809">
                  <a:moveTo>
                    <a:pt x="191998" y="66827"/>
                  </a:moveTo>
                  <a:lnTo>
                    <a:pt x="154762" y="58762"/>
                  </a:lnTo>
                  <a:lnTo>
                    <a:pt x="89281" y="46202"/>
                  </a:lnTo>
                  <a:lnTo>
                    <a:pt x="51142" y="163715"/>
                  </a:lnTo>
                  <a:lnTo>
                    <a:pt x="0" y="305015"/>
                  </a:lnTo>
                  <a:lnTo>
                    <a:pt x="112153" y="353021"/>
                  </a:lnTo>
                  <a:lnTo>
                    <a:pt x="166433" y="218897"/>
                  </a:lnTo>
                  <a:lnTo>
                    <a:pt x="182130" y="138607"/>
                  </a:lnTo>
                  <a:lnTo>
                    <a:pt x="191998" y="66827"/>
                  </a:lnTo>
                  <a:close/>
                </a:path>
                <a:path w="918210" h="638809">
                  <a:moveTo>
                    <a:pt x="917829" y="144894"/>
                  </a:moveTo>
                  <a:lnTo>
                    <a:pt x="899439" y="137706"/>
                  </a:lnTo>
                  <a:lnTo>
                    <a:pt x="820026" y="101371"/>
                  </a:lnTo>
                  <a:lnTo>
                    <a:pt x="797610" y="90614"/>
                  </a:lnTo>
                  <a:lnTo>
                    <a:pt x="789978" y="87477"/>
                  </a:lnTo>
                  <a:lnTo>
                    <a:pt x="757682" y="73558"/>
                  </a:lnTo>
                  <a:lnTo>
                    <a:pt x="708342" y="49339"/>
                  </a:lnTo>
                  <a:lnTo>
                    <a:pt x="690397" y="37223"/>
                  </a:lnTo>
                  <a:lnTo>
                    <a:pt x="669759" y="25565"/>
                  </a:lnTo>
                  <a:lnTo>
                    <a:pt x="640156" y="4483"/>
                  </a:lnTo>
                  <a:lnTo>
                    <a:pt x="631634" y="0"/>
                  </a:lnTo>
                  <a:lnTo>
                    <a:pt x="603808" y="85674"/>
                  </a:lnTo>
                  <a:lnTo>
                    <a:pt x="596188" y="114833"/>
                  </a:lnTo>
                  <a:lnTo>
                    <a:pt x="585419" y="139052"/>
                  </a:lnTo>
                  <a:lnTo>
                    <a:pt x="576897" y="156997"/>
                  </a:lnTo>
                  <a:lnTo>
                    <a:pt x="567474" y="179870"/>
                  </a:lnTo>
                  <a:lnTo>
                    <a:pt x="561644" y="196024"/>
                  </a:lnTo>
                  <a:lnTo>
                    <a:pt x="558507" y="203200"/>
                  </a:lnTo>
                  <a:lnTo>
                    <a:pt x="546392" y="193332"/>
                  </a:lnTo>
                  <a:lnTo>
                    <a:pt x="535622" y="183019"/>
                  </a:lnTo>
                  <a:lnTo>
                    <a:pt x="513638" y="165976"/>
                  </a:lnTo>
                  <a:lnTo>
                    <a:pt x="508266" y="161480"/>
                  </a:lnTo>
                  <a:lnTo>
                    <a:pt x="505117" y="158343"/>
                  </a:lnTo>
                  <a:lnTo>
                    <a:pt x="495249" y="149821"/>
                  </a:lnTo>
                  <a:lnTo>
                    <a:pt x="479552" y="134569"/>
                  </a:lnTo>
                  <a:lnTo>
                    <a:pt x="451739" y="106768"/>
                  </a:lnTo>
                  <a:lnTo>
                    <a:pt x="444106" y="99580"/>
                  </a:lnTo>
                  <a:lnTo>
                    <a:pt x="432892" y="91503"/>
                  </a:lnTo>
                  <a:lnTo>
                    <a:pt x="421233" y="80302"/>
                  </a:lnTo>
                  <a:lnTo>
                    <a:pt x="410019" y="70434"/>
                  </a:lnTo>
                  <a:lnTo>
                    <a:pt x="401497" y="64147"/>
                  </a:lnTo>
                  <a:lnTo>
                    <a:pt x="388924" y="54279"/>
                  </a:lnTo>
                  <a:lnTo>
                    <a:pt x="376821" y="104965"/>
                  </a:lnTo>
                  <a:lnTo>
                    <a:pt x="376821" y="105410"/>
                  </a:lnTo>
                  <a:lnTo>
                    <a:pt x="376377" y="105867"/>
                  </a:lnTo>
                  <a:lnTo>
                    <a:pt x="373684" y="113487"/>
                  </a:lnTo>
                  <a:lnTo>
                    <a:pt x="371894" y="119773"/>
                  </a:lnTo>
                  <a:lnTo>
                    <a:pt x="367398" y="146240"/>
                  </a:lnTo>
                  <a:lnTo>
                    <a:pt x="366953" y="147574"/>
                  </a:lnTo>
                  <a:lnTo>
                    <a:pt x="367398" y="147129"/>
                  </a:lnTo>
                  <a:lnTo>
                    <a:pt x="365607" y="158343"/>
                  </a:lnTo>
                  <a:lnTo>
                    <a:pt x="365163" y="162382"/>
                  </a:lnTo>
                  <a:lnTo>
                    <a:pt x="364705" y="161925"/>
                  </a:lnTo>
                  <a:lnTo>
                    <a:pt x="357085" y="213525"/>
                  </a:lnTo>
                  <a:lnTo>
                    <a:pt x="352602" y="222935"/>
                  </a:lnTo>
                  <a:lnTo>
                    <a:pt x="343623" y="239534"/>
                  </a:lnTo>
                  <a:lnTo>
                    <a:pt x="312216" y="301434"/>
                  </a:lnTo>
                  <a:lnTo>
                    <a:pt x="266471" y="348983"/>
                  </a:lnTo>
                  <a:lnTo>
                    <a:pt x="259740" y="356616"/>
                  </a:lnTo>
                  <a:lnTo>
                    <a:pt x="246735" y="369620"/>
                  </a:lnTo>
                  <a:lnTo>
                    <a:pt x="239547" y="377240"/>
                  </a:lnTo>
                  <a:lnTo>
                    <a:pt x="239102" y="377240"/>
                  </a:lnTo>
                  <a:lnTo>
                    <a:pt x="223850" y="392493"/>
                  </a:lnTo>
                  <a:lnTo>
                    <a:pt x="223850" y="393395"/>
                  </a:lnTo>
                  <a:lnTo>
                    <a:pt x="223393" y="393395"/>
                  </a:lnTo>
                  <a:lnTo>
                    <a:pt x="214426" y="402361"/>
                  </a:lnTo>
                  <a:lnTo>
                    <a:pt x="211734" y="405498"/>
                  </a:lnTo>
                  <a:lnTo>
                    <a:pt x="189763" y="427482"/>
                  </a:lnTo>
                  <a:lnTo>
                    <a:pt x="187960" y="430174"/>
                  </a:lnTo>
                  <a:lnTo>
                    <a:pt x="183032" y="435102"/>
                  </a:lnTo>
                  <a:lnTo>
                    <a:pt x="181229" y="449910"/>
                  </a:lnTo>
                  <a:lnTo>
                    <a:pt x="116636" y="445427"/>
                  </a:lnTo>
                  <a:lnTo>
                    <a:pt x="110807" y="444525"/>
                  </a:lnTo>
                  <a:lnTo>
                    <a:pt x="114846" y="453047"/>
                  </a:lnTo>
                  <a:lnTo>
                    <a:pt x="117983" y="464261"/>
                  </a:lnTo>
                  <a:lnTo>
                    <a:pt x="121119" y="473240"/>
                  </a:lnTo>
                  <a:lnTo>
                    <a:pt x="124714" y="485800"/>
                  </a:lnTo>
                  <a:lnTo>
                    <a:pt x="126060" y="496112"/>
                  </a:lnTo>
                  <a:lnTo>
                    <a:pt x="127393" y="514959"/>
                  </a:lnTo>
                  <a:lnTo>
                    <a:pt x="126949" y="531990"/>
                  </a:lnTo>
                  <a:lnTo>
                    <a:pt x="131000" y="545465"/>
                  </a:lnTo>
                  <a:lnTo>
                    <a:pt x="135470" y="561606"/>
                  </a:lnTo>
                  <a:lnTo>
                    <a:pt x="139065" y="577748"/>
                  </a:lnTo>
                  <a:lnTo>
                    <a:pt x="144005" y="586727"/>
                  </a:lnTo>
                  <a:lnTo>
                    <a:pt x="146240" y="591210"/>
                  </a:lnTo>
                  <a:lnTo>
                    <a:pt x="146240" y="591667"/>
                  </a:lnTo>
                  <a:lnTo>
                    <a:pt x="501980" y="614540"/>
                  </a:lnTo>
                  <a:lnTo>
                    <a:pt x="779208" y="633818"/>
                  </a:lnTo>
                  <a:lnTo>
                    <a:pt x="789978" y="624408"/>
                  </a:lnTo>
                  <a:lnTo>
                    <a:pt x="868032" y="638314"/>
                  </a:lnTo>
                  <a:lnTo>
                    <a:pt x="894499" y="378142"/>
                  </a:lnTo>
                  <a:lnTo>
                    <a:pt x="895845" y="367372"/>
                  </a:lnTo>
                  <a:lnTo>
                    <a:pt x="895845" y="365137"/>
                  </a:lnTo>
                  <a:lnTo>
                    <a:pt x="896747" y="358406"/>
                  </a:lnTo>
                  <a:lnTo>
                    <a:pt x="897191" y="350774"/>
                  </a:lnTo>
                  <a:lnTo>
                    <a:pt x="899439" y="332828"/>
                  </a:lnTo>
                  <a:lnTo>
                    <a:pt x="899439" y="330593"/>
                  </a:lnTo>
                  <a:lnTo>
                    <a:pt x="899883" y="326555"/>
                  </a:lnTo>
                  <a:lnTo>
                    <a:pt x="899883" y="324319"/>
                  </a:lnTo>
                  <a:lnTo>
                    <a:pt x="900785" y="315798"/>
                  </a:lnTo>
                  <a:lnTo>
                    <a:pt x="901230" y="313994"/>
                  </a:lnTo>
                  <a:lnTo>
                    <a:pt x="905268" y="265544"/>
                  </a:lnTo>
                  <a:lnTo>
                    <a:pt x="911999" y="224282"/>
                  </a:lnTo>
                  <a:lnTo>
                    <a:pt x="912444" y="223393"/>
                  </a:lnTo>
                  <a:lnTo>
                    <a:pt x="912901" y="219798"/>
                  </a:lnTo>
                  <a:lnTo>
                    <a:pt x="915581" y="183019"/>
                  </a:lnTo>
                  <a:lnTo>
                    <a:pt x="917829" y="144894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6" name="object 186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4802869" y="19052522"/>
              <a:ext cx="187965" cy="232812"/>
            </a:xfrm>
            <a:prstGeom prst="rect">
              <a:avLst/>
            </a:prstGeom>
          </p:spPr>
        </p:pic>
        <p:sp>
          <p:nvSpPr>
            <p:cNvPr id="187" name="object 187"/>
            <p:cNvSpPr/>
            <p:nvPr/>
          </p:nvSpPr>
          <p:spPr>
            <a:xfrm>
              <a:off x="4787163" y="18616079"/>
              <a:ext cx="455295" cy="641985"/>
            </a:xfrm>
            <a:custGeom>
              <a:avLst/>
              <a:gdLst/>
              <a:ahLst/>
              <a:cxnLst/>
              <a:rect l="l" t="t" r="r" b="b"/>
              <a:pathLst>
                <a:path w="455295" h="641984">
                  <a:moveTo>
                    <a:pt x="52044" y="565645"/>
                  </a:moveTo>
                  <a:lnTo>
                    <a:pt x="35445" y="558012"/>
                  </a:lnTo>
                  <a:lnTo>
                    <a:pt x="26924" y="577303"/>
                  </a:lnTo>
                  <a:lnTo>
                    <a:pt x="14363" y="606005"/>
                  </a:lnTo>
                  <a:lnTo>
                    <a:pt x="8978" y="615873"/>
                  </a:lnTo>
                  <a:lnTo>
                    <a:pt x="7175" y="620369"/>
                  </a:lnTo>
                  <a:lnTo>
                    <a:pt x="6731" y="621715"/>
                  </a:lnTo>
                  <a:lnTo>
                    <a:pt x="0" y="636955"/>
                  </a:lnTo>
                  <a:lnTo>
                    <a:pt x="9423" y="641451"/>
                  </a:lnTo>
                  <a:lnTo>
                    <a:pt x="11214" y="638759"/>
                  </a:lnTo>
                  <a:lnTo>
                    <a:pt x="52044" y="565645"/>
                  </a:lnTo>
                  <a:close/>
                </a:path>
                <a:path w="455295" h="641984">
                  <a:moveTo>
                    <a:pt x="163283" y="434213"/>
                  </a:moveTo>
                  <a:lnTo>
                    <a:pt x="135470" y="418503"/>
                  </a:lnTo>
                  <a:lnTo>
                    <a:pt x="110363" y="428828"/>
                  </a:lnTo>
                  <a:lnTo>
                    <a:pt x="105867" y="436003"/>
                  </a:lnTo>
                  <a:lnTo>
                    <a:pt x="83896" y="473227"/>
                  </a:lnTo>
                  <a:lnTo>
                    <a:pt x="73126" y="491629"/>
                  </a:lnTo>
                  <a:lnTo>
                    <a:pt x="61912" y="510463"/>
                  </a:lnTo>
                  <a:lnTo>
                    <a:pt x="51142" y="529297"/>
                  </a:lnTo>
                  <a:lnTo>
                    <a:pt x="40373" y="547700"/>
                  </a:lnTo>
                  <a:lnTo>
                    <a:pt x="58762" y="556666"/>
                  </a:lnTo>
                  <a:lnTo>
                    <a:pt x="95110" y="496570"/>
                  </a:lnTo>
                  <a:lnTo>
                    <a:pt x="103174" y="488035"/>
                  </a:lnTo>
                  <a:lnTo>
                    <a:pt x="147586" y="449021"/>
                  </a:lnTo>
                  <a:lnTo>
                    <a:pt x="150736" y="446316"/>
                  </a:lnTo>
                  <a:lnTo>
                    <a:pt x="156108" y="440944"/>
                  </a:lnTo>
                  <a:lnTo>
                    <a:pt x="163283" y="434213"/>
                  </a:lnTo>
                  <a:close/>
                </a:path>
                <a:path w="455295" h="641984">
                  <a:moveTo>
                    <a:pt x="222948" y="353910"/>
                  </a:moveTo>
                  <a:lnTo>
                    <a:pt x="209042" y="350342"/>
                  </a:lnTo>
                  <a:lnTo>
                    <a:pt x="207264" y="349872"/>
                  </a:lnTo>
                  <a:lnTo>
                    <a:pt x="204558" y="349427"/>
                  </a:lnTo>
                  <a:lnTo>
                    <a:pt x="187071" y="344944"/>
                  </a:lnTo>
                  <a:lnTo>
                    <a:pt x="146685" y="413131"/>
                  </a:lnTo>
                  <a:lnTo>
                    <a:pt x="170472" y="426580"/>
                  </a:lnTo>
                  <a:lnTo>
                    <a:pt x="174498" y="428828"/>
                  </a:lnTo>
                  <a:lnTo>
                    <a:pt x="183476" y="409092"/>
                  </a:lnTo>
                  <a:lnTo>
                    <a:pt x="183921" y="409092"/>
                  </a:lnTo>
                  <a:lnTo>
                    <a:pt x="206806" y="421652"/>
                  </a:lnTo>
                  <a:lnTo>
                    <a:pt x="207251" y="421652"/>
                  </a:lnTo>
                  <a:lnTo>
                    <a:pt x="211747" y="423900"/>
                  </a:lnTo>
                  <a:lnTo>
                    <a:pt x="213080" y="414020"/>
                  </a:lnTo>
                  <a:lnTo>
                    <a:pt x="215773" y="396087"/>
                  </a:lnTo>
                  <a:lnTo>
                    <a:pt x="214426" y="395643"/>
                  </a:lnTo>
                  <a:lnTo>
                    <a:pt x="193789" y="383971"/>
                  </a:lnTo>
                  <a:lnTo>
                    <a:pt x="214439" y="395630"/>
                  </a:lnTo>
                  <a:lnTo>
                    <a:pt x="215773" y="396087"/>
                  </a:lnTo>
                  <a:lnTo>
                    <a:pt x="216230" y="396532"/>
                  </a:lnTo>
                  <a:lnTo>
                    <a:pt x="216674" y="392493"/>
                  </a:lnTo>
                  <a:lnTo>
                    <a:pt x="218465" y="381279"/>
                  </a:lnTo>
                  <a:lnTo>
                    <a:pt x="218020" y="381723"/>
                  </a:lnTo>
                  <a:lnTo>
                    <a:pt x="218465" y="380377"/>
                  </a:lnTo>
                  <a:lnTo>
                    <a:pt x="222948" y="353910"/>
                  </a:lnTo>
                  <a:close/>
                </a:path>
                <a:path w="455295" h="641984">
                  <a:moveTo>
                    <a:pt x="454875" y="319824"/>
                  </a:moveTo>
                  <a:lnTo>
                    <a:pt x="362026" y="259715"/>
                  </a:lnTo>
                  <a:lnTo>
                    <a:pt x="383552" y="182118"/>
                  </a:lnTo>
                  <a:lnTo>
                    <a:pt x="369189" y="173151"/>
                  </a:lnTo>
                  <a:lnTo>
                    <a:pt x="356184" y="166865"/>
                  </a:lnTo>
                  <a:lnTo>
                    <a:pt x="349008" y="164172"/>
                  </a:lnTo>
                  <a:lnTo>
                    <a:pt x="339140" y="159232"/>
                  </a:lnTo>
                  <a:lnTo>
                    <a:pt x="331063" y="155651"/>
                  </a:lnTo>
                  <a:lnTo>
                    <a:pt x="325234" y="153416"/>
                  </a:lnTo>
                  <a:lnTo>
                    <a:pt x="317157" y="149821"/>
                  </a:lnTo>
                  <a:lnTo>
                    <a:pt x="300558" y="143548"/>
                  </a:lnTo>
                  <a:lnTo>
                    <a:pt x="292938" y="139954"/>
                  </a:lnTo>
                  <a:lnTo>
                    <a:pt x="283959" y="136359"/>
                  </a:lnTo>
                  <a:lnTo>
                    <a:pt x="268262" y="129628"/>
                  </a:lnTo>
                  <a:lnTo>
                    <a:pt x="266471" y="128739"/>
                  </a:lnTo>
                  <a:lnTo>
                    <a:pt x="268706" y="82981"/>
                  </a:lnTo>
                  <a:lnTo>
                    <a:pt x="268262" y="54267"/>
                  </a:lnTo>
                  <a:lnTo>
                    <a:pt x="288899" y="4038"/>
                  </a:lnTo>
                  <a:lnTo>
                    <a:pt x="279920" y="0"/>
                  </a:lnTo>
                  <a:lnTo>
                    <a:pt x="258838" y="50241"/>
                  </a:lnTo>
                  <a:lnTo>
                    <a:pt x="259295" y="82981"/>
                  </a:lnTo>
                  <a:lnTo>
                    <a:pt x="255701" y="135026"/>
                  </a:lnTo>
                  <a:lnTo>
                    <a:pt x="256159" y="137261"/>
                  </a:lnTo>
                  <a:lnTo>
                    <a:pt x="261975" y="137261"/>
                  </a:lnTo>
                  <a:lnTo>
                    <a:pt x="261086" y="153860"/>
                  </a:lnTo>
                  <a:lnTo>
                    <a:pt x="260629" y="157899"/>
                  </a:lnTo>
                  <a:lnTo>
                    <a:pt x="259740" y="175387"/>
                  </a:lnTo>
                  <a:lnTo>
                    <a:pt x="257949" y="197815"/>
                  </a:lnTo>
                  <a:lnTo>
                    <a:pt x="257949" y="199605"/>
                  </a:lnTo>
                  <a:lnTo>
                    <a:pt x="257505" y="202755"/>
                  </a:lnTo>
                  <a:lnTo>
                    <a:pt x="257949" y="220700"/>
                  </a:lnTo>
                  <a:lnTo>
                    <a:pt x="258394" y="227863"/>
                  </a:lnTo>
                  <a:lnTo>
                    <a:pt x="257949" y="235940"/>
                  </a:lnTo>
                  <a:lnTo>
                    <a:pt x="257505" y="236385"/>
                  </a:lnTo>
                  <a:lnTo>
                    <a:pt x="242239" y="277660"/>
                  </a:lnTo>
                  <a:lnTo>
                    <a:pt x="240449" y="284835"/>
                  </a:lnTo>
                  <a:lnTo>
                    <a:pt x="240004" y="288429"/>
                  </a:lnTo>
                  <a:lnTo>
                    <a:pt x="252564" y="298297"/>
                  </a:lnTo>
                  <a:lnTo>
                    <a:pt x="261086" y="304584"/>
                  </a:lnTo>
                  <a:lnTo>
                    <a:pt x="272300" y="314452"/>
                  </a:lnTo>
                  <a:lnTo>
                    <a:pt x="283959" y="325666"/>
                  </a:lnTo>
                  <a:lnTo>
                    <a:pt x="295186" y="333730"/>
                  </a:lnTo>
                  <a:lnTo>
                    <a:pt x="302806" y="340906"/>
                  </a:lnTo>
                  <a:lnTo>
                    <a:pt x="330619" y="368719"/>
                  </a:lnTo>
                  <a:lnTo>
                    <a:pt x="346316" y="383971"/>
                  </a:lnTo>
                  <a:lnTo>
                    <a:pt x="356184" y="392493"/>
                  </a:lnTo>
                  <a:lnTo>
                    <a:pt x="359321" y="395630"/>
                  </a:lnTo>
                  <a:lnTo>
                    <a:pt x="364718" y="400126"/>
                  </a:lnTo>
                  <a:lnTo>
                    <a:pt x="386689" y="417156"/>
                  </a:lnTo>
                  <a:lnTo>
                    <a:pt x="397459" y="427482"/>
                  </a:lnTo>
                  <a:lnTo>
                    <a:pt x="409575" y="437349"/>
                  </a:lnTo>
                  <a:lnTo>
                    <a:pt x="412711" y="430174"/>
                  </a:lnTo>
                  <a:lnTo>
                    <a:pt x="418541" y="414020"/>
                  </a:lnTo>
                  <a:lnTo>
                    <a:pt x="427964" y="391147"/>
                  </a:lnTo>
                  <a:lnTo>
                    <a:pt x="436486" y="373202"/>
                  </a:lnTo>
                  <a:lnTo>
                    <a:pt x="447255" y="348983"/>
                  </a:lnTo>
                  <a:lnTo>
                    <a:pt x="454875" y="319824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8" name="object 188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4844482" y="17901511"/>
              <a:ext cx="316821" cy="316682"/>
            </a:xfrm>
            <a:prstGeom prst="rect">
              <a:avLst/>
            </a:prstGeom>
          </p:spPr>
        </p:pic>
        <p:sp>
          <p:nvSpPr>
            <p:cNvPr id="189" name="object 189"/>
            <p:cNvSpPr/>
            <p:nvPr/>
          </p:nvSpPr>
          <p:spPr>
            <a:xfrm>
              <a:off x="5417446" y="19474632"/>
              <a:ext cx="88900" cy="15875"/>
            </a:xfrm>
            <a:custGeom>
              <a:avLst/>
              <a:gdLst/>
              <a:ahLst/>
              <a:cxnLst/>
              <a:rect l="l" t="t" r="r" b="b"/>
              <a:pathLst>
                <a:path w="88900" h="15875">
                  <a:moveTo>
                    <a:pt x="10770" y="0"/>
                  </a:moveTo>
                  <a:lnTo>
                    <a:pt x="0" y="9412"/>
                  </a:lnTo>
                  <a:lnTo>
                    <a:pt x="88380" y="15694"/>
                  </a:lnTo>
                  <a:lnTo>
                    <a:pt x="88825" y="13900"/>
                  </a:lnTo>
                  <a:lnTo>
                    <a:pt x="10770" y="0"/>
                  </a:lnTo>
                  <a:close/>
                </a:path>
              </a:pathLst>
            </a:custGeom>
            <a:solidFill>
              <a:srgbClr val="97C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417446" y="19474632"/>
              <a:ext cx="88900" cy="15875"/>
            </a:xfrm>
            <a:custGeom>
              <a:avLst/>
              <a:gdLst/>
              <a:ahLst/>
              <a:cxnLst/>
              <a:rect l="l" t="t" r="r" b="b"/>
              <a:pathLst>
                <a:path w="88900" h="15875">
                  <a:moveTo>
                    <a:pt x="88825" y="13900"/>
                  </a:moveTo>
                  <a:lnTo>
                    <a:pt x="88380" y="15694"/>
                  </a:lnTo>
                  <a:lnTo>
                    <a:pt x="0" y="9412"/>
                  </a:lnTo>
                  <a:lnTo>
                    <a:pt x="10770" y="0"/>
                  </a:lnTo>
                  <a:lnTo>
                    <a:pt x="88825" y="13900"/>
                  </a:lnTo>
                </a:path>
              </a:pathLst>
            </a:custGeom>
            <a:ln w="3175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4821263" y="19277711"/>
              <a:ext cx="6985" cy="8255"/>
            </a:xfrm>
            <a:custGeom>
              <a:avLst/>
              <a:gdLst/>
              <a:ahLst/>
              <a:cxnLst/>
              <a:rect l="l" t="t" r="r" b="b"/>
              <a:pathLst>
                <a:path w="6985" h="8255">
                  <a:moveTo>
                    <a:pt x="6718" y="0"/>
                  </a:moveTo>
                  <a:lnTo>
                    <a:pt x="0" y="7632"/>
                  </a:lnTo>
                  <a:lnTo>
                    <a:pt x="4927" y="2692"/>
                  </a:lnTo>
                  <a:lnTo>
                    <a:pt x="6718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253769" y="18828018"/>
              <a:ext cx="8255" cy="24130"/>
            </a:xfrm>
            <a:custGeom>
              <a:avLst/>
              <a:gdLst/>
              <a:ahLst/>
              <a:cxnLst/>
              <a:rect l="l" t="t" r="r" b="b"/>
              <a:pathLst>
                <a:path w="8254" h="24130">
                  <a:moveTo>
                    <a:pt x="5491" y="0"/>
                  </a:moveTo>
                  <a:lnTo>
                    <a:pt x="0" y="24042"/>
                  </a:lnTo>
                  <a:lnTo>
                    <a:pt x="8237" y="3434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4870005" y="17697015"/>
              <a:ext cx="1487170" cy="268605"/>
            </a:xfrm>
            <a:custGeom>
              <a:avLst/>
              <a:gdLst/>
              <a:ahLst/>
              <a:cxnLst/>
              <a:rect l="l" t="t" r="r" b="b"/>
              <a:pathLst>
                <a:path w="1487170" h="268605">
                  <a:moveTo>
                    <a:pt x="0" y="268341"/>
                  </a:moveTo>
                  <a:lnTo>
                    <a:pt x="268341" y="0"/>
                  </a:lnTo>
                  <a:lnTo>
                    <a:pt x="1486968" y="0"/>
                  </a:lnTo>
                </a:path>
              </a:pathLst>
            </a:custGeom>
            <a:ln w="4518">
              <a:solidFill>
                <a:srgbClr val="F1A6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6347987" y="17689357"/>
              <a:ext cx="14604" cy="15875"/>
            </a:xfrm>
            <a:custGeom>
              <a:avLst/>
              <a:gdLst/>
              <a:ahLst/>
              <a:cxnLst/>
              <a:rect l="l" t="t" r="r" b="b"/>
              <a:pathLst>
                <a:path w="14604" h="15875">
                  <a:moveTo>
                    <a:pt x="6494" y="0"/>
                  </a:moveTo>
                  <a:lnTo>
                    <a:pt x="0" y="0"/>
                  </a:lnTo>
                  <a:lnTo>
                    <a:pt x="7659" y="7659"/>
                  </a:lnTo>
                  <a:lnTo>
                    <a:pt x="0" y="15309"/>
                  </a:lnTo>
                  <a:lnTo>
                    <a:pt x="6494" y="15309"/>
                  </a:lnTo>
                  <a:lnTo>
                    <a:pt x="14154" y="7659"/>
                  </a:lnTo>
                  <a:lnTo>
                    <a:pt x="6494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058405" y="18330542"/>
              <a:ext cx="1298575" cy="0"/>
            </a:xfrm>
            <a:custGeom>
              <a:avLst/>
              <a:gdLst/>
              <a:ahLst/>
              <a:cxnLst/>
              <a:rect l="l" t="t" r="r" b="b"/>
              <a:pathLst>
                <a:path w="1298575">
                  <a:moveTo>
                    <a:pt x="0" y="0"/>
                  </a:moveTo>
                  <a:lnTo>
                    <a:pt x="1298577" y="0"/>
                  </a:lnTo>
                </a:path>
              </a:pathLst>
            </a:custGeom>
            <a:ln w="4518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347987" y="18322886"/>
              <a:ext cx="14604" cy="15875"/>
            </a:xfrm>
            <a:custGeom>
              <a:avLst/>
              <a:gdLst/>
              <a:ahLst/>
              <a:cxnLst/>
              <a:rect l="l" t="t" r="r" b="b"/>
              <a:pathLst>
                <a:path w="14604" h="15875">
                  <a:moveTo>
                    <a:pt x="6494" y="0"/>
                  </a:moveTo>
                  <a:lnTo>
                    <a:pt x="0" y="0"/>
                  </a:lnTo>
                  <a:lnTo>
                    <a:pt x="7659" y="7659"/>
                  </a:lnTo>
                  <a:lnTo>
                    <a:pt x="0" y="15309"/>
                  </a:lnTo>
                  <a:lnTo>
                    <a:pt x="6494" y="15309"/>
                  </a:lnTo>
                  <a:lnTo>
                    <a:pt x="14154" y="7659"/>
                  </a:lnTo>
                  <a:lnTo>
                    <a:pt x="64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7" name="object 197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4273044" y="18616527"/>
              <a:ext cx="121430" cy="227755"/>
            </a:xfrm>
            <a:prstGeom prst="rect">
              <a:avLst/>
            </a:prstGeom>
          </p:spPr>
        </p:pic>
      </p:grpSp>
      <p:sp>
        <p:nvSpPr>
          <p:cNvPr id="198" name="object 198"/>
          <p:cNvSpPr txBox="1"/>
          <p:nvPr/>
        </p:nvSpPr>
        <p:spPr>
          <a:xfrm>
            <a:off x="2933806" y="16716520"/>
            <a:ext cx="728345" cy="71120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85,43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67945">
              <a:lnSpc>
                <a:spcPct val="100000"/>
              </a:lnSpc>
              <a:spcBef>
                <a:spcPts val="204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Vegetación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secundaria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transición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877712" y="18048365"/>
            <a:ext cx="4940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Extensiva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6862534" y="17562889"/>
            <a:ext cx="614680" cy="511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0,89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7305">
              <a:lnSpc>
                <a:spcPct val="100000"/>
              </a:lnSpc>
              <a:spcBef>
                <a:spcPts val="944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Ganadería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6863188" y="18128857"/>
            <a:ext cx="631190" cy="4972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99,11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00"/>
              </a:lnSpc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Industrial</a:t>
            </a:r>
            <a:r>
              <a:rPr sz="8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endParaRPr sz="800">
              <a:latin typeface="Montserrat"/>
              <a:cs typeface="Montserrat"/>
            </a:endParaRPr>
          </a:p>
          <a:p>
            <a:pPr marL="2667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Portuario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12116793" y="17165752"/>
            <a:ext cx="621030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48,8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12116799" y="17756308"/>
            <a:ext cx="533400" cy="457834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51,2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8011267" y="17803406"/>
            <a:ext cx="723265" cy="46799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45,39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39725">
              <a:lnSpc>
                <a:spcPct val="100000"/>
              </a:lnSpc>
              <a:spcBef>
                <a:spcPts val="20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2933804" y="17921030"/>
            <a:ext cx="605790" cy="493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7,06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portuarias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2933804" y="18552092"/>
            <a:ext cx="814705" cy="1233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39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6,25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7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endParaRPr sz="800">
              <a:latin typeface="Montserrat"/>
              <a:cs typeface="Montserrat"/>
            </a:endParaRPr>
          </a:p>
          <a:p>
            <a:pPr marL="12700" marR="5080">
              <a:lnSpc>
                <a:spcPts val="960"/>
              </a:lnSpc>
              <a:spcBef>
                <a:spcPts val="30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enmelazados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el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Tejido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urbano continuo.</a:t>
            </a:r>
            <a:endParaRPr sz="8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94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6,96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6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limpios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10450259" y="12623136"/>
            <a:ext cx="12801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10450259" y="12744718"/>
            <a:ext cx="1026794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10424073" y="11982308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10993291" y="12877024"/>
            <a:ext cx="470534" cy="3892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55" dirty="0">
                <a:solidFill>
                  <a:srgbClr val="223658"/>
                </a:solidFill>
                <a:latin typeface="Montserrat"/>
                <a:cs typeface="Montserrat"/>
              </a:rPr>
              <a:t>0,2</a:t>
            </a:r>
            <a:r>
              <a:rPr sz="1100" b="1" spc="5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10993291" y="14052326"/>
            <a:ext cx="586740" cy="3892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65" dirty="0">
                <a:solidFill>
                  <a:srgbClr val="223658"/>
                </a:solidFill>
                <a:latin typeface="Montserrat"/>
                <a:cs typeface="Montserrat"/>
              </a:rPr>
              <a:t>82,3</a:t>
            </a:r>
            <a:r>
              <a:rPr sz="1100" b="1" spc="6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10993357" y="15292767"/>
            <a:ext cx="600075" cy="415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17,4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Muy</a:t>
            </a:r>
            <a:r>
              <a:rPr sz="95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12440091" y="12971905"/>
            <a:ext cx="403860" cy="755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12167743" y="15315905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12167743" y="15724015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16" name="object 216"/>
          <p:cNvGrpSpPr/>
          <p:nvPr/>
        </p:nvGrpSpPr>
        <p:grpSpPr>
          <a:xfrm>
            <a:off x="4044774" y="16795292"/>
            <a:ext cx="407670" cy="407670"/>
            <a:chOff x="4044774" y="16795292"/>
            <a:chExt cx="407670" cy="407670"/>
          </a:xfrm>
        </p:grpSpPr>
        <p:sp>
          <p:nvSpPr>
            <p:cNvPr id="217" name="object 217"/>
            <p:cNvSpPr/>
            <p:nvPr/>
          </p:nvSpPr>
          <p:spPr>
            <a:xfrm>
              <a:off x="4044774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8" name="object 218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4148754" y="16851271"/>
              <a:ext cx="195138" cy="262360"/>
            </a:xfrm>
            <a:prstGeom prst="rect">
              <a:avLst/>
            </a:prstGeom>
          </p:spPr>
        </p:pic>
        <p:sp>
          <p:nvSpPr>
            <p:cNvPr id="219" name="object 219"/>
            <p:cNvSpPr/>
            <p:nvPr/>
          </p:nvSpPr>
          <p:spPr>
            <a:xfrm>
              <a:off x="4108168" y="17134268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0" name="object 220"/>
          <p:cNvGrpSpPr/>
          <p:nvPr/>
        </p:nvGrpSpPr>
        <p:grpSpPr>
          <a:xfrm>
            <a:off x="7736535" y="16775399"/>
            <a:ext cx="407670" cy="407670"/>
            <a:chOff x="7736535" y="16775399"/>
            <a:chExt cx="407670" cy="407670"/>
          </a:xfrm>
        </p:grpSpPr>
        <p:sp>
          <p:nvSpPr>
            <p:cNvPr id="221" name="object 221"/>
            <p:cNvSpPr/>
            <p:nvPr/>
          </p:nvSpPr>
          <p:spPr>
            <a:xfrm>
              <a:off x="7736535" y="16775399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2" name="object 222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7877892" y="16846090"/>
              <a:ext cx="131379" cy="131379"/>
            </a:xfrm>
            <a:prstGeom prst="rect">
              <a:avLst/>
            </a:prstGeom>
          </p:spPr>
        </p:pic>
        <p:pic>
          <p:nvPicPr>
            <p:cNvPr id="223" name="object 223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7826141" y="17001048"/>
              <a:ext cx="234886" cy="118322"/>
            </a:xfrm>
            <a:prstGeom prst="rect">
              <a:avLst/>
            </a:prstGeom>
          </p:spPr>
        </p:pic>
      </p:grpSp>
      <p:sp>
        <p:nvSpPr>
          <p:cNvPr id="224" name="object 224"/>
          <p:cNvSpPr txBox="1"/>
          <p:nvPr/>
        </p:nvSpPr>
        <p:spPr>
          <a:xfrm>
            <a:off x="12167708" y="15361301"/>
            <a:ext cx="127635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74700" algn="l"/>
              </a:tabLst>
            </a:pPr>
            <a:r>
              <a:rPr sz="3150" baseline="-5291" dirty="0">
                <a:solidFill>
                  <a:srgbClr val="EC7457"/>
                </a:solidFill>
                <a:latin typeface="Montserrat"/>
                <a:cs typeface="Montserrat"/>
              </a:rPr>
              <a:t>+</a:t>
            </a:r>
            <a:r>
              <a:rPr sz="3150" spc="-540" baseline="-5291" dirty="0">
                <a:solidFill>
                  <a:srgbClr val="EC7457"/>
                </a:solidFill>
                <a:latin typeface="Montserrat"/>
                <a:cs typeface="Montserrat"/>
              </a:rPr>
              <a:t> 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1,01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1,2</a:t>
            </a: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12167718" y="15754918"/>
            <a:ext cx="91757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95300" algn="l"/>
              </a:tabLst>
            </a:pPr>
            <a:r>
              <a:rPr sz="3150" spc="240" baseline="-2645" dirty="0">
                <a:solidFill>
                  <a:srgbClr val="EC7457"/>
                </a:solidFill>
                <a:latin typeface="Montserrat"/>
                <a:cs typeface="Montserrat"/>
              </a:rPr>
              <a:t>-</a:t>
            </a:r>
            <a:r>
              <a:rPr sz="1600" b="1" spc="-50" dirty="0">
                <a:solidFill>
                  <a:srgbClr val="223658"/>
                </a:solidFill>
                <a:latin typeface="Montserrat"/>
                <a:cs typeface="Montserrat"/>
              </a:rPr>
              <a:t>9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10</a:t>
            </a:r>
            <a:r>
              <a:rPr sz="1600" b="1" spc="-1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226" name="object 226"/>
          <p:cNvGrpSpPr/>
          <p:nvPr/>
        </p:nvGrpSpPr>
        <p:grpSpPr>
          <a:xfrm>
            <a:off x="323599" y="3109164"/>
            <a:ext cx="12294870" cy="12894945"/>
            <a:chOff x="323599" y="3109164"/>
            <a:chExt cx="12294870" cy="12894945"/>
          </a:xfrm>
        </p:grpSpPr>
        <p:sp>
          <p:nvSpPr>
            <p:cNvPr id="227" name="object 227"/>
            <p:cNvSpPr/>
            <p:nvPr/>
          </p:nvSpPr>
          <p:spPr>
            <a:xfrm>
              <a:off x="12491803" y="15969487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12554929" y="15935136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4420806" y="3114244"/>
              <a:ext cx="0" cy="760095"/>
            </a:xfrm>
            <a:custGeom>
              <a:avLst/>
              <a:gdLst/>
              <a:ahLst/>
              <a:cxnLst/>
              <a:rect l="l" t="t" r="r" b="b"/>
              <a:pathLst>
                <a:path h="760095">
                  <a:moveTo>
                    <a:pt x="0" y="0"/>
                  </a:moveTo>
                  <a:lnTo>
                    <a:pt x="0" y="759634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323599" y="15281409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6"/>
                  </a:lnTo>
                  <a:lnTo>
                    <a:pt x="44709" y="330794"/>
                  </a:lnTo>
                  <a:lnTo>
                    <a:pt x="76224" y="362311"/>
                  </a:lnTo>
                  <a:lnTo>
                    <a:pt x="114011" y="386335"/>
                  </a:lnTo>
                  <a:lnTo>
                    <a:pt x="156846" y="401644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1" name="object 231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400598" y="15304244"/>
              <a:ext cx="259067" cy="312967"/>
            </a:xfrm>
            <a:prstGeom prst="rect">
              <a:avLst/>
            </a:prstGeom>
          </p:spPr>
        </p:pic>
        <p:sp>
          <p:nvSpPr>
            <p:cNvPr id="232" name="object 232"/>
            <p:cNvSpPr/>
            <p:nvPr/>
          </p:nvSpPr>
          <p:spPr>
            <a:xfrm>
              <a:off x="463262" y="15304244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533213" y="15439913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7EE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533213" y="15439913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386724" y="15599911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5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1534759" y="15527231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1600596" y="15510051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8" name="object 238"/>
          <p:cNvSpPr txBox="1"/>
          <p:nvPr/>
        </p:nvSpPr>
        <p:spPr>
          <a:xfrm>
            <a:off x="840847" y="15216474"/>
            <a:ext cx="2099310" cy="37909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84391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Bosques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medios</a:t>
            </a:r>
            <a:r>
              <a:rPr sz="8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densos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1381493" y="15637828"/>
            <a:ext cx="1468120" cy="390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Colinas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terrazas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antiguas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superficies</a:t>
            </a:r>
            <a:r>
              <a:rPr sz="80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erosionales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ligeramente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onduladas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840893" y="15644921"/>
            <a:ext cx="3860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41" name="object 241"/>
          <p:cNvGrpSpPr/>
          <p:nvPr/>
        </p:nvGrpSpPr>
        <p:grpSpPr>
          <a:xfrm>
            <a:off x="507149" y="9903309"/>
            <a:ext cx="12071985" cy="5837555"/>
            <a:chOff x="507149" y="9903309"/>
            <a:chExt cx="12071985" cy="5837555"/>
          </a:xfrm>
        </p:grpSpPr>
        <p:sp>
          <p:nvSpPr>
            <p:cNvPr id="242" name="object 242"/>
            <p:cNvSpPr/>
            <p:nvPr/>
          </p:nvSpPr>
          <p:spPr>
            <a:xfrm>
              <a:off x="1251740" y="15723114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1317576" y="15705933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12171210" y="1450314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5" name="object 245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12239427" y="14571945"/>
              <a:ext cx="274766" cy="262363"/>
            </a:xfrm>
            <a:prstGeom prst="rect">
              <a:avLst/>
            </a:prstGeom>
          </p:spPr>
        </p:pic>
        <p:sp>
          <p:nvSpPr>
            <p:cNvPr id="246" name="object 246"/>
            <p:cNvSpPr/>
            <p:nvPr/>
          </p:nvSpPr>
          <p:spPr>
            <a:xfrm>
              <a:off x="507149" y="9903309"/>
              <a:ext cx="499745" cy="499745"/>
            </a:xfrm>
            <a:custGeom>
              <a:avLst/>
              <a:gdLst/>
              <a:ahLst/>
              <a:cxnLst/>
              <a:rect l="l" t="t" r="r" b="b"/>
              <a:pathLst>
                <a:path w="499744" h="499745">
                  <a:moveTo>
                    <a:pt x="249577" y="0"/>
                  </a:moveTo>
                  <a:lnTo>
                    <a:pt x="204716" y="4021"/>
                  </a:lnTo>
                  <a:lnTo>
                    <a:pt x="162493" y="15614"/>
                  </a:lnTo>
                  <a:lnTo>
                    <a:pt x="123612" y="34075"/>
                  </a:lnTo>
                  <a:lnTo>
                    <a:pt x="88779" y="58698"/>
                  </a:lnTo>
                  <a:lnTo>
                    <a:pt x="58698" y="88779"/>
                  </a:lnTo>
                  <a:lnTo>
                    <a:pt x="34075" y="123612"/>
                  </a:lnTo>
                  <a:lnTo>
                    <a:pt x="15614" y="162493"/>
                  </a:lnTo>
                  <a:lnTo>
                    <a:pt x="4021" y="204716"/>
                  </a:lnTo>
                  <a:lnTo>
                    <a:pt x="0" y="249577"/>
                  </a:lnTo>
                  <a:lnTo>
                    <a:pt x="4021" y="294438"/>
                  </a:lnTo>
                  <a:lnTo>
                    <a:pt x="15614" y="336661"/>
                  </a:lnTo>
                  <a:lnTo>
                    <a:pt x="34075" y="375542"/>
                  </a:lnTo>
                  <a:lnTo>
                    <a:pt x="58698" y="410375"/>
                  </a:lnTo>
                  <a:lnTo>
                    <a:pt x="88779" y="440456"/>
                  </a:lnTo>
                  <a:lnTo>
                    <a:pt x="123612" y="465079"/>
                  </a:lnTo>
                  <a:lnTo>
                    <a:pt x="162493" y="483540"/>
                  </a:lnTo>
                  <a:lnTo>
                    <a:pt x="204716" y="495133"/>
                  </a:lnTo>
                  <a:lnTo>
                    <a:pt x="249577" y="499155"/>
                  </a:lnTo>
                  <a:lnTo>
                    <a:pt x="294438" y="495133"/>
                  </a:lnTo>
                  <a:lnTo>
                    <a:pt x="336661" y="483540"/>
                  </a:lnTo>
                  <a:lnTo>
                    <a:pt x="375542" y="465079"/>
                  </a:lnTo>
                  <a:lnTo>
                    <a:pt x="410375" y="440456"/>
                  </a:lnTo>
                  <a:lnTo>
                    <a:pt x="440456" y="410375"/>
                  </a:lnTo>
                  <a:lnTo>
                    <a:pt x="465079" y="375542"/>
                  </a:lnTo>
                  <a:lnTo>
                    <a:pt x="483540" y="336661"/>
                  </a:lnTo>
                  <a:lnTo>
                    <a:pt x="495133" y="294438"/>
                  </a:lnTo>
                  <a:lnTo>
                    <a:pt x="499155" y="249577"/>
                  </a:lnTo>
                  <a:lnTo>
                    <a:pt x="495133" y="204716"/>
                  </a:lnTo>
                  <a:lnTo>
                    <a:pt x="483540" y="162493"/>
                  </a:lnTo>
                  <a:lnTo>
                    <a:pt x="465079" y="123612"/>
                  </a:lnTo>
                  <a:lnTo>
                    <a:pt x="440456" y="88779"/>
                  </a:lnTo>
                  <a:lnTo>
                    <a:pt x="410375" y="58698"/>
                  </a:lnTo>
                  <a:lnTo>
                    <a:pt x="375542" y="34075"/>
                  </a:lnTo>
                  <a:lnTo>
                    <a:pt x="336661" y="15614"/>
                  </a:lnTo>
                  <a:lnTo>
                    <a:pt x="294438" y="4021"/>
                  </a:lnTo>
                  <a:lnTo>
                    <a:pt x="2495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663529" y="9964745"/>
              <a:ext cx="179705" cy="376555"/>
            </a:xfrm>
            <a:custGeom>
              <a:avLst/>
              <a:gdLst/>
              <a:ahLst/>
              <a:cxnLst/>
              <a:rect l="l" t="t" r="r" b="b"/>
              <a:pathLst>
                <a:path w="179705" h="376554">
                  <a:moveTo>
                    <a:pt x="89626" y="0"/>
                  </a:moveTo>
                  <a:lnTo>
                    <a:pt x="74381" y="3078"/>
                  </a:lnTo>
                  <a:lnTo>
                    <a:pt x="61934" y="11471"/>
                  </a:lnTo>
                  <a:lnTo>
                    <a:pt x="53543" y="23919"/>
                  </a:lnTo>
                  <a:lnTo>
                    <a:pt x="50466" y="39159"/>
                  </a:lnTo>
                  <a:lnTo>
                    <a:pt x="50466" y="206142"/>
                  </a:lnTo>
                  <a:lnTo>
                    <a:pt x="29988" y="219878"/>
                  </a:lnTo>
                  <a:lnTo>
                    <a:pt x="14040" y="238570"/>
                  </a:lnTo>
                  <a:lnTo>
                    <a:pt x="3687" y="261177"/>
                  </a:lnTo>
                  <a:lnTo>
                    <a:pt x="0" y="286660"/>
                  </a:lnTo>
                  <a:lnTo>
                    <a:pt x="7042" y="321542"/>
                  </a:lnTo>
                  <a:lnTo>
                    <a:pt x="26249" y="350028"/>
                  </a:lnTo>
                  <a:lnTo>
                    <a:pt x="54737" y="369233"/>
                  </a:lnTo>
                  <a:lnTo>
                    <a:pt x="89626" y="376276"/>
                  </a:lnTo>
                  <a:lnTo>
                    <a:pt x="124509" y="369233"/>
                  </a:lnTo>
                  <a:lnTo>
                    <a:pt x="152994" y="350028"/>
                  </a:lnTo>
                  <a:lnTo>
                    <a:pt x="172199" y="321542"/>
                  </a:lnTo>
                  <a:lnTo>
                    <a:pt x="179242" y="286660"/>
                  </a:lnTo>
                  <a:lnTo>
                    <a:pt x="175555" y="261176"/>
                  </a:lnTo>
                  <a:lnTo>
                    <a:pt x="165207" y="238566"/>
                  </a:lnTo>
                  <a:lnTo>
                    <a:pt x="149261" y="219874"/>
                  </a:lnTo>
                  <a:lnTo>
                    <a:pt x="128785" y="206142"/>
                  </a:lnTo>
                  <a:lnTo>
                    <a:pt x="128785" y="39159"/>
                  </a:lnTo>
                  <a:lnTo>
                    <a:pt x="125707" y="23919"/>
                  </a:lnTo>
                  <a:lnTo>
                    <a:pt x="117314" y="11471"/>
                  </a:lnTo>
                  <a:lnTo>
                    <a:pt x="104866" y="3078"/>
                  </a:lnTo>
                  <a:lnTo>
                    <a:pt x="89626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8" name="object 248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700224" y="10005501"/>
              <a:ext cx="126682" cy="298861"/>
            </a:xfrm>
            <a:prstGeom prst="rect">
              <a:avLst/>
            </a:prstGeom>
          </p:spPr>
        </p:pic>
        <p:sp>
          <p:nvSpPr>
            <p:cNvPr id="249" name="object 249"/>
            <p:cNvSpPr/>
            <p:nvPr/>
          </p:nvSpPr>
          <p:spPr>
            <a:xfrm>
              <a:off x="1435110" y="10473826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>
                  <a:moveTo>
                    <a:pt x="0" y="0"/>
                  </a:moveTo>
                  <a:lnTo>
                    <a:pt x="148664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0" name="object 250"/>
          <p:cNvSpPr txBox="1"/>
          <p:nvPr/>
        </p:nvSpPr>
        <p:spPr>
          <a:xfrm>
            <a:off x="8273427" y="16844364"/>
            <a:ext cx="185166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10680227" y="16762562"/>
            <a:ext cx="3239135" cy="353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9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organizaciones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sociales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Ecoreserva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será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mapas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actores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gobernanza.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7635744" y="19574952"/>
            <a:ext cx="4094479" cy="3054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3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remitida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Oleoducto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Bicentenario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(OBC),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municipio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San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Antero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registra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cabildo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indígena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Porvenir,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comunidades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negras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Agustín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Payares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comunidad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pescadores</a:t>
            </a:r>
            <a:r>
              <a:rPr sz="6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pertenecientes</a:t>
            </a:r>
            <a:r>
              <a:rPr sz="6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al</a:t>
            </a:r>
            <a:r>
              <a:rPr sz="6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consejo</a:t>
            </a:r>
            <a:r>
              <a:rPr sz="6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comunitario</a:t>
            </a:r>
            <a:r>
              <a:rPr sz="6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Manuel</a:t>
            </a:r>
            <a:r>
              <a:rPr sz="6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Zapata</a:t>
            </a:r>
            <a:r>
              <a:rPr sz="6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Olivella-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Adecones.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10521364" y="17358569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8" y="558709"/>
                </a:lnTo>
                <a:lnTo>
                  <a:pt x="1134095" y="547933"/>
                </a:lnTo>
                <a:lnTo>
                  <a:pt x="1144875" y="531950"/>
                </a:lnTo>
                <a:lnTo>
                  <a:pt x="1148828" y="512377"/>
                </a:lnTo>
                <a:lnTo>
                  <a:pt x="1148828" y="50294"/>
                </a:lnTo>
                <a:lnTo>
                  <a:pt x="1144875" y="30719"/>
                </a:lnTo>
                <a:lnTo>
                  <a:pt x="1134095" y="14732"/>
                </a:lnTo>
                <a:lnTo>
                  <a:pt x="1118108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4" name="object 254"/>
          <p:cNvGrpSpPr/>
          <p:nvPr/>
        </p:nvGrpSpPr>
        <p:grpSpPr>
          <a:xfrm>
            <a:off x="8949897" y="17083757"/>
            <a:ext cx="1189355" cy="1189355"/>
            <a:chOff x="8949897" y="17083757"/>
            <a:chExt cx="1189355" cy="1189355"/>
          </a:xfrm>
        </p:grpSpPr>
        <p:sp>
          <p:nvSpPr>
            <p:cNvPr id="255" name="object 255"/>
            <p:cNvSpPr/>
            <p:nvPr/>
          </p:nvSpPr>
          <p:spPr>
            <a:xfrm>
              <a:off x="9015941" y="17149797"/>
              <a:ext cx="1057275" cy="1057275"/>
            </a:xfrm>
            <a:custGeom>
              <a:avLst/>
              <a:gdLst/>
              <a:ahLst/>
              <a:cxnLst/>
              <a:rect l="l" t="t" r="r" b="b"/>
              <a:pathLst>
                <a:path w="1057275" h="1057275">
                  <a:moveTo>
                    <a:pt x="0" y="528415"/>
                  </a:moveTo>
                  <a:lnTo>
                    <a:pt x="2159" y="480319"/>
                  </a:lnTo>
                  <a:lnTo>
                    <a:pt x="8513" y="433432"/>
                  </a:lnTo>
                  <a:lnTo>
                    <a:pt x="18875" y="387941"/>
                  </a:lnTo>
                  <a:lnTo>
                    <a:pt x="33058" y="344033"/>
                  </a:lnTo>
                  <a:lnTo>
                    <a:pt x="50877" y="301895"/>
                  </a:lnTo>
                  <a:lnTo>
                    <a:pt x="72143" y="261713"/>
                  </a:lnTo>
                  <a:lnTo>
                    <a:pt x="96672" y="223674"/>
                  </a:lnTo>
                  <a:lnTo>
                    <a:pt x="124276" y="187963"/>
                  </a:lnTo>
                  <a:lnTo>
                    <a:pt x="154768" y="154768"/>
                  </a:lnTo>
                  <a:lnTo>
                    <a:pt x="187963" y="124276"/>
                  </a:lnTo>
                  <a:lnTo>
                    <a:pt x="223674" y="96672"/>
                  </a:lnTo>
                  <a:lnTo>
                    <a:pt x="261713" y="72143"/>
                  </a:lnTo>
                  <a:lnTo>
                    <a:pt x="301895" y="50877"/>
                  </a:lnTo>
                  <a:lnTo>
                    <a:pt x="344033" y="33058"/>
                  </a:lnTo>
                  <a:lnTo>
                    <a:pt x="387941" y="18875"/>
                  </a:lnTo>
                  <a:lnTo>
                    <a:pt x="433432" y="8513"/>
                  </a:lnTo>
                  <a:lnTo>
                    <a:pt x="480319" y="2159"/>
                  </a:lnTo>
                  <a:lnTo>
                    <a:pt x="528415" y="0"/>
                  </a:lnTo>
                  <a:lnTo>
                    <a:pt x="576511" y="2159"/>
                  </a:lnTo>
                  <a:lnTo>
                    <a:pt x="623396" y="8513"/>
                  </a:lnTo>
                  <a:lnTo>
                    <a:pt x="668885" y="18875"/>
                  </a:lnTo>
                  <a:lnTo>
                    <a:pt x="712792" y="33058"/>
                  </a:lnTo>
                  <a:lnTo>
                    <a:pt x="754929" y="50877"/>
                  </a:lnTo>
                  <a:lnTo>
                    <a:pt x="795111" y="72143"/>
                  </a:lnTo>
                  <a:lnTo>
                    <a:pt x="833149" y="96672"/>
                  </a:lnTo>
                  <a:lnTo>
                    <a:pt x="868859" y="124276"/>
                  </a:lnTo>
                  <a:lnTo>
                    <a:pt x="902054" y="154768"/>
                  </a:lnTo>
                  <a:lnTo>
                    <a:pt x="932546" y="187963"/>
                  </a:lnTo>
                  <a:lnTo>
                    <a:pt x="960149" y="223674"/>
                  </a:lnTo>
                  <a:lnTo>
                    <a:pt x="984678" y="261713"/>
                  </a:lnTo>
                  <a:lnTo>
                    <a:pt x="1005944" y="301895"/>
                  </a:lnTo>
                  <a:lnTo>
                    <a:pt x="1023762" y="344033"/>
                  </a:lnTo>
                  <a:lnTo>
                    <a:pt x="1037946" y="387941"/>
                  </a:lnTo>
                  <a:lnTo>
                    <a:pt x="1048308" y="433432"/>
                  </a:lnTo>
                  <a:lnTo>
                    <a:pt x="1054662" y="480319"/>
                  </a:lnTo>
                  <a:lnTo>
                    <a:pt x="1056821" y="528415"/>
                  </a:lnTo>
                  <a:lnTo>
                    <a:pt x="1054662" y="576512"/>
                  </a:lnTo>
                  <a:lnTo>
                    <a:pt x="1048308" y="623399"/>
                  </a:lnTo>
                  <a:lnTo>
                    <a:pt x="1037946" y="668890"/>
                  </a:lnTo>
                  <a:lnTo>
                    <a:pt x="1023762" y="712797"/>
                  </a:lnTo>
                  <a:lnTo>
                    <a:pt x="1005944" y="754936"/>
                  </a:lnTo>
                  <a:lnTo>
                    <a:pt x="984678" y="795118"/>
                  </a:lnTo>
                  <a:lnTo>
                    <a:pt x="960149" y="833157"/>
                  </a:lnTo>
                  <a:lnTo>
                    <a:pt x="932546" y="868868"/>
                  </a:lnTo>
                  <a:lnTo>
                    <a:pt x="902054" y="902062"/>
                  </a:lnTo>
                  <a:lnTo>
                    <a:pt x="868859" y="932555"/>
                  </a:lnTo>
                  <a:lnTo>
                    <a:pt x="833149" y="960159"/>
                  </a:lnTo>
                  <a:lnTo>
                    <a:pt x="795111" y="984687"/>
                  </a:lnTo>
                  <a:lnTo>
                    <a:pt x="754929" y="1005954"/>
                  </a:lnTo>
                  <a:lnTo>
                    <a:pt x="712792" y="1023772"/>
                  </a:lnTo>
                  <a:lnTo>
                    <a:pt x="668885" y="1037956"/>
                  </a:lnTo>
                  <a:lnTo>
                    <a:pt x="623396" y="1048318"/>
                  </a:lnTo>
                  <a:lnTo>
                    <a:pt x="576511" y="1054672"/>
                  </a:lnTo>
                  <a:lnTo>
                    <a:pt x="528415" y="1056831"/>
                  </a:lnTo>
                  <a:lnTo>
                    <a:pt x="480319" y="1054672"/>
                  </a:lnTo>
                  <a:lnTo>
                    <a:pt x="433432" y="1048318"/>
                  </a:lnTo>
                  <a:lnTo>
                    <a:pt x="387941" y="1037956"/>
                  </a:lnTo>
                  <a:lnTo>
                    <a:pt x="344033" y="1023772"/>
                  </a:lnTo>
                  <a:lnTo>
                    <a:pt x="301895" y="1005954"/>
                  </a:lnTo>
                  <a:lnTo>
                    <a:pt x="261713" y="984687"/>
                  </a:lnTo>
                  <a:lnTo>
                    <a:pt x="223674" y="960159"/>
                  </a:lnTo>
                  <a:lnTo>
                    <a:pt x="187963" y="932555"/>
                  </a:lnTo>
                  <a:lnTo>
                    <a:pt x="154768" y="902062"/>
                  </a:lnTo>
                  <a:lnTo>
                    <a:pt x="124276" y="868868"/>
                  </a:lnTo>
                  <a:lnTo>
                    <a:pt x="96672" y="833157"/>
                  </a:lnTo>
                  <a:lnTo>
                    <a:pt x="72143" y="795118"/>
                  </a:lnTo>
                  <a:lnTo>
                    <a:pt x="50877" y="754936"/>
                  </a:lnTo>
                  <a:lnTo>
                    <a:pt x="33058" y="712797"/>
                  </a:lnTo>
                  <a:lnTo>
                    <a:pt x="18875" y="668890"/>
                  </a:lnTo>
                  <a:lnTo>
                    <a:pt x="8513" y="623399"/>
                  </a:lnTo>
                  <a:lnTo>
                    <a:pt x="2159" y="576512"/>
                  </a:lnTo>
                  <a:lnTo>
                    <a:pt x="0" y="528415"/>
                  </a:lnTo>
                  <a:close/>
                </a:path>
              </a:pathLst>
            </a:custGeom>
            <a:ln w="131713">
              <a:solidFill>
                <a:srgbClr val="285F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9015937" y="17678210"/>
              <a:ext cx="1023619" cy="528955"/>
            </a:xfrm>
            <a:custGeom>
              <a:avLst/>
              <a:gdLst/>
              <a:ahLst/>
              <a:cxnLst/>
              <a:rect l="l" t="t" r="r" b="b"/>
              <a:pathLst>
                <a:path w="1023620" h="528955">
                  <a:moveTo>
                    <a:pt x="1023224" y="185848"/>
                  </a:moveTo>
                  <a:lnTo>
                    <a:pt x="1003813" y="230972"/>
                  </a:lnTo>
                  <a:lnTo>
                    <a:pt x="980445" y="273815"/>
                  </a:lnTo>
                  <a:lnTo>
                    <a:pt x="953352" y="314147"/>
                  </a:lnTo>
                  <a:lnTo>
                    <a:pt x="922765" y="351735"/>
                  </a:lnTo>
                  <a:lnTo>
                    <a:pt x="888916" y="386349"/>
                  </a:lnTo>
                  <a:lnTo>
                    <a:pt x="852035" y="417756"/>
                  </a:lnTo>
                  <a:lnTo>
                    <a:pt x="812354" y="445727"/>
                  </a:lnTo>
                  <a:lnTo>
                    <a:pt x="770104" y="470029"/>
                  </a:lnTo>
                  <a:lnTo>
                    <a:pt x="725517" y="490431"/>
                  </a:lnTo>
                  <a:lnTo>
                    <a:pt x="678823" y="506702"/>
                  </a:lnTo>
                  <a:lnTo>
                    <a:pt x="630254" y="518611"/>
                  </a:lnTo>
                  <a:lnTo>
                    <a:pt x="580041" y="525926"/>
                  </a:lnTo>
                  <a:lnTo>
                    <a:pt x="528415" y="528415"/>
                  </a:lnTo>
                  <a:lnTo>
                    <a:pt x="480319" y="526256"/>
                  </a:lnTo>
                  <a:lnTo>
                    <a:pt x="433432" y="519902"/>
                  </a:lnTo>
                  <a:lnTo>
                    <a:pt x="387941" y="509540"/>
                  </a:lnTo>
                  <a:lnTo>
                    <a:pt x="344033" y="495357"/>
                  </a:lnTo>
                  <a:lnTo>
                    <a:pt x="301895" y="477538"/>
                  </a:lnTo>
                  <a:lnTo>
                    <a:pt x="261713" y="456271"/>
                  </a:lnTo>
                  <a:lnTo>
                    <a:pt x="223674" y="431743"/>
                  </a:lnTo>
                  <a:lnTo>
                    <a:pt x="187963" y="404139"/>
                  </a:lnTo>
                  <a:lnTo>
                    <a:pt x="154768" y="373646"/>
                  </a:lnTo>
                  <a:lnTo>
                    <a:pt x="124276" y="340452"/>
                  </a:lnTo>
                  <a:lnTo>
                    <a:pt x="96672" y="304741"/>
                  </a:lnTo>
                  <a:lnTo>
                    <a:pt x="72143" y="266702"/>
                  </a:lnTo>
                  <a:lnTo>
                    <a:pt x="50877" y="226520"/>
                  </a:lnTo>
                  <a:lnTo>
                    <a:pt x="33058" y="184382"/>
                  </a:lnTo>
                  <a:lnTo>
                    <a:pt x="18875" y="140474"/>
                  </a:lnTo>
                  <a:lnTo>
                    <a:pt x="8513" y="94983"/>
                  </a:lnTo>
                  <a:lnTo>
                    <a:pt x="2159" y="48096"/>
                  </a:lnTo>
                  <a:lnTo>
                    <a:pt x="0" y="0"/>
                  </a:lnTo>
                </a:path>
              </a:pathLst>
            </a:custGeom>
            <a:ln w="131713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9136879" y="17270740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407472" y="0"/>
                  </a:move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9136879" y="17270740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0" y="407472"/>
                  </a:move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9" name="object 259"/>
          <p:cNvSpPr txBox="1"/>
          <p:nvPr/>
        </p:nvSpPr>
        <p:spPr>
          <a:xfrm>
            <a:off x="10715314" y="17649953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10618625" y="17371131"/>
            <a:ext cx="897255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dirty="0">
                <a:solidFill>
                  <a:srgbClr val="223658"/>
                </a:solidFill>
                <a:latin typeface="Montserrat"/>
                <a:cs typeface="Montserrat"/>
              </a:rPr>
              <a:t>35</a:t>
            </a:r>
            <a:r>
              <a:rPr sz="205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2050" b="1" spc="-25" dirty="0">
                <a:solidFill>
                  <a:srgbClr val="223658"/>
                </a:solidFill>
                <a:latin typeface="Montserrat"/>
                <a:cs typeface="Montserrat"/>
              </a:rPr>
              <a:t>566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9271469" y="17525846"/>
            <a:ext cx="535940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400"/>
              </a:lnSpc>
              <a:spcBef>
                <a:spcPts val="114"/>
              </a:spcBef>
            </a:pP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174,49</a:t>
            </a:r>
            <a:endParaRPr sz="1200">
              <a:latin typeface="Montserrat"/>
              <a:cs typeface="Montserrat"/>
            </a:endParaRPr>
          </a:p>
          <a:p>
            <a:pPr marL="4445" algn="ctr">
              <a:lnSpc>
                <a:spcPts val="680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262" name="object 262"/>
          <p:cNvGrpSpPr/>
          <p:nvPr/>
        </p:nvGrpSpPr>
        <p:grpSpPr>
          <a:xfrm>
            <a:off x="8774911" y="17325423"/>
            <a:ext cx="362585" cy="690245"/>
            <a:chOff x="8774911" y="17325423"/>
            <a:chExt cx="362585" cy="690245"/>
          </a:xfrm>
        </p:grpSpPr>
        <p:sp>
          <p:nvSpPr>
            <p:cNvPr id="263" name="object 263"/>
            <p:cNvSpPr/>
            <p:nvPr/>
          </p:nvSpPr>
          <p:spPr>
            <a:xfrm>
              <a:off x="8965286" y="17678212"/>
              <a:ext cx="172085" cy="0"/>
            </a:xfrm>
            <a:custGeom>
              <a:avLst/>
              <a:gdLst/>
              <a:ahLst/>
              <a:cxnLst/>
              <a:rect l="l" t="t" r="r" b="b"/>
              <a:pathLst>
                <a:path w="172084">
                  <a:moveTo>
                    <a:pt x="17159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8965286" y="17678212"/>
              <a:ext cx="172085" cy="0"/>
            </a:xfrm>
            <a:custGeom>
              <a:avLst/>
              <a:gdLst/>
              <a:ahLst/>
              <a:cxnLst/>
              <a:rect l="l" t="t" r="r" b="b"/>
              <a:pathLst>
                <a:path w="172084">
                  <a:moveTo>
                    <a:pt x="171592" y="0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8781263" y="17865972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8774911" y="18001814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8796367" y="17332106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14252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8790018" y="1732542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9" name="object 269"/>
          <p:cNvGrpSpPr/>
          <p:nvPr/>
        </p:nvGrpSpPr>
        <p:grpSpPr>
          <a:xfrm>
            <a:off x="11782024" y="17304394"/>
            <a:ext cx="215265" cy="636905"/>
            <a:chOff x="11782024" y="17304394"/>
            <a:chExt cx="215265" cy="636905"/>
          </a:xfrm>
        </p:grpSpPr>
        <p:sp>
          <p:nvSpPr>
            <p:cNvPr id="270" name="object 270"/>
            <p:cNvSpPr/>
            <p:nvPr/>
          </p:nvSpPr>
          <p:spPr>
            <a:xfrm>
              <a:off x="11784557" y="17325106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11971008" y="17304398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51"/>
                  </a:moveTo>
                  <a:lnTo>
                    <a:pt x="3454" y="595337"/>
                  </a:lnTo>
                  <a:lnTo>
                    <a:pt x="0" y="599046"/>
                  </a:lnTo>
                  <a:lnTo>
                    <a:pt x="18300" y="616051"/>
                  </a:lnTo>
                  <a:lnTo>
                    <a:pt x="0" y="633069"/>
                  </a:lnTo>
                  <a:lnTo>
                    <a:pt x="3454" y="636778"/>
                  </a:lnTo>
                  <a:lnTo>
                    <a:pt x="25742" y="616051"/>
                  </a:lnTo>
                  <a:close/>
                </a:path>
                <a:path w="26034" h="636905">
                  <a:moveTo>
                    <a:pt x="25742" y="20726"/>
                  </a:moveTo>
                  <a:lnTo>
                    <a:pt x="3454" y="0"/>
                  </a:lnTo>
                  <a:lnTo>
                    <a:pt x="0" y="3708"/>
                  </a:lnTo>
                  <a:lnTo>
                    <a:pt x="18300" y="20726"/>
                  </a:lnTo>
                  <a:lnTo>
                    <a:pt x="0" y="37719"/>
                  </a:lnTo>
                  <a:lnTo>
                    <a:pt x="3454" y="41427"/>
                  </a:lnTo>
                  <a:lnTo>
                    <a:pt x="25742" y="20726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2" name="object 272"/>
          <p:cNvGrpSpPr/>
          <p:nvPr/>
        </p:nvGrpSpPr>
        <p:grpSpPr>
          <a:xfrm>
            <a:off x="12811164" y="17084671"/>
            <a:ext cx="1093470" cy="1152525"/>
            <a:chOff x="12811164" y="17084671"/>
            <a:chExt cx="1093470" cy="1152525"/>
          </a:xfrm>
        </p:grpSpPr>
        <p:sp>
          <p:nvSpPr>
            <p:cNvPr id="273" name="object 273"/>
            <p:cNvSpPr/>
            <p:nvPr/>
          </p:nvSpPr>
          <p:spPr>
            <a:xfrm>
              <a:off x="12813823" y="17161499"/>
              <a:ext cx="975360" cy="351155"/>
            </a:xfrm>
            <a:custGeom>
              <a:avLst/>
              <a:gdLst/>
              <a:ahLst/>
              <a:cxnLst/>
              <a:rect l="l" t="t" r="r" b="b"/>
              <a:pathLst>
                <a:path w="975359" h="351155">
                  <a:moveTo>
                    <a:pt x="974520" y="0"/>
                  </a:moveTo>
                  <a:lnTo>
                    <a:pt x="0" y="3080"/>
                  </a:lnTo>
                  <a:lnTo>
                    <a:pt x="222" y="350561"/>
                  </a:lnTo>
                  <a:lnTo>
                    <a:pt x="974743" y="347491"/>
                  </a:lnTo>
                  <a:lnTo>
                    <a:pt x="97452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12813726" y="17784704"/>
              <a:ext cx="1090930" cy="351155"/>
            </a:xfrm>
            <a:custGeom>
              <a:avLst/>
              <a:gdLst/>
              <a:ahLst/>
              <a:cxnLst/>
              <a:rect l="l" t="t" r="r" b="b"/>
              <a:pathLst>
                <a:path w="1090930" h="351155">
                  <a:moveTo>
                    <a:pt x="1090155" y="0"/>
                  </a:moveTo>
                  <a:lnTo>
                    <a:pt x="0" y="3191"/>
                  </a:lnTo>
                  <a:lnTo>
                    <a:pt x="212" y="350673"/>
                  </a:lnTo>
                  <a:lnTo>
                    <a:pt x="1090368" y="347491"/>
                  </a:lnTo>
                  <a:lnTo>
                    <a:pt x="1090155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12813697" y="17084671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6" name="object 276"/>
          <p:cNvGrpSpPr/>
          <p:nvPr/>
        </p:nvGrpSpPr>
        <p:grpSpPr>
          <a:xfrm>
            <a:off x="10251880" y="17619183"/>
            <a:ext cx="184785" cy="41910"/>
            <a:chOff x="10251880" y="17619183"/>
            <a:chExt cx="184785" cy="41910"/>
          </a:xfrm>
        </p:grpSpPr>
        <p:sp>
          <p:nvSpPr>
            <p:cNvPr id="277" name="object 277"/>
            <p:cNvSpPr/>
            <p:nvPr/>
          </p:nvSpPr>
          <p:spPr>
            <a:xfrm>
              <a:off x="10257374" y="17639902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10251880" y="17619183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9" name="object 279"/>
          <p:cNvGrpSpPr/>
          <p:nvPr/>
        </p:nvGrpSpPr>
        <p:grpSpPr>
          <a:xfrm>
            <a:off x="7701570" y="18406816"/>
            <a:ext cx="1515110" cy="1134110"/>
            <a:chOff x="7701570" y="18406816"/>
            <a:chExt cx="1515110" cy="1134110"/>
          </a:xfrm>
        </p:grpSpPr>
        <p:sp>
          <p:nvSpPr>
            <p:cNvPr id="280" name="object 280"/>
            <p:cNvSpPr/>
            <p:nvPr/>
          </p:nvSpPr>
          <p:spPr>
            <a:xfrm>
              <a:off x="9004793" y="18406816"/>
              <a:ext cx="212090" cy="256540"/>
            </a:xfrm>
            <a:custGeom>
              <a:avLst/>
              <a:gdLst/>
              <a:ahLst/>
              <a:cxnLst/>
              <a:rect l="l" t="t" r="r" b="b"/>
              <a:pathLst>
                <a:path w="212090" h="256540">
                  <a:moveTo>
                    <a:pt x="211502" y="0"/>
                  </a:moveTo>
                  <a:lnTo>
                    <a:pt x="0" y="30"/>
                  </a:lnTo>
                  <a:lnTo>
                    <a:pt x="30" y="256497"/>
                  </a:lnTo>
                  <a:lnTo>
                    <a:pt x="211532" y="256467"/>
                  </a:lnTo>
                  <a:lnTo>
                    <a:pt x="211502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7701570" y="18699280"/>
              <a:ext cx="1515110" cy="256540"/>
            </a:xfrm>
            <a:custGeom>
              <a:avLst/>
              <a:gdLst/>
              <a:ahLst/>
              <a:cxnLst/>
              <a:rect l="l" t="t" r="r" b="b"/>
              <a:pathLst>
                <a:path w="1515109" h="256540">
                  <a:moveTo>
                    <a:pt x="1514203" y="0"/>
                  </a:moveTo>
                  <a:lnTo>
                    <a:pt x="0" y="0"/>
                  </a:lnTo>
                  <a:lnTo>
                    <a:pt x="557" y="256467"/>
                  </a:lnTo>
                  <a:lnTo>
                    <a:pt x="1514760" y="256477"/>
                  </a:lnTo>
                  <a:lnTo>
                    <a:pt x="1514203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9207140" y="18991722"/>
              <a:ext cx="8890" cy="256540"/>
            </a:xfrm>
            <a:custGeom>
              <a:avLst/>
              <a:gdLst/>
              <a:ahLst/>
              <a:cxnLst/>
              <a:rect l="l" t="t" r="r" b="b"/>
              <a:pathLst>
                <a:path w="8890" h="256540">
                  <a:moveTo>
                    <a:pt x="8693" y="10"/>
                  </a:moveTo>
                  <a:lnTo>
                    <a:pt x="0" y="0"/>
                  </a:lnTo>
                  <a:lnTo>
                    <a:pt x="91" y="256467"/>
                  </a:lnTo>
                  <a:lnTo>
                    <a:pt x="8784" y="256477"/>
                  </a:lnTo>
                  <a:lnTo>
                    <a:pt x="8693" y="1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9207140" y="19284167"/>
              <a:ext cx="8890" cy="256540"/>
            </a:xfrm>
            <a:custGeom>
              <a:avLst/>
              <a:gdLst/>
              <a:ahLst/>
              <a:cxnLst/>
              <a:rect l="l" t="t" r="r" b="b"/>
              <a:pathLst>
                <a:path w="8890" h="256540">
                  <a:moveTo>
                    <a:pt x="8693" y="10"/>
                  </a:moveTo>
                  <a:lnTo>
                    <a:pt x="0" y="0"/>
                  </a:lnTo>
                  <a:lnTo>
                    <a:pt x="91" y="256467"/>
                  </a:lnTo>
                  <a:lnTo>
                    <a:pt x="8784" y="256477"/>
                  </a:lnTo>
                  <a:lnTo>
                    <a:pt x="8693" y="1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4" name="object 284"/>
          <p:cNvSpPr txBox="1"/>
          <p:nvPr/>
        </p:nvSpPr>
        <p:spPr>
          <a:xfrm>
            <a:off x="9253222" y="18520074"/>
            <a:ext cx="4686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9253220" y="18352396"/>
            <a:ext cx="52578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-10" dirty="0">
                <a:solidFill>
                  <a:srgbClr val="223658"/>
                </a:solidFill>
                <a:latin typeface="Montserrat"/>
                <a:cs typeface="Montserrat"/>
              </a:rPr>
              <a:t>7,90%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9253217" y="18833498"/>
            <a:ext cx="8255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9253220" y="18665818"/>
            <a:ext cx="53149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-10" dirty="0">
                <a:solidFill>
                  <a:srgbClr val="223658"/>
                </a:solidFill>
                <a:latin typeface="Montserrat"/>
                <a:cs typeface="Montserrat"/>
              </a:rPr>
              <a:t>51,12%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9253222" y="19115943"/>
            <a:ext cx="3149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Raizal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9253216" y="18958396"/>
            <a:ext cx="5416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dirty="0">
                <a:solidFill>
                  <a:srgbClr val="223658"/>
                </a:solidFill>
                <a:latin typeface="Montserrat"/>
                <a:cs typeface="Montserrat"/>
              </a:rPr>
              <a:t>0,01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9253222" y="19405631"/>
            <a:ext cx="6457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palenqueros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9253216" y="19248073"/>
            <a:ext cx="5416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dirty="0">
                <a:solidFill>
                  <a:srgbClr val="223658"/>
                </a:solidFill>
                <a:latin typeface="Montserrat"/>
                <a:cs typeface="Montserrat"/>
              </a:rPr>
              <a:t>0,01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10321887" y="18365927"/>
            <a:ext cx="1438275" cy="114173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20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003</a:t>
            </a:r>
            <a:endParaRPr sz="1600">
              <a:latin typeface="Montserrat"/>
              <a:cs typeface="Montserrat"/>
            </a:endParaRPr>
          </a:p>
          <a:p>
            <a:pPr marL="12700" marR="5080">
              <a:lnSpc>
                <a:spcPct val="104000"/>
              </a:lnSpc>
              <a:spcBef>
                <a:spcPts val="100"/>
              </a:spcBef>
            </a:pP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 spc="-5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 etnias.</a:t>
            </a: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pesar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20" dirty="0">
                <a:solidFill>
                  <a:srgbClr val="025051"/>
                </a:solidFill>
                <a:latin typeface="Montserrat"/>
                <a:cs typeface="Montserrat"/>
              </a:rPr>
              <a:t>alto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porcentaje</a:t>
            </a:r>
            <a:r>
              <a:rPr sz="75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5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750" spc="-25" dirty="0">
                <a:solidFill>
                  <a:srgbClr val="025051"/>
                </a:solidFill>
                <a:latin typeface="Montserrat"/>
                <a:cs typeface="Montserrat"/>
              </a:rPr>
              <a:t> que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auto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reconoce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20" dirty="0">
                <a:solidFill>
                  <a:srgbClr val="025051"/>
                </a:solidFill>
                <a:latin typeface="Montserrat"/>
                <a:cs typeface="Montserrat"/>
              </a:rPr>
              <a:t>como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perteneciente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alguna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etnia,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75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registro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resguardados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titulados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293" name="object 293"/>
          <p:cNvSpPr/>
          <p:nvPr/>
        </p:nvSpPr>
        <p:spPr>
          <a:xfrm>
            <a:off x="10230465" y="18406812"/>
            <a:ext cx="0" cy="1139825"/>
          </a:xfrm>
          <a:custGeom>
            <a:avLst/>
            <a:gdLst/>
            <a:ahLst/>
            <a:cxnLst/>
            <a:rect l="l" t="t" r="r" b="b"/>
            <a:pathLst>
              <a:path h="1139825">
                <a:moveTo>
                  <a:pt x="0" y="0"/>
                </a:moveTo>
                <a:lnTo>
                  <a:pt x="0" y="1139386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 txBox="1"/>
          <p:nvPr/>
        </p:nvSpPr>
        <p:spPr>
          <a:xfrm>
            <a:off x="8273427" y="16790230"/>
            <a:ext cx="1054100" cy="1231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50" dirty="0">
                <a:solidFill>
                  <a:srgbClr val="025051"/>
                </a:solidFill>
                <a:latin typeface="Montserrat"/>
                <a:cs typeface="Montserrat"/>
              </a:rPr>
              <a:t>(A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MUNICIPAL)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8051795" y="17024334"/>
            <a:ext cx="793750" cy="53276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221615" algn="ctr">
              <a:lnSpc>
                <a:spcPct val="100000"/>
              </a:lnSpc>
              <a:spcBef>
                <a:spcPts val="19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  <a:p>
            <a:pPr marL="12700">
              <a:lnSpc>
                <a:spcPts val="1860"/>
              </a:lnSpc>
              <a:spcBef>
                <a:spcPts val="18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54,61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81305" algn="ctr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2769359" y="3008402"/>
            <a:ext cx="1276985" cy="84137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SAN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ANTERO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64"/>
              </a:spcBef>
            </a:pPr>
            <a:r>
              <a:rPr sz="950" b="1" spc="45" dirty="0">
                <a:solidFill>
                  <a:srgbClr val="EC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Porvenir.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1052696" y="9921854"/>
            <a:ext cx="14617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34290">
              <a:lnSpc>
                <a:spcPts val="2280"/>
              </a:lnSpc>
              <a:tabLst>
                <a:tab pos="572135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26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28</a:t>
            </a:r>
            <a:r>
              <a:rPr sz="1900" spc="-19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  <a:spcBef>
                <a:spcPts val="5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98" name="object 298"/>
          <p:cNvGrpSpPr/>
          <p:nvPr/>
        </p:nvGrpSpPr>
        <p:grpSpPr>
          <a:xfrm>
            <a:off x="2811501" y="9907618"/>
            <a:ext cx="1327150" cy="586740"/>
            <a:chOff x="2811501" y="9907618"/>
            <a:chExt cx="1327150" cy="586740"/>
          </a:xfrm>
        </p:grpSpPr>
        <p:sp>
          <p:nvSpPr>
            <p:cNvPr id="299" name="object 299"/>
            <p:cNvSpPr/>
            <p:nvPr/>
          </p:nvSpPr>
          <p:spPr>
            <a:xfrm>
              <a:off x="2811501" y="9907618"/>
              <a:ext cx="499745" cy="499745"/>
            </a:xfrm>
            <a:custGeom>
              <a:avLst/>
              <a:gdLst/>
              <a:ahLst/>
              <a:cxnLst/>
              <a:rect l="l" t="t" r="r" b="b"/>
              <a:pathLst>
                <a:path w="499745" h="499745">
                  <a:moveTo>
                    <a:pt x="249577" y="0"/>
                  </a:moveTo>
                  <a:lnTo>
                    <a:pt x="204716" y="4021"/>
                  </a:lnTo>
                  <a:lnTo>
                    <a:pt x="162493" y="15614"/>
                  </a:lnTo>
                  <a:lnTo>
                    <a:pt x="123612" y="34075"/>
                  </a:lnTo>
                  <a:lnTo>
                    <a:pt x="88779" y="58698"/>
                  </a:lnTo>
                  <a:lnTo>
                    <a:pt x="58698" y="88779"/>
                  </a:lnTo>
                  <a:lnTo>
                    <a:pt x="34075" y="123612"/>
                  </a:lnTo>
                  <a:lnTo>
                    <a:pt x="15614" y="162493"/>
                  </a:lnTo>
                  <a:lnTo>
                    <a:pt x="4021" y="204716"/>
                  </a:lnTo>
                  <a:lnTo>
                    <a:pt x="0" y="249577"/>
                  </a:lnTo>
                  <a:lnTo>
                    <a:pt x="4021" y="294438"/>
                  </a:lnTo>
                  <a:lnTo>
                    <a:pt x="15614" y="336661"/>
                  </a:lnTo>
                  <a:lnTo>
                    <a:pt x="34075" y="375542"/>
                  </a:lnTo>
                  <a:lnTo>
                    <a:pt x="58698" y="410375"/>
                  </a:lnTo>
                  <a:lnTo>
                    <a:pt x="88779" y="440456"/>
                  </a:lnTo>
                  <a:lnTo>
                    <a:pt x="123612" y="465079"/>
                  </a:lnTo>
                  <a:lnTo>
                    <a:pt x="162493" y="483540"/>
                  </a:lnTo>
                  <a:lnTo>
                    <a:pt x="204716" y="495133"/>
                  </a:lnTo>
                  <a:lnTo>
                    <a:pt x="249577" y="499155"/>
                  </a:lnTo>
                  <a:lnTo>
                    <a:pt x="294438" y="495133"/>
                  </a:lnTo>
                  <a:lnTo>
                    <a:pt x="336661" y="483540"/>
                  </a:lnTo>
                  <a:lnTo>
                    <a:pt x="375542" y="465079"/>
                  </a:lnTo>
                  <a:lnTo>
                    <a:pt x="410375" y="440456"/>
                  </a:lnTo>
                  <a:lnTo>
                    <a:pt x="440456" y="410375"/>
                  </a:lnTo>
                  <a:lnTo>
                    <a:pt x="465079" y="375542"/>
                  </a:lnTo>
                  <a:lnTo>
                    <a:pt x="483540" y="336661"/>
                  </a:lnTo>
                  <a:lnTo>
                    <a:pt x="495133" y="294438"/>
                  </a:lnTo>
                  <a:lnTo>
                    <a:pt x="499155" y="249577"/>
                  </a:lnTo>
                  <a:lnTo>
                    <a:pt x="495133" y="204716"/>
                  </a:lnTo>
                  <a:lnTo>
                    <a:pt x="483540" y="162493"/>
                  </a:lnTo>
                  <a:lnTo>
                    <a:pt x="465079" y="123612"/>
                  </a:lnTo>
                  <a:lnTo>
                    <a:pt x="440456" y="88779"/>
                  </a:lnTo>
                  <a:lnTo>
                    <a:pt x="410375" y="58698"/>
                  </a:lnTo>
                  <a:lnTo>
                    <a:pt x="375542" y="34075"/>
                  </a:lnTo>
                  <a:lnTo>
                    <a:pt x="336661" y="15614"/>
                  </a:lnTo>
                  <a:lnTo>
                    <a:pt x="294438" y="4021"/>
                  </a:lnTo>
                  <a:lnTo>
                    <a:pt x="2495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0" name="object 300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2902918" y="10020399"/>
              <a:ext cx="319760" cy="208227"/>
            </a:xfrm>
            <a:prstGeom prst="rect">
              <a:avLst/>
            </a:prstGeom>
          </p:spPr>
        </p:pic>
        <p:sp>
          <p:nvSpPr>
            <p:cNvPr id="301" name="object 301"/>
            <p:cNvSpPr/>
            <p:nvPr/>
          </p:nvSpPr>
          <p:spPr>
            <a:xfrm>
              <a:off x="3151585" y="1026450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329"/>
                  </a:moveTo>
                  <a:lnTo>
                    <a:pt x="15329" y="0"/>
                  </a:lnTo>
                </a:path>
              </a:pathLst>
            </a:custGeom>
            <a:ln w="24316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3011920" y="1026450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329"/>
                  </a:moveTo>
                  <a:lnTo>
                    <a:pt x="15329" y="0"/>
                  </a:lnTo>
                </a:path>
              </a:pathLst>
            </a:custGeom>
            <a:ln w="24316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3082398" y="1026405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329"/>
                  </a:moveTo>
                  <a:lnTo>
                    <a:pt x="15329" y="0"/>
                  </a:lnTo>
                </a:path>
              </a:pathLst>
            </a:custGeom>
            <a:ln w="24316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3979534" y="10483608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>
                  <a:moveTo>
                    <a:pt x="0" y="0"/>
                  </a:moveTo>
                  <a:lnTo>
                    <a:pt x="148664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5" name="object 305"/>
          <p:cNvSpPr txBox="1"/>
          <p:nvPr/>
        </p:nvSpPr>
        <p:spPr>
          <a:xfrm>
            <a:off x="3332943" y="9926980"/>
            <a:ext cx="1710055" cy="82676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20320">
              <a:lnSpc>
                <a:spcPct val="101000"/>
              </a:lnSpc>
              <a:spcBef>
                <a:spcPts val="110"/>
              </a:spcBef>
              <a:tabLst>
                <a:tab pos="836930" algn="l"/>
              </a:tabLst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 </a:t>
            </a: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1000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1500</a:t>
            </a:r>
            <a:r>
              <a:rPr sz="1900" spc="-17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mm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911200" y="16790624"/>
            <a:ext cx="1329055" cy="586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12648407" y="11947291"/>
            <a:ext cx="1025525" cy="736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12169673" y="14484629"/>
            <a:ext cx="1577340" cy="7854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446467" y="11973868"/>
            <a:ext cx="2706370" cy="1149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691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4725111" y="312023"/>
            <a:ext cx="6224270" cy="1352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8480" algn="ctr">
              <a:lnSpc>
                <a:spcPct val="100000"/>
              </a:lnSpc>
              <a:spcBef>
                <a:spcPts val="100"/>
              </a:spcBef>
            </a:pPr>
            <a:endParaRPr lang="es-CO" sz="2200" dirty="0">
              <a:latin typeface="Gravesend Sans Medium"/>
              <a:cs typeface="Gravesend Sans Medium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2259965" algn="l"/>
              </a:tabLst>
            </a:pPr>
            <a:r>
              <a:rPr sz="6350" b="1" spc="320" dirty="0">
                <a:solidFill>
                  <a:srgbClr val="025051"/>
                </a:solidFill>
                <a:latin typeface="Montserrat SemiBold"/>
                <a:cs typeface="Montserrat SemiBold"/>
              </a:rPr>
              <a:t>SAN</a:t>
            </a:r>
            <a:r>
              <a:rPr sz="63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	</a:t>
            </a:r>
            <a:r>
              <a:rPr sz="6350" b="1" spc="484" dirty="0">
                <a:solidFill>
                  <a:srgbClr val="025051"/>
                </a:solidFill>
                <a:latin typeface="Montserrat SemiBold"/>
                <a:cs typeface="Montserrat SemiBold"/>
              </a:rPr>
              <a:t>ANTERO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4573075" y="3085377"/>
            <a:ext cx="3076575" cy="7988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Directos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Caribe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Golfo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Morrosquillo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2539581" y="13804527"/>
            <a:ext cx="758190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100</a:t>
            </a:r>
            <a:r>
              <a:rPr sz="1200" b="1" spc="-2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Zonobioma Alternohigrico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Tropical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Sinú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317" name="object 317"/>
          <p:cNvGrpSpPr/>
          <p:nvPr/>
        </p:nvGrpSpPr>
        <p:grpSpPr>
          <a:xfrm>
            <a:off x="12024556" y="19438760"/>
            <a:ext cx="337185" cy="291465"/>
            <a:chOff x="12024556" y="19438760"/>
            <a:chExt cx="337185" cy="291465"/>
          </a:xfrm>
        </p:grpSpPr>
        <p:sp>
          <p:nvSpPr>
            <p:cNvPr id="318" name="object 318"/>
            <p:cNvSpPr/>
            <p:nvPr/>
          </p:nvSpPr>
          <p:spPr>
            <a:xfrm>
              <a:off x="12024556" y="19438760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9" name="object 319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12255966" y="19468660"/>
              <a:ext cx="105391" cy="105391"/>
            </a:xfrm>
            <a:prstGeom prst="rect">
              <a:avLst/>
            </a:prstGeom>
          </p:spPr>
        </p:pic>
      </p:grpSp>
      <p:grpSp>
        <p:nvGrpSpPr>
          <p:cNvPr id="320" name="object 320"/>
          <p:cNvGrpSpPr/>
          <p:nvPr/>
        </p:nvGrpSpPr>
        <p:grpSpPr>
          <a:xfrm>
            <a:off x="2081744" y="2088468"/>
            <a:ext cx="6527800" cy="12124690"/>
            <a:chOff x="2081744" y="2088468"/>
            <a:chExt cx="6527800" cy="12124690"/>
          </a:xfrm>
        </p:grpSpPr>
        <p:sp>
          <p:nvSpPr>
            <p:cNvPr id="321" name="object 321"/>
            <p:cNvSpPr/>
            <p:nvPr/>
          </p:nvSpPr>
          <p:spPr>
            <a:xfrm>
              <a:off x="2206520" y="13957940"/>
              <a:ext cx="265430" cy="135255"/>
            </a:xfrm>
            <a:custGeom>
              <a:avLst/>
              <a:gdLst/>
              <a:ahLst/>
              <a:cxnLst/>
              <a:rect l="l" t="t" r="r" b="b"/>
              <a:pathLst>
                <a:path w="265430" h="135255">
                  <a:moveTo>
                    <a:pt x="265281" y="0"/>
                  </a:moveTo>
                  <a:lnTo>
                    <a:pt x="135148" y="0"/>
                  </a:lnTo>
                  <a:lnTo>
                    <a:pt x="0" y="135148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2464782" y="1395125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2084284" y="14210075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>
                  <a:moveTo>
                    <a:pt x="0" y="0"/>
                  </a:moveTo>
                  <a:lnTo>
                    <a:pt x="201106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7846551" y="2093548"/>
              <a:ext cx="0" cy="7451090"/>
            </a:xfrm>
            <a:custGeom>
              <a:avLst/>
              <a:gdLst/>
              <a:ahLst/>
              <a:cxnLst/>
              <a:rect l="l" t="t" r="r" b="b"/>
              <a:pathLst>
                <a:path h="7451090">
                  <a:moveTo>
                    <a:pt x="0" y="0"/>
                  </a:moveTo>
                  <a:lnTo>
                    <a:pt x="0" y="7450508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8023812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7" name="object 327"/>
          <p:cNvSpPr txBox="1"/>
          <p:nvPr/>
        </p:nvSpPr>
        <p:spPr>
          <a:xfrm>
            <a:off x="12259494" y="19429059"/>
            <a:ext cx="98425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950">
              <a:latin typeface="Montserrat"/>
              <a:cs typeface="Montserrat"/>
            </a:endParaRPr>
          </a:p>
        </p:txBody>
      </p:sp>
      <p:pic>
        <p:nvPicPr>
          <p:cNvPr id="328" name="object 328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12086593" y="19471521"/>
            <a:ext cx="143381" cy="212545"/>
          </a:xfrm>
          <a:prstGeom prst="rect">
            <a:avLst/>
          </a:prstGeom>
        </p:spPr>
      </p:pic>
      <p:grpSp>
        <p:nvGrpSpPr>
          <p:cNvPr id="329" name="object 329"/>
          <p:cNvGrpSpPr/>
          <p:nvPr/>
        </p:nvGrpSpPr>
        <p:grpSpPr>
          <a:xfrm>
            <a:off x="12024556" y="18963380"/>
            <a:ext cx="337185" cy="291465"/>
            <a:chOff x="12024556" y="18963380"/>
            <a:chExt cx="337185" cy="291465"/>
          </a:xfrm>
        </p:grpSpPr>
        <p:sp>
          <p:nvSpPr>
            <p:cNvPr id="330" name="object 330"/>
            <p:cNvSpPr/>
            <p:nvPr/>
          </p:nvSpPr>
          <p:spPr>
            <a:xfrm>
              <a:off x="12024556" y="18963380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12255966" y="18993281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5" y="101249"/>
                  </a:lnTo>
                  <a:lnTo>
                    <a:pt x="89955" y="89955"/>
                  </a:lnTo>
                  <a:lnTo>
                    <a:pt x="101249" y="73205"/>
                  </a:lnTo>
                  <a:lnTo>
                    <a:pt x="105391" y="52695"/>
                  </a:lnTo>
                  <a:lnTo>
                    <a:pt x="101249" y="32186"/>
                  </a:lnTo>
                  <a:lnTo>
                    <a:pt x="89955" y="15435"/>
                  </a:lnTo>
                  <a:lnTo>
                    <a:pt x="73205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12050590" y="19099007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7675" y="0"/>
                  </a:moveTo>
                  <a:lnTo>
                    <a:pt x="17317" y="5374"/>
                  </a:lnTo>
                  <a:lnTo>
                    <a:pt x="0" y="18279"/>
                  </a:lnTo>
                  <a:lnTo>
                    <a:pt x="10639" y="32525"/>
                  </a:lnTo>
                  <a:lnTo>
                    <a:pt x="22040" y="42238"/>
                  </a:lnTo>
                  <a:lnTo>
                    <a:pt x="33424" y="46347"/>
                  </a:lnTo>
                  <a:lnTo>
                    <a:pt x="44012" y="43780"/>
                  </a:lnTo>
                  <a:lnTo>
                    <a:pt x="51631" y="36405"/>
                  </a:lnTo>
                  <a:lnTo>
                    <a:pt x="54396" y="27382"/>
                  </a:lnTo>
                  <a:lnTo>
                    <a:pt x="51970" y="17607"/>
                  </a:lnTo>
                  <a:lnTo>
                    <a:pt x="44012" y="7975"/>
                  </a:lnTo>
                  <a:lnTo>
                    <a:pt x="35198" y="1188"/>
                  </a:lnTo>
                  <a:lnTo>
                    <a:pt x="276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12050590" y="19099007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0" y="18279"/>
                  </a:moveTo>
                  <a:lnTo>
                    <a:pt x="17317" y="5374"/>
                  </a:lnTo>
                  <a:lnTo>
                    <a:pt x="27675" y="0"/>
                  </a:lnTo>
                  <a:lnTo>
                    <a:pt x="35198" y="1188"/>
                  </a:lnTo>
                  <a:lnTo>
                    <a:pt x="44012" y="7975"/>
                  </a:lnTo>
                  <a:lnTo>
                    <a:pt x="51970" y="17607"/>
                  </a:lnTo>
                  <a:lnTo>
                    <a:pt x="54396" y="27382"/>
                  </a:lnTo>
                  <a:lnTo>
                    <a:pt x="51631" y="36405"/>
                  </a:lnTo>
                  <a:lnTo>
                    <a:pt x="44012" y="43780"/>
                  </a:lnTo>
                  <a:lnTo>
                    <a:pt x="33424" y="46347"/>
                  </a:lnTo>
                  <a:lnTo>
                    <a:pt x="22040" y="42238"/>
                  </a:lnTo>
                  <a:lnTo>
                    <a:pt x="10639" y="32525"/>
                  </a:lnTo>
                  <a:lnTo>
                    <a:pt x="0" y="18279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12209392" y="19099007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6721" y="0"/>
                  </a:move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lnTo>
                    <a:pt x="37078" y="5374"/>
                  </a:lnTo>
                  <a:lnTo>
                    <a:pt x="267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12209392" y="19099007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54396" y="18279"/>
                  </a:moveTo>
                  <a:lnTo>
                    <a:pt x="37078" y="5374"/>
                  </a:lnTo>
                  <a:lnTo>
                    <a:pt x="26721" y="0"/>
                  </a:ln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12072938" y="19042963"/>
              <a:ext cx="169545" cy="81280"/>
            </a:xfrm>
            <a:custGeom>
              <a:avLst/>
              <a:gdLst/>
              <a:ahLst/>
              <a:cxnLst/>
              <a:rect l="l" t="t" r="r" b="b"/>
              <a:pathLst>
                <a:path w="169545" h="81280">
                  <a:moveTo>
                    <a:pt x="63969" y="46177"/>
                  </a:moveTo>
                  <a:lnTo>
                    <a:pt x="33210" y="16256"/>
                  </a:lnTo>
                  <a:lnTo>
                    <a:pt x="31267" y="1485"/>
                  </a:lnTo>
                  <a:lnTo>
                    <a:pt x="25781" y="0"/>
                  </a:lnTo>
                  <a:lnTo>
                    <a:pt x="23241" y="3429"/>
                  </a:lnTo>
                  <a:lnTo>
                    <a:pt x="4470" y="30340"/>
                  </a:lnTo>
                  <a:lnTo>
                    <a:pt x="0" y="47396"/>
                  </a:lnTo>
                  <a:lnTo>
                    <a:pt x="11430" y="61836"/>
                  </a:lnTo>
                  <a:lnTo>
                    <a:pt x="40386" y="80949"/>
                  </a:lnTo>
                  <a:lnTo>
                    <a:pt x="63969" y="46177"/>
                  </a:lnTo>
                  <a:close/>
                </a:path>
                <a:path w="169545" h="81280">
                  <a:moveTo>
                    <a:pt x="168973" y="47396"/>
                  </a:moveTo>
                  <a:lnTo>
                    <a:pt x="164503" y="30340"/>
                  </a:lnTo>
                  <a:lnTo>
                    <a:pt x="145732" y="3429"/>
                  </a:lnTo>
                  <a:lnTo>
                    <a:pt x="143192" y="0"/>
                  </a:lnTo>
                  <a:lnTo>
                    <a:pt x="137706" y="1485"/>
                  </a:lnTo>
                  <a:lnTo>
                    <a:pt x="137477" y="5765"/>
                  </a:lnTo>
                  <a:lnTo>
                    <a:pt x="135763" y="16256"/>
                  </a:lnTo>
                  <a:lnTo>
                    <a:pt x="130733" y="27495"/>
                  </a:lnTo>
                  <a:lnTo>
                    <a:pt x="120954" y="37985"/>
                  </a:lnTo>
                  <a:lnTo>
                    <a:pt x="105003" y="46177"/>
                  </a:lnTo>
                  <a:lnTo>
                    <a:pt x="128587" y="80949"/>
                  </a:lnTo>
                  <a:lnTo>
                    <a:pt x="157543" y="61836"/>
                  </a:lnTo>
                  <a:lnTo>
                    <a:pt x="168973" y="47396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12098797" y="19075760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58734" y="0"/>
                  </a:moveTo>
                  <a:lnTo>
                    <a:pt x="35874" y="4616"/>
                  </a:lnTo>
                  <a:lnTo>
                    <a:pt x="17205" y="17205"/>
                  </a:lnTo>
                  <a:lnTo>
                    <a:pt x="4616" y="35874"/>
                  </a:lnTo>
                  <a:lnTo>
                    <a:pt x="0" y="58734"/>
                  </a:lnTo>
                  <a:lnTo>
                    <a:pt x="3522" y="75429"/>
                  </a:lnTo>
                  <a:lnTo>
                    <a:pt x="22790" y="116871"/>
                  </a:lnTo>
                  <a:lnTo>
                    <a:pt x="59742" y="136441"/>
                  </a:lnTo>
                  <a:lnTo>
                    <a:pt x="75457" y="133511"/>
                  </a:lnTo>
                  <a:lnTo>
                    <a:pt x="106195" y="95026"/>
                  </a:lnTo>
                  <a:lnTo>
                    <a:pt x="117468" y="58734"/>
                  </a:lnTo>
                  <a:lnTo>
                    <a:pt x="112853" y="35874"/>
                  </a:lnTo>
                  <a:lnTo>
                    <a:pt x="100267" y="17205"/>
                  </a:lnTo>
                  <a:lnTo>
                    <a:pt x="81598" y="4616"/>
                  </a:lnTo>
                  <a:lnTo>
                    <a:pt x="587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12098797" y="19075760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117468" y="58734"/>
                  </a:moveTo>
                  <a:lnTo>
                    <a:pt x="96203" y="114235"/>
                  </a:lnTo>
                  <a:lnTo>
                    <a:pt x="59742" y="136441"/>
                  </a:lnTo>
                  <a:lnTo>
                    <a:pt x="44042" y="135483"/>
                  </a:lnTo>
                  <a:lnTo>
                    <a:pt x="12110" y="96710"/>
                  </a:lnTo>
                  <a:lnTo>
                    <a:pt x="0" y="58734"/>
                  </a:lnTo>
                  <a:lnTo>
                    <a:pt x="4616" y="35874"/>
                  </a:lnTo>
                  <a:lnTo>
                    <a:pt x="17205" y="17205"/>
                  </a:lnTo>
                  <a:lnTo>
                    <a:pt x="35874" y="4616"/>
                  </a:lnTo>
                  <a:lnTo>
                    <a:pt x="58734" y="0"/>
                  </a:lnTo>
                  <a:lnTo>
                    <a:pt x="81598" y="4616"/>
                  </a:lnTo>
                  <a:lnTo>
                    <a:pt x="100267" y="17205"/>
                  </a:lnTo>
                  <a:lnTo>
                    <a:pt x="112853" y="35874"/>
                  </a:lnTo>
                  <a:lnTo>
                    <a:pt x="117468" y="58734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12128280" y="19172015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5782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12128280" y="19172015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822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1" name="object 341"/>
          <p:cNvGrpSpPr/>
          <p:nvPr/>
        </p:nvGrpSpPr>
        <p:grpSpPr>
          <a:xfrm>
            <a:off x="13042786" y="18963380"/>
            <a:ext cx="336550" cy="291465"/>
            <a:chOff x="13042786" y="18963380"/>
            <a:chExt cx="336550" cy="291465"/>
          </a:xfrm>
        </p:grpSpPr>
        <p:sp>
          <p:nvSpPr>
            <p:cNvPr id="342" name="object 342"/>
            <p:cNvSpPr/>
            <p:nvPr/>
          </p:nvSpPr>
          <p:spPr>
            <a:xfrm>
              <a:off x="13042786" y="18963380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3" name="object 343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13273375" y="18993838"/>
              <a:ext cx="105391" cy="105391"/>
            </a:xfrm>
            <a:prstGeom prst="rect">
              <a:avLst/>
            </a:prstGeom>
          </p:spPr>
        </p:pic>
      </p:grpSp>
      <p:sp>
        <p:nvSpPr>
          <p:cNvPr id="344" name="object 344"/>
          <p:cNvSpPr txBox="1"/>
          <p:nvPr/>
        </p:nvSpPr>
        <p:spPr>
          <a:xfrm>
            <a:off x="12259494" y="18954236"/>
            <a:ext cx="1116330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29969" algn="l"/>
              </a:tabLst>
            </a:pPr>
            <a:r>
              <a:rPr sz="95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950" b="1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95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950">
              <a:latin typeface="Montserrat"/>
              <a:cs typeface="Montserrat"/>
            </a:endParaRPr>
          </a:p>
        </p:txBody>
      </p:sp>
      <p:pic>
        <p:nvPicPr>
          <p:cNvPr id="345" name="object 345"/>
          <p:cNvPicPr/>
          <p:nvPr/>
        </p:nvPicPr>
        <p:blipFill>
          <a:blip r:embed="rId55" cstate="print"/>
          <a:stretch>
            <a:fillRect/>
          </a:stretch>
        </p:blipFill>
        <p:spPr>
          <a:xfrm>
            <a:off x="13095662" y="19030288"/>
            <a:ext cx="154713" cy="165620"/>
          </a:xfrm>
          <a:prstGeom prst="rect">
            <a:avLst/>
          </a:prstGeom>
        </p:spPr>
      </p:pic>
      <p:sp>
        <p:nvSpPr>
          <p:cNvPr id="346" name="object 346"/>
          <p:cNvSpPr txBox="1"/>
          <p:nvPr/>
        </p:nvSpPr>
        <p:spPr>
          <a:xfrm>
            <a:off x="12394364" y="19024677"/>
            <a:ext cx="53594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Ganadería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12394364" y="19499657"/>
            <a:ext cx="3175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Pesca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13407783" y="19500064"/>
            <a:ext cx="4305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Turismo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13428465" y="19024373"/>
            <a:ext cx="54038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Artesanías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350" name="object 350"/>
          <p:cNvGrpSpPr/>
          <p:nvPr/>
        </p:nvGrpSpPr>
        <p:grpSpPr>
          <a:xfrm>
            <a:off x="12024556" y="18442230"/>
            <a:ext cx="337185" cy="291465"/>
            <a:chOff x="12024556" y="18442230"/>
            <a:chExt cx="337185" cy="291465"/>
          </a:xfrm>
        </p:grpSpPr>
        <p:sp>
          <p:nvSpPr>
            <p:cNvPr id="351" name="object 351"/>
            <p:cNvSpPr/>
            <p:nvPr/>
          </p:nvSpPr>
          <p:spPr>
            <a:xfrm>
              <a:off x="12024556" y="18442230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12255966" y="18472130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5" y="101249"/>
                  </a:lnTo>
                  <a:lnTo>
                    <a:pt x="89955" y="89955"/>
                  </a:lnTo>
                  <a:lnTo>
                    <a:pt x="101249" y="73205"/>
                  </a:lnTo>
                  <a:lnTo>
                    <a:pt x="105391" y="52695"/>
                  </a:lnTo>
                  <a:lnTo>
                    <a:pt x="101249" y="32186"/>
                  </a:lnTo>
                  <a:lnTo>
                    <a:pt x="89955" y="15435"/>
                  </a:lnTo>
                  <a:lnTo>
                    <a:pt x="73205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3" name="object 353"/>
          <p:cNvSpPr txBox="1"/>
          <p:nvPr/>
        </p:nvSpPr>
        <p:spPr>
          <a:xfrm>
            <a:off x="12234094" y="18414271"/>
            <a:ext cx="1524000" cy="40957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72720" marR="30480" indent="-135255">
              <a:lnSpc>
                <a:spcPts val="960"/>
              </a:lnSpc>
              <a:spcBef>
                <a:spcPts val="280"/>
              </a:spcBef>
            </a:pPr>
            <a:r>
              <a:rPr sz="1425" b="1" baseline="-877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390" baseline="-8771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Agricultura,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productos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como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maíz,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arroz, el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coco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tubérculos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54" name="object 354"/>
          <p:cNvSpPr/>
          <p:nvPr/>
        </p:nvSpPr>
        <p:spPr>
          <a:xfrm>
            <a:off x="12072036" y="18491745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79" h="182880">
                <a:moveTo>
                  <a:pt x="39700" y="130873"/>
                </a:moveTo>
                <a:lnTo>
                  <a:pt x="37058" y="117805"/>
                </a:lnTo>
                <a:lnTo>
                  <a:pt x="31991" y="110299"/>
                </a:lnTo>
                <a:lnTo>
                  <a:pt x="29845" y="107124"/>
                </a:lnTo>
                <a:lnTo>
                  <a:pt x="27533" y="105575"/>
                </a:lnTo>
                <a:lnTo>
                  <a:pt x="27533" y="130873"/>
                </a:lnTo>
                <a:lnTo>
                  <a:pt x="27533" y="134581"/>
                </a:lnTo>
                <a:lnTo>
                  <a:pt x="21386" y="131622"/>
                </a:lnTo>
                <a:lnTo>
                  <a:pt x="16522" y="126949"/>
                </a:lnTo>
                <a:lnTo>
                  <a:pt x="13322" y="120954"/>
                </a:lnTo>
                <a:lnTo>
                  <a:pt x="12166" y="114007"/>
                </a:lnTo>
                <a:lnTo>
                  <a:pt x="12166" y="110299"/>
                </a:lnTo>
                <a:lnTo>
                  <a:pt x="18313" y="113258"/>
                </a:lnTo>
                <a:lnTo>
                  <a:pt x="23177" y="117932"/>
                </a:lnTo>
                <a:lnTo>
                  <a:pt x="26377" y="123939"/>
                </a:lnTo>
                <a:lnTo>
                  <a:pt x="27533" y="130873"/>
                </a:lnTo>
                <a:lnTo>
                  <a:pt x="27533" y="105575"/>
                </a:lnTo>
                <a:lnTo>
                  <a:pt x="19151" y="99910"/>
                </a:lnTo>
                <a:lnTo>
                  <a:pt x="6083" y="97256"/>
                </a:lnTo>
                <a:lnTo>
                  <a:pt x="0" y="97256"/>
                </a:lnTo>
                <a:lnTo>
                  <a:pt x="0" y="114007"/>
                </a:lnTo>
                <a:lnTo>
                  <a:pt x="2641" y="127076"/>
                </a:lnTo>
                <a:lnTo>
                  <a:pt x="9855" y="137769"/>
                </a:lnTo>
                <a:lnTo>
                  <a:pt x="20535" y="144983"/>
                </a:lnTo>
                <a:lnTo>
                  <a:pt x="33616" y="147624"/>
                </a:lnTo>
                <a:lnTo>
                  <a:pt x="39700" y="147624"/>
                </a:lnTo>
                <a:lnTo>
                  <a:pt x="39700" y="134581"/>
                </a:lnTo>
                <a:lnTo>
                  <a:pt x="39700" y="130873"/>
                </a:lnTo>
                <a:close/>
              </a:path>
              <a:path w="182879" h="182880">
                <a:moveTo>
                  <a:pt x="39700" y="84836"/>
                </a:moveTo>
                <a:lnTo>
                  <a:pt x="37058" y="71767"/>
                </a:lnTo>
                <a:lnTo>
                  <a:pt x="31991" y="64262"/>
                </a:lnTo>
                <a:lnTo>
                  <a:pt x="29845" y="61074"/>
                </a:lnTo>
                <a:lnTo>
                  <a:pt x="27533" y="59524"/>
                </a:lnTo>
                <a:lnTo>
                  <a:pt x="27533" y="84836"/>
                </a:lnTo>
                <a:lnTo>
                  <a:pt x="27533" y="88531"/>
                </a:lnTo>
                <a:lnTo>
                  <a:pt x="21386" y="85572"/>
                </a:lnTo>
                <a:lnTo>
                  <a:pt x="16522" y="80911"/>
                </a:lnTo>
                <a:lnTo>
                  <a:pt x="13322" y="74904"/>
                </a:lnTo>
                <a:lnTo>
                  <a:pt x="12166" y="67970"/>
                </a:lnTo>
                <a:lnTo>
                  <a:pt x="12166" y="64262"/>
                </a:lnTo>
                <a:lnTo>
                  <a:pt x="18313" y="67208"/>
                </a:lnTo>
                <a:lnTo>
                  <a:pt x="23177" y="71882"/>
                </a:lnTo>
                <a:lnTo>
                  <a:pt x="26377" y="77889"/>
                </a:lnTo>
                <a:lnTo>
                  <a:pt x="27533" y="84836"/>
                </a:lnTo>
                <a:lnTo>
                  <a:pt x="27533" y="59524"/>
                </a:lnTo>
                <a:lnTo>
                  <a:pt x="19151" y="53860"/>
                </a:lnTo>
                <a:lnTo>
                  <a:pt x="6083" y="51219"/>
                </a:lnTo>
                <a:lnTo>
                  <a:pt x="0" y="51219"/>
                </a:lnTo>
                <a:lnTo>
                  <a:pt x="0" y="67970"/>
                </a:lnTo>
                <a:lnTo>
                  <a:pt x="2641" y="81038"/>
                </a:lnTo>
                <a:lnTo>
                  <a:pt x="9855" y="91719"/>
                </a:lnTo>
                <a:lnTo>
                  <a:pt x="20535" y="98933"/>
                </a:lnTo>
                <a:lnTo>
                  <a:pt x="33616" y="101587"/>
                </a:lnTo>
                <a:lnTo>
                  <a:pt x="39700" y="101587"/>
                </a:lnTo>
                <a:lnTo>
                  <a:pt x="39700" y="88531"/>
                </a:lnTo>
                <a:lnTo>
                  <a:pt x="39700" y="84836"/>
                </a:lnTo>
                <a:close/>
              </a:path>
              <a:path w="182879" h="182880">
                <a:moveTo>
                  <a:pt x="59207" y="34429"/>
                </a:moveTo>
                <a:lnTo>
                  <a:pt x="58153" y="26822"/>
                </a:lnTo>
                <a:lnTo>
                  <a:pt x="56565" y="23164"/>
                </a:lnTo>
                <a:lnTo>
                  <a:pt x="55041" y="19634"/>
                </a:lnTo>
                <a:lnTo>
                  <a:pt x="47726" y="7594"/>
                </a:lnTo>
                <a:lnTo>
                  <a:pt x="47726" y="31038"/>
                </a:lnTo>
                <a:lnTo>
                  <a:pt x="47726" y="37896"/>
                </a:lnTo>
                <a:lnTo>
                  <a:pt x="42951" y="45847"/>
                </a:lnTo>
                <a:lnTo>
                  <a:pt x="37998" y="37896"/>
                </a:lnTo>
                <a:lnTo>
                  <a:pt x="38011" y="31038"/>
                </a:lnTo>
                <a:lnTo>
                  <a:pt x="42951" y="23164"/>
                </a:lnTo>
                <a:lnTo>
                  <a:pt x="47726" y="31038"/>
                </a:lnTo>
                <a:lnTo>
                  <a:pt x="47726" y="7594"/>
                </a:lnTo>
                <a:lnTo>
                  <a:pt x="43116" y="0"/>
                </a:lnTo>
                <a:lnTo>
                  <a:pt x="31013" y="19304"/>
                </a:lnTo>
                <a:lnTo>
                  <a:pt x="27774" y="26619"/>
                </a:lnTo>
                <a:lnTo>
                  <a:pt x="26682" y="34442"/>
                </a:lnTo>
                <a:lnTo>
                  <a:pt x="27749" y="42278"/>
                </a:lnTo>
                <a:lnTo>
                  <a:pt x="30949" y="49606"/>
                </a:lnTo>
                <a:lnTo>
                  <a:pt x="43116" y="69176"/>
                </a:lnTo>
                <a:lnTo>
                  <a:pt x="55092" y="49250"/>
                </a:lnTo>
                <a:lnTo>
                  <a:pt x="56553" y="45847"/>
                </a:lnTo>
                <a:lnTo>
                  <a:pt x="58191" y="42049"/>
                </a:lnTo>
                <a:lnTo>
                  <a:pt x="59207" y="34429"/>
                </a:lnTo>
                <a:close/>
              </a:path>
              <a:path w="182879" h="182880">
                <a:moveTo>
                  <a:pt x="85902" y="97256"/>
                </a:moveTo>
                <a:lnTo>
                  <a:pt x="79806" y="97256"/>
                </a:lnTo>
                <a:lnTo>
                  <a:pt x="73736" y="98501"/>
                </a:lnTo>
                <a:lnTo>
                  <a:pt x="73736" y="110299"/>
                </a:lnTo>
                <a:lnTo>
                  <a:pt x="73736" y="114007"/>
                </a:lnTo>
                <a:lnTo>
                  <a:pt x="72580" y="120954"/>
                </a:lnTo>
                <a:lnTo>
                  <a:pt x="69380" y="126949"/>
                </a:lnTo>
                <a:lnTo>
                  <a:pt x="64503" y="131622"/>
                </a:lnTo>
                <a:lnTo>
                  <a:pt x="58369" y="134581"/>
                </a:lnTo>
                <a:lnTo>
                  <a:pt x="58369" y="130873"/>
                </a:lnTo>
                <a:lnTo>
                  <a:pt x="59512" y="123939"/>
                </a:lnTo>
                <a:lnTo>
                  <a:pt x="62725" y="117932"/>
                </a:lnTo>
                <a:lnTo>
                  <a:pt x="67589" y="113258"/>
                </a:lnTo>
                <a:lnTo>
                  <a:pt x="73736" y="110299"/>
                </a:lnTo>
                <a:lnTo>
                  <a:pt x="73736" y="98501"/>
                </a:lnTo>
                <a:lnTo>
                  <a:pt x="66738" y="99910"/>
                </a:lnTo>
                <a:lnTo>
                  <a:pt x="56057" y="107124"/>
                </a:lnTo>
                <a:lnTo>
                  <a:pt x="48844" y="117805"/>
                </a:lnTo>
                <a:lnTo>
                  <a:pt x="46189" y="130873"/>
                </a:lnTo>
                <a:lnTo>
                  <a:pt x="46189" y="147624"/>
                </a:lnTo>
                <a:lnTo>
                  <a:pt x="52285" y="147624"/>
                </a:lnTo>
                <a:lnTo>
                  <a:pt x="65354" y="144983"/>
                </a:lnTo>
                <a:lnTo>
                  <a:pt x="76047" y="137769"/>
                </a:lnTo>
                <a:lnTo>
                  <a:pt x="78193" y="134581"/>
                </a:lnTo>
                <a:lnTo>
                  <a:pt x="83248" y="127076"/>
                </a:lnTo>
                <a:lnTo>
                  <a:pt x="85902" y="114007"/>
                </a:lnTo>
                <a:lnTo>
                  <a:pt x="85902" y="110299"/>
                </a:lnTo>
                <a:lnTo>
                  <a:pt x="85902" y="97256"/>
                </a:lnTo>
                <a:close/>
              </a:path>
              <a:path w="182879" h="182880">
                <a:moveTo>
                  <a:pt x="85902" y="51219"/>
                </a:moveTo>
                <a:lnTo>
                  <a:pt x="79806" y="51219"/>
                </a:lnTo>
                <a:lnTo>
                  <a:pt x="73736" y="52451"/>
                </a:lnTo>
                <a:lnTo>
                  <a:pt x="73736" y="64262"/>
                </a:lnTo>
                <a:lnTo>
                  <a:pt x="73736" y="67970"/>
                </a:lnTo>
                <a:lnTo>
                  <a:pt x="72580" y="74904"/>
                </a:lnTo>
                <a:lnTo>
                  <a:pt x="69380" y="80911"/>
                </a:lnTo>
                <a:lnTo>
                  <a:pt x="64503" y="85572"/>
                </a:lnTo>
                <a:lnTo>
                  <a:pt x="58369" y="88531"/>
                </a:lnTo>
                <a:lnTo>
                  <a:pt x="58369" y="84836"/>
                </a:lnTo>
                <a:lnTo>
                  <a:pt x="59512" y="77889"/>
                </a:lnTo>
                <a:lnTo>
                  <a:pt x="62725" y="71882"/>
                </a:lnTo>
                <a:lnTo>
                  <a:pt x="67589" y="67208"/>
                </a:lnTo>
                <a:lnTo>
                  <a:pt x="73736" y="64262"/>
                </a:lnTo>
                <a:lnTo>
                  <a:pt x="73736" y="52451"/>
                </a:lnTo>
                <a:lnTo>
                  <a:pt x="66738" y="53860"/>
                </a:lnTo>
                <a:lnTo>
                  <a:pt x="56057" y="61074"/>
                </a:lnTo>
                <a:lnTo>
                  <a:pt x="48844" y="71767"/>
                </a:lnTo>
                <a:lnTo>
                  <a:pt x="46189" y="84836"/>
                </a:lnTo>
                <a:lnTo>
                  <a:pt x="46189" y="101587"/>
                </a:lnTo>
                <a:lnTo>
                  <a:pt x="52285" y="101587"/>
                </a:lnTo>
                <a:lnTo>
                  <a:pt x="65354" y="98933"/>
                </a:lnTo>
                <a:lnTo>
                  <a:pt x="76047" y="91719"/>
                </a:lnTo>
                <a:lnTo>
                  <a:pt x="78193" y="88531"/>
                </a:lnTo>
                <a:lnTo>
                  <a:pt x="83248" y="81038"/>
                </a:lnTo>
                <a:lnTo>
                  <a:pt x="85902" y="67970"/>
                </a:lnTo>
                <a:lnTo>
                  <a:pt x="85902" y="64262"/>
                </a:lnTo>
                <a:lnTo>
                  <a:pt x="85902" y="51219"/>
                </a:lnTo>
                <a:close/>
              </a:path>
              <a:path w="182879" h="182880">
                <a:moveTo>
                  <a:pt x="136423" y="165544"/>
                </a:moveTo>
                <a:lnTo>
                  <a:pt x="133769" y="152476"/>
                </a:lnTo>
                <a:lnTo>
                  <a:pt x="126555" y="141782"/>
                </a:lnTo>
                <a:lnTo>
                  <a:pt x="115874" y="134569"/>
                </a:lnTo>
                <a:lnTo>
                  <a:pt x="102806" y="131927"/>
                </a:lnTo>
                <a:lnTo>
                  <a:pt x="96723" y="131927"/>
                </a:lnTo>
                <a:lnTo>
                  <a:pt x="96723" y="148678"/>
                </a:lnTo>
                <a:lnTo>
                  <a:pt x="99364" y="161747"/>
                </a:lnTo>
                <a:lnTo>
                  <a:pt x="106578" y="172427"/>
                </a:lnTo>
                <a:lnTo>
                  <a:pt x="117271" y="179641"/>
                </a:lnTo>
                <a:lnTo>
                  <a:pt x="130340" y="182295"/>
                </a:lnTo>
                <a:lnTo>
                  <a:pt x="136423" y="182295"/>
                </a:lnTo>
                <a:lnTo>
                  <a:pt x="136423" y="165544"/>
                </a:lnTo>
                <a:close/>
              </a:path>
              <a:path w="182879" h="182880">
                <a:moveTo>
                  <a:pt x="136423" y="119494"/>
                </a:moveTo>
                <a:lnTo>
                  <a:pt x="133769" y="106426"/>
                </a:lnTo>
                <a:lnTo>
                  <a:pt x="126555" y="95732"/>
                </a:lnTo>
                <a:lnTo>
                  <a:pt x="115874" y="88531"/>
                </a:lnTo>
                <a:lnTo>
                  <a:pt x="102806" y="85877"/>
                </a:lnTo>
                <a:lnTo>
                  <a:pt x="96723" y="85877"/>
                </a:lnTo>
                <a:lnTo>
                  <a:pt x="96723" y="102628"/>
                </a:lnTo>
                <a:lnTo>
                  <a:pt x="99364" y="115697"/>
                </a:lnTo>
                <a:lnTo>
                  <a:pt x="106578" y="126390"/>
                </a:lnTo>
                <a:lnTo>
                  <a:pt x="117271" y="133604"/>
                </a:lnTo>
                <a:lnTo>
                  <a:pt x="130340" y="136245"/>
                </a:lnTo>
                <a:lnTo>
                  <a:pt x="136423" y="136245"/>
                </a:lnTo>
                <a:lnTo>
                  <a:pt x="136423" y="119494"/>
                </a:lnTo>
                <a:close/>
              </a:path>
              <a:path w="182879" h="182880">
                <a:moveTo>
                  <a:pt x="155930" y="69100"/>
                </a:moveTo>
                <a:lnTo>
                  <a:pt x="154876" y="61493"/>
                </a:lnTo>
                <a:lnTo>
                  <a:pt x="151765" y="54305"/>
                </a:lnTo>
                <a:lnTo>
                  <a:pt x="139839" y="34671"/>
                </a:lnTo>
                <a:lnTo>
                  <a:pt x="127723" y="53962"/>
                </a:lnTo>
                <a:lnTo>
                  <a:pt x="124498" y="61277"/>
                </a:lnTo>
                <a:lnTo>
                  <a:pt x="123405" y="69113"/>
                </a:lnTo>
                <a:lnTo>
                  <a:pt x="124460" y="76936"/>
                </a:lnTo>
                <a:lnTo>
                  <a:pt x="127673" y="84277"/>
                </a:lnTo>
                <a:lnTo>
                  <a:pt x="139839" y="103847"/>
                </a:lnTo>
                <a:lnTo>
                  <a:pt x="151828" y="83921"/>
                </a:lnTo>
                <a:lnTo>
                  <a:pt x="154914" y="76708"/>
                </a:lnTo>
                <a:lnTo>
                  <a:pt x="155930" y="69100"/>
                </a:lnTo>
                <a:close/>
              </a:path>
              <a:path w="182879" h="182880">
                <a:moveTo>
                  <a:pt x="182613" y="131927"/>
                </a:moveTo>
                <a:lnTo>
                  <a:pt x="176542" y="131927"/>
                </a:lnTo>
                <a:lnTo>
                  <a:pt x="163461" y="134569"/>
                </a:lnTo>
                <a:lnTo>
                  <a:pt x="152781" y="141782"/>
                </a:lnTo>
                <a:lnTo>
                  <a:pt x="145567" y="152476"/>
                </a:lnTo>
                <a:lnTo>
                  <a:pt x="142925" y="165544"/>
                </a:lnTo>
                <a:lnTo>
                  <a:pt x="142925" y="182295"/>
                </a:lnTo>
                <a:lnTo>
                  <a:pt x="148996" y="182295"/>
                </a:lnTo>
                <a:lnTo>
                  <a:pt x="162064" y="179641"/>
                </a:lnTo>
                <a:lnTo>
                  <a:pt x="172758" y="172427"/>
                </a:lnTo>
                <a:lnTo>
                  <a:pt x="179971" y="161747"/>
                </a:lnTo>
                <a:lnTo>
                  <a:pt x="182613" y="148678"/>
                </a:lnTo>
                <a:lnTo>
                  <a:pt x="182613" y="131927"/>
                </a:lnTo>
                <a:close/>
              </a:path>
              <a:path w="182879" h="182880">
                <a:moveTo>
                  <a:pt x="182613" y="85877"/>
                </a:moveTo>
                <a:lnTo>
                  <a:pt x="176542" y="85877"/>
                </a:lnTo>
                <a:lnTo>
                  <a:pt x="163461" y="88531"/>
                </a:lnTo>
                <a:lnTo>
                  <a:pt x="152781" y="95732"/>
                </a:lnTo>
                <a:lnTo>
                  <a:pt x="145567" y="106426"/>
                </a:lnTo>
                <a:lnTo>
                  <a:pt x="142925" y="119494"/>
                </a:lnTo>
                <a:lnTo>
                  <a:pt x="142925" y="136245"/>
                </a:lnTo>
                <a:lnTo>
                  <a:pt x="148996" y="136245"/>
                </a:lnTo>
                <a:lnTo>
                  <a:pt x="162064" y="133604"/>
                </a:lnTo>
                <a:lnTo>
                  <a:pt x="172758" y="126390"/>
                </a:lnTo>
                <a:lnTo>
                  <a:pt x="179971" y="115697"/>
                </a:lnTo>
                <a:lnTo>
                  <a:pt x="182613" y="102628"/>
                </a:lnTo>
                <a:lnTo>
                  <a:pt x="182613" y="85877"/>
                </a:lnTo>
                <a:close/>
              </a:path>
            </a:pathLst>
          </a:custGeom>
          <a:solidFill>
            <a:srgbClr val="EC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55" name="object 355"/>
          <p:cNvGrpSpPr/>
          <p:nvPr/>
        </p:nvGrpSpPr>
        <p:grpSpPr>
          <a:xfrm>
            <a:off x="13038619" y="19438740"/>
            <a:ext cx="337185" cy="291465"/>
            <a:chOff x="13038619" y="19438740"/>
            <a:chExt cx="337185" cy="291465"/>
          </a:xfrm>
        </p:grpSpPr>
        <p:sp>
          <p:nvSpPr>
            <p:cNvPr id="356" name="object 356"/>
            <p:cNvSpPr/>
            <p:nvPr/>
          </p:nvSpPr>
          <p:spPr>
            <a:xfrm>
              <a:off x="13038619" y="19438740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53" y="0"/>
                  </a:moveTo>
                  <a:lnTo>
                    <a:pt x="99548" y="7420"/>
                  </a:lnTo>
                  <a:lnTo>
                    <a:pt x="59592" y="28083"/>
                  </a:lnTo>
                  <a:lnTo>
                    <a:pt x="28083" y="59592"/>
                  </a:lnTo>
                  <a:lnTo>
                    <a:pt x="7420" y="99548"/>
                  </a:lnTo>
                  <a:lnTo>
                    <a:pt x="0" y="145553"/>
                  </a:lnTo>
                  <a:lnTo>
                    <a:pt x="7420" y="191559"/>
                  </a:lnTo>
                  <a:lnTo>
                    <a:pt x="28083" y="231515"/>
                  </a:lnTo>
                  <a:lnTo>
                    <a:pt x="59592" y="263024"/>
                  </a:lnTo>
                  <a:lnTo>
                    <a:pt x="99548" y="283687"/>
                  </a:lnTo>
                  <a:lnTo>
                    <a:pt x="145553" y="291107"/>
                  </a:lnTo>
                  <a:lnTo>
                    <a:pt x="191559" y="283687"/>
                  </a:lnTo>
                  <a:lnTo>
                    <a:pt x="231515" y="263024"/>
                  </a:lnTo>
                  <a:lnTo>
                    <a:pt x="263024" y="231515"/>
                  </a:lnTo>
                  <a:lnTo>
                    <a:pt x="283687" y="191559"/>
                  </a:lnTo>
                  <a:lnTo>
                    <a:pt x="291107" y="145553"/>
                  </a:lnTo>
                  <a:lnTo>
                    <a:pt x="283687" y="99548"/>
                  </a:lnTo>
                  <a:lnTo>
                    <a:pt x="263024" y="59592"/>
                  </a:lnTo>
                  <a:lnTo>
                    <a:pt x="231515" y="28083"/>
                  </a:lnTo>
                  <a:lnTo>
                    <a:pt x="191559" y="7420"/>
                  </a:lnTo>
                  <a:lnTo>
                    <a:pt x="1455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7" name="object 357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13270057" y="19468642"/>
              <a:ext cx="105401" cy="105411"/>
            </a:xfrm>
            <a:prstGeom prst="rect">
              <a:avLst/>
            </a:prstGeom>
          </p:spPr>
        </p:pic>
      </p:grpSp>
      <p:sp>
        <p:nvSpPr>
          <p:cNvPr id="358" name="object 358"/>
          <p:cNvSpPr txBox="1"/>
          <p:nvPr/>
        </p:nvSpPr>
        <p:spPr>
          <a:xfrm>
            <a:off x="13273588" y="19429021"/>
            <a:ext cx="98425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950">
              <a:latin typeface="Montserrat"/>
              <a:cs typeface="Montserrat"/>
            </a:endParaRPr>
          </a:p>
        </p:txBody>
      </p:sp>
      <p:pic>
        <p:nvPicPr>
          <p:cNvPr id="359" name="object 359"/>
          <p:cNvPicPr/>
          <p:nvPr/>
        </p:nvPicPr>
        <p:blipFill>
          <a:blip r:embed="rId56" cstate="print"/>
          <a:stretch>
            <a:fillRect/>
          </a:stretch>
        </p:blipFill>
        <p:spPr>
          <a:xfrm>
            <a:off x="13091732" y="19519864"/>
            <a:ext cx="184885" cy="187811"/>
          </a:xfrm>
          <a:prstGeom prst="rect">
            <a:avLst/>
          </a:prstGeom>
        </p:spPr>
      </p:pic>
      <p:sp>
        <p:nvSpPr>
          <p:cNvPr id="360" name="object 360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C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8046108" y="3044818"/>
            <a:ext cx="2512695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2103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Oleoducto</a:t>
            </a:r>
            <a:r>
              <a:rPr sz="1250" spc="1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Bicentenario</a:t>
            </a:r>
            <a:r>
              <a:rPr sz="1250" spc="1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(OBC)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8047582" y="3917292"/>
            <a:ext cx="1785620" cy="65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25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aplica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8047582" y="4776796"/>
            <a:ext cx="1913255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25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Aplica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8047582" y="5483268"/>
            <a:ext cx="1701800" cy="173291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Reserva</a:t>
            </a:r>
            <a:r>
              <a:rPr sz="1250" spc="1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Ambiental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Almacenamiento</a:t>
            </a:r>
            <a:r>
              <a:rPr sz="1250" spc="2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Hidrocarburos_OBC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25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Aplica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7EEE9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12048724" y="2244576"/>
            <a:ext cx="1287145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-25" dirty="0">
                <a:solidFill>
                  <a:srgbClr val="223658"/>
                </a:solidFill>
                <a:latin typeface="Montserrat SemiBold"/>
                <a:cs typeface="Montserrat SemiBold"/>
              </a:rPr>
              <a:t>50</a:t>
            </a:r>
            <a:endParaRPr sz="7800">
              <a:latin typeface="Montserrat SemiBold"/>
              <a:cs typeface="Montserrat SemiBold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11395458" y="3225182"/>
            <a:ext cx="2593340" cy="2254250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1235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marL="107314" marR="161925" algn="ctr">
              <a:lnSpc>
                <a:spcPct val="101499"/>
              </a:lnSpc>
              <a:spcBef>
                <a:spcPts val="484"/>
              </a:spcBef>
            </a:pP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Extensión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preliminar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inicial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o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antes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planificación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delimitación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025051"/>
                </a:solidFill>
                <a:latin typeface="Montserrat"/>
                <a:cs typeface="Montserrat"/>
              </a:rPr>
              <a:t>Ecoreserva.</a:t>
            </a:r>
            <a:endParaRPr sz="1100">
              <a:latin typeface="Montserrat"/>
              <a:cs typeface="Montserrat"/>
            </a:endParaRPr>
          </a:p>
          <a:p>
            <a:pPr marL="168275" marR="222250" algn="ctr">
              <a:lnSpc>
                <a:spcPct val="101499"/>
              </a:lnSpc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 </a:t>
            </a: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  <a:p>
            <a:pPr algn="ctr">
              <a:lnSpc>
                <a:spcPct val="100000"/>
              </a:lnSpc>
              <a:spcBef>
                <a:spcPts val="985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34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11474608" y="5477535"/>
            <a:ext cx="2435225" cy="155194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marL="118110" marR="110489" indent="146685">
              <a:lnSpc>
                <a:spcPct val="103200"/>
              </a:lnSpc>
              <a:spcBef>
                <a:spcPts val="310"/>
              </a:spcBef>
            </a:pP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SAN</a:t>
            </a:r>
            <a:r>
              <a:rPr sz="850" b="1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70" dirty="0">
                <a:solidFill>
                  <a:srgbClr val="025051"/>
                </a:solidFill>
                <a:latin typeface="Montserrat"/>
                <a:cs typeface="Montserrat"/>
              </a:rPr>
              <a:t>ANTERO,</a:t>
            </a:r>
            <a:r>
              <a:rPr sz="850" b="1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LOTES</a:t>
            </a:r>
            <a:r>
              <a:rPr sz="850" b="1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50" dirty="0">
                <a:solidFill>
                  <a:srgbClr val="025051"/>
                </a:solidFill>
                <a:latin typeface="Montserrat"/>
                <a:cs typeface="Montserrat"/>
              </a:rPr>
              <a:t>MZ</a:t>
            </a:r>
            <a:r>
              <a:rPr sz="850" b="1" spc="1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0" dirty="0">
                <a:solidFill>
                  <a:srgbClr val="025051"/>
                </a:solidFill>
                <a:latin typeface="Montserrat"/>
                <a:cs typeface="Montserrat"/>
              </a:rPr>
              <a:t>URB </a:t>
            </a:r>
            <a:r>
              <a:rPr sz="850" b="1" spc="70" dirty="0">
                <a:solidFill>
                  <a:srgbClr val="025051"/>
                </a:solidFill>
                <a:latin typeface="Montserrat"/>
                <a:cs typeface="Montserrat"/>
              </a:rPr>
              <a:t>CAMPO</a:t>
            </a:r>
            <a:r>
              <a:rPr sz="850" b="1" spc="1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MAR,</a:t>
            </a:r>
            <a:r>
              <a:rPr sz="850" b="1" spc="1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CASA</a:t>
            </a:r>
            <a:r>
              <a:rPr sz="850" b="1" spc="1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50" b="1" spc="1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850" b="1" spc="1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45" dirty="0">
                <a:solidFill>
                  <a:srgbClr val="025051"/>
                </a:solidFill>
                <a:latin typeface="Montserrat"/>
                <a:cs typeface="Montserrat"/>
              </a:rPr>
              <a:t>AIRE, </a:t>
            </a:r>
            <a:r>
              <a:rPr sz="850" b="1" spc="75" dirty="0">
                <a:solidFill>
                  <a:srgbClr val="025051"/>
                </a:solidFill>
                <a:latin typeface="Montserrat"/>
                <a:cs typeface="Montserrat"/>
              </a:rPr>
              <a:t>MIRADOR</a:t>
            </a:r>
            <a:r>
              <a:rPr sz="850" b="1" spc="1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850" b="1" spc="1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70" dirty="0">
                <a:solidFill>
                  <a:srgbClr val="025051"/>
                </a:solidFill>
                <a:latin typeface="Montserrat"/>
                <a:cs typeface="Montserrat"/>
              </a:rPr>
              <a:t>CARIBE,</a:t>
            </a:r>
            <a:r>
              <a:rPr sz="850" b="1" spc="1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0" dirty="0">
                <a:solidFill>
                  <a:srgbClr val="025051"/>
                </a:solidFill>
                <a:latin typeface="Montserrat"/>
                <a:cs typeface="Montserrat"/>
              </a:rPr>
              <a:t>REPRESA,</a:t>
            </a:r>
            <a:endParaRPr sz="850">
              <a:latin typeface="Montserrat"/>
              <a:cs typeface="Montserrat"/>
            </a:endParaRPr>
          </a:p>
          <a:p>
            <a:pPr marL="164465" marR="8255" indent="-141605">
              <a:lnSpc>
                <a:spcPct val="103200"/>
              </a:lnSpc>
            </a:pP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SANTA</a:t>
            </a:r>
            <a:r>
              <a:rPr sz="850" b="1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75" dirty="0">
                <a:solidFill>
                  <a:srgbClr val="025051"/>
                </a:solidFill>
                <a:latin typeface="Montserrat"/>
                <a:cs typeface="Montserrat"/>
              </a:rPr>
              <a:t>ROSA,</a:t>
            </a:r>
            <a:r>
              <a:rPr sz="850" b="1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VILLA</a:t>
            </a:r>
            <a:r>
              <a:rPr sz="850" b="1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75" dirty="0">
                <a:solidFill>
                  <a:srgbClr val="025051"/>
                </a:solidFill>
                <a:latin typeface="Montserrat"/>
                <a:cs typeface="Montserrat"/>
              </a:rPr>
              <a:t>SUFRIDA,</a:t>
            </a:r>
            <a:r>
              <a:rPr sz="850" b="1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0" dirty="0">
                <a:solidFill>
                  <a:srgbClr val="025051"/>
                </a:solidFill>
                <a:latin typeface="Montserrat"/>
                <a:cs typeface="Montserrat"/>
              </a:rPr>
              <a:t>ZONA </a:t>
            </a:r>
            <a:r>
              <a:rPr sz="850" b="1" spc="5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50" b="1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75" dirty="0">
                <a:solidFill>
                  <a:srgbClr val="025051"/>
                </a:solidFill>
                <a:latin typeface="Montserrat"/>
                <a:cs typeface="Montserrat"/>
              </a:rPr>
              <a:t>BOSQUE,</a:t>
            </a:r>
            <a:r>
              <a:rPr sz="850" b="1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ZONA</a:t>
            </a:r>
            <a:r>
              <a:rPr sz="850" b="1" spc="1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55" dirty="0">
                <a:solidFill>
                  <a:srgbClr val="025051"/>
                </a:solidFill>
                <a:latin typeface="Montserrat"/>
                <a:cs typeface="Montserrat"/>
              </a:rPr>
              <a:t>RECREATIVA</a:t>
            </a:r>
            <a:endParaRPr sz="850">
              <a:latin typeface="Montserrat"/>
              <a:cs typeface="Montserrat"/>
            </a:endParaRPr>
          </a:p>
          <a:p>
            <a:pPr marL="58419" marR="86360" algn="ctr">
              <a:lnSpc>
                <a:spcPct val="101499"/>
              </a:lnSpc>
              <a:spcBef>
                <a:spcPts val="55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operativas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sector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energía</a:t>
            </a:r>
            <a:r>
              <a:rPr sz="11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(almacenamiento)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370" name="object 370"/>
          <p:cNvGrpSpPr/>
          <p:nvPr/>
        </p:nvGrpSpPr>
        <p:grpSpPr>
          <a:xfrm>
            <a:off x="11289455" y="4970875"/>
            <a:ext cx="2680970" cy="5308600"/>
            <a:chOff x="11289455" y="4970875"/>
            <a:chExt cx="2680970" cy="5308600"/>
          </a:xfrm>
        </p:grpSpPr>
        <p:sp>
          <p:nvSpPr>
            <p:cNvPr id="371" name="object 371"/>
            <p:cNvSpPr/>
            <p:nvPr/>
          </p:nvSpPr>
          <p:spPr>
            <a:xfrm>
              <a:off x="11418925" y="4975955"/>
              <a:ext cx="2546350" cy="6350"/>
            </a:xfrm>
            <a:custGeom>
              <a:avLst/>
              <a:gdLst/>
              <a:ahLst/>
              <a:cxnLst/>
              <a:rect l="l" t="t" r="r" b="b"/>
              <a:pathLst>
                <a:path w="2546350" h="6350">
                  <a:moveTo>
                    <a:pt x="0" y="6281"/>
                  </a:moveTo>
                  <a:lnTo>
                    <a:pt x="2546252" y="0"/>
                  </a:lnTo>
                </a:path>
              </a:pathLst>
            </a:custGeom>
            <a:ln w="10131">
              <a:solidFill>
                <a:srgbClr val="F4F1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11299615" y="8753673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11340616" y="871932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11299615" y="9275348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11340616" y="9240997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11299615" y="10244621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11340616" y="10210270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8" name="object 378"/>
          <p:cNvSpPr txBox="1"/>
          <p:nvPr/>
        </p:nvSpPr>
        <p:spPr>
          <a:xfrm>
            <a:off x="11351458" y="7137920"/>
            <a:ext cx="3008630" cy="363855"/>
          </a:xfrm>
          <a:prstGeom prst="rect">
            <a:avLst/>
          </a:prstGeom>
          <a:solidFill>
            <a:srgbClr val="F4F1ED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C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C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11435505" y="7549608"/>
            <a:ext cx="2287905" cy="356933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60960">
              <a:lnSpc>
                <a:spcPct val="101499"/>
              </a:lnSpc>
              <a:spcBef>
                <a:spcPts val="37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Minifundio</a:t>
            </a:r>
            <a:r>
              <a:rPr sz="110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ubicado</a:t>
            </a:r>
            <a:r>
              <a:rPr sz="110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sobre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lomeríos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alta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oportunidad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soporte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como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complementarias.</a:t>
            </a:r>
            <a:endParaRPr sz="110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900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26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  <a:p>
            <a:pPr marL="48895" marR="314960">
              <a:lnSpc>
                <a:spcPct val="102099"/>
              </a:lnSpc>
              <a:spcBef>
                <a:spcPts val="1045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5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(POMCA)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025051"/>
                </a:solidFill>
                <a:latin typeface="Montserrat"/>
                <a:cs typeface="Montserrat"/>
              </a:rPr>
              <a:t>Sinú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1090"/>
              </a:spcBef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48895" marR="170815">
              <a:lnSpc>
                <a:spcPct val="102099"/>
              </a:lnSpc>
              <a:spcBef>
                <a:spcPts val="5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Corporación</a:t>
            </a:r>
            <a:r>
              <a:rPr sz="12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Autónoma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Regional</a:t>
            </a:r>
            <a:r>
              <a:rPr sz="1250" spc="7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1250" spc="8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los</a:t>
            </a:r>
            <a:r>
              <a:rPr sz="1250" spc="8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Valles</a:t>
            </a:r>
            <a:r>
              <a:rPr sz="1250" spc="8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05258"/>
                </a:solidFill>
                <a:latin typeface="Montserrat"/>
                <a:cs typeface="Montserrat"/>
              </a:rPr>
              <a:t>del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Sinú</a:t>
            </a:r>
            <a:r>
              <a:rPr sz="12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12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del</a:t>
            </a:r>
            <a:r>
              <a:rPr sz="12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San</a:t>
            </a:r>
            <a:r>
              <a:rPr sz="12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Jorge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380" name="object 380"/>
          <p:cNvGrpSpPr/>
          <p:nvPr/>
        </p:nvGrpSpPr>
        <p:grpSpPr>
          <a:xfrm>
            <a:off x="8095177" y="12720401"/>
            <a:ext cx="262890" cy="1669414"/>
            <a:chOff x="8095177" y="12720401"/>
            <a:chExt cx="262890" cy="1669414"/>
          </a:xfrm>
        </p:grpSpPr>
        <p:pic>
          <p:nvPicPr>
            <p:cNvPr id="381" name="object 381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8095177" y="12894865"/>
              <a:ext cx="262698" cy="94205"/>
            </a:xfrm>
            <a:prstGeom prst="rect">
              <a:avLst/>
            </a:prstGeom>
          </p:spPr>
        </p:pic>
        <p:pic>
          <p:nvPicPr>
            <p:cNvPr id="382" name="object 382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8095177" y="13029458"/>
              <a:ext cx="262698" cy="94205"/>
            </a:xfrm>
            <a:prstGeom prst="rect">
              <a:avLst/>
            </a:prstGeom>
          </p:spPr>
        </p:pic>
        <p:pic>
          <p:nvPicPr>
            <p:cNvPr id="383" name="object 383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8095177" y="13164050"/>
              <a:ext cx="262698" cy="94205"/>
            </a:xfrm>
            <a:prstGeom prst="rect">
              <a:avLst/>
            </a:prstGeom>
          </p:spPr>
        </p:pic>
        <p:pic>
          <p:nvPicPr>
            <p:cNvPr id="384" name="object 384"/>
            <p:cNvPicPr/>
            <p:nvPr/>
          </p:nvPicPr>
          <p:blipFill>
            <a:blip r:embed="rId60" cstate="print"/>
            <a:stretch>
              <a:fillRect/>
            </a:stretch>
          </p:blipFill>
          <p:spPr>
            <a:xfrm>
              <a:off x="8095177" y="13298643"/>
              <a:ext cx="262698" cy="94205"/>
            </a:xfrm>
            <a:prstGeom prst="rect">
              <a:avLst/>
            </a:prstGeom>
          </p:spPr>
        </p:pic>
        <p:pic>
          <p:nvPicPr>
            <p:cNvPr id="385" name="object 385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8095177" y="13433394"/>
              <a:ext cx="262698" cy="94205"/>
            </a:xfrm>
            <a:prstGeom prst="rect">
              <a:avLst/>
            </a:prstGeom>
          </p:spPr>
        </p:pic>
        <p:pic>
          <p:nvPicPr>
            <p:cNvPr id="386" name="object 386"/>
            <p:cNvPicPr/>
            <p:nvPr/>
          </p:nvPicPr>
          <p:blipFill>
            <a:blip r:embed="rId62" cstate="print"/>
            <a:stretch>
              <a:fillRect/>
            </a:stretch>
          </p:blipFill>
          <p:spPr>
            <a:xfrm>
              <a:off x="8230345" y="12720401"/>
              <a:ext cx="127529" cy="127519"/>
            </a:xfrm>
            <a:prstGeom prst="rect">
              <a:avLst/>
            </a:prstGeom>
          </p:spPr>
        </p:pic>
        <p:pic>
          <p:nvPicPr>
            <p:cNvPr id="387" name="object 387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8230345" y="13626361"/>
              <a:ext cx="127529" cy="127519"/>
            </a:xfrm>
            <a:prstGeom prst="rect">
              <a:avLst/>
            </a:prstGeom>
          </p:spPr>
        </p:pic>
        <p:pic>
          <p:nvPicPr>
            <p:cNvPr id="388" name="object 388"/>
            <p:cNvPicPr/>
            <p:nvPr/>
          </p:nvPicPr>
          <p:blipFill>
            <a:blip r:embed="rId63" cstate="print"/>
            <a:stretch>
              <a:fillRect/>
            </a:stretch>
          </p:blipFill>
          <p:spPr>
            <a:xfrm>
              <a:off x="8095177" y="13800816"/>
              <a:ext cx="262698" cy="94205"/>
            </a:xfrm>
            <a:prstGeom prst="rect">
              <a:avLst/>
            </a:prstGeom>
          </p:spPr>
        </p:pic>
        <p:pic>
          <p:nvPicPr>
            <p:cNvPr id="389" name="object 389"/>
            <p:cNvPicPr/>
            <p:nvPr/>
          </p:nvPicPr>
          <p:blipFill>
            <a:blip r:embed="rId64" cstate="print"/>
            <a:stretch>
              <a:fillRect/>
            </a:stretch>
          </p:blipFill>
          <p:spPr>
            <a:xfrm>
              <a:off x="8095177" y="13935409"/>
              <a:ext cx="262698" cy="94205"/>
            </a:xfrm>
            <a:prstGeom prst="rect">
              <a:avLst/>
            </a:prstGeom>
          </p:spPr>
        </p:pic>
        <p:pic>
          <p:nvPicPr>
            <p:cNvPr id="390" name="object 390"/>
            <p:cNvPicPr/>
            <p:nvPr/>
          </p:nvPicPr>
          <p:blipFill>
            <a:blip r:embed="rId65" cstate="print"/>
            <a:stretch>
              <a:fillRect/>
            </a:stretch>
          </p:blipFill>
          <p:spPr>
            <a:xfrm>
              <a:off x="8230345" y="14120925"/>
              <a:ext cx="127529" cy="127519"/>
            </a:xfrm>
            <a:prstGeom prst="rect">
              <a:avLst/>
            </a:prstGeom>
          </p:spPr>
        </p:pic>
        <p:pic>
          <p:nvPicPr>
            <p:cNvPr id="391" name="object 391"/>
            <p:cNvPicPr/>
            <p:nvPr/>
          </p:nvPicPr>
          <p:blipFill>
            <a:blip r:embed="rId66" cstate="print"/>
            <a:stretch>
              <a:fillRect/>
            </a:stretch>
          </p:blipFill>
          <p:spPr>
            <a:xfrm>
              <a:off x="8095177" y="14295380"/>
              <a:ext cx="262698" cy="94205"/>
            </a:xfrm>
            <a:prstGeom prst="rect">
              <a:avLst/>
            </a:prstGeom>
          </p:spPr>
        </p:pic>
      </p:grpSp>
      <p:sp>
        <p:nvSpPr>
          <p:cNvPr id="392" name="object 392"/>
          <p:cNvSpPr txBox="1"/>
          <p:nvPr/>
        </p:nvSpPr>
        <p:spPr>
          <a:xfrm>
            <a:off x="6975675" y="11934476"/>
            <a:ext cx="2218690" cy="24765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38100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  <a:p>
            <a:pPr marR="1000760" algn="r">
              <a:lnSpc>
                <a:spcPct val="100000"/>
              </a:lnSpc>
              <a:spcBef>
                <a:spcPts val="1010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200">
              <a:latin typeface="Montserrat"/>
              <a:cs typeface="Montserrat"/>
            </a:endParaRPr>
          </a:p>
          <a:p>
            <a:pPr marR="1158875" algn="r">
              <a:lnSpc>
                <a:spcPct val="100000"/>
              </a:lnSpc>
              <a:spcBef>
                <a:spcPts val="270"/>
              </a:spcBef>
            </a:pPr>
            <a:r>
              <a:rPr sz="800" dirty="0">
                <a:solidFill>
                  <a:srgbClr val="025051"/>
                </a:solidFill>
                <a:latin typeface="Montserrat Light"/>
                <a:cs typeface="Montserrat Light"/>
              </a:rPr>
              <a:t>Muy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L="736600" marR="1158875" indent="115570" algn="r">
              <a:lnSpc>
                <a:spcPct val="108600"/>
              </a:lnSpc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Media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  <a:p>
            <a:pPr marR="1158875" algn="r">
              <a:lnSpc>
                <a:spcPct val="100000"/>
              </a:lnSpc>
              <a:spcBef>
                <a:spcPts val="80"/>
              </a:spcBef>
            </a:pPr>
            <a:r>
              <a:rPr sz="800" dirty="0">
                <a:solidFill>
                  <a:srgbClr val="025051"/>
                </a:solidFill>
                <a:latin typeface="Montserrat Light"/>
                <a:cs typeface="Montserrat Light"/>
              </a:rPr>
              <a:t>Muy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  <a:p>
            <a:pPr marR="1000760" algn="r">
              <a:lnSpc>
                <a:spcPct val="100000"/>
              </a:lnSpc>
              <a:spcBef>
                <a:spcPts val="459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Agroforestal</a:t>
            </a:r>
            <a:endParaRPr sz="1200">
              <a:latin typeface="Montserrat"/>
              <a:cs typeface="Montserrat"/>
            </a:endParaRPr>
          </a:p>
          <a:p>
            <a:pPr marL="580390" marR="1158875" indent="246379" algn="r">
              <a:lnSpc>
                <a:spcPct val="108500"/>
              </a:lnSpc>
              <a:spcBef>
                <a:spcPts val="25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 Light"/>
                <a:cs typeface="Montserrat Light"/>
              </a:rPr>
              <a:t>Muy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  <a:p>
            <a:pPr marR="1000760" algn="r">
              <a:lnSpc>
                <a:spcPct val="100000"/>
              </a:lnSpc>
              <a:spcBef>
                <a:spcPts val="345"/>
              </a:spcBef>
            </a:pPr>
            <a:r>
              <a:rPr sz="1200" b="1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1200" b="1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Urbanas</a:t>
            </a:r>
            <a:endParaRPr sz="1200">
              <a:latin typeface="Montserrat"/>
              <a:cs typeface="Montserrat"/>
            </a:endParaRPr>
          </a:p>
          <a:p>
            <a:pPr marR="1158875" algn="r">
              <a:lnSpc>
                <a:spcPct val="100000"/>
              </a:lnSpc>
              <a:spcBef>
                <a:spcPts val="105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393" name="object 393"/>
          <p:cNvGrpSpPr/>
          <p:nvPr/>
        </p:nvGrpSpPr>
        <p:grpSpPr>
          <a:xfrm>
            <a:off x="6714105" y="11234688"/>
            <a:ext cx="7646034" cy="5464810"/>
            <a:chOff x="6714105" y="11234688"/>
            <a:chExt cx="7646034" cy="5464810"/>
          </a:xfrm>
        </p:grpSpPr>
        <p:pic>
          <p:nvPicPr>
            <p:cNvPr id="394" name="object 394"/>
            <p:cNvPicPr/>
            <p:nvPr/>
          </p:nvPicPr>
          <p:blipFill>
            <a:blip r:embed="rId67" cstate="print"/>
            <a:stretch>
              <a:fillRect/>
            </a:stretch>
          </p:blipFill>
          <p:spPr>
            <a:xfrm>
              <a:off x="6714105" y="11234688"/>
              <a:ext cx="7645950" cy="547757"/>
            </a:xfrm>
            <a:prstGeom prst="rect">
              <a:avLst/>
            </a:prstGeom>
          </p:spPr>
        </p:pic>
        <p:pic>
          <p:nvPicPr>
            <p:cNvPr id="395" name="object 395"/>
            <p:cNvPicPr/>
            <p:nvPr/>
          </p:nvPicPr>
          <p:blipFill>
            <a:blip r:embed="rId68" cstate="print"/>
            <a:stretch>
              <a:fillRect/>
            </a:stretch>
          </p:blipFill>
          <p:spPr>
            <a:xfrm>
              <a:off x="7581644" y="16151680"/>
              <a:ext cx="6778412" cy="547757"/>
            </a:xfrm>
            <a:prstGeom prst="rect">
              <a:avLst/>
            </a:prstGeom>
          </p:spPr>
        </p:pic>
      </p:grpSp>
      <p:sp>
        <p:nvSpPr>
          <p:cNvPr id="396" name="object 396"/>
          <p:cNvSpPr txBox="1"/>
          <p:nvPr/>
        </p:nvSpPr>
        <p:spPr>
          <a:xfrm>
            <a:off x="6922112" y="1130930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7861773" y="16267830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7EEE9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98" name="object 398"/>
          <p:cNvSpPr/>
          <p:nvPr/>
        </p:nvSpPr>
        <p:spPr>
          <a:xfrm>
            <a:off x="6477169" y="17928542"/>
            <a:ext cx="306070" cy="1861820"/>
          </a:xfrm>
          <a:custGeom>
            <a:avLst/>
            <a:gdLst/>
            <a:ahLst/>
            <a:cxnLst/>
            <a:rect l="l" t="t" r="r" b="b"/>
            <a:pathLst>
              <a:path w="306070" h="1861819">
                <a:moveTo>
                  <a:pt x="303114" y="0"/>
                </a:moveTo>
                <a:lnTo>
                  <a:pt x="0" y="151"/>
                </a:lnTo>
                <a:lnTo>
                  <a:pt x="2482" y="1861512"/>
                </a:lnTo>
                <a:lnTo>
                  <a:pt x="305606" y="1861360"/>
                </a:lnTo>
                <a:lnTo>
                  <a:pt x="30311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6476821" y="17702272"/>
            <a:ext cx="303530" cy="17145"/>
          </a:xfrm>
          <a:custGeom>
            <a:avLst/>
            <a:gdLst/>
            <a:ahLst/>
            <a:cxnLst/>
            <a:rect l="l" t="t" r="r" b="b"/>
            <a:pathLst>
              <a:path w="303529" h="17144">
                <a:moveTo>
                  <a:pt x="303124" y="0"/>
                </a:moveTo>
                <a:lnTo>
                  <a:pt x="0" y="293"/>
                </a:lnTo>
                <a:lnTo>
                  <a:pt x="20" y="17011"/>
                </a:lnTo>
                <a:lnTo>
                  <a:pt x="303144" y="16717"/>
                </a:lnTo>
                <a:lnTo>
                  <a:pt x="303124" y="0"/>
                </a:lnTo>
                <a:close/>
              </a:path>
            </a:pathLst>
          </a:custGeom>
          <a:solidFill>
            <a:srgbClr val="F1A6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 txBox="1"/>
          <p:nvPr/>
        </p:nvSpPr>
        <p:spPr>
          <a:xfrm>
            <a:off x="7771352" y="9887344"/>
            <a:ext cx="3154045" cy="120713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Lomerío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formaciones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rocas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sedimentarias</a:t>
            </a:r>
            <a:r>
              <a:rPr sz="1250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(arcillas</a:t>
            </a:r>
            <a:r>
              <a:rPr sz="1250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margosas),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fertilidad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alta,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textura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media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bien</a:t>
            </a:r>
            <a:r>
              <a:rPr sz="125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drenados.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12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8016598" y="7451150"/>
            <a:ext cx="290068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402" name="object 402"/>
          <p:cNvGrpSpPr/>
          <p:nvPr/>
        </p:nvGrpSpPr>
        <p:grpSpPr>
          <a:xfrm>
            <a:off x="8036142" y="8205168"/>
            <a:ext cx="213995" cy="1376045"/>
            <a:chOff x="8036142" y="8205168"/>
            <a:chExt cx="213995" cy="1376045"/>
          </a:xfrm>
        </p:grpSpPr>
        <p:pic>
          <p:nvPicPr>
            <p:cNvPr id="403" name="object 403"/>
            <p:cNvPicPr/>
            <p:nvPr/>
          </p:nvPicPr>
          <p:blipFill>
            <a:blip r:embed="rId69" cstate="print"/>
            <a:stretch>
              <a:fillRect/>
            </a:stretch>
          </p:blipFill>
          <p:spPr>
            <a:xfrm>
              <a:off x="8039749" y="8205168"/>
              <a:ext cx="206223" cy="206223"/>
            </a:xfrm>
            <a:prstGeom prst="rect">
              <a:avLst/>
            </a:prstGeom>
          </p:spPr>
        </p:pic>
        <p:pic>
          <p:nvPicPr>
            <p:cNvPr id="404" name="object 404"/>
            <p:cNvPicPr/>
            <p:nvPr/>
          </p:nvPicPr>
          <p:blipFill>
            <a:blip r:embed="rId70" cstate="print"/>
            <a:stretch>
              <a:fillRect/>
            </a:stretch>
          </p:blipFill>
          <p:spPr>
            <a:xfrm>
              <a:off x="8039749" y="8515769"/>
              <a:ext cx="206223" cy="197256"/>
            </a:xfrm>
            <a:prstGeom prst="rect">
              <a:avLst/>
            </a:prstGeom>
          </p:spPr>
        </p:pic>
        <p:pic>
          <p:nvPicPr>
            <p:cNvPr id="405" name="object 405"/>
            <p:cNvPicPr/>
            <p:nvPr/>
          </p:nvPicPr>
          <p:blipFill>
            <a:blip r:embed="rId71" cstate="print"/>
            <a:stretch>
              <a:fillRect/>
            </a:stretch>
          </p:blipFill>
          <p:spPr>
            <a:xfrm>
              <a:off x="8039753" y="8817402"/>
              <a:ext cx="206223" cy="197256"/>
            </a:xfrm>
            <a:prstGeom prst="rect">
              <a:avLst/>
            </a:prstGeom>
          </p:spPr>
        </p:pic>
        <p:pic>
          <p:nvPicPr>
            <p:cNvPr id="406" name="object 406"/>
            <p:cNvPicPr/>
            <p:nvPr/>
          </p:nvPicPr>
          <p:blipFill>
            <a:blip r:embed="rId70" cstate="print"/>
            <a:stretch>
              <a:fillRect/>
            </a:stretch>
          </p:blipFill>
          <p:spPr>
            <a:xfrm>
              <a:off x="8039749" y="9101100"/>
              <a:ext cx="206223" cy="197256"/>
            </a:xfrm>
            <a:prstGeom prst="rect">
              <a:avLst/>
            </a:prstGeom>
          </p:spPr>
        </p:pic>
        <p:pic>
          <p:nvPicPr>
            <p:cNvPr id="407" name="object 407"/>
            <p:cNvPicPr/>
            <p:nvPr/>
          </p:nvPicPr>
          <p:blipFill>
            <a:blip r:embed="rId72" cstate="print"/>
            <a:stretch>
              <a:fillRect/>
            </a:stretch>
          </p:blipFill>
          <p:spPr>
            <a:xfrm>
              <a:off x="8036142" y="9367168"/>
              <a:ext cx="213437" cy="213437"/>
            </a:xfrm>
            <a:prstGeom prst="rect">
              <a:avLst/>
            </a:prstGeom>
          </p:spPr>
        </p:pic>
      </p:grpSp>
      <p:sp>
        <p:nvSpPr>
          <p:cNvPr id="408" name="object 408"/>
          <p:cNvSpPr txBox="1"/>
          <p:nvPr/>
        </p:nvSpPr>
        <p:spPr>
          <a:xfrm>
            <a:off x="8047498" y="8222589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8061835" y="8522572"/>
            <a:ext cx="16256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EN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410" name="object 410"/>
          <p:cNvSpPr txBox="1"/>
          <p:nvPr/>
        </p:nvSpPr>
        <p:spPr>
          <a:xfrm>
            <a:off x="8070958" y="9115831"/>
            <a:ext cx="14287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LC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8036620" y="8090930"/>
            <a:ext cx="2726690" cy="149415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90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endParaRPr sz="1250">
              <a:latin typeface="Montserrat SemiBold"/>
              <a:cs typeface="Montserrat SemiBold"/>
            </a:endParaRPr>
          </a:p>
          <a:p>
            <a:pPr marL="325120">
              <a:lnSpc>
                <a:spcPct val="100000"/>
              </a:lnSpc>
              <a:spcBef>
                <a:spcPts val="815"/>
              </a:spcBef>
            </a:pP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En</a:t>
            </a:r>
            <a:r>
              <a:rPr sz="1250" spc="40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3AFC1"/>
                </a:solidFill>
                <a:latin typeface="Montserrat"/>
                <a:cs typeface="Montserrat"/>
              </a:rPr>
              <a:t>Peligro</a:t>
            </a:r>
            <a:endParaRPr sz="1250">
              <a:latin typeface="Montserrat"/>
              <a:cs typeface="Montserrat"/>
            </a:endParaRPr>
          </a:p>
          <a:p>
            <a:pPr marL="325120" marR="675640" indent="-287655">
              <a:lnSpc>
                <a:spcPct val="154200"/>
              </a:lnSpc>
              <a:tabLst>
                <a:tab pos="325120" algn="l"/>
              </a:tabLst>
            </a:pPr>
            <a:r>
              <a:rPr sz="1050" spc="-37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VU</a:t>
            </a:r>
            <a:r>
              <a:rPr sz="1050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	</a:t>
            </a:r>
            <a:r>
              <a:rPr sz="1250" spc="-10" dirty="0">
                <a:solidFill>
                  <a:srgbClr val="A3AFC1"/>
                </a:solidFill>
                <a:latin typeface="Montserrat"/>
                <a:cs typeface="Montserrat"/>
              </a:rPr>
              <a:t>Vulnerable </a:t>
            </a: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Preocupación</a:t>
            </a:r>
            <a:r>
              <a:rPr sz="1250" spc="180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A3AFC1"/>
                </a:solidFill>
                <a:latin typeface="Montserrat"/>
                <a:cs typeface="Montserrat"/>
              </a:rPr>
              <a:t>Menor</a:t>
            </a:r>
            <a:endParaRPr sz="1250">
              <a:latin typeface="Montserrat"/>
              <a:cs typeface="Montserrat"/>
            </a:endParaRPr>
          </a:p>
          <a:p>
            <a:pPr marL="325120">
              <a:lnSpc>
                <a:spcPct val="100000"/>
              </a:lnSpc>
              <a:spcBef>
                <a:spcPts val="810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Ecosistemas</a:t>
            </a:r>
            <a:r>
              <a:rPr sz="1250" b="1" spc="1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Transformados</a:t>
            </a:r>
            <a:endParaRPr sz="1250">
              <a:latin typeface="Montserrat SemiBold"/>
              <a:cs typeface="Montserrat SemiBold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381716" y="238279"/>
            <a:ext cx="947419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285" dirty="0">
                <a:solidFill>
                  <a:srgbClr val="025051"/>
                </a:solidFill>
                <a:latin typeface="Montserrat SemiBold"/>
                <a:cs typeface="Montserrat SemiBold"/>
              </a:rPr>
              <a:t>10</a:t>
            </a:r>
            <a:endParaRPr sz="7150">
              <a:latin typeface="Montserrat SemiBold"/>
              <a:cs typeface="Montserrat SemiBold"/>
            </a:endParaRPr>
          </a:p>
        </p:txBody>
      </p:sp>
      <p:grpSp>
        <p:nvGrpSpPr>
          <p:cNvPr id="413" name="object 413"/>
          <p:cNvGrpSpPr/>
          <p:nvPr/>
        </p:nvGrpSpPr>
        <p:grpSpPr>
          <a:xfrm>
            <a:off x="766107" y="12652654"/>
            <a:ext cx="11838940" cy="1638935"/>
            <a:chOff x="766107" y="12652654"/>
            <a:chExt cx="11838940" cy="1638935"/>
          </a:xfrm>
        </p:grpSpPr>
        <p:pic>
          <p:nvPicPr>
            <p:cNvPr id="414" name="object 414"/>
            <p:cNvPicPr/>
            <p:nvPr/>
          </p:nvPicPr>
          <p:blipFill>
            <a:blip r:embed="rId73" cstate="print"/>
            <a:stretch>
              <a:fillRect/>
            </a:stretch>
          </p:blipFill>
          <p:spPr>
            <a:xfrm>
              <a:off x="766107" y="14063365"/>
              <a:ext cx="121430" cy="227755"/>
            </a:xfrm>
            <a:prstGeom prst="rect">
              <a:avLst/>
            </a:prstGeom>
          </p:spPr>
        </p:pic>
        <p:pic>
          <p:nvPicPr>
            <p:cNvPr id="415" name="object 415"/>
            <p:cNvPicPr/>
            <p:nvPr/>
          </p:nvPicPr>
          <p:blipFill>
            <a:blip r:embed="rId74" cstate="print"/>
            <a:stretch>
              <a:fillRect/>
            </a:stretch>
          </p:blipFill>
          <p:spPr>
            <a:xfrm>
              <a:off x="8963797" y="12652654"/>
              <a:ext cx="121430" cy="227755"/>
            </a:xfrm>
            <a:prstGeom prst="rect">
              <a:avLst/>
            </a:prstGeom>
          </p:spPr>
        </p:pic>
        <p:pic>
          <p:nvPicPr>
            <p:cNvPr id="416" name="object 416"/>
            <p:cNvPicPr/>
            <p:nvPr/>
          </p:nvPicPr>
          <p:blipFill>
            <a:blip r:embed="rId75" cstate="print"/>
            <a:stretch>
              <a:fillRect/>
            </a:stretch>
          </p:blipFill>
          <p:spPr>
            <a:xfrm>
              <a:off x="12483115" y="13909454"/>
              <a:ext cx="121430" cy="227754"/>
            </a:xfrm>
            <a:prstGeom prst="rect">
              <a:avLst/>
            </a:prstGeom>
          </p:spPr>
        </p:pic>
      </p:grpSp>
      <p:pic>
        <p:nvPicPr>
          <p:cNvPr id="417" name="Imagen 416">
            <a:extLst>
              <a:ext uri="{FF2B5EF4-FFF2-40B4-BE49-F238E27FC236}">
                <a16:creationId xmlns:a16="http://schemas.microsoft.com/office/drawing/2014/main" id="{18B64544-7CB7-060F-F897-2D2841C4AE77}"/>
              </a:ext>
            </a:extLst>
          </p:cNvPr>
          <p:cNvPicPr>
            <a:picLocks noChangeAspect="1"/>
          </p:cNvPicPr>
          <p:nvPr/>
        </p:nvPicPr>
        <p:blipFill>
          <a:blip r:embed="rId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815</Words>
  <Application>Microsoft Macintosh PowerPoint</Application>
  <PresentationFormat>Personalizado</PresentationFormat>
  <Paragraphs>196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Calibri</vt:lpstr>
      <vt:lpstr>Gravesend Sans Medium</vt:lpstr>
      <vt:lpstr>Montserrat</vt:lpstr>
      <vt:lpstr>Montserrat Black</vt:lpstr>
      <vt:lpstr>Montserrat ExtraBold</vt:lpstr>
      <vt:lpstr>Montserrat Light</vt:lpstr>
      <vt:lpstr>Montserrat Medium</vt:lpstr>
      <vt:lpstr>Montserrat SemiBold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San Antero</dc:title>
  <dc:creator>Juliana Andrea Cortes Rincon</dc:creator>
  <cp:lastModifiedBy>Alexander  Humboldt</cp:lastModifiedBy>
  <cp:revision>1</cp:revision>
  <dcterms:created xsi:type="dcterms:W3CDTF">2024-01-17T22:34:01Z</dcterms:created>
  <dcterms:modified xsi:type="dcterms:W3CDTF">2024-01-17T22:59:26Z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