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11"/>
  </p:notesMasterIdLst>
  <p:sldIdLst>
    <p:sldId id="281" r:id="rId5"/>
    <p:sldId id="359" r:id="rId6"/>
    <p:sldId id="360" r:id="rId7"/>
    <p:sldId id="361" r:id="rId8"/>
    <p:sldId id="277" r:id="rId9"/>
    <p:sldId id="326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1525" userDrawn="1">
          <p15:clr>
            <a:srgbClr val="A4A3A4"/>
          </p15:clr>
        </p15:guide>
        <p15:guide id="4" pos="3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380"/>
    <a:srgbClr val="00925D"/>
    <a:srgbClr val="00926A"/>
    <a:srgbClr val="007A57"/>
    <a:srgbClr val="79E735"/>
    <a:srgbClr val="262626"/>
    <a:srgbClr val="FF6600"/>
    <a:srgbClr val="FF9933"/>
    <a:srgbClr val="BCD72E"/>
    <a:srgbClr val="4E0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C4D150-ECEC-457A-8D5F-FFB4A06F8520}" v="10" dt="2024-10-31T13:29:32.8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5" autoAdjust="0"/>
    <p:restoredTop sz="91036" autoAdjust="0"/>
  </p:normalViewPr>
  <p:slideViewPr>
    <p:cSldViewPr>
      <p:cViewPr varScale="1">
        <p:scale>
          <a:sx n="102" d="100"/>
          <a:sy n="102" d="100"/>
        </p:scale>
        <p:origin x="486" y="96"/>
      </p:cViewPr>
      <p:guideLst>
        <p:guide pos="3840"/>
        <p:guide orient="horz" pos="2160"/>
        <p:guide orient="horz" pos="1525"/>
        <p:guide pos="320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a Maria Rojas Galindo" userId="4846e6a5-72b5-4e58-9bce-4d07baf9e4ff" providerId="ADAL" clId="{E6C4D150-ECEC-457A-8D5F-FFB4A06F8520}"/>
    <pc:docChg chg="undo redo custSel modSld">
      <pc:chgData name="Adriana Maria Rojas Galindo" userId="4846e6a5-72b5-4e58-9bce-4d07baf9e4ff" providerId="ADAL" clId="{E6C4D150-ECEC-457A-8D5F-FFB4A06F8520}" dt="2024-10-31T14:05:03.033" v="929" actId="20577"/>
      <pc:docMkLst>
        <pc:docMk/>
      </pc:docMkLst>
      <pc:sldChg chg="modSp mod">
        <pc:chgData name="Adriana Maria Rojas Galindo" userId="4846e6a5-72b5-4e58-9bce-4d07baf9e4ff" providerId="ADAL" clId="{E6C4D150-ECEC-457A-8D5F-FFB4A06F8520}" dt="2024-10-31T14:01:15.129" v="926" actId="20577"/>
        <pc:sldMkLst>
          <pc:docMk/>
          <pc:sldMk cId="3936689592" sldId="277"/>
        </pc:sldMkLst>
        <pc:spChg chg="mod">
          <ac:chgData name="Adriana Maria Rojas Galindo" userId="4846e6a5-72b5-4e58-9bce-4d07baf9e4ff" providerId="ADAL" clId="{E6C4D150-ECEC-457A-8D5F-FFB4A06F8520}" dt="2024-10-31T14:01:15.129" v="926" actId="20577"/>
          <ac:spMkLst>
            <pc:docMk/>
            <pc:sldMk cId="3936689592" sldId="277"/>
            <ac:spMk id="5" creationId="{880B02CE-5FE7-54A9-310B-0DC0AC9F8C72}"/>
          </ac:spMkLst>
        </pc:spChg>
      </pc:sldChg>
      <pc:sldChg chg="modSp mod">
        <pc:chgData name="Adriana Maria Rojas Galindo" userId="4846e6a5-72b5-4e58-9bce-4d07baf9e4ff" providerId="ADAL" clId="{E6C4D150-ECEC-457A-8D5F-FFB4A06F8520}" dt="2024-10-30T19:58:18.733" v="30" actId="20577"/>
        <pc:sldMkLst>
          <pc:docMk/>
          <pc:sldMk cId="3577857460" sldId="281"/>
        </pc:sldMkLst>
        <pc:spChg chg="mod">
          <ac:chgData name="Adriana Maria Rojas Galindo" userId="4846e6a5-72b5-4e58-9bce-4d07baf9e4ff" providerId="ADAL" clId="{E6C4D150-ECEC-457A-8D5F-FFB4A06F8520}" dt="2024-10-30T19:58:18.733" v="30" actId="20577"/>
          <ac:spMkLst>
            <pc:docMk/>
            <pc:sldMk cId="3577857460" sldId="281"/>
            <ac:spMk id="4" creationId="{A198E994-CB19-8F4D-B0AB-16991F960762}"/>
          </ac:spMkLst>
        </pc:spChg>
      </pc:sldChg>
      <pc:sldChg chg="addSp delSp modSp mod">
        <pc:chgData name="Adriana Maria Rojas Galindo" userId="4846e6a5-72b5-4e58-9bce-4d07baf9e4ff" providerId="ADAL" clId="{E6C4D150-ECEC-457A-8D5F-FFB4A06F8520}" dt="2024-10-31T14:05:03.033" v="929" actId="20577"/>
        <pc:sldMkLst>
          <pc:docMk/>
          <pc:sldMk cId="2423073500" sldId="359"/>
        </pc:sldMkLst>
        <pc:spChg chg="mod">
          <ac:chgData name="Adriana Maria Rojas Galindo" userId="4846e6a5-72b5-4e58-9bce-4d07baf9e4ff" providerId="ADAL" clId="{E6C4D150-ECEC-457A-8D5F-FFB4A06F8520}" dt="2024-10-30T19:58:23.545" v="32" actId="6549"/>
          <ac:spMkLst>
            <pc:docMk/>
            <pc:sldMk cId="2423073500" sldId="359"/>
            <ac:spMk id="4" creationId="{66445164-84B8-48A7-E9C1-78D3B6EB3310}"/>
          </ac:spMkLst>
        </pc:spChg>
        <pc:spChg chg="mod">
          <ac:chgData name="Adriana Maria Rojas Galindo" userId="4846e6a5-72b5-4e58-9bce-4d07baf9e4ff" providerId="ADAL" clId="{E6C4D150-ECEC-457A-8D5F-FFB4A06F8520}" dt="2024-10-31T14:05:03.033" v="929" actId="20577"/>
          <ac:spMkLst>
            <pc:docMk/>
            <pc:sldMk cId="2423073500" sldId="359"/>
            <ac:spMk id="5" creationId="{3D8413D4-A77C-461C-D54D-6F89470CFCA4}"/>
          </ac:spMkLst>
        </pc:spChg>
        <pc:graphicFrameChg chg="add mod">
          <ac:chgData name="Adriana Maria Rojas Galindo" userId="4846e6a5-72b5-4e58-9bce-4d07baf9e4ff" providerId="ADAL" clId="{E6C4D150-ECEC-457A-8D5F-FFB4A06F8520}" dt="2024-10-31T11:46:15.703" v="81"/>
          <ac:graphicFrameMkLst>
            <pc:docMk/>
            <pc:sldMk cId="2423073500" sldId="359"/>
            <ac:graphicFrameMk id="2" creationId="{4D0F9CF1-8778-67FA-DE1B-E94AA6F40338}"/>
          </ac:graphicFrameMkLst>
        </pc:graphicFrameChg>
        <pc:picChg chg="add mod">
          <ac:chgData name="Adriana Maria Rojas Galindo" userId="4846e6a5-72b5-4e58-9bce-4d07baf9e4ff" providerId="ADAL" clId="{E6C4D150-ECEC-457A-8D5F-FFB4A06F8520}" dt="2024-10-31T11:46:20.369" v="84" actId="14100"/>
          <ac:picMkLst>
            <pc:docMk/>
            <pc:sldMk cId="2423073500" sldId="359"/>
            <ac:picMk id="6" creationId="{3DCFED4A-BB42-B239-8CC7-9142FD36D1F2}"/>
          </ac:picMkLst>
        </pc:picChg>
        <pc:picChg chg="del">
          <ac:chgData name="Adriana Maria Rojas Galindo" userId="4846e6a5-72b5-4e58-9bce-4d07baf9e4ff" providerId="ADAL" clId="{E6C4D150-ECEC-457A-8D5F-FFB4A06F8520}" dt="2024-10-31T11:46:12.749" v="78" actId="478"/>
          <ac:picMkLst>
            <pc:docMk/>
            <pc:sldMk cId="2423073500" sldId="359"/>
            <ac:picMk id="11" creationId="{C9ECEA5D-E08E-1CBE-92A7-5E6607D4ACE0}"/>
          </ac:picMkLst>
        </pc:picChg>
      </pc:sldChg>
      <pc:sldChg chg="addSp delSp modSp mod">
        <pc:chgData name="Adriana Maria Rojas Galindo" userId="4846e6a5-72b5-4e58-9bce-4d07baf9e4ff" providerId="ADAL" clId="{E6C4D150-ECEC-457A-8D5F-FFB4A06F8520}" dt="2024-10-31T13:54:01.322" v="610" actId="6549"/>
        <pc:sldMkLst>
          <pc:docMk/>
          <pc:sldMk cId="345131582" sldId="360"/>
        </pc:sldMkLst>
        <pc:spChg chg="mod">
          <ac:chgData name="Adriana Maria Rojas Galindo" userId="4846e6a5-72b5-4e58-9bce-4d07baf9e4ff" providerId="ADAL" clId="{E6C4D150-ECEC-457A-8D5F-FFB4A06F8520}" dt="2024-10-31T11:26:03.708" v="73" actId="6549"/>
          <ac:spMkLst>
            <pc:docMk/>
            <pc:sldMk cId="345131582" sldId="360"/>
            <ac:spMk id="3" creationId="{F9B7D492-9FB7-2AA6-8295-96CEFF981CB0}"/>
          </ac:spMkLst>
        </pc:spChg>
        <pc:spChg chg="mod">
          <ac:chgData name="Adriana Maria Rojas Galindo" userId="4846e6a5-72b5-4e58-9bce-4d07baf9e4ff" providerId="ADAL" clId="{E6C4D150-ECEC-457A-8D5F-FFB4A06F8520}" dt="2024-10-31T13:54:01.322" v="610" actId="6549"/>
          <ac:spMkLst>
            <pc:docMk/>
            <pc:sldMk cId="345131582" sldId="360"/>
            <ac:spMk id="5" creationId="{95040603-1429-943A-58B9-AC4C4B23C452}"/>
          </ac:spMkLst>
        </pc:spChg>
        <pc:picChg chg="add del mod">
          <ac:chgData name="Adriana Maria Rojas Galindo" userId="4846e6a5-72b5-4e58-9bce-4d07baf9e4ff" providerId="ADAL" clId="{E6C4D150-ECEC-457A-8D5F-FFB4A06F8520}" dt="2024-10-31T13:20:15.304" v="355" actId="478"/>
          <ac:picMkLst>
            <pc:docMk/>
            <pc:sldMk cId="345131582" sldId="360"/>
            <ac:picMk id="4" creationId="{F50F0BA3-F62F-95ED-2A3F-9BB1BB01A446}"/>
          </ac:picMkLst>
        </pc:picChg>
        <pc:picChg chg="add del mod">
          <ac:chgData name="Adriana Maria Rojas Galindo" userId="4846e6a5-72b5-4e58-9bce-4d07baf9e4ff" providerId="ADAL" clId="{E6C4D150-ECEC-457A-8D5F-FFB4A06F8520}" dt="2024-10-31T13:29:31.122" v="429" actId="478"/>
          <ac:picMkLst>
            <pc:docMk/>
            <pc:sldMk cId="345131582" sldId="360"/>
            <ac:picMk id="6" creationId="{B35E4240-F219-75D1-17B1-0174F4A7DC93}"/>
          </ac:picMkLst>
        </pc:picChg>
        <pc:picChg chg="del mod">
          <ac:chgData name="Adriana Maria Rojas Galindo" userId="4846e6a5-72b5-4e58-9bce-4d07baf9e4ff" providerId="ADAL" clId="{E6C4D150-ECEC-457A-8D5F-FFB4A06F8520}" dt="2024-10-31T11:46:51.772" v="92" actId="478"/>
          <ac:picMkLst>
            <pc:docMk/>
            <pc:sldMk cId="345131582" sldId="360"/>
            <ac:picMk id="7" creationId="{4C6C7FA8-2A5B-5FB2-5D08-1705AF13D181}"/>
          </ac:picMkLst>
        </pc:picChg>
        <pc:picChg chg="add mod">
          <ac:chgData name="Adriana Maria Rojas Galindo" userId="4846e6a5-72b5-4e58-9bce-4d07baf9e4ff" providerId="ADAL" clId="{E6C4D150-ECEC-457A-8D5F-FFB4A06F8520}" dt="2024-10-31T13:29:38.008" v="440" actId="1038"/>
          <ac:picMkLst>
            <pc:docMk/>
            <pc:sldMk cId="345131582" sldId="360"/>
            <ac:picMk id="8" creationId="{40ADE6BF-67AF-F40E-7579-03F05273CE15}"/>
          </ac:picMkLst>
        </pc:picChg>
      </pc:sldChg>
      <pc:sldChg chg="addSp delSp modSp mod">
        <pc:chgData name="Adriana Maria Rojas Galindo" userId="4846e6a5-72b5-4e58-9bce-4d07baf9e4ff" providerId="ADAL" clId="{E6C4D150-ECEC-457A-8D5F-FFB4A06F8520}" dt="2024-10-31T11:53:00.894" v="305" actId="1076"/>
        <pc:sldMkLst>
          <pc:docMk/>
          <pc:sldMk cId="4074322243" sldId="361"/>
        </pc:sldMkLst>
        <pc:spChg chg="mod">
          <ac:chgData name="Adriana Maria Rojas Galindo" userId="4846e6a5-72b5-4e58-9bce-4d07baf9e4ff" providerId="ADAL" clId="{E6C4D150-ECEC-457A-8D5F-FFB4A06F8520}" dt="2024-10-31T11:26:09.541" v="75" actId="6549"/>
          <ac:spMkLst>
            <pc:docMk/>
            <pc:sldMk cId="4074322243" sldId="361"/>
            <ac:spMk id="3" creationId="{426733E3-9465-63BF-A1F4-0445600666FE}"/>
          </ac:spMkLst>
        </pc:spChg>
        <pc:spChg chg="mod">
          <ac:chgData name="Adriana Maria Rojas Galindo" userId="4846e6a5-72b5-4e58-9bce-4d07baf9e4ff" providerId="ADAL" clId="{E6C4D150-ECEC-457A-8D5F-FFB4A06F8520}" dt="2024-10-31T11:52:30.883" v="295" actId="6549"/>
          <ac:spMkLst>
            <pc:docMk/>
            <pc:sldMk cId="4074322243" sldId="361"/>
            <ac:spMk id="5" creationId="{2B1A14E4-2FB6-D3F9-413D-B183EBEE6525}"/>
          </ac:spMkLst>
        </pc:spChg>
        <pc:picChg chg="add mod">
          <ac:chgData name="Adriana Maria Rojas Galindo" userId="4846e6a5-72b5-4e58-9bce-4d07baf9e4ff" providerId="ADAL" clId="{E6C4D150-ECEC-457A-8D5F-FFB4A06F8520}" dt="2024-10-31T11:51:35.384" v="277" actId="1076"/>
          <ac:picMkLst>
            <pc:docMk/>
            <pc:sldMk cId="4074322243" sldId="361"/>
            <ac:picMk id="4" creationId="{66EE4494-9AF3-0EDA-32A2-27AC3798779E}"/>
          </ac:picMkLst>
        </pc:picChg>
        <pc:picChg chg="add mod">
          <ac:chgData name="Adriana Maria Rojas Galindo" userId="4846e6a5-72b5-4e58-9bce-4d07baf9e4ff" providerId="ADAL" clId="{E6C4D150-ECEC-457A-8D5F-FFB4A06F8520}" dt="2024-10-31T11:53:00.894" v="305" actId="1076"/>
          <ac:picMkLst>
            <pc:docMk/>
            <pc:sldMk cId="4074322243" sldId="361"/>
            <ac:picMk id="6" creationId="{8261BC60-43F6-DC27-7490-B85D44860D18}"/>
          </ac:picMkLst>
        </pc:picChg>
        <pc:picChg chg="add del mod">
          <ac:chgData name="Adriana Maria Rojas Galindo" userId="4846e6a5-72b5-4e58-9bce-4d07baf9e4ff" providerId="ADAL" clId="{E6C4D150-ECEC-457A-8D5F-FFB4A06F8520}" dt="2024-10-31T11:53:00.161" v="304" actId="478"/>
          <ac:picMkLst>
            <pc:docMk/>
            <pc:sldMk cId="4074322243" sldId="361"/>
            <ac:picMk id="8" creationId="{85C89DD5-78BD-30D3-C403-522C0F24D969}"/>
          </ac:picMkLst>
        </pc:picChg>
        <pc:picChg chg="del">
          <ac:chgData name="Adriana Maria Rojas Galindo" userId="4846e6a5-72b5-4e58-9bce-4d07baf9e4ff" providerId="ADAL" clId="{E6C4D150-ECEC-457A-8D5F-FFB4A06F8520}" dt="2024-10-31T11:51:28.798" v="275" actId="478"/>
          <ac:picMkLst>
            <pc:docMk/>
            <pc:sldMk cId="4074322243" sldId="361"/>
            <ac:picMk id="10" creationId="{D23B1CFF-FCDA-10C2-DDC2-FAFA07E04E48}"/>
          </ac:picMkLst>
        </pc:picChg>
      </pc:sldChg>
    </pc:docChg>
  </pc:docChgLst>
  <pc:docChgLst>
    <pc:chgData name="Adriana Maria Rojas Galindo" userId="4846e6a5-72b5-4e58-9bce-4d07baf9e4ff" providerId="ADAL" clId="{6A5E4DD1-1988-427C-BBBF-E54919128B71}"/>
    <pc:docChg chg="undo custSel addSld delSld modSld">
      <pc:chgData name="Adriana Maria Rojas Galindo" userId="4846e6a5-72b5-4e58-9bce-4d07baf9e4ff" providerId="ADAL" clId="{6A5E4DD1-1988-427C-BBBF-E54919128B71}" dt="2024-07-26T21:24:33.998" v="570" actId="6549"/>
      <pc:docMkLst>
        <pc:docMk/>
      </pc:docMkLst>
      <pc:sldChg chg="add del">
        <pc:chgData name="Adriana Maria Rojas Galindo" userId="4846e6a5-72b5-4e58-9bce-4d07baf9e4ff" providerId="ADAL" clId="{6A5E4DD1-1988-427C-BBBF-E54919128B71}" dt="2024-07-26T12:35:29.076" v="16" actId="2696"/>
        <pc:sldMkLst>
          <pc:docMk/>
          <pc:sldMk cId="4131788356" sldId="256"/>
        </pc:sldMkLst>
      </pc:sldChg>
      <pc:sldChg chg="addSp modSp add del mod">
        <pc:chgData name="Adriana Maria Rojas Galindo" userId="4846e6a5-72b5-4e58-9bce-4d07baf9e4ff" providerId="ADAL" clId="{6A5E4DD1-1988-427C-BBBF-E54919128B71}" dt="2024-07-26T17:11:20.311" v="502" actId="2696"/>
        <pc:sldMkLst>
          <pc:docMk/>
          <pc:sldMk cId="140380294" sldId="275"/>
        </pc:sldMkLst>
        <pc:spChg chg="mod ord">
          <ac:chgData name="Adriana Maria Rojas Galindo" userId="4846e6a5-72b5-4e58-9bce-4d07baf9e4ff" providerId="ADAL" clId="{6A5E4DD1-1988-427C-BBBF-E54919128B71}" dt="2024-07-26T12:36:24.927" v="23" actId="207"/>
          <ac:spMkLst>
            <pc:docMk/>
            <pc:sldMk cId="140380294" sldId="275"/>
            <ac:spMk id="2" creationId="{00000000-0000-0000-0000-000000000000}"/>
          </ac:spMkLst>
        </pc:spChg>
        <pc:picChg chg="add mod">
          <ac:chgData name="Adriana Maria Rojas Galindo" userId="4846e6a5-72b5-4e58-9bce-4d07baf9e4ff" providerId="ADAL" clId="{6A5E4DD1-1988-427C-BBBF-E54919128B71}" dt="2024-07-26T12:35:52.885" v="18" actId="1076"/>
          <ac:picMkLst>
            <pc:docMk/>
            <pc:sldMk cId="140380294" sldId="275"/>
            <ac:picMk id="4" creationId="{C5B531D9-EB15-D1F2-F72D-DACD8E6C816B}"/>
          </ac:picMkLst>
        </pc:picChg>
      </pc:sldChg>
      <pc:sldChg chg="add del">
        <pc:chgData name="Adriana Maria Rojas Galindo" userId="4846e6a5-72b5-4e58-9bce-4d07baf9e4ff" providerId="ADAL" clId="{6A5E4DD1-1988-427C-BBBF-E54919128B71}" dt="2024-07-26T17:11:20.311" v="502" actId="2696"/>
        <pc:sldMkLst>
          <pc:docMk/>
          <pc:sldMk cId="4247173037" sldId="276"/>
        </pc:sldMkLst>
      </pc:sldChg>
      <pc:sldChg chg="addSp modSp add del mod">
        <pc:chgData name="Adriana Maria Rojas Galindo" userId="4846e6a5-72b5-4e58-9bce-4d07baf9e4ff" providerId="ADAL" clId="{6A5E4DD1-1988-427C-BBBF-E54919128B71}" dt="2024-07-26T21:24:33.998" v="570" actId="6549"/>
        <pc:sldMkLst>
          <pc:docMk/>
          <pc:sldMk cId="3936689592" sldId="277"/>
        </pc:sldMkLst>
        <pc:spChg chg="mod ord">
          <ac:chgData name="Adriana Maria Rojas Galindo" userId="4846e6a5-72b5-4e58-9bce-4d07baf9e4ff" providerId="ADAL" clId="{6A5E4DD1-1988-427C-BBBF-E54919128B71}" dt="2024-07-26T17:12:24.573" v="508" actId="255"/>
          <ac:spMkLst>
            <pc:docMk/>
            <pc:sldMk cId="3936689592" sldId="277"/>
            <ac:spMk id="4" creationId="{E3CF6A7F-298D-7EDB-F78D-C52CB7CA70E0}"/>
          </ac:spMkLst>
        </pc:spChg>
        <pc:spChg chg="mod">
          <ac:chgData name="Adriana Maria Rojas Galindo" userId="4846e6a5-72b5-4e58-9bce-4d07baf9e4ff" providerId="ADAL" clId="{6A5E4DD1-1988-427C-BBBF-E54919128B71}" dt="2024-07-26T21:24:33.998" v="570" actId="6549"/>
          <ac:spMkLst>
            <pc:docMk/>
            <pc:sldMk cId="3936689592" sldId="277"/>
            <ac:spMk id="5" creationId="{880B02CE-5FE7-54A9-310B-0DC0AC9F8C72}"/>
          </ac:spMkLst>
        </pc:spChg>
        <pc:picChg chg="add mod">
          <ac:chgData name="Adriana Maria Rojas Galindo" userId="4846e6a5-72b5-4e58-9bce-4d07baf9e4ff" providerId="ADAL" clId="{6A5E4DD1-1988-427C-BBBF-E54919128B71}" dt="2024-07-26T17:11:41.987" v="503"/>
          <ac:picMkLst>
            <pc:docMk/>
            <pc:sldMk cId="3936689592" sldId="277"/>
            <ac:picMk id="2" creationId="{FD86E337-3925-6AB3-D481-225C43D169F5}"/>
          </ac:picMkLst>
        </pc:picChg>
      </pc:sldChg>
      <pc:sldChg chg="add del">
        <pc:chgData name="Adriana Maria Rojas Galindo" userId="4846e6a5-72b5-4e58-9bce-4d07baf9e4ff" providerId="ADAL" clId="{6A5E4DD1-1988-427C-BBBF-E54919128B71}" dt="2024-07-26T17:11:20.311" v="502" actId="2696"/>
        <pc:sldMkLst>
          <pc:docMk/>
          <pc:sldMk cId="780348349" sldId="278"/>
        </pc:sldMkLst>
      </pc:sldChg>
      <pc:sldChg chg="addSp delSp modSp mod">
        <pc:chgData name="Adriana Maria Rojas Galindo" userId="4846e6a5-72b5-4e58-9bce-4d07baf9e4ff" providerId="ADAL" clId="{6A5E4DD1-1988-427C-BBBF-E54919128B71}" dt="2024-07-26T12:35:07.206" v="15" actId="6549"/>
        <pc:sldMkLst>
          <pc:docMk/>
          <pc:sldMk cId="3577857460" sldId="281"/>
        </pc:sldMkLst>
        <pc:spChg chg="mod">
          <ac:chgData name="Adriana Maria Rojas Galindo" userId="4846e6a5-72b5-4e58-9bce-4d07baf9e4ff" providerId="ADAL" clId="{6A5E4DD1-1988-427C-BBBF-E54919128B71}" dt="2024-07-26T12:35:00.750" v="11" actId="1076"/>
          <ac:spMkLst>
            <pc:docMk/>
            <pc:sldMk cId="3577857460" sldId="281"/>
            <ac:spMk id="2" creationId="{00000000-0000-0000-0000-000000000000}"/>
          </ac:spMkLst>
        </pc:spChg>
        <pc:spChg chg="add mod">
          <ac:chgData name="Adriana Maria Rojas Galindo" userId="4846e6a5-72b5-4e58-9bce-4d07baf9e4ff" providerId="ADAL" clId="{6A5E4DD1-1988-427C-BBBF-E54919128B71}" dt="2024-07-26T12:34:19.821" v="3"/>
          <ac:spMkLst>
            <pc:docMk/>
            <pc:sldMk cId="3577857460" sldId="281"/>
            <ac:spMk id="3" creationId="{D25E3879-67C4-5A1F-FF61-5975361A9E09}"/>
          </ac:spMkLst>
        </pc:spChg>
        <pc:spChg chg="mod">
          <ac:chgData name="Adriana Maria Rojas Galindo" userId="4846e6a5-72b5-4e58-9bce-4d07baf9e4ff" providerId="ADAL" clId="{6A5E4DD1-1988-427C-BBBF-E54919128B71}" dt="2024-07-26T12:35:07.206" v="15" actId="6549"/>
          <ac:spMkLst>
            <pc:docMk/>
            <pc:sldMk cId="3577857460" sldId="281"/>
            <ac:spMk id="4" creationId="{A198E994-CB19-8F4D-B0AB-16991F960762}"/>
          </ac:spMkLst>
        </pc:spChg>
        <pc:spChg chg="add del">
          <ac:chgData name="Adriana Maria Rojas Galindo" userId="4846e6a5-72b5-4e58-9bce-4d07baf9e4ff" providerId="ADAL" clId="{6A5E4DD1-1988-427C-BBBF-E54919128B71}" dt="2024-07-26T12:34:50.969" v="8" actId="22"/>
          <ac:spMkLst>
            <pc:docMk/>
            <pc:sldMk cId="3577857460" sldId="281"/>
            <ac:spMk id="6" creationId="{A833F136-A8CB-8709-4AD0-362942F2ABD7}"/>
          </ac:spMkLst>
        </pc:spChg>
      </pc:sldChg>
      <pc:sldChg chg="del">
        <pc:chgData name="Adriana Maria Rojas Galindo" userId="4846e6a5-72b5-4e58-9bce-4d07baf9e4ff" providerId="ADAL" clId="{6A5E4DD1-1988-427C-BBBF-E54919128B71}" dt="2024-07-26T17:09:05.320" v="477" actId="2696"/>
        <pc:sldMkLst>
          <pc:docMk/>
          <pc:sldMk cId="3984705503" sldId="356"/>
        </pc:sldMkLst>
      </pc:sldChg>
      <pc:sldChg chg="modSp del mod">
        <pc:chgData name="Adriana Maria Rojas Galindo" userId="4846e6a5-72b5-4e58-9bce-4d07baf9e4ff" providerId="ADAL" clId="{6A5E4DD1-1988-427C-BBBF-E54919128B71}" dt="2024-07-26T17:09:00.589" v="476" actId="2696"/>
        <pc:sldMkLst>
          <pc:docMk/>
          <pc:sldMk cId="4035248061" sldId="358"/>
        </pc:sldMkLst>
        <pc:spChg chg="mod">
          <ac:chgData name="Adriana Maria Rojas Galindo" userId="4846e6a5-72b5-4e58-9bce-4d07baf9e4ff" providerId="ADAL" clId="{6A5E4DD1-1988-427C-BBBF-E54919128B71}" dt="2024-07-26T17:08:55.120" v="475"/>
          <ac:spMkLst>
            <pc:docMk/>
            <pc:sldMk cId="4035248061" sldId="358"/>
            <ac:spMk id="9" creationId="{47114C13-86CB-E8FB-9430-C0058DF1E1D9}"/>
          </ac:spMkLst>
        </pc:spChg>
      </pc:sldChg>
      <pc:sldChg chg="addSp delSp modSp add mod">
        <pc:chgData name="Adriana Maria Rojas Galindo" userId="4846e6a5-72b5-4e58-9bce-4d07baf9e4ff" providerId="ADAL" clId="{6A5E4DD1-1988-427C-BBBF-E54919128B71}" dt="2024-07-26T21:13:15.101" v="539" actId="20577"/>
        <pc:sldMkLst>
          <pc:docMk/>
          <pc:sldMk cId="2423073500" sldId="359"/>
        </pc:sldMkLst>
        <pc:spChg chg="del">
          <ac:chgData name="Adriana Maria Rojas Galindo" userId="4846e6a5-72b5-4e58-9bce-4d07baf9e4ff" providerId="ADAL" clId="{6A5E4DD1-1988-427C-BBBF-E54919128B71}" dt="2024-07-26T12:37:04.726" v="28" actId="478"/>
          <ac:spMkLst>
            <pc:docMk/>
            <pc:sldMk cId="2423073500" sldId="359"/>
            <ac:spMk id="2" creationId="{8E6C78AD-85B3-70AC-63A8-AC51752C2A8B}"/>
          </ac:spMkLst>
        </pc:spChg>
        <pc:spChg chg="add mod">
          <ac:chgData name="Adriana Maria Rojas Galindo" userId="4846e6a5-72b5-4e58-9bce-4d07baf9e4ff" providerId="ADAL" clId="{6A5E4DD1-1988-427C-BBBF-E54919128B71}" dt="2024-07-26T12:37:08.110" v="30" actId="207"/>
          <ac:spMkLst>
            <pc:docMk/>
            <pc:sldMk cId="2423073500" sldId="359"/>
            <ac:spMk id="3" creationId="{3445B8C1-13EF-81F7-AB02-CD0A0584A33D}"/>
          </ac:spMkLst>
        </pc:spChg>
        <pc:spChg chg="add mod">
          <ac:chgData name="Adriana Maria Rojas Galindo" userId="4846e6a5-72b5-4e58-9bce-4d07baf9e4ff" providerId="ADAL" clId="{6A5E4DD1-1988-427C-BBBF-E54919128B71}" dt="2024-07-26T12:38:01.346" v="104" actId="20577"/>
          <ac:spMkLst>
            <pc:docMk/>
            <pc:sldMk cId="2423073500" sldId="359"/>
            <ac:spMk id="4" creationId="{66445164-84B8-48A7-E9C1-78D3B6EB3310}"/>
          </ac:spMkLst>
        </pc:spChg>
        <pc:spChg chg="add mod">
          <ac:chgData name="Adriana Maria Rojas Galindo" userId="4846e6a5-72b5-4e58-9bce-4d07baf9e4ff" providerId="ADAL" clId="{6A5E4DD1-1988-427C-BBBF-E54919128B71}" dt="2024-07-26T21:13:15.101" v="539" actId="20577"/>
          <ac:spMkLst>
            <pc:docMk/>
            <pc:sldMk cId="2423073500" sldId="359"/>
            <ac:spMk id="5" creationId="{3D8413D4-A77C-461C-D54D-6F89470CFCA4}"/>
          </ac:spMkLst>
        </pc:spChg>
        <pc:spChg chg="add mod">
          <ac:chgData name="Adriana Maria Rojas Galindo" userId="4846e6a5-72b5-4e58-9bce-4d07baf9e4ff" providerId="ADAL" clId="{6A5E4DD1-1988-427C-BBBF-E54919128B71}" dt="2024-07-26T16:54:14.074" v="141" actId="571"/>
          <ac:spMkLst>
            <pc:docMk/>
            <pc:sldMk cId="2423073500" sldId="359"/>
            <ac:spMk id="10" creationId="{DD075E32-0374-1888-EEDA-7004E4A46B88}"/>
          </ac:spMkLst>
        </pc:spChg>
        <pc:spChg chg="del">
          <ac:chgData name="Adriana Maria Rojas Galindo" userId="4846e6a5-72b5-4e58-9bce-4d07baf9e4ff" providerId="ADAL" clId="{6A5E4DD1-1988-427C-BBBF-E54919128B71}" dt="2024-07-26T12:36:51.045" v="26" actId="478"/>
          <ac:spMkLst>
            <pc:docMk/>
            <pc:sldMk cId="2423073500" sldId="359"/>
            <ac:spMk id="12" creationId="{40D0BA3E-B6BD-9D0F-88D1-8682AE648440}"/>
          </ac:spMkLst>
        </pc:spChg>
        <pc:graphicFrameChg chg="add del mod">
          <ac:chgData name="Adriana Maria Rojas Galindo" userId="4846e6a5-72b5-4e58-9bce-4d07baf9e4ff" providerId="ADAL" clId="{6A5E4DD1-1988-427C-BBBF-E54919128B71}" dt="2024-07-26T16:48:22.189" v="115" actId="478"/>
          <ac:graphicFrameMkLst>
            <pc:docMk/>
            <pc:sldMk cId="2423073500" sldId="359"/>
            <ac:graphicFrameMk id="2" creationId="{4D0F9CF1-8778-67FA-DE1B-E94AA6F40338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16:53:24.590" v="135" actId="478"/>
          <ac:graphicFrameMkLst>
            <pc:docMk/>
            <pc:sldMk cId="2423073500" sldId="359"/>
            <ac:graphicFrameMk id="6" creationId="{4D0F9CF1-8778-67FA-DE1B-E94AA6F40338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16:51:11.516" v="131" actId="478"/>
          <ac:graphicFrameMkLst>
            <pc:docMk/>
            <pc:sldMk cId="2423073500" sldId="359"/>
            <ac:graphicFrameMk id="7" creationId="{4D0F9CF1-8778-67FA-DE1B-E94AA6F40338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16:51:33.365" v="134" actId="478"/>
          <ac:graphicFrameMkLst>
            <pc:docMk/>
            <pc:sldMk cId="2423073500" sldId="359"/>
            <ac:graphicFrameMk id="8" creationId="{4D0F9CF1-8778-67FA-DE1B-E94AA6F40338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21:12:59.767" v="533" actId="478"/>
          <ac:graphicFrameMkLst>
            <pc:docMk/>
            <pc:sldMk cId="2423073500" sldId="359"/>
            <ac:graphicFrameMk id="9" creationId="{4D0F9CF1-8778-67FA-DE1B-E94AA6F40338}"/>
          </ac:graphicFrameMkLst>
        </pc:graphicFrameChg>
        <pc:picChg chg="del">
          <ac:chgData name="Adriana Maria Rojas Galindo" userId="4846e6a5-72b5-4e58-9bce-4d07baf9e4ff" providerId="ADAL" clId="{6A5E4DD1-1988-427C-BBBF-E54919128B71}" dt="2024-07-26T12:36:49.110" v="25" actId="478"/>
          <ac:picMkLst>
            <pc:docMk/>
            <pc:sldMk cId="2423073500" sldId="359"/>
            <ac:picMk id="5" creationId="{4007D6BA-5031-EF9D-0BF7-5A050BF7F7D0}"/>
          </ac:picMkLst>
        </pc:picChg>
        <pc:picChg chg="del">
          <ac:chgData name="Adriana Maria Rojas Galindo" userId="4846e6a5-72b5-4e58-9bce-4d07baf9e4ff" providerId="ADAL" clId="{6A5E4DD1-1988-427C-BBBF-E54919128B71}" dt="2024-07-26T12:36:51.781" v="27" actId="478"/>
          <ac:picMkLst>
            <pc:docMk/>
            <pc:sldMk cId="2423073500" sldId="359"/>
            <ac:picMk id="8" creationId="{FE41320A-E4ED-2582-BEBF-8789F604D143}"/>
          </ac:picMkLst>
        </pc:picChg>
        <pc:picChg chg="add mod">
          <ac:chgData name="Adriana Maria Rojas Galindo" userId="4846e6a5-72b5-4e58-9bce-4d07baf9e4ff" providerId="ADAL" clId="{6A5E4DD1-1988-427C-BBBF-E54919128B71}" dt="2024-07-26T21:13:04.967" v="535" actId="14100"/>
          <ac:picMkLst>
            <pc:docMk/>
            <pc:sldMk cId="2423073500" sldId="359"/>
            <ac:picMk id="11" creationId="{C9ECEA5D-E08E-1CBE-92A7-5E6607D4ACE0}"/>
          </ac:picMkLst>
        </pc:picChg>
        <pc:picChg chg="ord">
          <ac:chgData name="Adriana Maria Rojas Galindo" userId="4846e6a5-72b5-4e58-9bce-4d07baf9e4ff" providerId="ADAL" clId="{6A5E4DD1-1988-427C-BBBF-E54919128B71}" dt="2024-07-26T12:37:13.890" v="31" actId="166"/>
          <ac:picMkLst>
            <pc:docMk/>
            <pc:sldMk cId="2423073500" sldId="359"/>
            <ac:picMk id="28" creationId="{00000000-0000-0000-0000-000000000000}"/>
          </ac:picMkLst>
        </pc:picChg>
      </pc:sldChg>
      <pc:sldChg chg="addSp delSp modSp new mod">
        <pc:chgData name="Adriana Maria Rojas Galindo" userId="4846e6a5-72b5-4e58-9bce-4d07baf9e4ff" providerId="ADAL" clId="{6A5E4DD1-1988-427C-BBBF-E54919128B71}" dt="2024-07-26T21:18:22.808" v="558" actId="14100"/>
        <pc:sldMkLst>
          <pc:docMk/>
          <pc:sldMk cId="345131582" sldId="360"/>
        </pc:sldMkLst>
        <pc:spChg chg="add mod">
          <ac:chgData name="Adriana Maria Rojas Galindo" userId="4846e6a5-72b5-4e58-9bce-4d07baf9e4ff" providerId="ADAL" clId="{6A5E4DD1-1988-427C-BBBF-E54919128B71}" dt="2024-07-26T17:01:26.773" v="299" actId="20577"/>
          <ac:spMkLst>
            <pc:docMk/>
            <pc:sldMk cId="345131582" sldId="360"/>
            <ac:spMk id="3" creationId="{F9B7D492-9FB7-2AA6-8295-96CEFF981CB0}"/>
          </ac:spMkLst>
        </pc:spChg>
        <pc:spChg chg="add mod">
          <ac:chgData name="Adriana Maria Rojas Galindo" userId="4846e6a5-72b5-4e58-9bce-4d07baf9e4ff" providerId="ADAL" clId="{6A5E4DD1-1988-427C-BBBF-E54919128B71}" dt="2024-07-26T17:04:41.368" v="322" actId="6549"/>
          <ac:spMkLst>
            <pc:docMk/>
            <pc:sldMk cId="345131582" sldId="360"/>
            <ac:spMk id="5" creationId="{95040603-1429-943A-58B9-AC4C4B23C452}"/>
          </ac:spMkLst>
        </pc:spChg>
        <pc:graphicFrameChg chg="add del mod">
          <ac:chgData name="Adriana Maria Rojas Galindo" userId="4846e6a5-72b5-4e58-9bce-4d07baf9e4ff" providerId="ADAL" clId="{6A5E4DD1-1988-427C-BBBF-E54919128B71}" dt="2024-07-26T21:16:00.759" v="542" actId="478"/>
          <ac:graphicFrameMkLst>
            <pc:docMk/>
            <pc:sldMk cId="345131582" sldId="360"/>
            <ac:graphicFrameMk id="4" creationId="{45448EEB-2E52-4D46-18D2-804F152B8FD0}"/>
          </ac:graphicFrameMkLst>
        </pc:graphicFrameChg>
        <pc:picChg chg="add mod">
          <ac:chgData name="Adriana Maria Rojas Galindo" userId="4846e6a5-72b5-4e58-9bce-4d07baf9e4ff" providerId="ADAL" clId="{6A5E4DD1-1988-427C-BBBF-E54919128B71}" dt="2024-07-26T17:00:32.254" v="244"/>
          <ac:picMkLst>
            <pc:docMk/>
            <pc:sldMk cId="345131582" sldId="360"/>
            <ac:picMk id="2" creationId="{0C29AB70-F79E-95AE-5F2D-127B46CD7910}"/>
          </ac:picMkLst>
        </pc:picChg>
        <pc:picChg chg="add del mod">
          <ac:chgData name="Adriana Maria Rojas Galindo" userId="4846e6a5-72b5-4e58-9bce-4d07baf9e4ff" providerId="ADAL" clId="{6A5E4DD1-1988-427C-BBBF-E54919128B71}" dt="2024-07-26T21:18:17.523" v="555" actId="478"/>
          <ac:picMkLst>
            <pc:docMk/>
            <pc:sldMk cId="345131582" sldId="360"/>
            <ac:picMk id="6" creationId="{21816DAD-0D4D-F1C7-1710-646471999484}"/>
          </ac:picMkLst>
        </pc:picChg>
        <pc:picChg chg="add mod">
          <ac:chgData name="Adriana Maria Rojas Galindo" userId="4846e6a5-72b5-4e58-9bce-4d07baf9e4ff" providerId="ADAL" clId="{6A5E4DD1-1988-427C-BBBF-E54919128B71}" dt="2024-07-26T21:18:22.808" v="558" actId="14100"/>
          <ac:picMkLst>
            <pc:docMk/>
            <pc:sldMk cId="345131582" sldId="360"/>
            <ac:picMk id="7" creationId="{4C6C7FA8-2A5B-5FB2-5D08-1705AF13D181}"/>
          </ac:picMkLst>
        </pc:picChg>
      </pc:sldChg>
      <pc:sldChg chg="add del">
        <pc:chgData name="Adriana Maria Rojas Galindo" userId="4846e6a5-72b5-4e58-9bce-4d07baf9e4ff" providerId="ADAL" clId="{6A5E4DD1-1988-427C-BBBF-E54919128B71}" dt="2024-07-26T17:00:12.610" v="241" actId="2696"/>
        <pc:sldMkLst>
          <pc:docMk/>
          <pc:sldMk cId="4222500552" sldId="360"/>
        </pc:sldMkLst>
      </pc:sldChg>
      <pc:sldChg chg="addSp delSp modSp new mod">
        <pc:chgData name="Adriana Maria Rojas Galindo" userId="4846e6a5-72b5-4e58-9bce-4d07baf9e4ff" providerId="ADAL" clId="{6A5E4DD1-1988-427C-BBBF-E54919128B71}" dt="2024-07-26T21:19:44.847" v="566" actId="14100"/>
        <pc:sldMkLst>
          <pc:docMk/>
          <pc:sldMk cId="4074322243" sldId="361"/>
        </pc:sldMkLst>
        <pc:spChg chg="add mod">
          <ac:chgData name="Adriana Maria Rojas Galindo" userId="4846e6a5-72b5-4e58-9bce-4d07baf9e4ff" providerId="ADAL" clId="{6A5E4DD1-1988-427C-BBBF-E54919128B71}" dt="2024-07-26T17:05:32.263" v="379" actId="14100"/>
          <ac:spMkLst>
            <pc:docMk/>
            <pc:sldMk cId="4074322243" sldId="361"/>
            <ac:spMk id="3" creationId="{426733E3-9465-63BF-A1F4-0445600666FE}"/>
          </ac:spMkLst>
        </pc:spChg>
        <pc:spChg chg="add mod">
          <ac:chgData name="Adriana Maria Rojas Galindo" userId="4846e6a5-72b5-4e58-9bce-4d07baf9e4ff" providerId="ADAL" clId="{6A5E4DD1-1988-427C-BBBF-E54919128B71}" dt="2024-07-26T17:11:05.994" v="501" actId="20577"/>
          <ac:spMkLst>
            <pc:docMk/>
            <pc:sldMk cId="4074322243" sldId="361"/>
            <ac:spMk id="5" creationId="{2B1A14E4-2FB6-D3F9-413D-B183EBEE6525}"/>
          </ac:spMkLst>
        </pc:spChg>
        <pc:spChg chg="add mod">
          <ac:chgData name="Adriana Maria Rojas Galindo" userId="4846e6a5-72b5-4e58-9bce-4d07baf9e4ff" providerId="ADAL" clId="{6A5E4DD1-1988-427C-BBBF-E54919128B71}" dt="2024-07-26T17:08:25.769" v="473" actId="6549"/>
          <ac:spMkLst>
            <pc:docMk/>
            <pc:sldMk cId="4074322243" sldId="361"/>
            <ac:spMk id="7" creationId="{229DFE01-1DE9-3086-7040-E1B010046B25}"/>
          </ac:spMkLst>
        </pc:spChg>
        <pc:graphicFrameChg chg="add del mod">
          <ac:chgData name="Adriana Maria Rojas Galindo" userId="4846e6a5-72b5-4e58-9bce-4d07baf9e4ff" providerId="ADAL" clId="{6A5E4DD1-1988-427C-BBBF-E54919128B71}" dt="2024-07-26T21:19:27.136" v="559" actId="478"/>
          <ac:graphicFrameMkLst>
            <pc:docMk/>
            <pc:sldMk cId="4074322243" sldId="361"/>
            <ac:graphicFrameMk id="4" creationId="{85C77C2D-4BB9-AF94-37F6-4196D47336E0}"/>
          </ac:graphicFrameMkLst>
        </pc:graphicFrameChg>
        <pc:graphicFrameChg chg="add del mod">
          <ac:chgData name="Adriana Maria Rojas Galindo" userId="4846e6a5-72b5-4e58-9bce-4d07baf9e4ff" providerId="ADAL" clId="{6A5E4DD1-1988-427C-BBBF-E54919128B71}" dt="2024-07-26T21:17:34.551" v="550" actId="478"/>
          <ac:graphicFrameMkLst>
            <pc:docMk/>
            <pc:sldMk cId="4074322243" sldId="361"/>
            <ac:graphicFrameMk id="6" creationId="{DB2C3365-0156-39C1-57FE-77DC59BC2805}"/>
          </ac:graphicFrameMkLst>
        </pc:graphicFrameChg>
        <pc:graphicFrameChg chg="add mod">
          <ac:chgData name="Adriana Maria Rojas Galindo" userId="4846e6a5-72b5-4e58-9bce-4d07baf9e4ff" providerId="ADAL" clId="{6A5E4DD1-1988-427C-BBBF-E54919128B71}" dt="2024-07-26T21:19:36.694" v="563"/>
          <ac:graphicFrameMkLst>
            <pc:docMk/>
            <pc:sldMk cId="4074322243" sldId="361"/>
            <ac:graphicFrameMk id="9" creationId="{85C77C2D-4BB9-AF94-37F6-4196D47336E0}"/>
          </ac:graphicFrameMkLst>
        </pc:graphicFrameChg>
        <pc:picChg chg="add mod">
          <ac:chgData name="Adriana Maria Rojas Galindo" userId="4846e6a5-72b5-4e58-9bce-4d07baf9e4ff" providerId="ADAL" clId="{6A5E4DD1-1988-427C-BBBF-E54919128B71}" dt="2024-07-26T17:00:33.915" v="245"/>
          <ac:picMkLst>
            <pc:docMk/>
            <pc:sldMk cId="4074322243" sldId="361"/>
            <ac:picMk id="2" creationId="{6CC1573E-0D54-9BF9-8DC4-ACD8EBDD8A36}"/>
          </ac:picMkLst>
        </pc:picChg>
        <pc:picChg chg="add mod">
          <ac:chgData name="Adriana Maria Rojas Galindo" userId="4846e6a5-72b5-4e58-9bce-4d07baf9e4ff" providerId="ADAL" clId="{6A5E4DD1-1988-427C-BBBF-E54919128B71}" dt="2024-07-26T21:17:42.172" v="554" actId="1076"/>
          <ac:picMkLst>
            <pc:docMk/>
            <pc:sldMk cId="4074322243" sldId="361"/>
            <ac:picMk id="8" creationId="{85C89DD5-78BD-30D3-C403-522C0F24D969}"/>
          </ac:picMkLst>
        </pc:picChg>
        <pc:picChg chg="add mod">
          <ac:chgData name="Adriana Maria Rojas Galindo" userId="4846e6a5-72b5-4e58-9bce-4d07baf9e4ff" providerId="ADAL" clId="{6A5E4DD1-1988-427C-BBBF-E54919128B71}" dt="2024-07-26T21:19:44.847" v="566" actId="14100"/>
          <ac:picMkLst>
            <pc:docMk/>
            <pc:sldMk cId="4074322243" sldId="361"/>
            <ac:picMk id="10" creationId="{D23B1CFF-FCDA-10C2-DDC2-FAFA07E04E48}"/>
          </ac:picMkLst>
        </pc:picChg>
      </pc:sldChg>
      <pc:sldMasterChg chg="delSldLayout">
        <pc:chgData name="Adriana Maria Rojas Galindo" userId="4846e6a5-72b5-4e58-9bce-4d07baf9e4ff" providerId="ADAL" clId="{6A5E4DD1-1988-427C-BBBF-E54919128B71}" dt="2024-07-26T12:35:29.076" v="16" actId="2696"/>
        <pc:sldMasterMkLst>
          <pc:docMk/>
          <pc:sldMasterMk cId="624862857" sldId="2147483678"/>
        </pc:sldMasterMkLst>
        <pc:sldLayoutChg chg="del">
          <pc:chgData name="Adriana Maria Rojas Galindo" userId="4846e6a5-72b5-4e58-9bce-4d07baf9e4ff" providerId="ADAL" clId="{6A5E4DD1-1988-427C-BBBF-E54919128B71}" dt="2024-07-26T12:35:29.076" v="16" actId="2696"/>
          <pc:sldLayoutMkLst>
            <pc:docMk/>
            <pc:sldMasterMk cId="624862857" sldId="2147483678"/>
            <pc:sldLayoutMk cId="2734008017" sldId="214748368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A1CFF-A786-C149-A7CF-2BFB47C97409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D4140-0BF3-CF48-85F7-84ED8737C1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709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4140-0BF3-CF48-85F7-84ED8737C10E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2869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756C8A7-4186-8B2E-ED36-6C143A988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7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552246" y="332249"/>
            <a:ext cx="11049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186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4A320-513D-75E2-6A37-0E887CCEAE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0640" y="2132856"/>
            <a:ext cx="5631381" cy="1414114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rgbClr val="98A503"/>
                </a:solidFill>
              </a:defRPr>
            </a:lvl1pPr>
          </a:lstStyle>
          <a:p>
            <a:r>
              <a:rPr lang="es-CO" dirty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23FCD0-8944-85CD-A818-37547B790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2440" y="3789039"/>
            <a:ext cx="5631381" cy="792088"/>
          </a:xfrm>
        </p:spPr>
        <p:txBody>
          <a:bodyPr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2000">
                <a:solidFill>
                  <a:srgbClr val="1D433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4774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26D5C-4AC7-132F-E893-99F0782CF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408" y="2492896"/>
            <a:ext cx="5631381" cy="1414114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rgbClr val="98A503"/>
                </a:solidFill>
              </a:defRPr>
            </a:lvl1pPr>
          </a:lstStyle>
          <a:p>
            <a:r>
              <a:rPr lang="es-CO" dirty="0"/>
              <a:t>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B7FAA0-7A54-CECE-F5E6-64B8AC899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208" y="4149079"/>
            <a:ext cx="5631381" cy="792088"/>
          </a:xfrm>
        </p:spPr>
        <p:txBody>
          <a:bodyPr>
            <a:normAutofit/>
          </a:bodyPr>
          <a:lstStyle>
            <a:lvl1pPr marL="0" indent="0" algn="l">
              <a:buFont typeface="Wingdings" panose="05000000000000000000" pitchFamily="2" charset="2"/>
              <a:buNone/>
              <a:defRPr sz="2000">
                <a:solidFill>
                  <a:srgbClr val="1D433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38384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83432" y="2528610"/>
            <a:ext cx="7704592" cy="1800780"/>
          </a:xfrm>
        </p:spPr>
        <p:txBody>
          <a:bodyPr anchor="b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s-CO" dirty="0"/>
              <a:t>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1633736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799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887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224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015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C58887-4BAA-605E-8FB2-5B2861BA4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3" b="22438"/>
          <a:stretch/>
        </p:blipFill>
        <p:spPr>
          <a:xfrm>
            <a:off x="10200456" y="116632"/>
            <a:ext cx="182880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60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C58887-4BAA-605E-8FB2-5B2861BA4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3" b="22438"/>
          <a:stretch/>
        </p:blipFill>
        <p:spPr>
          <a:xfrm>
            <a:off x="10200456" y="5993904"/>
            <a:ext cx="182880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7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2A6E092-6E7B-2942-84B2-8281FFC5E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55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B0A857-5E02-1A8D-389A-8F1F3CDFC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88" y="3850204"/>
            <a:ext cx="4248472" cy="13558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A61EF3-A0BF-26F2-1F5C-2FE83446FC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1628800"/>
            <a:ext cx="5184576" cy="158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5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552246" y="332249"/>
            <a:ext cx="11049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9654A9-EB07-5740-89CB-8815CE0D71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0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368425"/>
            <a:ext cx="10515600" cy="42830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38200" y="5915024"/>
            <a:ext cx="10515600" cy="365125"/>
          </a:xfrm>
        </p:spPr>
        <p:txBody>
          <a:bodyPr/>
          <a:lstStyle>
            <a:lvl1pPr algn="l">
              <a:defRPr sz="1000"/>
            </a:lvl1pPr>
          </a:lstStyle>
          <a:p>
            <a:endParaRPr lang="es-CO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2400" cy="638175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0733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81E6A50-AA76-040A-02BB-219419F1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16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0F79A85-B0F1-C7A8-BE8B-4409C8E2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6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92D2D75-6232-6686-AA9F-0B04E65C3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8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C61713B-A28F-E866-3500-E4037902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A5880B-78D1-6797-8035-A3CFD37F8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DF7B99C-540C-D6D4-F84A-2BA5402BF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04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357402F-D50F-8163-E940-04D84B211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25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30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25BEE0-5F7B-7811-E3BC-F3B2D332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0CBBAD-2607-E351-AA27-A7DDBEB17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C44257-EBA3-EB77-DEEB-D0A7FE1A8A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87D8B-E4DB-BA41-8533-C25AEC658B7D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0B6F80-9DE1-2EC6-6458-54E5B72A3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47E7CB-92AF-7CB6-2040-52BD20976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B3571-32B0-AF4A-80FF-B33B42CDB761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6"/>
          <p:cNvSpPr/>
          <p:nvPr userDrawn="1"/>
        </p:nvSpPr>
        <p:spPr>
          <a:xfrm>
            <a:off x="622300" y="406400"/>
            <a:ext cx="647700" cy="101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486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8" r:id="rId9"/>
    <p:sldLayoutId id="2147483689" r:id="rId10"/>
    <p:sldLayoutId id="2147483674" r:id="rId11"/>
    <p:sldLayoutId id="2147483673" r:id="rId12"/>
    <p:sldLayoutId id="2147483651" r:id="rId13"/>
    <p:sldLayoutId id="2147483664" r:id="rId14"/>
    <p:sldLayoutId id="2147483663" r:id="rId15"/>
    <p:sldLayoutId id="2147483665" r:id="rId16"/>
    <p:sldLayoutId id="2147483666" r:id="rId17"/>
    <p:sldLayoutId id="2147483676" r:id="rId18"/>
    <p:sldLayoutId id="2147483677" r:id="rId19"/>
    <p:sldLayoutId id="2147483675" r:id="rId20"/>
    <p:sldLayoutId id="2147483662" r:id="rId21"/>
    <p:sldLayoutId id="214748369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379569" y="1772816"/>
            <a:ext cx="11263313" cy="755650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solidFill>
                  <a:srgbClr val="002060"/>
                </a:solidFill>
                <a:latin typeface="+mn-lt"/>
              </a:rPr>
              <a:t>Ley de Transparencia</a:t>
            </a:r>
            <a:br>
              <a:rPr lang="es-MX" b="1" dirty="0">
                <a:solidFill>
                  <a:srgbClr val="002060"/>
                </a:solidFill>
                <a:latin typeface="+mn-lt"/>
              </a:rPr>
            </a:br>
            <a:r>
              <a:rPr lang="es-MX" b="1" dirty="0">
                <a:solidFill>
                  <a:srgbClr val="002060"/>
                </a:solidFill>
                <a:latin typeface="+mn-lt"/>
              </a:rPr>
              <a:t>(1712 de 2014)</a:t>
            </a:r>
            <a:br>
              <a:rPr lang="es-MX" b="1" dirty="0">
                <a:solidFill>
                  <a:srgbClr val="002060"/>
                </a:solidFill>
                <a:latin typeface="+mn-lt"/>
              </a:rPr>
            </a:br>
            <a:r>
              <a:rPr lang="es-CO" sz="4400" b="1" dirty="0">
                <a:solidFill>
                  <a:srgbClr val="002060"/>
                </a:solidFill>
                <a:latin typeface="Arial"/>
                <a:cs typeface="Arial"/>
              </a:rPr>
              <a:t>Atención </a:t>
            </a:r>
            <a:r>
              <a:rPr lang="es-CO" sz="4400" b="1" spc="-10" dirty="0">
                <a:solidFill>
                  <a:srgbClr val="002060"/>
                </a:solidFill>
                <a:latin typeface="Arial"/>
                <a:cs typeface="Arial"/>
              </a:rPr>
              <a:t>de</a:t>
            </a:r>
            <a:r>
              <a:rPr lang="es-CO" sz="4400" b="1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s-CO" sz="4400" b="1" dirty="0">
                <a:solidFill>
                  <a:srgbClr val="002060"/>
                </a:solidFill>
                <a:latin typeface="Arial"/>
                <a:cs typeface="Arial"/>
              </a:rPr>
              <a:t>PQRS</a:t>
            </a:r>
            <a:br>
              <a:rPr lang="es-CO" sz="4400" dirty="0">
                <a:solidFill>
                  <a:srgbClr val="002060"/>
                </a:solidFill>
                <a:latin typeface="Arial"/>
                <a:cs typeface="Arial"/>
              </a:rPr>
            </a:br>
            <a:endParaRPr lang="es-MX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198E994-CB19-8F4D-B0AB-16991F960762}"/>
              </a:ext>
            </a:extLst>
          </p:cNvPr>
          <p:cNvSpPr txBox="1">
            <a:spLocks/>
          </p:cNvSpPr>
          <p:nvPr/>
        </p:nvSpPr>
        <p:spPr>
          <a:xfrm>
            <a:off x="549117" y="3645024"/>
            <a:ext cx="11093765" cy="36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kern="1200">
                <a:solidFill>
                  <a:srgbClr val="1D433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00" b="1" dirty="0">
                <a:solidFill>
                  <a:srgbClr val="BCD72E"/>
                </a:solidFill>
              </a:rPr>
              <a:t>Gerencia de Diálogo y Relacionamiento</a:t>
            </a:r>
          </a:p>
          <a:p>
            <a:pPr algn="ctr"/>
            <a:r>
              <a:rPr lang="es-ES" sz="2400" b="1" dirty="0">
                <a:solidFill>
                  <a:srgbClr val="002060"/>
                </a:solidFill>
              </a:rPr>
              <a:t>Coordinación de Participación Ciudadana</a:t>
            </a:r>
          </a:p>
          <a:p>
            <a:pPr algn="ctr"/>
            <a:r>
              <a:rPr lang="es-ES" sz="2400" b="1" dirty="0">
                <a:solidFill>
                  <a:srgbClr val="002060"/>
                </a:solidFill>
              </a:rPr>
              <a:t>Vigencia 2021</a:t>
            </a:r>
          </a:p>
        </p:txBody>
      </p:sp>
    </p:spTree>
    <p:extLst>
      <p:ext uri="{BB962C8B-B14F-4D97-AF65-F5344CB8AC3E}">
        <p14:creationId xmlns:p14="http://schemas.microsoft.com/office/powerpoint/2010/main" val="3577857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3445B8C1-13EF-81F7-AB02-CD0A0584A33D}"/>
              </a:ext>
            </a:extLst>
          </p:cNvPr>
          <p:cNvSpPr txBox="1">
            <a:spLocks/>
          </p:cNvSpPr>
          <p:nvPr/>
        </p:nvSpPr>
        <p:spPr>
          <a:xfrm>
            <a:off x="551384" y="16472"/>
            <a:ext cx="7239928" cy="638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 atendidas 1er semestre de 2023</a:t>
            </a:r>
            <a:endParaRPr lang="es-C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0"/>
          <a:stretch/>
        </p:blipFill>
        <p:spPr>
          <a:xfrm>
            <a:off x="456572" y="324044"/>
            <a:ext cx="11343407" cy="32778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6445164-84B8-48A7-E9C1-78D3B6EB3310}"/>
              </a:ext>
            </a:extLst>
          </p:cNvPr>
          <p:cNvSpPr txBox="1">
            <a:spLocks/>
          </p:cNvSpPr>
          <p:nvPr/>
        </p:nvSpPr>
        <p:spPr>
          <a:xfrm>
            <a:off x="613907" y="311367"/>
            <a:ext cx="7239928" cy="638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 atendidas 1 de enero – 31 de diciembre de 2021</a:t>
            </a:r>
            <a:endParaRPr lang="es-C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3D8413D4-A77C-461C-D54D-6F89470CFCA4}"/>
              </a:ext>
            </a:extLst>
          </p:cNvPr>
          <p:cNvSpPr txBox="1"/>
          <p:nvPr/>
        </p:nvSpPr>
        <p:spPr>
          <a:xfrm>
            <a:off x="1619075" y="4697729"/>
            <a:ext cx="8716162" cy="134780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 algn="just">
              <a:spcBef>
                <a:spcPts val="530"/>
              </a:spcBef>
              <a:spcAft>
                <a:spcPts val="1800"/>
              </a:spcAft>
            </a:pP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Entre el 1 de enero y el 31 de diciembre de 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20</a:t>
            </a:r>
            <a:r>
              <a:rPr lang="es-ES" sz="1600" spc="-5" dirty="0">
                <a:solidFill>
                  <a:srgbClr val="797979"/>
                </a:solidFill>
                <a:latin typeface="Arial"/>
                <a:cs typeface="Arial"/>
              </a:rPr>
              <a:t>21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se 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gestionaron </a:t>
            </a:r>
            <a:r>
              <a:rPr lang="es-CO" sz="1600" b="1" spc="-5" dirty="0">
                <a:solidFill>
                  <a:srgbClr val="399380"/>
                </a:solidFill>
                <a:latin typeface="Arial"/>
                <a:cs typeface="Arial"/>
              </a:rPr>
              <a:t>42.606 </a:t>
            </a:r>
            <a:r>
              <a:rPr sz="1600" b="1" spc="-5" dirty="0">
                <a:solidFill>
                  <a:srgbClr val="399380"/>
                </a:solidFill>
                <a:latin typeface="Arial"/>
                <a:cs typeface="Arial"/>
              </a:rPr>
              <a:t>PQRS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, con </a:t>
            </a:r>
            <a:r>
              <a:rPr sz="1600" dirty="0" err="1">
                <a:solidFill>
                  <a:srgbClr val="797979"/>
                </a:solidFill>
                <a:latin typeface="Arial"/>
                <a:cs typeface="Arial"/>
              </a:rPr>
              <a:t>una</a:t>
            </a:r>
            <a:r>
              <a:rPr sz="1600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sz="1600" spc="-5" dirty="0" err="1">
                <a:solidFill>
                  <a:srgbClr val="797979"/>
                </a:solidFill>
                <a:latin typeface="Arial"/>
                <a:cs typeface="Arial"/>
              </a:rPr>
              <a:t>oportunidad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de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a</a:t>
            </a:r>
            <a:r>
              <a:rPr sz="1600" spc="-5" dirty="0" err="1">
                <a:solidFill>
                  <a:srgbClr val="797979"/>
                </a:solidFill>
                <a:latin typeface="Arial"/>
                <a:cs typeface="Arial"/>
              </a:rPr>
              <a:t>tención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del</a:t>
            </a:r>
            <a:r>
              <a:rPr sz="1600" spc="5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lang="es-ES" sz="1600" b="1" spc="-10" dirty="0">
                <a:solidFill>
                  <a:srgbClr val="399380"/>
                </a:solidFill>
                <a:latin typeface="Arial"/>
                <a:cs typeface="Arial"/>
              </a:rPr>
              <a:t>99,99</a:t>
            </a:r>
            <a:r>
              <a:rPr sz="1600" b="1" spc="-10" dirty="0">
                <a:solidFill>
                  <a:srgbClr val="399380"/>
                </a:solidFill>
                <a:latin typeface="Arial"/>
                <a:cs typeface="Arial"/>
              </a:rPr>
              <a:t>%</a:t>
            </a:r>
            <a:r>
              <a:rPr lang="es-CO" sz="1600" b="1" spc="-10" dirty="0">
                <a:solidFill>
                  <a:srgbClr val="00925D"/>
                </a:solidFill>
                <a:latin typeface="Arial"/>
                <a:cs typeface="Arial"/>
              </a:rPr>
              <a:t>.</a:t>
            </a:r>
          </a:p>
          <a:p>
            <a:pPr marL="12700" marR="5080" algn="just">
              <a:spcBef>
                <a:spcPts val="530"/>
              </a:spcBef>
              <a:spcAft>
                <a:spcPts val="1800"/>
              </a:spcAft>
            </a:pPr>
            <a:r>
              <a:rPr lang="es-CO" sz="1600" dirty="0">
                <a:solidFill>
                  <a:srgbClr val="797979"/>
                </a:solidFill>
                <a:latin typeface="Arial"/>
                <a:cs typeface="Arial"/>
              </a:rPr>
              <a:t>De ellas, 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solo </a:t>
            </a:r>
            <a:r>
              <a:rPr lang="es-ES" sz="1600" b="1" spc="-5" dirty="0">
                <a:solidFill>
                  <a:srgbClr val="399380"/>
                </a:solidFill>
                <a:latin typeface="Arial"/>
                <a:cs typeface="Arial"/>
              </a:rPr>
              <a:t>3</a:t>
            </a:r>
            <a:r>
              <a:rPr sz="1600" b="1" dirty="0">
                <a:solidFill>
                  <a:srgbClr val="39938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9380"/>
                </a:solidFill>
                <a:latin typeface="Arial"/>
                <a:cs typeface="Arial"/>
              </a:rPr>
              <a:t>PQRS 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(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1 </a:t>
            </a:r>
            <a:r>
              <a:rPr lang="es-CO" sz="1600" spc="-5" dirty="0" err="1">
                <a:solidFill>
                  <a:srgbClr val="797979"/>
                </a:solidFill>
                <a:latin typeface="Arial"/>
                <a:cs typeface="Arial"/>
              </a:rPr>
              <a:t>Peticion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, 2 Quejas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)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,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se </a:t>
            </a:r>
            <a:r>
              <a:rPr sz="1600" spc="-5" dirty="0" err="1">
                <a:solidFill>
                  <a:srgbClr val="797979"/>
                </a:solidFill>
                <a:latin typeface="Arial"/>
                <a:cs typeface="Arial"/>
              </a:rPr>
              <a:t>identificaron</a:t>
            </a:r>
            <a:r>
              <a:rPr sz="1600" spc="8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sz="1600" spc="5" dirty="0" err="1">
                <a:solidFill>
                  <a:srgbClr val="797979"/>
                </a:solidFill>
                <a:latin typeface="Arial"/>
                <a:cs typeface="Arial"/>
              </a:rPr>
              <a:t>como</a:t>
            </a:r>
            <a:r>
              <a:rPr lang="es-ES" sz="1600" spc="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sz="1600" spc="-5" dirty="0" err="1">
                <a:solidFill>
                  <a:srgbClr val="797979"/>
                </a:solidFill>
                <a:latin typeface="Arial"/>
                <a:cs typeface="Arial"/>
              </a:rPr>
              <a:t>casos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lang="es-CO" sz="1600" spc="-5" dirty="0">
                <a:solidFill>
                  <a:srgbClr val="797979"/>
                </a:solidFill>
                <a:latin typeface="Arial"/>
                <a:cs typeface="Arial"/>
              </a:rPr>
              <a:t>relacionados con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 la </a:t>
            </a:r>
            <a:r>
              <a:rPr sz="1600" b="1" dirty="0">
                <a:solidFill>
                  <a:srgbClr val="399380"/>
                </a:solidFill>
                <a:latin typeface="Arial"/>
                <a:cs typeface="Arial"/>
              </a:rPr>
              <a:t>Ley </a:t>
            </a:r>
            <a:r>
              <a:rPr sz="1600" b="1" spc="-5" dirty="0">
                <a:solidFill>
                  <a:srgbClr val="399380"/>
                </a:solidFill>
                <a:latin typeface="Arial"/>
                <a:cs typeface="Arial"/>
              </a:rPr>
              <a:t>1712 </a:t>
            </a:r>
            <a:r>
              <a:rPr sz="1600" b="1" dirty="0">
                <a:solidFill>
                  <a:srgbClr val="399380"/>
                </a:solidFill>
                <a:latin typeface="Arial"/>
                <a:cs typeface="Arial"/>
              </a:rPr>
              <a:t>de </a:t>
            </a:r>
            <a:r>
              <a:rPr sz="1600" b="1" spc="-5" dirty="0">
                <a:solidFill>
                  <a:srgbClr val="399380"/>
                </a:solidFill>
                <a:latin typeface="Arial"/>
                <a:cs typeface="Arial"/>
              </a:rPr>
              <a:t>2014 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o Ley de</a:t>
            </a:r>
            <a:r>
              <a:rPr sz="1600" spc="20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797979"/>
                </a:solidFill>
                <a:latin typeface="Arial"/>
                <a:cs typeface="Arial"/>
              </a:rPr>
              <a:t>Transparencia.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CFED4A-BB42-B239-8CC7-9142FD36D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756" y="1244437"/>
            <a:ext cx="5293516" cy="31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7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C29AB70-F79E-95AE-5F2D-127B46CD7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0"/>
          <a:stretch/>
        </p:blipFill>
        <p:spPr>
          <a:xfrm>
            <a:off x="456572" y="324044"/>
            <a:ext cx="11343407" cy="32778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9B7D492-9FB7-2AA6-8295-96CEFF981CB0}"/>
              </a:ext>
            </a:extLst>
          </p:cNvPr>
          <p:cNvSpPr txBox="1">
            <a:spLocks/>
          </p:cNvSpPr>
          <p:nvPr/>
        </p:nvSpPr>
        <p:spPr>
          <a:xfrm>
            <a:off x="613906" y="311367"/>
            <a:ext cx="9442534" cy="638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C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 trasladadas a otra institución 1 de enero – 31 de diciembre de 2021</a:t>
            </a:r>
            <a:endParaRPr lang="es-C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5040603-1429-943A-58B9-AC4C4B23C452}"/>
              </a:ext>
            </a:extLst>
          </p:cNvPr>
          <p:cNvSpPr txBox="1">
            <a:spLocks/>
          </p:cNvSpPr>
          <p:nvPr/>
        </p:nvSpPr>
        <p:spPr>
          <a:xfrm>
            <a:off x="1004349" y="4757577"/>
            <a:ext cx="10312400" cy="1101584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080" indent="0" algn="just">
              <a:lnSpc>
                <a:spcPct val="100000"/>
              </a:lnSpc>
              <a:spcBef>
                <a:spcPts val="530"/>
              </a:spcBef>
              <a:spcAft>
                <a:spcPts val="1800"/>
              </a:spcAft>
              <a:buNone/>
            </a:pP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Del total de PQRS tramitadas, se trasladaron  a otra entidad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972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 casos, correspondientes al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2%</a:t>
            </a:r>
            <a:r>
              <a:rPr lang="es-MX" sz="1600" b="1" spc="-5" dirty="0">
                <a:solidFill>
                  <a:srgbClr val="797979"/>
                </a:solidFill>
                <a:latin typeface="Arial"/>
                <a:cs typeface="Arial"/>
              </a:rPr>
              <a:t>.</a:t>
            </a:r>
            <a:r>
              <a:rPr lang="es-MX" sz="1600" b="1" spc="-5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Dentro de los casos trasladados, se encuentran los tres (3) relacionados con la Ley de Transparencia.</a:t>
            </a:r>
          </a:p>
          <a:p>
            <a:pPr marL="12700" marR="5080" algn="just">
              <a:lnSpc>
                <a:spcPct val="100000"/>
              </a:lnSpc>
              <a:spcBef>
                <a:spcPts val="530"/>
              </a:spcBef>
              <a:spcAft>
                <a:spcPts val="1800"/>
              </a:spcAft>
            </a:pPr>
            <a:endParaRPr lang="es-MX" sz="1600" spc="-5" dirty="0">
              <a:solidFill>
                <a:srgbClr val="797979"/>
              </a:solidFill>
              <a:latin typeface="Arial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0ADE6BF-67AF-F40E-7579-03F05273C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18" y="1124744"/>
            <a:ext cx="5412478" cy="335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CC1573E-0D54-9BF9-8DC4-ACD8EBDD8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0"/>
          <a:stretch/>
        </p:blipFill>
        <p:spPr>
          <a:xfrm>
            <a:off x="456572" y="324044"/>
            <a:ext cx="11343407" cy="32778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26733E3-9465-63BF-A1F4-0445600666FE}"/>
              </a:ext>
            </a:extLst>
          </p:cNvPr>
          <p:cNvSpPr txBox="1">
            <a:spLocks/>
          </p:cNvSpPr>
          <p:nvPr/>
        </p:nvSpPr>
        <p:spPr>
          <a:xfrm>
            <a:off x="613906" y="311367"/>
            <a:ext cx="9802573" cy="6381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s-C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de respuesta a las PQRS 1 de enero – 31 de diciembre de 2021</a:t>
            </a:r>
            <a:endParaRPr lang="es-C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1A14E4-2FB6-D3F9-413D-B183EBEE6525}"/>
              </a:ext>
            </a:extLst>
          </p:cNvPr>
          <p:cNvSpPr txBox="1"/>
          <p:nvPr/>
        </p:nvSpPr>
        <p:spPr>
          <a:xfrm>
            <a:off x="1115091" y="1632056"/>
            <a:ext cx="4980909" cy="1633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just">
              <a:spcBef>
                <a:spcPts val="530"/>
              </a:spcBef>
            </a:pP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Durante el 2021, el tiempo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de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respuesta a las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PQRS, fue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de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8,35 días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en promedio. </a:t>
            </a:r>
          </a:p>
          <a:p>
            <a:pPr marL="12700" marR="5080" algn="just">
              <a:spcBef>
                <a:spcPts val="530"/>
              </a:spcBef>
            </a:pP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Revisados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por nivel </a:t>
            </a:r>
            <a:r>
              <a:rPr lang="es-MX" sz="1600" spc="-10" dirty="0">
                <a:solidFill>
                  <a:srgbClr val="797979"/>
                </a:solidFill>
                <a:latin typeface="Arial"/>
                <a:cs typeface="Arial"/>
              </a:rPr>
              <a:t>de 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atención, se evidencia que los casos gestionados en primer nivel se  atendieron en un término promedio de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2,25 días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y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los demás, en </a:t>
            </a:r>
            <a:r>
              <a:rPr lang="es-MX" sz="1600" dirty="0">
                <a:solidFill>
                  <a:srgbClr val="797979"/>
                </a:solidFill>
                <a:latin typeface="Arial"/>
                <a:cs typeface="Arial"/>
              </a:rPr>
              <a:t>un tiempo </a:t>
            </a:r>
            <a:r>
              <a:rPr lang="es-MX" sz="1600" spc="-5" dirty="0">
                <a:solidFill>
                  <a:srgbClr val="797979"/>
                </a:solidFill>
                <a:latin typeface="Arial"/>
                <a:cs typeface="Arial"/>
              </a:rPr>
              <a:t>promedio de </a:t>
            </a:r>
            <a:r>
              <a:rPr lang="es-MX" sz="1600" b="1" spc="-5" dirty="0">
                <a:solidFill>
                  <a:srgbClr val="399380"/>
                </a:solidFill>
                <a:latin typeface="Arial"/>
                <a:cs typeface="Arial"/>
              </a:rPr>
              <a:t>11,75 días.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29DFE01-1DE9-3086-7040-E1B010046B25}"/>
              </a:ext>
            </a:extLst>
          </p:cNvPr>
          <p:cNvSpPr txBox="1"/>
          <p:nvPr/>
        </p:nvSpPr>
        <p:spPr>
          <a:xfrm>
            <a:off x="6818911" y="4869160"/>
            <a:ext cx="3942825" cy="721993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 algn="just">
              <a:lnSpc>
                <a:spcPts val="1730"/>
              </a:lnSpc>
              <a:spcBef>
                <a:spcPts val="985"/>
              </a:spcBef>
            </a:pP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En particular, las PQRS clasificadas como Ley 1712 de 2014 se  respondieron en un plazo promedio de </a:t>
            </a:r>
            <a:r>
              <a:rPr lang="es-CO" sz="1600" b="1" spc="-5" dirty="0">
                <a:solidFill>
                  <a:srgbClr val="399380"/>
                </a:solidFill>
                <a:latin typeface="Arial"/>
                <a:cs typeface="Arial"/>
              </a:rPr>
              <a:t>7,33 </a:t>
            </a:r>
            <a:r>
              <a:rPr sz="1600" b="1" spc="-5" dirty="0">
                <a:solidFill>
                  <a:srgbClr val="399380"/>
                </a:solidFill>
                <a:latin typeface="Arial"/>
                <a:cs typeface="Arial"/>
              </a:rPr>
              <a:t>días</a:t>
            </a:r>
            <a:r>
              <a:rPr sz="1600" spc="-5" dirty="0">
                <a:solidFill>
                  <a:srgbClr val="797979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EE4494-9AF3-0EDA-32A2-27AC37987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1175395"/>
            <a:ext cx="4700423" cy="31701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61BC60-43F6-DC27-7490-B85D44860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51" y="4345590"/>
            <a:ext cx="5291787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22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80B02CE-5FE7-54A9-310B-0DC0AC9F8C72}"/>
              </a:ext>
            </a:extLst>
          </p:cNvPr>
          <p:cNvSpPr txBox="1"/>
          <p:nvPr/>
        </p:nvSpPr>
        <p:spPr>
          <a:xfrm>
            <a:off x="767408" y="1145128"/>
            <a:ext cx="9666395" cy="26199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15"/>
              </a:spcBef>
            </a:pPr>
            <a:r>
              <a:rPr lang="es-CO" sz="1600" spc="-5" dirty="0">
                <a:solidFill>
                  <a:srgbClr val="797979"/>
                </a:solidFill>
                <a:latin typeface="+mj-lt"/>
                <a:cs typeface="Arial"/>
              </a:rPr>
              <a:t>Los tres (3) casos relacionados con la L</a:t>
            </a:r>
            <a:r>
              <a:rPr lang="es-MX" sz="1600" spc="-5" dirty="0" err="1">
                <a:solidFill>
                  <a:srgbClr val="797979"/>
                </a:solidFill>
                <a:latin typeface="+mj-lt"/>
                <a:cs typeface="Arial"/>
              </a:rPr>
              <a:t>ey</a:t>
            </a:r>
            <a:r>
              <a:rPr lang="es-MX" sz="1600" spc="-5" dirty="0">
                <a:solidFill>
                  <a:srgbClr val="797979"/>
                </a:solidFill>
                <a:latin typeface="+mj-lt"/>
                <a:cs typeface="Arial"/>
              </a:rPr>
              <a:t> 1712 de 2014 o Ley de Transparencia,  fueron trasladados por competencia.</a:t>
            </a:r>
            <a:endParaRPr lang="es-CO" sz="2800" i="1" spc="-5" dirty="0">
              <a:solidFill>
                <a:srgbClr val="797979"/>
              </a:solidFill>
              <a:latin typeface="Arial"/>
              <a:cs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D86E337-3925-6AB3-D481-225C43D1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0"/>
          <a:stretch/>
        </p:blipFill>
        <p:spPr>
          <a:xfrm>
            <a:off x="456572" y="324044"/>
            <a:ext cx="11343407" cy="327782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3CF6A7F-298D-7EDB-F78D-C52CB7CA70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6801" y="61985"/>
            <a:ext cx="10515600" cy="851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C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 </a:t>
            </a:r>
            <a:r>
              <a:rPr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las que se negó el  acceso a la información</a:t>
            </a:r>
          </a:p>
        </p:txBody>
      </p:sp>
    </p:spTree>
    <p:extLst>
      <p:ext uri="{BB962C8B-B14F-4D97-AF65-F5344CB8AC3E}">
        <p14:creationId xmlns:p14="http://schemas.microsoft.com/office/powerpoint/2010/main" val="3936689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14137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Ecopetrol 2023 Vf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Ecopetrol 2023 Vf" id="{AD2059E7-592E-464E-A3F3-D7D8A9FDB020}" vid="{1374FB74-B16C-4CC2-9D13-00C5336643F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28f3bf5-2819-484f-bea7-c67f27232f89">
      <Terms xmlns="http://schemas.microsoft.com/office/infopath/2007/PartnerControls"/>
    </lcf76f155ced4ddcb4097134ff3c332f>
    <TaxCatchAll xmlns="b8503ece-4fc1-471a-af64-d18ed0eb2fb5" xsi:nil="true"/>
    <SharedWithUsers xmlns="b8503ece-4fc1-471a-af64-d18ed0eb2fb5">
      <UserInfo>
        <DisplayName>Solangie Michell Contreras Ruiz (SGI SAS)</DisplayName>
        <AccountId>1946</AccountId>
        <AccountType/>
      </UserInfo>
      <UserInfo>
        <DisplayName>Yessica Paola Beltran Cabezas (Empresa contratista)</DisplayName>
        <AccountId>1753</AccountId>
        <AccountType/>
      </UserInfo>
      <UserInfo>
        <DisplayName>Jenny Maritza Pava Garcia (Servicios Integrales Geologicos s.a.s)</DisplayName>
        <AccountId>3042</AccountId>
        <AccountType/>
      </UserInfo>
      <UserInfo>
        <DisplayName>Cenedy Patricia Lopez Aguilar (SGI SAS)</DisplayName>
        <AccountId>57</AccountId>
        <AccountType/>
      </UserInfo>
      <UserInfo>
        <DisplayName>Sandra Marcela Silva Garzon (SGI SAS)</DisplayName>
        <AccountId>186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B73E571FB3A74A898C4AE194B763A1" ma:contentTypeVersion="15" ma:contentTypeDescription="Crear nuevo documento." ma:contentTypeScope="" ma:versionID="22ba6ba63b21c54b7d94f229d03fb780">
  <xsd:schema xmlns:xsd="http://www.w3.org/2001/XMLSchema" xmlns:xs="http://www.w3.org/2001/XMLSchema" xmlns:p="http://schemas.microsoft.com/office/2006/metadata/properties" xmlns:ns2="a28f3bf5-2819-484f-bea7-c67f27232f89" xmlns:ns3="b8503ece-4fc1-471a-af64-d18ed0eb2fb5" targetNamespace="http://schemas.microsoft.com/office/2006/metadata/properties" ma:root="true" ma:fieldsID="19f3d8b6ded418243da4676a515795cc" ns2:_="" ns3:_="">
    <xsd:import namespace="a28f3bf5-2819-484f-bea7-c67f27232f89"/>
    <xsd:import namespace="b8503ece-4fc1-471a-af64-d18ed0eb2f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f3bf5-2819-484f-bea7-c67f27232f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4192beb2-35a5-4af4-a5ae-50acbeb4e6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03ece-4fc1-471a-af64-d18ed0eb2f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63b63ee-ea2a-48aa-adee-1bdb5287cf12}" ma:internalName="TaxCatchAll" ma:showField="CatchAllData" ma:web="b8503ece-4fc1-471a-af64-d18ed0eb2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5651C3-9DE1-4B2F-9B9E-1ADFB308F7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84C74A-12B1-49FE-9E0A-94B4000A96EC}">
  <ds:schemaRefs>
    <ds:schemaRef ds:uri="http://purl.org/dc/elements/1.1/"/>
    <ds:schemaRef ds:uri="http://schemas.microsoft.com/office/2006/documentManagement/types"/>
    <ds:schemaRef ds:uri="b8503ece-4fc1-471a-af64-d18ed0eb2fb5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a28f3bf5-2819-484f-bea7-c67f27232f89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77AEBAD-7B11-4FB5-BAF1-377C4E4B0E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8f3bf5-2819-484f-bea7-c67f27232f89"/>
    <ds:schemaRef ds:uri="b8503ece-4fc1-471a-af64-d18ed0eb2f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4305987-cf78-4f93-9d64-bf18af65397b}" enabled="0" method="" siteId="{a4305987-cf78-4f93-9d64-bf18af6539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19216</TotalTime>
  <Words>279</Words>
  <Application>Microsoft Office PowerPoint</Application>
  <PresentationFormat>Panorámica</PresentationFormat>
  <Paragraphs>17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Plantilla Ecopetrol 2023 Vf</vt:lpstr>
      <vt:lpstr>Ley de Transparencia (1712 de 2014) Atención de PQRS </vt:lpstr>
      <vt:lpstr>Presentación de PowerPoint</vt:lpstr>
      <vt:lpstr>Presentación de PowerPoint</vt:lpstr>
      <vt:lpstr>Presentación de PowerPoint</vt:lpstr>
      <vt:lpstr>PQRS en las que se negó el  acceso a la información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de presentaciones</dc:title>
  <dc:creator>Rafael Andres Mulett Diaz</dc:creator>
  <cp:lastModifiedBy>Adriana Maria Rojas Galindo</cp:lastModifiedBy>
  <cp:revision>346</cp:revision>
  <dcterms:created xsi:type="dcterms:W3CDTF">2018-02-06T20:48:36Z</dcterms:created>
  <dcterms:modified xsi:type="dcterms:W3CDTF">2024-10-31T19:26:30Z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0x0101009EB73E571FB3A74A898C4AE194B763A1</vt:lpwstr>
  </property>
  <property fmtid="{D5CDD505-2E9C-101B-9397-08002B2CF9AE}" pid="3" name="MediaServiceImageTags">
    <vt:lpwstr/>
  </property>
</Properties>
</file>