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66" r:id="rId5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37"/>
    <a:srgbClr val="CBD300"/>
    <a:srgbClr val="ED7703"/>
    <a:srgbClr val="FFDD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DEDE4-5898-400F-A4D5-D32CD96C8A10}" v="2" dt="2020-11-26T16:05:31.300"/>
    <p1510:client id="{FB5F8070-629E-0A11-81CA-A57E1C5E278D}" v="7" dt="2020-11-26T14:34:15.82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Relationship Id="rId6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us Alonso Lasso Lozano" userId="S::jesus.lasso@ecopetrol.com.co::6d9b906e-4858-4412-a42c-3554616aad95" providerId="AD" clId="Web-{FB5F8070-629E-0A11-81CA-A57E1C5E278D}"/>
    <pc:docChg chg="modSld">
      <pc:chgData name="Jesus Alonso Lasso Lozano" userId="S::jesus.lasso@ecopetrol.com.co::6d9b906e-4858-4412-a42c-3554616aad95" providerId="AD" clId="Web-{FB5F8070-629E-0A11-81CA-A57E1C5E278D}" dt="2020-11-26T14:34:15.828" v="6" actId="20577"/>
      <pc:docMkLst>
        <pc:docMk/>
      </pc:docMkLst>
      <pc:sldChg chg="modSp">
        <pc:chgData name="Jesus Alonso Lasso Lozano" userId="S::jesus.lasso@ecopetrol.com.co::6d9b906e-4858-4412-a42c-3554616aad95" providerId="AD" clId="Web-{FB5F8070-629E-0A11-81CA-A57E1C5E278D}" dt="2020-11-26T14:34:15.828" v="5" actId="20577"/>
        <pc:sldMkLst>
          <pc:docMk/>
          <pc:sldMk cId="91963819" sldId="358"/>
        </pc:sldMkLst>
        <pc:spChg chg="mod">
          <ac:chgData name="Jesus Alonso Lasso Lozano" userId="S::jesus.lasso@ecopetrol.com.co::6d9b906e-4858-4412-a42c-3554616aad95" providerId="AD" clId="Web-{FB5F8070-629E-0A11-81CA-A57E1C5E278D}" dt="2020-11-26T14:34:15.828" v="5" actId="20577"/>
          <ac:spMkLst>
            <pc:docMk/>
            <pc:sldMk cId="91963819" sldId="358"/>
            <ac:spMk id="2" creationId="{00000000-0000-0000-0000-000000000000}"/>
          </ac:spMkLst>
        </pc:spChg>
      </pc:sldChg>
    </pc:docChg>
  </pc:docChgLst>
  <pc:docChgLst>
    <pc:chgData name="Jesus Alonso Lasso Lozano" userId="6d9b906e-4858-4412-a42c-3554616aad95" providerId="ADAL" clId="{7C385FA9-8655-4653-8730-A23C82E7D418}"/>
    <pc:docChg chg="undo custSel addSld modSld">
      <pc:chgData name="Jesus Alonso Lasso Lozano" userId="6d9b906e-4858-4412-a42c-3554616aad95" providerId="ADAL" clId="{7C385FA9-8655-4653-8730-A23C82E7D418}" dt="2020-10-05T15:04:38.376" v="977" actId="1076"/>
      <pc:docMkLst>
        <pc:docMk/>
      </pc:docMkLst>
      <pc:sldChg chg="addSp modSp">
        <pc:chgData name="Jesus Alonso Lasso Lozano" userId="6d9b906e-4858-4412-a42c-3554616aad95" providerId="ADAL" clId="{7C385FA9-8655-4653-8730-A23C82E7D418}" dt="2020-10-05T14:41:41.493" v="145" actId="403"/>
        <pc:sldMkLst>
          <pc:docMk/>
          <pc:sldMk cId="988729949" sldId="266"/>
        </pc:sldMkLst>
        <pc:spChg chg="add mod">
          <ac:chgData name="Jesus Alonso Lasso Lozano" userId="6d9b906e-4858-4412-a42c-3554616aad95" providerId="ADAL" clId="{7C385FA9-8655-4653-8730-A23C82E7D418}" dt="2020-10-05T14:41:41.493" v="145" actId="403"/>
          <ac:spMkLst>
            <pc:docMk/>
            <pc:sldMk cId="988729949" sldId="266"/>
            <ac:spMk id="2" creationId="{64036C3D-2F65-4081-8D75-3ECE6CD5F6C6}"/>
          </ac:spMkLst>
        </pc:spChg>
      </pc:sldChg>
      <pc:sldChg chg="addSp modSp">
        <pc:chgData name="Jesus Alonso Lasso Lozano" userId="6d9b906e-4858-4412-a42c-3554616aad95" providerId="ADAL" clId="{7C385FA9-8655-4653-8730-A23C82E7D418}" dt="2020-10-05T14:43:53.588" v="177" actId="14100"/>
        <pc:sldMkLst>
          <pc:docMk/>
          <pc:sldMk cId="575215737" sldId="267"/>
        </pc:sldMkLst>
        <pc:spChg chg="add mod">
          <ac:chgData name="Jesus Alonso Lasso Lozano" userId="6d9b906e-4858-4412-a42c-3554616aad95" providerId="ADAL" clId="{7C385FA9-8655-4653-8730-A23C82E7D418}" dt="2020-10-05T14:43:53.588" v="177" actId="14100"/>
          <ac:spMkLst>
            <pc:docMk/>
            <pc:sldMk cId="575215737" sldId="267"/>
            <ac:spMk id="31" creationId="{69D86D0B-A23B-46DC-BDC7-5221D53AE141}"/>
          </ac:spMkLst>
        </pc:spChg>
      </pc:sldChg>
      <pc:sldChg chg="addSp modSp">
        <pc:chgData name="Jesus Alonso Lasso Lozano" userId="6d9b906e-4858-4412-a42c-3554616aad95" providerId="ADAL" clId="{7C385FA9-8655-4653-8730-A23C82E7D418}" dt="2020-10-05T15:03:22.396" v="974" actId="207"/>
        <pc:sldMkLst>
          <pc:docMk/>
          <pc:sldMk cId="130869470" sldId="469"/>
        </pc:sldMkLst>
        <pc:spChg chg="add mod">
          <ac:chgData name="Jesus Alonso Lasso Lozano" userId="6d9b906e-4858-4412-a42c-3554616aad95" providerId="ADAL" clId="{7C385FA9-8655-4653-8730-A23C82E7D418}" dt="2020-10-05T14:52:29.218" v="516" actId="1076"/>
          <ac:spMkLst>
            <pc:docMk/>
            <pc:sldMk cId="130869470" sldId="469"/>
            <ac:spMk id="2" creationId="{E353F4DE-4EA1-48FA-B8B2-CF912E07DAE5}"/>
          </ac:spMkLst>
        </pc:spChg>
        <pc:spChg chg="mod">
          <ac:chgData name="Jesus Alonso Lasso Lozano" userId="6d9b906e-4858-4412-a42c-3554616aad95" providerId="ADAL" clId="{7C385FA9-8655-4653-8730-A23C82E7D418}" dt="2020-10-05T15:03:22.396" v="974" actId="207"/>
          <ac:spMkLst>
            <pc:docMk/>
            <pc:sldMk cId="130869470" sldId="469"/>
            <ac:spMk id="11" creationId="{00000000-0000-0000-0000-000000000000}"/>
          </ac:spMkLst>
        </pc:spChg>
        <pc:spChg chg="mod">
          <ac:chgData name="Jesus Alonso Lasso Lozano" userId="6d9b906e-4858-4412-a42c-3554616aad95" providerId="ADAL" clId="{7C385FA9-8655-4653-8730-A23C82E7D418}" dt="2020-10-05T14:52:09.131" v="501" actId="207"/>
          <ac:spMkLst>
            <pc:docMk/>
            <pc:sldMk cId="130869470" sldId="469"/>
            <ac:spMk id="41" creationId="{00000000-0000-0000-0000-000000000000}"/>
          </ac:spMkLst>
        </pc:spChg>
      </pc:sldChg>
      <pc:sldChg chg="addSp modSp">
        <pc:chgData name="Jesus Alonso Lasso Lozano" userId="6d9b906e-4858-4412-a42c-3554616aad95" providerId="ADAL" clId="{7C385FA9-8655-4653-8730-A23C82E7D418}" dt="2020-10-05T14:49:27.380" v="393" actId="14100"/>
        <pc:sldMkLst>
          <pc:docMk/>
          <pc:sldMk cId="2777684792" sldId="500"/>
        </pc:sldMkLst>
        <pc:spChg chg="add mod">
          <ac:chgData name="Jesus Alonso Lasso Lozano" userId="6d9b906e-4858-4412-a42c-3554616aad95" providerId="ADAL" clId="{7C385FA9-8655-4653-8730-A23C82E7D418}" dt="2020-10-05T14:49:27.380" v="393" actId="14100"/>
          <ac:spMkLst>
            <pc:docMk/>
            <pc:sldMk cId="2777684792" sldId="500"/>
            <ac:spMk id="2" creationId="{6EEAA90C-4C7C-4D69-9F14-DC81896E8A73}"/>
          </ac:spMkLst>
        </pc:spChg>
      </pc:sldChg>
      <pc:sldChg chg="addSp modSp">
        <pc:chgData name="Jesus Alonso Lasso Lozano" userId="6d9b906e-4858-4412-a42c-3554616aad95" providerId="ADAL" clId="{7C385FA9-8655-4653-8730-A23C82E7D418}" dt="2020-10-05T14:53:46.804" v="569" actId="20577"/>
        <pc:sldMkLst>
          <pc:docMk/>
          <pc:sldMk cId="2821828498" sldId="503"/>
        </pc:sldMkLst>
        <pc:spChg chg="add mod">
          <ac:chgData name="Jesus Alonso Lasso Lozano" userId="6d9b906e-4858-4412-a42c-3554616aad95" providerId="ADAL" clId="{7C385FA9-8655-4653-8730-A23C82E7D418}" dt="2020-10-05T14:53:46.804" v="569" actId="20577"/>
          <ac:spMkLst>
            <pc:docMk/>
            <pc:sldMk cId="2821828498" sldId="503"/>
            <ac:spMk id="2" creationId="{032723B8-47C6-4356-95FB-9C6F457AB1AE}"/>
          </ac:spMkLst>
        </pc:spChg>
      </pc:sldChg>
      <pc:sldChg chg="addSp modSp">
        <pc:chgData name="Jesus Alonso Lasso Lozano" userId="6d9b906e-4858-4412-a42c-3554616aad95" providerId="ADAL" clId="{7C385FA9-8655-4653-8730-A23C82E7D418}" dt="2020-10-05T15:04:38.376" v="977" actId="1076"/>
        <pc:sldMkLst>
          <pc:docMk/>
          <pc:sldMk cId="2086102721" sldId="520"/>
        </pc:sldMkLst>
        <pc:spChg chg="add mod">
          <ac:chgData name="Jesus Alonso Lasso Lozano" userId="6d9b906e-4858-4412-a42c-3554616aad95" providerId="ADAL" clId="{7C385FA9-8655-4653-8730-A23C82E7D418}" dt="2020-10-05T15:04:38.376" v="977" actId="1076"/>
          <ac:spMkLst>
            <pc:docMk/>
            <pc:sldMk cId="2086102721" sldId="520"/>
            <ac:spMk id="6" creationId="{A1655468-8610-4035-A247-C40233192BDF}"/>
          </ac:spMkLst>
        </pc:spChg>
        <pc:graphicFrameChg chg="mod modGraphic">
          <ac:chgData name="Jesus Alonso Lasso Lozano" userId="6d9b906e-4858-4412-a42c-3554616aad95" providerId="ADAL" clId="{7C385FA9-8655-4653-8730-A23C82E7D418}" dt="2020-10-05T14:57:06.126" v="864" actId="2165"/>
          <ac:graphicFrameMkLst>
            <pc:docMk/>
            <pc:sldMk cId="2086102721" sldId="520"/>
            <ac:graphicFrameMk id="5" creationId="{00000000-0000-0000-0000-000000000000}"/>
          </ac:graphicFrameMkLst>
        </pc:graphicFrameChg>
      </pc:sldChg>
      <pc:sldChg chg="addSp modSp">
        <pc:chgData name="Jesus Alonso Lasso Lozano" userId="6d9b906e-4858-4412-a42c-3554616aad95" providerId="ADAL" clId="{7C385FA9-8655-4653-8730-A23C82E7D418}" dt="2020-10-05T14:46:46.230" v="263" actId="122"/>
        <pc:sldMkLst>
          <pc:docMk/>
          <pc:sldMk cId="2677997036" sldId="2973"/>
        </pc:sldMkLst>
        <pc:spChg chg="add mod">
          <ac:chgData name="Jesus Alonso Lasso Lozano" userId="6d9b906e-4858-4412-a42c-3554616aad95" providerId="ADAL" clId="{7C385FA9-8655-4653-8730-A23C82E7D418}" dt="2020-10-05T14:46:46.230" v="263" actId="122"/>
          <ac:spMkLst>
            <pc:docMk/>
            <pc:sldMk cId="2677997036" sldId="2973"/>
            <ac:spMk id="2" creationId="{77BFE01A-6536-44A6-A205-15EBD23E4FAA}"/>
          </ac:spMkLst>
        </pc:spChg>
      </pc:sldChg>
      <pc:sldChg chg="delSp modSp add">
        <pc:chgData name="Jesus Alonso Lasso Lozano" userId="6d9b906e-4858-4412-a42c-3554616aad95" providerId="ADAL" clId="{7C385FA9-8655-4653-8730-A23C82E7D418}" dt="2020-10-05T15:04:27.698" v="976" actId="14100"/>
        <pc:sldMkLst>
          <pc:docMk/>
          <pc:sldMk cId="2593593447" sldId="2979"/>
        </pc:sldMkLst>
        <pc:spChg chg="del mod">
          <ac:chgData name="Jesus Alonso Lasso Lozano" userId="6d9b906e-4858-4412-a42c-3554616aad95" providerId="ADAL" clId="{7C385FA9-8655-4653-8730-A23C82E7D418}" dt="2020-10-05T15:04:23.633" v="975" actId="478"/>
          <ac:spMkLst>
            <pc:docMk/>
            <pc:sldMk cId="2593593447" sldId="2979"/>
            <ac:spMk id="6" creationId="{A1655468-8610-4035-A247-C40233192BDF}"/>
          </ac:spMkLst>
        </pc:spChg>
        <pc:graphicFrameChg chg="modGraphic">
          <ac:chgData name="Jesus Alonso Lasso Lozano" userId="6d9b906e-4858-4412-a42c-3554616aad95" providerId="ADAL" clId="{7C385FA9-8655-4653-8730-A23C82E7D418}" dt="2020-10-05T15:04:27.698" v="976" actId="14100"/>
          <ac:graphicFrameMkLst>
            <pc:docMk/>
            <pc:sldMk cId="2593593447" sldId="2979"/>
            <ac:graphicFrameMk id="5" creationId="{00000000-0000-0000-0000-000000000000}"/>
          </ac:graphicFrameMkLst>
        </pc:graphicFrameChg>
      </pc:sldChg>
    </pc:docChg>
  </pc:docChgLst>
  <pc:docChgLst>
    <pc:chgData name="Diana Maria Lopez Alvarez" userId="99db3220-0fb5-4bfb-a5c3-45e7a6209f5a" providerId="ADAL" clId="{653DEDE4-5898-400F-A4D5-D32CD96C8A10}"/>
    <pc:docChg chg="undo modSld">
      <pc:chgData name="Diana Maria Lopez Alvarez" userId="99db3220-0fb5-4bfb-a5c3-45e7a6209f5a" providerId="ADAL" clId="{653DEDE4-5898-400F-A4D5-D32CD96C8A10}" dt="2020-11-26T16:05:31.300" v="1" actId="1076"/>
      <pc:docMkLst>
        <pc:docMk/>
      </pc:docMkLst>
      <pc:sldChg chg="modSp">
        <pc:chgData name="Diana Maria Lopez Alvarez" userId="99db3220-0fb5-4bfb-a5c3-45e7a6209f5a" providerId="ADAL" clId="{653DEDE4-5898-400F-A4D5-D32CD96C8A10}" dt="2020-11-26T16:05:31.300" v="1" actId="1076"/>
        <pc:sldMkLst>
          <pc:docMk/>
          <pc:sldMk cId="2995573664" sldId="501"/>
        </pc:sldMkLst>
        <pc:spChg chg="mod">
          <ac:chgData name="Diana Maria Lopez Alvarez" userId="99db3220-0fb5-4bfb-a5c3-45e7a6209f5a" providerId="ADAL" clId="{653DEDE4-5898-400F-A4D5-D32CD96C8A10}" dt="2020-11-26T16:05:31.300" v="1" actId="1076"/>
          <ac:spMkLst>
            <pc:docMk/>
            <pc:sldMk cId="2995573664" sldId="50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CFD1FB-B3AA-4987-BF9C-1CD90C852CBF}" type="datetimeFigureOut">
              <a:rPr lang="es-CO" smtClean="0"/>
              <a:t>15/12/2020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7ADA86-EAE3-4B43-B9BF-619CADBF9F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5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DA86-EAE3-4B43-B9BF-619CADBF9FE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22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1100" y="1819277"/>
            <a:ext cx="7543800" cy="2387600"/>
          </a:xfrm>
        </p:spPr>
        <p:txBody>
          <a:bodyPr anchor="b"/>
          <a:lstStyle>
            <a:lvl1pPr algn="l">
              <a:lnSpc>
                <a:spcPts val="58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1100" y="4619626"/>
            <a:ext cx="50927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0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46088" y="327025"/>
            <a:ext cx="10514012" cy="6889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0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E71-5E9B-4DC5-A2CD-E0A9EF94A8D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15/12/2020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F89F-8EBF-499E-B106-46055D339A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9E71-5E9B-4DC5-A2CD-E0A9EF94A8D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15/12/2020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F89F-8EBF-499E-B106-46055D339A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0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25500" y="2219325"/>
            <a:ext cx="4178300" cy="86677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Contenido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6300" y="736600"/>
            <a:ext cx="4978400" cy="5440363"/>
          </a:xfrm>
        </p:spPr>
        <p:txBody>
          <a:bodyPr/>
          <a:lstStyle>
            <a:lvl1pPr>
              <a:lnSpc>
                <a:spcPts val="2800"/>
              </a:lnSpc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18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68425"/>
            <a:ext cx="10515600" cy="4283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38200" y="5915024"/>
            <a:ext cx="10515600" cy="365125"/>
          </a:xfrm>
        </p:spPr>
        <p:txBody>
          <a:bodyPr/>
          <a:lstStyle>
            <a:lvl1pPr algn="l">
              <a:defRPr sz="1000"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2400" cy="6381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22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26381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526381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365125"/>
          </a:xfrm>
        </p:spPr>
        <p:txBody>
          <a:bodyPr/>
          <a:lstStyle>
            <a:lvl1pPr algn="l">
              <a:defRPr sz="1000"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200" y="847725"/>
            <a:ext cx="5499100" cy="3787775"/>
          </a:xfrm>
        </p:spPr>
        <p:txBody>
          <a:bodyPr>
            <a:normAutofit/>
          </a:bodyPr>
          <a:lstStyle>
            <a:lvl1pPr>
              <a:lnSpc>
                <a:spcPts val="5200"/>
              </a:lnSpc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73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4025"/>
            <a:ext cx="8748712" cy="6889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50733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8200" y="24542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612" y="150733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612" y="24542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838200" y="6229350"/>
            <a:ext cx="10515600" cy="365125"/>
          </a:xfrm>
        </p:spPr>
        <p:txBody>
          <a:bodyPr/>
          <a:lstStyle>
            <a:lvl1pPr algn="l">
              <a:defRPr sz="1000"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4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10303624" y="6009"/>
            <a:ext cx="1929808" cy="683021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6300" y="1785257"/>
            <a:ext cx="4978400" cy="4565877"/>
          </a:xfrm>
        </p:spPr>
        <p:txBody>
          <a:bodyPr/>
          <a:lstStyle>
            <a:lvl1pPr>
              <a:lnSpc>
                <a:spcPts val="2800"/>
              </a:lnSpc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510D721-497F-2D4C-85A5-4C5A030A52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300" y="1785257"/>
            <a:ext cx="4978400" cy="4565877"/>
          </a:xfrm>
        </p:spPr>
        <p:txBody>
          <a:bodyPr/>
          <a:lstStyle>
            <a:lvl1pPr>
              <a:lnSpc>
                <a:spcPts val="2800"/>
              </a:lnSpc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38AFA97-92E8-F549-8283-130032E2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506866"/>
            <a:ext cx="8748712" cy="68897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12192000" cy="68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9E71-5E9B-4DC5-A2CD-E0A9EF94A8D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15/12/2020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F89F-8EBF-499E-B106-46055D339AA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76123" y="-66789"/>
            <a:ext cx="5319996" cy="11246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txBody>
          <a:bodyPr anchor="t"/>
          <a:lstStyle/>
          <a:p>
            <a:pPr algn="l"/>
            <a:r>
              <a:rPr lang="es-ES" sz="2800" b="1">
                <a:solidFill>
                  <a:srgbClr val="004237"/>
                </a:solidFill>
                <a:ea typeface="+mj-ea"/>
                <a:cs typeface="+mj-cs"/>
              </a:rPr>
              <a:t>Estructura Organizacional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5560760" y="652713"/>
            <a:ext cx="1368425" cy="339726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sz="100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Junta Directiva </a:t>
            </a:r>
            <a:endParaRPr lang="es-ES" sz="100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934535" y="515029"/>
            <a:ext cx="1546225" cy="615094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sz="100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Comité Auditoría </a:t>
            </a:r>
          </a:p>
          <a:p>
            <a:pPr algn="ctr">
              <a:defRPr/>
            </a:pPr>
            <a:r>
              <a:rPr lang="es-CO" sz="100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Junta Directiva</a:t>
            </a:r>
            <a:endParaRPr lang="es-ES" sz="100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191885" y="2290502"/>
            <a:ext cx="1440000" cy="468000"/>
          </a:xfrm>
          <a:prstGeom prst="rect">
            <a:avLst/>
          </a:prstGeom>
          <a:solidFill>
            <a:srgbClr val="ED7703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Corporativa de Cumplimiento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9288084" y="2260357"/>
            <a:ext cx="1584000" cy="540000"/>
          </a:xfrm>
          <a:prstGeom prst="rect">
            <a:avLst/>
          </a:prstGeom>
          <a:solidFill>
            <a:srgbClr val="CBD300">
              <a:alpha val="69804"/>
            </a:srgbClr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</a:rPr>
              <a:t>Vicepresidencia de Desarrollo Sostenible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6780510" y="2260357"/>
            <a:ext cx="1584000" cy="540000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Jurídica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2168773" y="3647649"/>
            <a:ext cx="1332000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Vicepresidencia</a:t>
            </a:r>
          </a:p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Exploración</a:t>
            </a: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432233" y="3647649"/>
            <a:ext cx="1328108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de Desarrollo y Producción</a:t>
            </a: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428341" y="4278009"/>
            <a:ext cx="1332000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Vicepresidencia</a:t>
            </a:r>
          </a:p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de Refinación y Procesos Industriales</a:t>
            </a: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428341" y="4907406"/>
            <a:ext cx="1332000" cy="573599"/>
          </a:xfrm>
          <a:prstGeom prst="rect">
            <a:avLst/>
          </a:prstGeom>
          <a:solidFill>
            <a:srgbClr val="004237"/>
          </a:solidFill>
          <a:ln w="38100" algn="ctr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Vicepresidencia de Operaciones y Logística de Transporte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3369945" y="2901374"/>
            <a:ext cx="1692000" cy="504000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Comercial y de Mercadeo</a:t>
            </a:r>
          </a:p>
        </p:txBody>
      </p:sp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428341" y="5539257"/>
            <a:ext cx="1332000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Gerencia de Planeación Operativa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780510" y="4769440"/>
            <a:ext cx="1584000" cy="540000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</a:rPr>
              <a:t>Vicepresidencia Corporativa de Talento Humano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780510" y="1660696"/>
            <a:ext cx="1584000" cy="540000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Secretaria General y Soporte a Presidencia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5 Grupo"/>
          <p:cNvGrpSpPr/>
          <p:nvPr/>
        </p:nvGrpSpPr>
        <p:grpSpPr>
          <a:xfrm>
            <a:off x="5396119" y="5536472"/>
            <a:ext cx="3239963" cy="634636"/>
            <a:chOff x="5976156" y="5553237"/>
            <a:chExt cx="3239963" cy="634636"/>
          </a:xfrm>
        </p:grpSpPr>
        <p:sp>
          <p:nvSpPr>
            <p:cNvPr id="19" name="60 Rectángulo redondeado"/>
            <p:cNvSpPr/>
            <p:nvPr/>
          </p:nvSpPr>
          <p:spPr>
            <a:xfrm>
              <a:off x="5976156" y="5553237"/>
              <a:ext cx="3086318" cy="63463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C9D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" name="61 Rectángulo"/>
            <p:cNvSpPr/>
            <p:nvPr/>
          </p:nvSpPr>
          <p:spPr>
            <a:xfrm>
              <a:off x="6076169" y="5805648"/>
              <a:ext cx="214312" cy="144463"/>
            </a:xfrm>
            <a:prstGeom prst="rect">
              <a:avLst/>
            </a:prstGeom>
            <a:solidFill>
              <a:srgbClr val="ED7703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2926" tIns="41463" rIns="82926" bIns="41463"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endParaRPr lang="es-CO" sz="1200" b="1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62 Rectángulo redondeado"/>
            <p:cNvSpPr>
              <a:spLocks noChangeArrowheads="1"/>
            </p:cNvSpPr>
            <p:nvPr/>
          </p:nvSpPr>
          <p:spPr bwMode="auto">
            <a:xfrm>
              <a:off x="6315029" y="5827605"/>
              <a:ext cx="1312505" cy="247651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s-CO" sz="900" kern="0">
                  <a:solidFill>
                    <a:prstClr val="black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Área de Verificación y Control</a:t>
              </a:r>
            </a:p>
          </p:txBody>
        </p:sp>
        <p:sp>
          <p:nvSpPr>
            <p:cNvPr id="22" name="63 Rectángulo"/>
            <p:cNvSpPr/>
            <p:nvPr/>
          </p:nvSpPr>
          <p:spPr>
            <a:xfrm>
              <a:off x="7660494" y="5791361"/>
              <a:ext cx="223837" cy="144462"/>
            </a:xfrm>
            <a:prstGeom prst="rect">
              <a:avLst/>
            </a:prstGeom>
            <a:solidFill>
              <a:srgbClr val="004237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2926" tIns="41463" rIns="82926" bIns="41463"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endParaRPr lang="es-CO" sz="1200" b="1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64 Rectángulo redondeado"/>
            <p:cNvSpPr>
              <a:spLocks noChangeArrowheads="1"/>
            </p:cNvSpPr>
            <p:nvPr/>
          </p:nvSpPr>
          <p:spPr bwMode="auto">
            <a:xfrm>
              <a:off x="7903614" y="5739635"/>
              <a:ext cx="1312505" cy="251729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s-CO" sz="900" kern="0">
                  <a:solidFill>
                    <a:prstClr val="black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Áreas de Operación</a:t>
              </a:r>
            </a:p>
          </p:txBody>
        </p:sp>
        <p:sp>
          <p:nvSpPr>
            <p:cNvPr id="24" name="65 Rectángulo"/>
            <p:cNvSpPr/>
            <p:nvPr/>
          </p:nvSpPr>
          <p:spPr>
            <a:xfrm>
              <a:off x="6076169" y="5605623"/>
              <a:ext cx="214312" cy="144463"/>
            </a:xfrm>
            <a:prstGeom prst="rect">
              <a:avLst/>
            </a:prstGeom>
            <a:solidFill>
              <a:srgbClr val="CBD3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2926" tIns="41463" rIns="82926" bIns="41463"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endParaRPr lang="es-CO" sz="1200" b="1">
                <a:solidFill>
                  <a:prstClr val="white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66 Rectángulo redondeado"/>
            <p:cNvSpPr>
              <a:spLocks noChangeArrowheads="1"/>
            </p:cNvSpPr>
            <p:nvPr/>
          </p:nvSpPr>
          <p:spPr bwMode="auto">
            <a:xfrm>
              <a:off x="6320033" y="5553772"/>
              <a:ext cx="1168489" cy="221031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s-CO" sz="900" kern="0">
                  <a:solidFill>
                    <a:prstClr val="black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Áreas de Soporte</a:t>
              </a:r>
            </a:p>
          </p:txBody>
        </p:sp>
        <p:sp>
          <p:nvSpPr>
            <p:cNvPr id="26" name="67 Rectángulo"/>
            <p:cNvSpPr/>
            <p:nvPr/>
          </p:nvSpPr>
          <p:spPr>
            <a:xfrm>
              <a:off x="7660494" y="5607211"/>
              <a:ext cx="223837" cy="142875"/>
            </a:xfrm>
            <a:prstGeom prst="rect">
              <a:avLst/>
            </a:prstGeom>
            <a:solidFill>
              <a:srgbClr val="FFCC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2926" tIns="41463" rIns="82926" bIns="41463"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endParaRPr lang="es-CO" sz="1200" b="1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7" name="68 Rectángulo redondeado"/>
            <p:cNvSpPr>
              <a:spLocks noChangeArrowheads="1"/>
            </p:cNvSpPr>
            <p:nvPr/>
          </p:nvSpPr>
          <p:spPr bwMode="auto">
            <a:xfrm>
              <a:off x="7903614" y="5555058"/>
              <a:ext cx="1312505" cy="251729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s-CO" sz="900" kern="0">
                  <a:solidFill>
                    <a:prstClr val="black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Áreas Corporativas</a:t>
              </a:r>
            </a:p>
          </p:txBody>
        </p:sp>
      </p:grp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2168773" y="4278009"/>
            <a:ext cx="1332000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Vicepresidencia de </a:t>
            </a:r>
          </a:p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Proyectos y Perforación</a:t>
            </a: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9288084" y="1645857"/>
            <a:ext cx="1584000" cy="540000"/>
          </a:xfrm>
          <a:prstGeom prst="rect">
            <a:avLst/>
          </a:prstGeom>
          <a:solidFill>
            <a:srgbClr val="CBD300">
              <a:alpha val="69804"/>
            </a:srgbClr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</a:rPr>
              <a:t>Vicepresidencia de Abastecimiento y  Servicios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4191885" y="1597276"/>
            <a:ext cx="1440000" cy="468000"/>
          </a:xfrm>
          <a:prstGeom prst="rect">
            <a:avLst/>
          </a:prstGeom>
          <a:solidFill>
            <a:srgbClr val="ED7703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Gerencia Corporativa de Auditoria Interna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104 Forma"/>
          <p:cNvCxnSpPr>
            <a:cxnSpLocks noChangeShapeType="1"/>
            <a:stCxn id="6" idx="2"/>
            <a:endCxn id="30" idx="1"/>
          </p:cNvCxnSpPr>
          <p:nvPr/>
        </p:nvCxnSpPr>
        <p:spPr bwMode="auto">
          <a:xfrm rot="16200000" flipH="1">
            <a:off x="3599190" y="1238580"/>
            <a:ext cx="701153" cy="484237"/>
          </a:xfrm>
          <a:prstGeom prst="bentConnector2">
            <a:avLst/>
          </a:prstGeom>
          <a:noFill/>
          <a:ln w="3175">
            <a:solidFill>
              <a:srgbClr val="A6A6A6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168773" y="5545194"/>
            <a:ext cx="1359191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/>
          <a:p>
            <a:pPr algn="ctr">
              <a:lnSpc>
                <a:spcPct val="90000"/>
              </a:lnSpc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HSE</a:t>
            </a:r>
            <a:endParaRPr lang="es-ES" sz="1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534990" y="1084515"/>
            <a:ext cx="1368425" cy="391794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 b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PRESIDENCIA</a:t>
            </a:r>
            <a:endParaRPr lang="es-ES" sz="1000" b="1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780510" y="4118023"/>
            <a:ext cx="1584000" cy="540000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Digital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1123150" y="2894360"/>
            <a:ext cx="1692000" cy="488502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Ejecutiva Operativa</a:t>
            </a:r>
          </a:p>
        </p:txBody>
      </p:sp>
      <p:sp>
        <p:nvSpPr>
          <p:cNvPr id="44" name="Rectangle 62"/>
          <p:cNvSpPr>
            <a:spLocks noChangeArrowheads="1"/>
          </p:cNvSpPr>
          <p:nvPr/>
        </p:nvSpPr>
        <p:spPr bwMode="auto">
          <a:xfrm>
            <a:off x="6780510" y="2878610"/>
            <a:ext cx="1584000" cy="540000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Corporativa de Finanzas</a:t>
            </a:r>
            <a:endParaRPr lang="es-CO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61"/>
          <p:cNvSpPr>
            <a:spLocks noChangeArrowheads="1"/>
          </p:cNvSpPr>
          <p:nvPr/>
        </p:nvSpPr>
        <p:spPr bwMode="auto">
          <a:xfrm>
            <a:off x="2168773" y="4927891"/>
            <a:ext cx="1332000" cy="53262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Centro de Innovación y Tecnología ICP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6780510" y="3490673"/>
            <a:ext cx="1584000" cy="540000"/>
          </a:xfrm>
          <a:prstGeom prst="rect">
            <a:avLst/>
          </a:prstGeom>
          <a:solidFill>
            <a:srgbClr val="FFDD00"/>
          </a:solidFill>
          <a:ln w="2857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2443" tIns="41463" rIns="42443" bIns="41463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Corporativa de Estrategia y Nuevos Negocios</a:t>
            </a:r>
            <a:endParaRPr lang="es-ES" sz="10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4480760" y="837038"/>
            <a:ext cx="1080000" cy="0"/>
          </a:xfrm>
          <a:prstGeom prst="line">
            <a:avLst/>
          </a:prstGeom>
          <a:noFill/>
          <a:ln w="3175">
            <a:solidFill>
              <a:srgbClr val="A6A6A6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ector angular 56"/>
          <p:cNvCxnSpPr>
            <a:stCxn id="17" idx="3"/>
            <a:endCxn id="5" idx="3"/>
          </p:cNvCxnSpPr>
          <p:nvPr/>
        </p:nvCxnSpPr>
        <p:spPr>
          <a:xfrm flipH="1" flipV="1">
            <a:off x="6929185" y="822576"/>
            <a:ext cx="1435325" cy="1108120"/>
          </a:xfrm>
          <a:prstGeom prst="bentConnector3">
            <a:avLst>
              <a:gd name="adj1" fmla="val -15927"/>
            </a:avLst>
          </a:prstGeom>
          <a:noFill/>
          <a:ln w="3175">
            <a:solidFill>
              <a:srgbClr val="A6A6A6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Conector angular 2"/>
          <p:cNvCxnSpPr>
            <a:stCxn id="37" idx="2"/>
            <a:endCxn id="30" idx="3"/>
          </p:cNvCxnSpPr>
          <p:nvPr/>
        </p:nvCxnSpPr>
        <p:spPr>
          <a:xfrm rot="5400000">
            <a:off x="5748061" y="1360133"/>
            <a:ext cx="354967" cy="58731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/>
          <p:cNvCxnSpPr>
            <a:stCxn id="37" idx="2"/>
            <a:endCxn id="17" idx="1"/>
          </p:cNvCxnSpPr>
          <p:nvPr/>
        </p:nvCxnSpPr>
        <p:spPr>
          <a:xfrm rot="16200000" flipH="1">
            <a:off x="6272663" y="1422848"/>
            <a:ext cx="454387" cy="5613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r 67"/>
          <p:cNvCxnSpPr>
            <a:endCxn id="7" idx="3"/>
          </p:cNvCxnSpPr>
          <p:nvPr/>
        </p:nvCxnSpPr>
        <p:spPr>
          <a:xfrm rot="5400000">
            <a:off x="5469345" y="1774644"/>
            <a:ext cx="912398" cy="58731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r 69"/>
          <p:cNvCxnSpPr>
            <a:stCxn id="37" idx="2"/>
            <a:endCxn id="9" idx="1"/>
          </p:cNvCxnSpPr>
          <p:nvPr/>
        </p:nvCxnSpPr>
        <p:spPr>
          <a:xfrm rot="16200000" flipH="1">
            <a:off x="5972832" y="1722679"/>
            <a:ext cx="1054048" cy="5613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37" idx="2"/>
            <a:endCxn id="44" idx="1"/>
          </p:cNvCxnSpPr>
          <p:nvPr/>
        </p:nvCxnSpPr>
        <p:spPr>
          <a:xfrm rot="16200000" flipH="1">
            <a:off x="5663706" y="2031805"/>
            <a:ext cx="1672301" cy="5613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r 73"/>
          <p:cNvCxnSpPr>
            <a:stCxn id="37" idx="2"/>
            <a:endCxn id="50" idx="1"/>
          </p:cNvCxnSpPr>
          <p:nvPr/>
        </p:nvCxnSpPr>
        <p:spPr>
          <a:xfrm rot="16200000" flipH="1">
            <a:off x="5357674" y="2337837"/>
            <a:ext cx="2284364" cy="5613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r 75"/>
          <p:cNvCxnSpPr>
            <a:stCxn id="37" idx="2"/>
            <a:endCxn id="39" idx="1"/>
          </p:cNvCxnSpPr>
          <p:nvPr/>
        </p:nvCxnSpPr>
        <p:spPr>
          <a:xfrm rot="16200000" flipH="1">
            <a:off x="5043999" y="2651512"/>
            <a:ext cx="2911714" cy="5613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r 77"/>
          <p:cNvCxnSpPr>
            <a:stCxn id="37" idx="2"/>
            <a:endCxn id="16" idx="1"/>
          </p:cNvCxnSpPr>
          <p:nvPr/>
        </p:nvCxnSpPr>
        <p:spPr>
          <a:xfrm rot="16200000" flipH="1">
            <a:off x="4718291" y="2977220"/>
            <a:ext cx="3563131" cy="5613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r 95"/>
          <p:cNvCxnSpPr>
            <a:stCxn id="37" idx="3"/>
            <a:endCxn id="8" idx="1"/>
          </p:cNvCxnSpPr>
          <p:nvPr/>
        </p:nvCxnSpPr>
        <p:spPr>
          <a:xfrm>
            <a:off x="6903415" y="1280412"/>
            <a:ext cx="2384669" cy="1249945"/>
          </a:xfrm>
          <a:prstGeom prst="bentConnector3">
            <a:avLst>
              <a:gd name="adj1" fmla="val 8662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r 105"/>
          <p:cNvCxnSpPr>
            <a:stCxn id="37" idx="3"/>
            <a:endCxn id="29" idx="1"/>
          </p:cNvCxnSpPr>
          <p:nvPr/>
        </p:nvCxnSpPr>
        <p:spPr>
          <a:xfrm>
            <a:off x="6903415" y="1280412"/>
            <a:ext cx="2384669" cy="635445"/>
          </a:xfrm>
          <a:prstGeom prst="bentConnector3">
            <a:avLst>
              <a:gd name="adj1" fmla="val 8662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angular 115"/>
          <p:cNvCxnSpPr>
            <a:stCxn id="6" idx="2"/>
            <a:endCxn id="7" idx="1"/>
          </p:cNvCxnSpPr>
          <p:nvPr/>
        </p:nvCxnSpPr>
        <p:spPr>
          <a:xfrm rot="16200000" flipH="1">
            <a:off x="3252577" y="1585193"/>
            <a:ext cx="1394379" cy="484237"/>
          </a:xfrm>
          <a:prstGeom prst="bentConnector2">
            <a:avLst/>
          </a:prstGeom>
          <a:noFill/>
          <a:ln w="3175">
            <a:solidFill>
              <a:srgbClr val="A6A6A6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Conector angular 117"/>
          <p:cNvCxnSpPr>
            <a:stCxn id="37" idx="2"/>
            <a:endCxn id="14" idx="0"/>
          </p:cNvCxnSpPr>
          <p:nvPr/>
        </p:nvCxnSpPr>
        <p:spPr>
          <a:xfrm rot="5400000">
            <a:off x="4505042" y="1187212"/>
            <a:ext cx="1425065" cy="2003258"/>
          </a:xfrm>
          <a:prstGeom prst="bentConnector3">
            <a:avLst>
              <a:gd name="adj1" fmla="val 9692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r 122"/>
          <p:cNvCxnSpPr>
            <a:stCxn id="37" idx="2"/>
            <a:endCxn id="42" idx="0"/>
          </p:cNvCxnSpPr>
          <p:nvPr/>
        </p:nvCxnSpPr>
        <p:spPr>
          <a:xfrm rot="5400000">
            <a:off x="3385152" y="60308"/>
            <a:ext cx="1418051" cy="4250053"/>
          </a:xfrm>
          <a:prstGeom prst="bentConnector3">
            <a:avLst>
              <a:gd name="adj1" fmla="val 9715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angular 125"/>
          <p:cNvCxnSpPr>
            <a:stCxn id="42" idx="2"/>
            <a:endCxn id="10" idx="1"/>
          </p:cNvCxnSpPr>
          <p:nvPr/>
        </p:nvCxnSpPr>
        <p:spPr>
          <a:xfrm rot="16200000" flipH="1">
            <a:off x="1793168" y="3558843"/>
            <a:ext cx="551587" cy="19962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angular 127"/>
          <p:cNvCxnSpPr>
            <a:stCxn id="42" idx="2"/>
            <a:endCxn id="11" idx="3"/>
          </p:cNvCxnSpPr>
          <p:nvPr/>
        </p:nvCxnSpPr>
        <p:spPr>
          <a:xfrm rot="5400000">
            <a:off x="1588953" y="3554251"/>
            <a:ext cx="551587" cy="20880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angular 129"/>
          <p:cNvCxnSpPr>
            <a:stCxn id="42" idx="2"/>
            <a:endCxn id="28" idx="1"/>
          </p:cNvCxnSpPr>
          <p:nvPr/>
        </p:nvCxnSpPr>
        <p:spPr>
          <a:xfrm rot="16200000" flipH="1">
            <a:off x="1477988" y="3874023"/>
            <a:ext cx="1181947" cy="19962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r 131"/>
          <p:cNvCxnSpPr>
            <a:stCxn id="42" idx="2"/>
            <a:endCxn id="12" idx="3"/>
          </p:cNvCxnSpPr>
          <p:nvPr/>
        </p:nvCxnSpPr>
        <p:spPr>
          <a:xfrm rot="5400000">
            <a:off x="1273773" y="3869431"/>
            <a:ext cx="1181947" cy="20880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angular 133"/>
          <p:cNvCxnSpPr>
            <a:stCxn id="42" idx="2"/>
            <a:endCxn id="45" idx="1"/>
          </p:cNvCxnSpPr>
          <p:nvPr/>
        </p:nvCxnSpPr>
        <p:spPr>
          <a:xfrm rot="16200000" flipH="1">
            <a:off x="1163289" y="4188722"/>
            <a:ext cx="1811344" cy="19962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angular 135"/>
          <p:cNvCxnSpPr>
            <a:stCxn id="42" idx="2"/>
            <a:endCxn id="13" idx="3"/>
          </p:cNvCxnSpPr>
          <p:nvPr/>
        </p:nvCxnSpPr>
        <p:spPr>
          <a:xfrm rot="5400000">
            <a:off x="959074" y="4184130"/>
            <a:ext cx="1811344" cy="20880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angular 137"/>
          <p:cNvCxnSpPr>
            <a:stCxn id="42" idx="2"/>
            <a:endCxn id="36" idx="1"/>
          </p:cNvCxnSpPr>
          <p:nvPr/>
        </p:nvCxnSpPr>
        <p:spPr>
          <a:xfrm rot="16200000" flipH="1">
            <a:off x="844395" y="4507616"/>
            <a:ext cx="2449132" cy="19962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angular 139"/>
          <p:cNvCxnSpPr>
            <a:stCxn id="42" idx="2"/>
            <a:endCxn id="15" idx="3"/>
          </p:cNvCxnSpPr>
          <p:nvPr/>
        </p:nvCxnSpPr>
        <p:spPr>
          <a:xfrm rot="5400000">
            <a:off x="643149" y="4500055"/>
            <a:ext cx="2443195" cy="20880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2184693" y="6176218"/>
            <a:ext cx="1359191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/>
          <a:p>
            <a:pPr algn="ctr">
              <a:lnSpc>
                <a:spcPct val="90000"/>
              </a:lnSpc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 de Gas</a:t>
            </a:r>
            <a:endParaRPr lang="es-ES" sz="1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01150" y="6171108"/>
            <a:ext cx="1359191" cy="573599"/>
          </a:xfrm>
          <a:prstGeom prst="rect">
            <a:avLst/>
          </a:prstGeom>
          <a:solidFill>
            <a:srgbClr val="004237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26" tIns="41463" rIns="82926" bIns="41463" anchor="ctr"/>
          <a:lstStyle/>
          <a:p>
            <a:pPr algn="ctr">
              <a:lnSpc>
                <a:spcPct val="90000"/>
              </a:lnSpc>
            </a:pPr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Vicepresidencia de Operaciones y Mantenimiento de Transporte</a:t>
            </a:r>
            <a:endParaRPr lang="es-ES" sz="1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ector angular 34"/>
          <p:cNvCxnSpPr>
            <a:stCxn id="66" idx="3"/>
            <a:endCxn id="42" idx="2"/>
          </p:cNvCxnSpPr>
          <p:nvPr/>
        </p:nvCxnSpPr>
        <p:spPr>
          <a:xfrm flipV="1">
            <a:off x="1760341" y="3382862"/>
            <a:ext cx="208809" cy="307504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62" idx="1"/>
            <a:endCxn id="42" idx="2"/>
          </p:cNvCxnSpPr>
          <p:nvPr/>
        </p:nvCxnSpPr>
        <p:spPr>
          <a:xfrm rot="10800000">
            <a:off x="1969151" y="3382862"/>
            <a:ext cx="215543" cy="308015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6743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1B1163"/>
      </a:dk2>
      <a:lt2>
        <a:srgbClr val="E7E6E6"/>
      </a:lt2>
      <a:accent1>
        <a:srgbClr val="49DB31"/>
      </a:accent1>
      <a:accent2>
        <a:srgbClr val="4E01A8"/>
      </a:accent2>
      <a:accent3>
        <a:srgbClr val="A5A5A5"/>
      </a:accent3>
      <a:accent4>
        <a:srgbClr val="FFC000"/>
      </a:accent4>
      <a:accent5>
        <a:srgbClr val="F7032C"/>
      </a:accent5>
      <a:accent6>
        <a:srgbClr val="01FFD5"/>
      </a:accent6>
      <a:hlink>
        <a:srgbClr val="7B7B7B"/>
      </a:hlink>
      <a:folHlink>
        <a:srgbClr val="1B1163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EAFAB6360C07419D721169BBA827DD" ma:contentTypeVersion="10" ma:contentTypeDescription="Crear nuevo documento." ma:contentTypeScope="" ma:versionID="4c637ebb5d4ff7aa6cac8abf8dd7a22e">
  <xsd:schema xmlns:xsd="http://www.w3.org/2001/XMLSchema" xmlns:xs="http://www.w3.org/2001/XMLSchema" xmlns:p="http://schemas.microsoft.com/office/2006/metadata/properties" xmlns:ns2="2830d722-0a3b-4fd0-92b1-870cded67e3d" targetNamespace="http://schemas.microsoft.com/office/2006/metadata/properties" ma:root="true" ma:fieldsID="ea839f8d007f7ff99a2ca86cf08c871b" ns2:_="">
    <xsd:import namespace="2830d722-0a3b-4fd0-92b1-870cded67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0d722-0a3b-4fd0-92b1-870cded67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8761D-B4FA-4BAF-9C4C-D84F13D6B87C}">
  <ds:schemaRefs>
    <ds:schemaRef ds:uri="2830d722-0a3b-4fd0-92b1-870cded67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2DA186-0633-4E6C-8AF0-432E45C03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CE082-609B-4A9E-9666-5FBA0C3459F0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830d722-0a3b-4fd0-92b1-870cded67e3d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122</Words>
  <Application>Microsoft Office PowerPoint</Application>
  <PresentationFormat>Panorámica</PresentationFormat>
  <Paragraphs>35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Gomez Roldan</dc:creator>
  <cp:lastModifiedBy>David Camilo Ardila Barbosa</cp:lastModifiedBy>
  <cp:revision>5</cp:revision>
  <cp:lastPrinted>2018-10-11T14:59:31Z</cp:lastPrinted>
  <dcterms:created xsi:type="dcterms:W3CDTF">2018-07-05T20:34:35Z</dcterms:created>
  <dcterms:modified xsi:type="dcterms:W3CDTF">2020-12-15T21:49:59Z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0x010100A1EAFAB6360C07419D721169BBA827DD</vt:lpwstr>
  </property>
</Properties>
</file>