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4363700" cy="20104100"/>
  <p:notesSz cx="14363700" cy="201041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/>
    <p:restoredTop sz="94645"/>
  </p:normalViewPr>
  <p:slideViewPr>
    <p:cSldViewPr>
      <p:cViewPr>
        <p:scale>
          <a:sx n="106" d="100"/>
          <a:sy n="106" d="100"/>
        </p:scale>
        <p:origin x="216" y="1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77277" y="6232271"/>
            <a:ext cx="12209145" cy="42218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54555" y="11258296"/>
            <a:ext cx="10054590" cy="5026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1/17/24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1/17/24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18185" y="4623943"/>
            <a:ext cx="6248209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397305" y="4623943"/>
            <a:ext cx="6248209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1/17/24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1/17/24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1/17/24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-20"/>
            <a:ext cx="14360525" cy="20104735"/>
          </a:xfrm>
          <a:custGeom>
            <a:avLst/>
            <a:gdLst/>
            <a:ahLst/>
            <a:cxnLst/>
            <a:rect l="l" t="t" r="r" b="b"/>
            <a:pathLst>
              <a:path w="14360525" h="20104735">
                <a:moveTo>
                  <a:pt x="14360087" y="0"/>
                </a:moveTo>
                <a:lnTo>
                  <a:pt x="0" y="0"/>
                </a:lnTo>
                <a:lnTo>
                  <a:pt x="0" y="20104120"/>
                </a:lnTo>
                <a:lnTo>
                  <a:pt x="14360087" y="20104120"/>
                </a:lnTo>
                <a:lnTo>
                  <a:pt x="14360087" y="0"/>
                </a:lnTo>
                <a:close/>
              </a:path>
            </a:pathLst>
          </a:custGeom>
          <a:solidFill>
            <a:srgbClr val="F4F1ED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1098679" y="1721479"/>
            <a:ext cx="3261377" cy="9511486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0" y="4801567"/>
            <a:ext cx="11099165" cy="6451600"/>
          </a:xfrm>
          <a:custGeom>
            <a:avLst/>
            <a:gdLst/>
            <a:ahLst/>
            <a:cxnLst/>
            <a:rect l="l" t="t" r="r" b="b"/>
            <a:pathLst>
              <a:path w="11099165" h="6451600">
                <a:moveTo>
                  <a:pt x="4740464" y="241299"/>
                </a:moveTo>
                <a:lnTo>
                  <a:pt x="3894275" y="647699"/>
                </a:lnTo>
                <a:lnTo>
                  <a:pt x="2513726" y="1638299"/>
                </a:lnTo>
                <a:lnTo>
                  <a:pt x="1225690" y="2654299"/>
                </a:lnTo>
                <a:lnTo>
                  <a:pt x="657039" y="3111499"/>
                </a:lnTo>
                <a:lnTo>
                  <a:pt x="476238" y="3213099"/>
                </a:lnTo>
                <a:lnTo>
                  <a:pt x="374211" y="3263899"/>
                </a:lnTo>
                <a:lnTo>
                  <a:pt x="313374" y="3289299"/>
                </a:lnTo>
                <a:lnTo>
                  <a:pt x="256142" y="3289299"/>
                </a:lnTo>
                <a:lnTo>
                  <a:pt x="173664" y="3301999"/>
                </a:lnTo>
                <a:lnTo>
                  <a:pt x="80545" y="3327399"/>
                </a:lnTo>
                <a:lnTo>
                  <a:pt x="4413" y="3340099"/>
                </a:lnTo>
                <a:lnTo>
                  <a:pt x="0" y="3340099"/>
                </a:lnTo>
                <a:lnTo>
                  <a:pt x="0" y="6451599"/>
                </a:lnTo>
                <a:lnTo>
                  <a:pt x="11098476" y="6451599"/>
                </a:lnTo>
                <a:lnTo>
                  <a:pt x="11098853" y="952499"/>
                </a:lnTo>
                <a:lnTo>
                  <a:pt x="4871010" y="952499"/>
                </a:lnTo>
                <a:lnTo>
                  <a:pt x="4826925" y="939799"/>
                </a:lnTo>
                <a:lnTo>
                  <a:pt x="4803914" y="927099"/>
                </a:lnTo>
                <a:lnTo>
                  <a:pt x="4786493" y="901699"/>
                </a:lnTo>
                <a:lnTo>
                  <a:pt x="4780405" y="888999"/>
                </a:lnTo>
                <a:lnTo>
                  <a:pt x="4791809" y="876299"/>
                </a:lnTo>
                <a:lnTo>
                  <a:pt x="4805847" y="876299"/>
                </a:lnTo>
                <a:lnTo>
                  <a:pt x="4807658" y="850899"/>
                </a:lnTo>
                <a:lnTo>
                  <a:pt x="4799102" y="838199"/>
                </a:lnTo>
                <a:lnTo>
                  <a:pt x="4769797" y="838199"/>
                </a:lnTo>
                <a:lnTo>
                  <a:pt x="4738154" y="825499"/>
                </a:lnTo>
                <a:lnTo>
                  <a:pt x="4696564" y="812799"/>
                </a:lnTo>
                <a:lnTo>
                  <a:pt x="4656262" y="774699"/>
                </a:lnTo>
                <a:lnTo>
                  <a:pt x="4623876" y="736599"/>
                </a:lnTo>
                <a:lnTo>
                  <a:pt x="4606034" y="711199"/>
                </a:lnTo>
                <a:lnTo>
                  <a:pt x="4612648" y="685799"/>
                </a:lnTo>
                <a:lnTo>
                  <a:pt x="4678010" y="634999"/>
                </a:lnTo>
                <a:lnTo>
                  <a:pt x="4725971" y="609599"/>
                </a:lnTo>
                <a:lnTo>
                  <a:pt x="4776927" y="584199"/>
                </a:lnTo>
                <a:lnTo>
                  <a:pt x="4825485" y="571499"/>
                </a:lnTo>
                <a:lnTo>
                  <a:pt x="4866250" y="546099"/>
                </a:lnTo>
                <a:lnTo>
                  <a:pt x="4910130" y="520699"/>
                </a:lnTo>
                <a:lnTo>
                  <a:pt x="4924251" y="482599"/>
                </a:lnTo>
                <a:lnTo>
                  <a:pt x="4916490" y="444499"/>
                </a:lnTo>
                <a:lnTo>
                  <a:pt x="4894721" y="419099"/>
                </a:lnTo>
                <a:lnTo>
                  <a:pt x="4871395" y="406399"/>
                </a:lnTo>
                <a:lnTo>
                  <a:pt x="4852736" y="393699"/>
                </a:lnTo>
                <a:lnTo>
                  <a:pt x="4837278" y="380999"/>
                </a:lnTo>
                <a:lnTo>
                  <a:pt x="4823555" y="368299"/>
                </a:lnTo>
                <a:lnTo>
                  <a:pt x="4964223" y="368299"/>
                </a:lnTo>
                <a:lnTo>
                  <a:pt x="4935502" y="355599"/>
                </a:lnTo>
                <a:lnTo>
                  <a:pt x="4854679" y="330199"/>
                </a:lnTo>
                <a:lnTo>
                  <a:pt x="4793229" y="292099"/>
                </a:lnTo>
                <a:lnTo>
                  <a:pt x="4754156" y="253999"/>
                </a:lnTo>
                <a:lnTo>
                  <a:pt x="4740464" y="241299"/>
                </a:lnTo>
                <a:close/>
              </a:path>
              <a:path w="11099165" h="6451600">
                <a:moveTo>
                  <a:pt x="1270255" y="1130299"/>
                </a:moveTo>
                <a:lnTo>
                  <a:pt x="1055129" y="1130299"/>
                </a:lnTo>
                <a:lnTo>
                  <a:pt x="1110712" y="1142999"/>
                </a:lnTo>
                <a:lnTo>
                  <a:pt x="1165019" y="1168399"/>
                </a:lnTo>
                <a:lnTo>
                  <a:pt x="1231626" y="1193799"/>
                </a:lnTo>
                <a:lnTo>
                  <a:pt x="1005422" y="1193799"/>
                </a:lnTo>
                <a:lnTo>
                  <a:pt x="1034683" y="1231899"/>
                </a:lnTo>
                <a:lnTo>
                  <a:pt x="968188" y="1231899"/>
                </a:lnTo>
                <a:lnTo>
                  <a:pt x="934023" y="1257299"/>
                </a:lnTo>
                <a:lnTo>
                  <a:pt x="994784" y="1333499"/>
                </a:lnTo>
                <a:lnTo>
                  <a:pt x="1067014" y="1409699"/>
                </a:lnTo>
                <a:lnTo>
                  <a:pt x="1222649" y="1511299"/>
                </a:lnTo>
                <a:lnTo>
                  <a:pt x="1270255" y="1130299"/>
                </a:lnTo>
                <a:close/>
              </a:path>
              <a:path w="11099165" h="6451600">
                <a:moveTo>
                  <a:pt x="1087885" y="1155699"/>
                </a:moveTo>
                <a:lnTo>
                  <a:pt x="1055129" y="1193799"/>
                </a:lnTo>
                <a:lnTo>
                  <a:pt x="1156012" y="1193799"/>
                </a:lnTo>
                <a:lnTo>
                  <a:pt x="1087885" y="1155699"/>
                </a:lnTo>
                <a:close/>
              </a:path>
              <a:path w="11099165" h="6451600">
                <a:moveTo>
                  <a:pt x="1286124" y="1003299"/>
                </a:moveTo>
                <a:lnTo>
                  <a:pt x="774599" y="1003299"/>
                </a:lnTo>
                <a:lnTo>
                  <a:pt x="899565" y="1092199"/>
                </a:lnTo>
                <a:lnTo>
                  <a:pt x="908846" y="1142999"/>
                </a:lnTo>
                <a:lnTo>
                  <a:pt x="978674" y="1168399"/>
                </a:lnTo>
                <a:lnTo>
                  <a:pt x="960599" y="1092199"/>
                </a:lnTo>
                <a:lnTo>
                  <a:pt x="1275016" y="1092199"/>
                </a:lnTo>
                <a:lnTo>
                  <a:pt x="1286124" y="1003299"/>
                </a:lnTo>
                <a:close/>
              </a:path>
              <a:path w="11099165" h="6451600">
                <a:moveTo>
                  <a:pt x="1275016" y="1092199"/>
                </a:moveTo>
                <a:lnTo>
                  <a:pt x="960599" y="1092199"/>
                </a:lnTo>
                <a:lnTo>
                  <a:pt x="994784" y="1142999"/>
                </a:lnTo>
                <a:lnTo>
                  <a:pt x="1055129" y="1130299"/>
                </a:lnTo>
                <a:lnTo>
                  <a:pt x="1270255" y="1130299"/>
                </a:lnTo>
                <a:lnTo>
                  <a:pt x="1275016" y="1092199"/>
                </a:lnTo>
                <a:close/>
              </a:path>
              <a:path w="11099165" h="6451600">
                <a:moveTo>
                  <a:pt x="630646" y="787399"/>
                </a:moveTo>
                <a:lnTo>
                  <a:pt x="297369" y="787399"/>
                </a:lnTo>
                <a:lnTo>
                  <a:pt x="0" y="888999"/>
                </a:lnTo>
                <a:lnTo>
                  <a:pt x="0" y="1130299"/>
                </a:lnTo>
                <a:lnTo>
                  <a:pt x="194733" y="1092199"/>
                </a:lnTo>
                <a:lnTo>
                  <a:pt x="129809" y="1054099"/>
                </a:lnTo>
                <a:lnTo>
                  <a:pt x="190093" y="1054099"/>
                </a:lnTo>
                <a:lnTo>
                  <a:pt x="208644" y="990599"/>
                </a:lnTo>
                <a:lnTo>
                  <a:pt x="332300" y="990599"/>
                </a:lnTo>
                <a:lnTo>
                  <a:pt x="347755" y="965199"/>
                </a:lnTo>
                <a:lnTo>
                  <a:pt x="1290884" y="965199"/>
                </a:lnTo>
                <a:lnTo>
                  <a:pt x="1294058" y="939799"/>
                </a:lnTo>
                <a:lnTo>
                  <a:pt x="1142435" y="888999"/>
                </a:lnTo>
                <a:lnTo>
                  <a:pt x="875481" y="825499"/>
                </a:lnTo>
                <a:lnTo>
                  <a:pt x="630646" y="825499"/>
                </a:lnTo>
                <a:lnTo>
                  <a:pt x="630646" y="787399"/>
                </a:lnTo>
                <a:close/>
              </a:path>
              <a:path w="11099165" h="6451600">
                <a:moveTo>
                  <a:pt x="1290884" y="965199"/>
                </a:moveTo>
                <a:lnTo>
                  <a:pt x="562408" y="965199"/>
                </a:lnTo>
                <a:lnTo>
                  <a:pt x="704811" y="990599"/>
                </a:lnTo>
                <a:lnTo>
                  <a:pt x="718722" y="1028699"/>
                </a:lnTo>
                <a:lnTo>
                  <a:pt x="774599" y="1003299"/>
                </a:lnTo>
                <a:lnTo>
                  <a:pt x="1286124" y="1003299"/>
                </a:lnTo>
                <a:lnTo>
                  <a:pt x="1290884" y="965199"/>
                </a:lnTo>
                <a:close/>
              </a:path>
              <a:path w="11099165" h="6451600">
                <a:moveTo>
                  <a:pt x="332300" y="990599"/>
                </a:moveTo>
                <a:lnTo>
                  <a:pt x="208644" y="990599"/>
                </a:lnTo>
                <a:lnTo>
                  <a:pt x="268929" y="1015999"/>
                </a:lnTo>
                <a:lnTo>
                  <a:pt x="324573" y="1003299"/>
                </a:lnTo>
                <a:lnTo>
                  <a:pt x="332300" y="990599"/>
                </a:lnTo>
                <a:close/>
              </a:path>
              <a:path w="11099165" h="6451600">
                <a:moveTo>
                  <a:pt x="5891446" y="0"/>
                </a:moveTo>
                <a:lnTo>
                  <a:pt x="5782478" y="0"/>
                </a:lnTo>
                <a:lnTo>
                  <a:pt x="5752563" y="12699"/>
                </a:lnTo>
                <a:lnTo>
                  <a:pt x="5728408" y="38099"/>
                </a:lnTo>
                <a:lnTo>
                  <a:pt x="5737404" y="101599"/>
                </a:lnTo>
                <a:lnTo>
                  <a:pt x="5758348" y="152399"/>
                </a:lnTo>
                <a:lnTo>
                  <a:pt x="5770041" y="165099"/>
                </a:lnTo>
                <a:lnTo>
                  <a:pt x="5866994" y="165099"/>
                </a:lnTo>
                <a:lnTo>
                  <a:pt x="5880113" y="177799"/>
                </a:lnTo>
                <a:lnTo>
                  <a:pt x="5883892" y="203199"/>
                </a:lnTo>
                <a:lnTo>
                  <a:pt x="5871290" y="215899"/>
                </a:lnTo>
                <a:lnTo>
                  <a:pt x="5835264" y="241299"/>
                </a:lnTo>
                <a:lnTo>
                  <a:pt x="5783820" y="253999"/>
                </a:lnTo>
                <a:lnTo>
                  <a:pt x="5724963" y="253999"/>
                </a:lnTo>
                <a:lnTo>
                  <a:pt x="5666698" y="266699"/>
                </a:lnTo>
                <a:lnTo>
                  <a:pt x="5579360" y="266699"/>
                </a:lnTo>
                <a:lnTo>
                  <a:pt x="5532487" y="279399"/>
                </a:lnTo>
                <a:lnTo>
                  <a:pt x="5479552" y="292099"/>
                </a:lnTo>
                <a:lnTo>
                  <a:pt x="5368055" y="317499"/>
                </a:lnTo>
                <a:lnTo>
                  <a:pt x="5315775" y="330199"/>
                </a:lnTo>
                <a:lnTo>
                  <a:pt x="5269995" y="342899"/>
                </a:lnTo>
                <a:lnTo>
                  <a:pt x="5233854" y="355599"/>
                </a:lnTo>
                <a:lnTo>
                  <a:pt x="5170212" y="368299"/>
                </a:lnTo>
                <a:lnTo>
                  <a:pt x="5109180" y="368299"/>
                </a:lnTo>
                <a:lnTo>
                  <a:pt x="5063952" y="380999"/>
                </a:lnTo>
                <a:lnTo>
                  <a:pt x="5047722" y="380999"/>
                </a:lnTo>
                <a:lnTo>
                  <a:pt x="5041041" y="393699"/>
                </a:lnTo>
                <a:lnTo>
                  <a:pt x="5020970" y="406399"/>
                </a:lnTo>
                <a:lnTo>
                  <a:pt x="4995468" y="406399"/>
                </a:lnTo>
                <a:lnTo>
                  <a:pt x="4972493" y="419099"/>
                </a:lnTo>
                <a:lnTo>
                  <a:pt x="4964850" y="431799"/>
                </a:lnTo>
                <a:lnTo>
                  <a:pt x="4973889" y="444499"/>
                </a:lnTo>
                <a:lnTo>
                  <a:pt x="4990363" y="482599"/>
                </a:lnTo>
                <a:lnTo>
                  <a:pt x="5005026" y="533399"/>
                </a:lnTo>
                <a:lnTo>
                  <a:pt x="5022965" y="571499"/>
                </a:lnTo>
                <a:lnTo>
                  <a:pt x="5049822" y="596899"/>
                </a:lnTo>
                <a:lnTo>
                  <a:pt x="5077161" y="609599"/>
                </a:lnTo>
                <a:lnTo>
                  <a:pt x="5096547" y="622299"/>
                </a:lnTo>
                <a:lnTo>
                  <a:pt x="5119929" y="634999"/>
                </a:lnTo>
                <a:lnTo>
                  <a:pt x="5157742" y="673099"/>
                </a:lnTo>
                <a:lnTo>
                  <a:pt x="5199284" y="698499"/>
                </a:lnTo>
                <a:lnTo>
                  <a:pt x="5233854" y="749299"/>
                </a:lnTo>
                <a:lnTo>
                  <a:pt x="5244767" y="787399"/>
                </a:lnTo>
                <a:lnTo>
                  <a:pt x="5230604" y="812799"/>
                </a:lnTo>
                <a:lnTo>
                  <a:pt x="5203557" y="850899"/>
                </a:lnTo>
                <a:lnTo>
                  <a:pt x="5175819" y="863599"/>
                </a:lnTo>
                <a:lnTo>
                  <a:pt x="5153529" y="876299"/>
                </a:lnTo>
                <a:lnTo>
                  <a:pt x="5123041" y="901699"/>
                </a:lnTo>
                <a:lnTo>
                  <a:pt x="5081282" y="914399"/>
                </a:lnTo>
                <a:lnTo>
                  <a:pt x="5025177" y="927099"/>
                </a:lnTo>
                <a:lnTo>
                  <a:pt x="4951652" y="952499"/>
                </a:lnTo>
                <a:lnTo>
                  <a:pt x="11098853" y="952499"/>
                </a:lnTo>
                <a:lnTo>
                  <a:pt x="11098877" y="596899"/>
                </a:lnTo>
                <a:lnTo>
                  <a:pt x="8375703" y="596899"/>
                </a:lnTo>
                <a:lnTo>
                  <a:pt x="8173687" y="533399"/>
                </a:lnTo>
                <a:lnTo>
                  <a:pt x="8130600" y="520699"/>
                </a:lnTo>
                <a:lnTo>
                  <a:pt x="6979700" y="520699"/>
                </a:lnTo>
                <a:lnTo>
                  <a:pt x="6929211" y="507999"/>
                </a:lnTo>
                <a:lnTo>
                  <a:pt x="6886907" y="507999"/>
                </a:lnTo>
                <a:lnTo>
                  <a:pt x="6854549" y="482599"/>
                </a:lnTo>
                <a:lnTo>
                  <a:pt x="6833900" y="469899"/>
                </a:lnTo>
                <a:lnTo>
                  <a:pt x="6826722" y="431799"/>
                </a:lnTo>
                <a:lnTo>
                  <a:pt x="6834775" y="406399"/>
                </a:lnTo>
                <a:lnTo>
                  <a:pt x="6844704" y="380999"/>
                </a:lnTo>
                <a:lnTo>
                  <a:pt x="6842417" y="355599"/>
                </a:lnTo>
                <a:lnTo>
                  <a:pt x="6828575" y="342899"/>
                </a:lnTo>
                <a:lnTo>
                  <a:pt x="6803841" y="330199"/>
                </a:lnTo>
                <a:lnTo>
                  <a:pt x="6768877" y="317499"/>
                </a:lnTo>
                <a:lnTo>
                  <a:pt x="6724344" y="292099"/>
                </a:lnTo>
                <a:lnTo>
                  <a:pt x="6670903" y="266699"/>
                </a:lnTo>
                <a:lnTo>
                  <a:pt x="6621651" y="228599"/>
                </a:lnTo>
                <a:lnTo>
                  <a:pt x="6574673" y="215899"/>
                </a:lnTo>
                <a:lnTo>
                  <a:pt x="6081795" y="215899"/>
                </a:lnTo>
                <a:lnTo>
                  <a:pt x="6049942" y="190499"/>
                </a:lnTo>
                <a:lnTo>
                  <a:pt x="6021633" y="165099"/>
                </a:lnTo>
                <a:lnTo>
                  <a:pt x="5997764" y="126999"/>
                </a:lnTo>
                <a:lnTo>
                  <a:pt x="5965118" y="63499"/>
                </a:lnTo>
                <a:lnTo>
                  <a:pt x="5929179" y="25399"/>
                </a:lnTo>
                <a:lnTo>
                  <a:pt x="5891446" y="0"/>
                </a:lnTo>
                <a:close/>
              </a:path>
              <a:path w="11099165" h="6451600">
                <a:moveTo>
                  <a:pt x="9790005" y="368299"/>
                </a:moveTo>
                <a:lnTo>
                  <a:pt x="9741911" y="368299"/>
                </a:lnTo>
                <a:lnTo>
                  <a:pt x="9700291" y="380999"/>
                </a:lnTo>
                <a:lnTo>
                  <a:pt x="9663419" y="380999"/>
                </a:lnTo>
                <a:lnTo>
                  <a:pt x="9629572" y="393699"/>
                </a:lnTo>
                <a:lnTo>
                  <a:pt x="9597023" y="419099"/>
                </a:lnTo>
                <a:lnTo>
                  <a:pt x="9564049" y="431799"/>
                </a:lnTo>
                <a:lnTo>
                  <a:pt x="9528925" y="457199"/>
                </a:lnTo>
                <a:lnTo>
                  <a:pt x="9489925" y="482599"/>
                </a:lnTo>
                <a:lnTo>
                  <a:pt x="9445325" y="507999"/>
                </a:lnTo>
                <a:lnTo>
                  <a:pt x="9377894" y="533399"/>
                </a:lnTo>
                <a:lnTo>
                  <a:pt x="9338203" y="546099"/>
                </a:lnTo>
                <a:lnTo>
                  <a:pt x="9295074" y="558799"/>
                </a:lnTo>
                <a:lnTo>
                  <a:pt x="9248919" y="558799"/>
                </a:lnTo>
                <a:lnTo>
                  <a:pt x="9200149" y="571499"/>
                </a:lnTo>
                <a:lnTo>
                  <a:pt x="8987131" y="571499"/>
                </a:lnTo>
                <a:lnTo>
                  <a:pt x="8931446" y="584199"/>
                </a:lnTo>
                <a:lnTo>
                  <a:pt x="8658973" y="584199"/>
                </a:lnTo>
                <a:lnTo>
                  <a:pt x="8608545" y="596899"/>
                </a:lnTo>
                <a:lnTo>
                  <a:pt x="11098877" y="596899"/>
                </a:lnTo>
                <a:lnTo>
                  <a:pt x="11098881" y="533399"/>
                </a:lnTo>
                <a:lnTo>
                  <a:pt x="10561003" y="495299"/>
                </a:lnTo>
                <a:lnTo>
                  <a:pt x="10258130" y="469899"/>
                </a:lnTo>
                <a:lnTo>
                  <a:pt x="10079041" y="444499"/>
                </a:lnTo>
                <a:lnTo>
                  <a:pt x="9912514" y="393699"/>
                </a:lnTo>
                <a:lnTo>
                  <a:pt x="9846298" y="380999"/>
                </a:lnTo>
                <a:lnTo>
                  <a:pt x="9790005" y="368299"/>
                </a:lnTo>
                <a:close/>
              </a:path>
              <a:path w="11099165" h="6451600">
                <a:moveTo>
                  <a:pt x="8085093" y="507999"/>
                </a:moveTo>
                <a:lnTo>
                  <a:pt x="7036612" y="507999"/>
                </a:lnTo>
                <a:lnTo>
                  <a:pt x="6979700" y="520699"/>
                </a:lnTo>
                <a:lnTo>
                  <a:pt x="8130600" y="520699"/>
                </a:lnTo>
                <a:lnTo>
                  <a:pt x="8085093" y="507999"/>
                </a:lnTo>
                <a:close/>
              </a:path>
              <a:path w="11099165" h="6451600">
                <a:moveTo>
                  <a:pt x="7865794" y="469899"/>
                </a:moveTo>
                <a:lnTo>
                  <a:pt x="7303826" y="469899"/>
                </a:lnTo>
                <a:lnTo>
                  <a:pt x="7256526" y="482599"/>
                </a:lnTo>
                <a:lnTo>
                  <a:pt x="7212329" y="482599"/>
                </a:lnTo>
                <a:lnTo>
                  <a:pt x="7171200" y="495299"/>
                </a:lnTo>
                <a:lnTo>
                  <a:pt x="7097993" y="495299"/>
                </a:lnTo>
                <a:lnTo>
                  <a:pt x="7065843" y="507999"/>
                </a:lnTo>
                <a:lnTo>
                  <a:pt x="8036512" y="507999"/>
                </a:lnTo>
                <a:lnTo>
                  <a:pt x="7984205" y="495299"/>
                </a:lnTo>
                <a:lnTo>
                  <a:pt x="7927517" y="482599"/>
                </a:lnTo>
                <a:lnTo>
                  <a:pt x="7865794" y="469899"/>
                </a:lnTo>
                <a:close/>
              </a:path>
              <a:path w="11099165" h="6451600">
                <a:moveTo>
                  <a:pt x="7588173" y="457199"/>
                </a:moveTo>
                <a:lnTo>
                  <a:pt x="7524802" y="457199"/>
                </a:lnTo>
                <a:lnTo>
                  <a:pt x="7464718" y="469899"/>
                </a:lnTo>
                <a:lnTo>
                  <a:pt x="7654870" y="469899"/>
                </a:lnTo>
                <a:lnTo>
                  <a:pt x="7588173" y="457199"/>
                </a:lnTo>
                <a:close/>
              </a:path>
              <a:path w="11099165" h="6451600">
                <a:moveTo>
                  <a:pt x="6529757" y="203199"/>
                </a:moveTo>
                <a:lnTo>
                  <a:pt x="6189648" y="203199"/>
                </a:lnTo>
                <a:lnTo>
                  <a:pt x="6152544" y="215899"/>
                </a:lnTo>
                <a:lnTo>
                  <a:pt x="6574673" y="215899"/>
                </a:lnTo>
                <a:lnTo>
                  <a:pt x="6529757" y="203199"/>
                </a:lnTo>
                <a:close/>
              </a:path>
              <a:path w="11099165" h="6451600">
                <a:moveTo>
                  <a:pt x="6297117" y="190499"/>
                </a:moveTo>
                <a:lnTo>
                  <a:pt x="6262831" y="190499"/>
                </a:lnTo>
                <a:lnTo>
                  <a:pt x="6226709" y="203199"/>
                </a:lnTo>
                <a:lnTo>
                  <a:pt x="6328670" y="203199"/>
                </a:lnTo>
                <a:lnTo>
                  <a:pt x="6297117" y="190499"/>
                </a:lnTo>
                <a:close/>
              </a:path>
            </a:pathLst>
          </a:custGeom>
          <a:solidFill>
            <a:srgbClr val="F7EEE9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3477459" y="11782435"/>
            <a:ext cx="3237230" cy="4369435"/>
          </a:xfrm>
          <a:custGeom>
            <a:avLst/>
            <a:gdLst/>
            <a:ahLst/>
            <a:cxnLst/>
            <a:rect l="l" t="t" r="r" b="b"/>
            <a:pathLst>
              <a:path w="3237229" h="4369434">
                <a:moveTo>
                  <a:pt x="0" y="4369243"/>
                </a:moveTo>
                <a:lnTo>
                  <a:pt x="3236646" y="4369243"/>
                </a:lnTo>
                <a:lnTo>
                  <a:pt x="3236646" y="0"/>
                </a:lnTo>
                <a:lnTo>
                  <a:pt x="0" y="0"/>
                </a:lnTo>
                <a:lnTo>
                  <a:pt x="0" y="4369243"/>
                </a:lnTo>
                <a:close/>
              </a:path>
            </a:pathLst>
          </a:custGeom>
          <a:solidFill>
            <a:srgbClr val="005258">
              <a:alpha val="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4070972" y="16699438"/>
            <a:ext cx="3977640" cy="3541395"/>
          </a:xfrm>
          <a:custGeom>
            <a:avLst/>
            <a:gdLst/>
            <a:ahLst/>
            <a:cxnLst/>
            <a:rect l="l" t="t" r="r" b="b"/>
            <a:pathLst>
              <a:path w="3977640" h="3541394">
                <a:moveTo>
                  <a:pt x="0" y="3540925"/>
                </a:moveTo>
                <a:lnTo>
                  <a:pt x="3977435" y="3540925"/>
                </a:lnTo>
                <a:lnTo>
                  <a:pt x="3977435" y="0"/>
                </a:lnTo>
                <a:lnTo>
                  <a:pt x="0" y="0"/>
                </a:lnTo>
                <a:lnTo>
                  <a:pt x="0" y="3540925"/>
                </a:lnTo>
                <a:close/>
              </a:path>
            </a:pathLst>
          </a:custGeom>
          <a:solidFill>
            <a:srgbClr val="223658">
              <a:alpha val="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9891125" y="11782435"/>
            <a:ext cx="2108835" cy="4369435"/>
          </a:xfrm>
          <a:custGeom>
            <a:avLst/>
            <a:gdLst/>
            <a:ahLst/>
            <a:cxnLst/>
            <a:rect l="l" t="t" r="r" b="b"/>
            <a:pathLst>
              <a:path w="2108834" h="4369434">
                <a:moveTo>
                  <a:pt x="0" y="4369243"/>
                </a:moveTo>
                <a:lnTo>
                  <a:pt x="2108688" y="4369243"/>
                </a:lnTo>
                <a:lnTo>
                  <a:pt x="2108688" y="0"/>
                </a:lnTo>
                <a:lnTo>
                  <a:pt x="0" y="0"/>
                </a:lnTo>
                <a:lnTo>
                  <a:pt x="0" y="4369243"/>
                </a:lnTo>
                <a:close/>
              </a:path>
            </a:pathLst>
          </a:custGeom>
          <a:solidFill>
            <a:srgbClr val="F1A618">
              <a:alpha val="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8049082" y="18483059"/>
            <a:ext cx="6402705" cy="1668145"/>
          </a:xfrm>
          <a:custGeom>
            <a:avLst/>
            <a:gdLst/>
            <a:ahLst/>
            <a:cxnLst/>
            <a:rect l="l" t="t" r="r" b="b"/>
            <a:pathLst>
              <a:path w="6402705" h="1668144">
                <a:moveTo>
                  <a:pt x="6402425" y="0"/>
                </a:moveTo>
                <a:lnTo>
                  <a:pt x="4371238" y="0"/>
                </a:lnTo>
                <a:lnTo>
                  <a:pt x="0" y="0"/>
                </a:lnTo>
                <a:lnTo>
                  <a:pt x="0" y="1667992"/>
                </a:lnTo>
                <a:lnTo>
                  <a:pt x="4371238" y="1667992"/>
                </a:lnTo>
                <a:lnTo>
                  <a:pt x="6402425" y="1667992"/>
                </a:lnTo>
                <a:lnTo>
                  <a:pt x="6402425" y="0"/>
                </a:lnTo>
                <a:close/>
              </a:path>
            </a:pathLst>
          </a:custGeom>
          <a:solidFill>
            <a:srgbClr val="F1A618">
              <a:alpha val="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3" name="bg object 23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2"/>
            <a:ext cx="1723202" cy="1723192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18185" y="804164"/>
            <a:ext cx="12927330" cy="32166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18185" y="4623943"/>
            <a:ext cx="12927330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883658" y="18696814"/>
            <a:ext cx="4596384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18185" y="18696814"/>
            <a:ext cx="3303651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1/17/24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341864" y="18696814"/>
            <a:ext cx="3303651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26" Type="http://schemas.openxmlformats.org/officeDocument/2006/relationships/image" Target="../media/image27.png"/><Relationship Id="rId39" Type="http://schemas.openxmlformats.org/officeDocument/2006/relationships/image" Target="../media/image40.png"/><Relationship Id="rId21" Type="http://schemas.openxmlformats.org/officeDocument/2006/relationships/image" Target="../media/image22.png"/><Relationship Id="rId34" Type="http://schemas.openxmlformats.org/officeDocument/2006/relationships/image" Target="../media/image35.png"/><Relationship Id="rId42" Type="http://schemas.openxmlformats.org/officeDocument/2006/relationships/image" Target="../media/image43.png"/><Relationship Id="rId47" Type="http://schemas.openxmlformats.org/officeDocument/2006/relationships/image" Target="../media/image48.png"/><Relationship Id="rId50" Type="http://schemas.openxmlformats.org/officeDocument/2006/relationships/image" Target="../media/image51.png"/><Relationship Id="rId55" Type="http://schemas.openxmlformats.org/officeDocument/2006/relationships/image" Target="../media/image56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29" Type="http://schemas.openxmlformats.org/officeDocument/2006/relationships/image" Target="../media/image30.png"/><Relationship Id="rId11" Type="http://schemas.openxmlformats.org/officeDocument/2006/relationships/image" Target="../media/image12.png"/><Relationship Id="rId24" Type="http://schemas.openxmlformats.org/officeDocument/2006/relationships/image" Target="../media/image25.png"/><Relationship Id="rId32" Type="http://schemas.openxmlformats.org/officeDocument/2006/relationships/image" Target="../media/image33.png"/><Relationship Id="rId37" Type="http://schemas.openxmlformats.org/officeDocument/2006/relationships/image" Target="../media/image38.png"/><Relationship Id="rId40" Type="http://schemas.openxmlformats.org/officeDocument/2006/relationships/image" Target="../media/image41.png"/><Relationship Id="rId45" Type="http://schemas.openxmlformats.org/officeDocument/2006/relationships/image" Target="../media/image46.png"/><Relationship Id="rId53" Type="http://schemas.openxmlformats.org/officeDocument/2006/relationships/image" Target="../media/image54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31" Type="http://schemas.openxmlformats.org/officeDocument/2006/relationships/image" Target="../media/image32.png"/><Relationship Id="rId44" Type="http://schemas.openxmlformats.org/officeDocument/2006/relationships/image" Target="../media/image45.png"/><Relationship Id="rId52" Type="http://schemas.openxmlformats.org/officeDocument/2006/relationships/image" Target="../media/image53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Relationship Id="rId22" Type="http://schemas.openxmlformats.org/officeDocument/2006/relationships/image" Target="../media/image23.png"/><Relationship Id="rId27" Type="http://schemas.openxmlformats.org/officeDocument/2006/relationships/image" Target="../media/image28.png"/><Relationship Id="rId30" Type="http://schemas.openxmlformats.org/officeDocument/2006/relationships/image" Target="../media/image31.png"/><Relationship Id="rId35" Type="http://schemas.openxmlformats.org/officeDocument/2006/relationships/image" Target="../media/image36.png"/><Relationship Id="rId43" Type="http://schemas.openxmlformats.org/officeDocument/2006/relationships/image" Target="../media/image44.png"/><Relationship Id="rId48" Type="http://schemas.openxmlformats.org/officeDocument/2006/relationships/image" Target="../media/image49.png"/><Relationship Id="rId56" Type="http://schemas.openxmlformats.org/officeDocument/2006/relationships/image" Target="../media/image57.png"/><Relationship Id="rId8" Type="http://schemas.openxmlformats.org/officeDocument/2006/relationships/image" Target="../media/image9.png"/><Relationship Id="rId51" Type="http://schemas.openxmlformats.org/officeDocument/2006/relationships/image" Target="../media/image52.png"/><Relationship Id="rId3" Type="http://schemas.openxmlformats.org/officeDocument/2006/relationships/image" Target="../media/image4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5" Type="http://schemas.openxmlformats.org/officeDocument/2006/relationships/image" Target="../media/image26.png"/><Relationship Id="rId33" Type="http://schemas.openxmlformats.org/officeDocument/2006/relationships/image" Target="../media/image34.png"/><Relationship Id="rId38" Type="http://schemas.openxmlformats.org/officeDocument/2006/relationships/image" Target="../media/image39.png"/><Relationship Id="rId46" Type="http://schemas.openxmlformats.org/officeDocument/2006/relationships/image" Target="../media/image47.png"/><Relationship Id="rId20" Type="http://schemas.openxmlformats.org/officeDocument/2006/relationships/image" Target="../media/image21.png"/><Relationship Id="rId41" Type="http://schemas.openxmlformats.org/officeDocument/2006/relationships/image" Target="../media/image42.png"/><Relationship Id="rId54" Type="http://schemas.openxmlformats.org/officeDocument/2006/relationships/image" Target="../media/image5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png"/><Relationship Id="rId15" Type="http://schemas.openxmlformats.org/officeDocument/2006/relationships/image" Target="../media/image16.png"/><Relationship Id="rId23" Type="http://schemas.openxmlformats.org/officeDocument/2006/relationships/image" Target="../media/image24.png"/><Relationship Id="rId28" Type="http://schemas.openxmlformats.org/officeDocument/2006/relationships/image" Target="../media/image29.png"/><Relationship Id="rId36" Type="http://schemas.openxmlformats.org/officeDocument/2006/relationships/image" Target="../media/image37.png"/><Relationship Id="rId49" Type="http://schemas.openxmlformats.org/officeDocument/2006/relationships/image" Target="../media/image5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068336" y="5490258"/>
            <a:ext cx="1163955" cy="2203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b="1" spc="90" dirty="0">
                <a:solidFill>
                  <a:srgbClr val="FFFFFF"/>
                </a:solidFill>
                <a:latin typeface="Montserrat"/>
                <a:cs typeface="Montserrat"/>
              </a:rPr>
              <a:t>VENEZUELA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28080" y="8526729"/>
            <a:ext cx="722630" cy="2203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b="1" spc="95" dirty="0">
                <a:solidFill>
                  <a:srgbClr val="FFFFFF"/>
                </a:solidFill>
                <a:latin typeface="Montserrat"/>
                <a:cs typeface="Montserrat"/>
              </a:rPr>
              <a:t>BRASIL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79113" y="9459831"/>
            <a:ext cx="549275" cy="2203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b="1" spc="85" dirty="0">
                <a:solidFill>
                  <a:srgbClr val="FFFFFF"/>
                </a:solidFill>
                <a:latin typeface="Montserrat"/>
                <a:cs typeface="Montserrat"/>
              </a:rPr>
              <a:t>PERÚ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92782" y="8735689"/>
            <a:ext cx="981075" cy="2203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b="1" spc="95" dirty="0">
                <a:solidFill>
                  <a:srgbClr val="FFFFFF"/>
                </a:solidFill>
                <a:latin typeface="Montserrat"/>
                <a:cs typeface="Montserrat"/>
              </a:rPr>
              <a:t>ECUADOR</a:t>
            </a:r>
            <a:endParaRPr sz="1250">
              <a:latin typeface="Montserrat"/>
              <a:cs typeface="Montserrat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11234688"/>
            <a:ext cx="14360056" cy="547757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16151679"/>
            <a:ext cx="14360057" cy="547757"/>
          </a:xfrm>
          <a:prstGeom prst="rect">
            <a:avLst/>
          </a:prstGeom>
        </p:spPr>
      </p:pic>
      <p:grpSp>
        <p:nvGrpSpPr>
          <p:cNvPr id="8" name="object 8"/>
          <p:cNvGrpSpPr/>
          <p:nvPr/>
        </p:nvGrpSpPr>
        <p:grpSpPr>
          <a:xfrm>
            <a:off x="398260" y="4095219"/>
            <a:ext cx="7452995" cy="5556885"/>
            <a:chOff x="398260" y="4095219"/>
            <a:chExt cx="7452995" cy="5556885"/>
          </a:xfrm>
        </p:grpSpPr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98260" y="4206969"/>
              <a:ext cx="7022726" cy="5445069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652424" y="4111903"/>
              <a:ext cx="7198995" cy="4981575"/>
            </a:xfrm>
            <a:custGeom>
              <a:avLst/>
              <a:gdLst/>
              <a:ahLst/>
              <a:cxnLst/>
              <a:rect l="l" t="t" r="r" b="b"/>
              <a:pathLst>
                <a:path w="7198995" h="4981575">
                  <a:moveTo>
                    <a:pt x="1576336" y="3343046"/>
                  </a:moveTo>
                  <a:lnTo>
                    <a:pt x="1572031" y="3295142"/>
                  </a:lnTo>
                  <a:lnTo>
                    <a:pt x="1559661" y="3250057"/>
                  </a:lnTo>
                  <a:lnTo>
                    <a:pt x="1539951" y="3208540"/>
                  </a:lnTo>
                  <a:lnTo>
                    <a:pt x="1513649" y="3171342"/>
                  </a:lnTo>
                  <a:lnTo>
                    <a:pt x="1481531" y="3139224"/>
                  </a:lnTo>
                  <a:lnTo>
                    <a:pt x="1444345" y="3112935"/>
                  </a:lnTo>
                  <a:lnTo>
                    <a:pt x="1402829" y="3093224"/>
                  </a:lnTo>
                  <a:lnTo>
                    <a:pt x="1357744" y="3080842"/>
                  </a:lnTo>
                  <a:lnTo>
                    <a:pt x="1309839" y="3076549"/>
                  </a:lnTo>
                  <a:lnTo>
                    <a:pt x="1261935" y="3080842"/>
                  </a:lnTo>
                  <a:lnTo>
                    <a:pt x="1216850" y="3093224"/>
                  </a:lnTo>
                  <a:lnTo>
                    <a:pt x="1175334" y="3112935"/>
                  </a:lnTo>
                  <a:lnTo>
                    <a:pt x="1138135" y="3139224"/>
                  </a:lnTo>
                  <a:lnTo>
                    <a:pt x="1106017" y="3171342"/>
                  </a:lnTo>
                  <a:lnTo>
                    <a:pt x="1079728" y="3208540"/>
                  </a:lnTo>
                  <a:lnTo>
                    <a:pt x="1060018" y="3250057"/>
                  </a:lnTo>
                  <a:lnTo>
                    <a:pt x="1057236" y="3260191"/>
                  </a:lnTo>
                  <a:lnTo>
                    <a:pt x="1051712" y="3249498"/>
                  </a:lnTo>
                  <a:lnTo>
                    <a:pt x="1017435" y="3215208"/>
                  </a:lnTo>
                  <a:lnTo>
                    <a:pt x="973950" y="3192729"/>
                  </a:lnTo>
                  <a:lnTo>
                    <a:pt x="923899" y="3184652"/>
                  </a:lnTo>
                  <a:lnTo>
                    <a:pt x="873836" y="3192729"/>
                  </a:lnTo>
                  <a:lnTo>
                    <a:pt x="830351" y="3215208"/>
                  </a:lnTo>
                  <a:lnTo>
                    <a:pt x="796061" y="3249498"/>
                  </a:lnTo>
                  <a:lnTo>
                    <a:pt x="794715" y="3252101"/>
                  </a:lnTo>
                  <a:lnTo>
                    <a:pt x="794156" y="3250057"/>
                  </a:lnTo>
                  <a:lnTo>
                    <a:pt x="774446" y="3208540"/>
                  </a:lnTo>
                  <a:lnTo>
                    <a:pt x="748157" y="3171342"/>
                  </a:lnTo>
                  <a:lnTo>
                    <a:pt x="716038" y="3139224"/>
                  </a:lnTo>
                  <a:lnTo>
                    <a:pt x="678840" y="3112935"/>
                  </a:lnTo>
                  <a:lnTo>
                    <a:pt x="637324" y="3093224"/>
                  </a:lnTo>
                  <a:lnTo>
                    <a:pt x="592239" y="3080842"/>
                  </a:lnTo>
                  <a:lnTo>
                    <a:pt x="544334" y="3076549"/>
                  </a:lnTo>
                  <a:lnTo>
                    <a:pt x="496443" y="3080842"/>
                  </a:lnTo>
                  <a:lnTo>
                    <a:pt x="451345" y="3093224"/>
                  </a:lnTo>
                  <a:lnTo>
                    <a:pt x="409829" y="3112935"/>
                  </a:lnTo>
                  <a:lnTo>
                    <a:pt x="372643" y="3139224"/>
                  </a:lnTo>
                  <a:lnTo>
                    <a:pt x="340525" y="3171342"/>
                  </a:lnTo>
                  <a:lnTo>
                    <a:pt x="314223" y="3208540"/>
                  </a:lnTo>
                  <a:lnTo>
                    <a:pt x="294513" y="3250057"/>
                  </a:lnTo>
                  <a:lnTo>
                    <a:pt x="291731" y="3260179"/>
                  </a:lnTo>
                  <a:lnTo>
                    <a:pt x="286219" y="3249498"/>
                  </a:lnTo>
                  <a:lnTo>
                    <a:pt x="251929" y="3215208"/>
                  </a:lnTo>
                  <a:lnTo>
                    <a:pt x="208457" y="3192729"/>
                  </a:lnTo>
                  <a:lnTo>
                    <a:pt x="158394" y="3184652"/>
                  </a:lnTo>
                  <a:lnTo>
                    <a:pt x="108331" y="3192729"/>
                  </a:lnTo>
                  <a:lnTo>
                    <a:pt x="64846" y="3215208"/>
                  </a:lnTo>
                  <a:lnTo>
                    <a:pt x="30568" y="3249498"/>
                  </a:lnTo>
                  <a:lnTo>
                    <a:pt x="8077" y="3292983"/>
                  </a:lnTo>
                  <a:lnTo>
                    <a:pt x="0" y="3343046"/>
                  </a:lnTo>
                  <a:lnTo>
                    <a:pt x="277837" y="3343046"/>
                  </a:lnTo>
                  <a:lnTo>
                    <a:pt x="316776" y="3343046"/>
                  </a:lnTo>
                  <a:lnTo>
                    <a:pt x="765505" y="3343046"/>
                  </a:lnTo>
                  <a:lnTo>
                    <a:pt x="810831" y="3343046"/>
                  </a:lnTo>
                  <a:lnTo>
                    <a:pt x="1043343" y="3343046"/>
                  </a:lnTo>
                  <a:lnTo>
                    <a:pt x="1082281" y="3343046"/>
                  </a:lnTo>
                  <a:lnTo>
                    <a:pt x="1576336" y="3343046"/>
                  </a:lnTo>
                  <a:close/>
                </a:path>
                <a:path w="7198995" h="4981575">
                  <a:moveTo>
                    <a:pt x="2702090" y="822464"/>
                  </a:moveTo>
                  <a:lnTo>
                    <a:pt x="2698991" y="776503"/>
                  </a:lnTo>
                  <a:lnTo>
                    <a:pt x="2689987" y="732434"/>
                  </a:lnTo>
                  <a:lnTo>
                    <a:pt x="2675471" y="690638"/>
                  </a:lnTo>
                  <a:lnTo>
                    <a:pt x="2655849" y="651522"/>
                  </a:lnTo>
                  <a:lnTo>
                    <a:pt x="2631516" y="615505"/>
                  </a:lnTo>
                  <a:lnTo>
                    <a:pt x="2602890" y="582980"/>
                  </a:lnTo>
                  <a:lnTo>
                    <a:pt x="2570365" y="554355"/>
                  </a:lnTo>
                  <a:lnTo>
                    <a:pt x="2534348" y="530021"/>
                  </a:lnTo>
                  <a:lnTo>
                    <a:pt x="2495245" y="510400"/>
                  </a:lnTo>
                  <a:lnTo>
                    <a:pt x="2453449" y="495884"/>
                  </a:lnTo>
                  <a:lnTo>
                    <a:pt x="2409367" y="486879"/>
                  </a:lnTo>
                  <a:lnTo>
                    <a:pt x="2363406" y="483781"/>
                  </a:lnTo>
                  <a:lnTo>
                    <a:pt x="2317458" y="486879"/>
                  </a:lnTo>
                  <a:lnTo>
                    <a:pt x="2273376" y="495884"/>
                  </a:lnTo>
                  <a:lnTo>
                    <a:pt x="2231580" y="510400"/>
                  </a:lnTo>
                  <a:lnTo>
                    <a:pt x="2192477" y="530021"/>
                  </a:lnTo>
                  <a:lnTo>
                    <a:pt x="2156460" y="554355"/>
                  </a:lnTo>
                  <a:lnTo>
                    <a:pt x="2123935" y="582980"/>
                  </a:lnTo>
                  <a:lnTo>
                    <a:pt x="2095309" y="615505"/>
                  </a:lnTo>
                  <a:lnTo>
                    <a:pt x="2085886" y="629450"/>
                  </a:lnTo>
                  <a:lnTo>
                    <a:pt x="2081009" y="623760"/>
                  </a:lnTo>
                  <a:lnTo>
                    <a:pt x="2048268" y="595680"/>
                  </a:lnTo>
                  <a:lnTo>
                    <a:pt x="2011451" y="572820"/>
                  </a:lnTo>
                  <a:lnTo>
                    <a:pt x="1971128" y="555777"/>
                  </a:lnTo>
                  <a:lnTo>
                    <a:pt x="1927885" y="545134"/>
                  </a:lnTo>
                  <a:lnTo>
                    <a:pt x="1882305" y="541451"/>
                  </a:lnTo>
                  <a:lnTo>
                    <a:pt x="1836724" y="545134"/>
                  </a:lnTo>
                  <a:lnTo>
                    <a:pt x="1793494" y="555777"/>
                  </a:lnTo>
                  <a:lnTo>
                    <a:pt x="1753171" y="572820"/>
                  </a:lnTo>
                  <a:lnTo>
                    <a:pt x="1716354" y="595680"/>
                  </a:lnTo>
                  <a:lnTo>
                    <a:pt x="1683613" y="623760"/>
                  </a:lnTo>
                  <a:lnTo>
                    <a:pt x="1655521" y="656501"/>
                  </a:lnTo>
                  <a:lnTo>
                    <a:pt x="1635937" y="688073"/>
                  </a:lnTo>
                  <a:lnTo>
                    <a:pt x="1617573" y="669683"/>
                  </a:lnTo>
                  <a:lnTo>
                    <a:pt x="1581213" y="646582"/>
                  </a:lnTo>
                  <a:lnTo>
                    <a:pt x="1540002" y="631850"/>
                  </a:lnTo>
                  <a:lnTo>
                    <a:pt x="1495120" y="626681"/>
                  </a:lnTo>
                  <a:lnTo>
                    <a:pt x="1450225" y="631850"/>
                  </a:lnTo>
                  <a:lnTo>
                    <a:pt x="1409014" y="646582"/>
                  </a:lnTo>
                  <a:lnTo>
                    <a:pt x="1372666" y="669683"/>
                  </a:lnTo>
                  <a:lnTo>
                    <a:pt x="1342351" y="700011"/>
                  </a:lnTo>
                  <a:lnTo>
                    <a:pt x="1319237" y="736358"/>
                  </a:lnTo>
                  <a:lnTo>
                    <a:pt x="1304505" y="777570"/>
                  </a:lnTo>
                  <a:lnTo>
                    <a:pt x="1299337" y="822464"/>
                  </a:lnTo>
                  <a:lnTo>
                    <a:pt x="1601304" y="822464"/>
                  </a:lnTo>
                  <a:lnTo>
                    <a:pt x="1690903" y="822464"/>
                  </a:lnTo>
                  <a:lnTo>
                    <a:pt x="2024735" y="822464"/>
                  </a:lnTo>
                  <a:lnTo>
                    <a:pt x="2163305" y="822464"/>
                  </a:lnTo>
                  <a:lnTo>
                    <a:pt x="2702090" y="822464"/>
                  </a:lnTo>
                  <a:close/>
                </a:path>
                <a:path w="7198995" h="4981575">
                  <a:moveTo>
                    <a:pt x="4046156" y="3984129"/>
                  </a:moveTo>
                  <a:lnTo>
                    <a:pt x="4038092" y="3934066"/>
                  </a:lnTo>
                  <a:lnTo>
                    <a:pt x="4015600" y="3890581"/>
                  </a:lnTo>
                  <a:lnTo>
                    <a:pt x="3981310" y="3856304"/>
                  </a:lnTo>
                  <a:lnTo>
                    <a:pt x="3937838" y="3833812"/>
                  </a:lnTo>
                  <a:lnTo>
                    <a:pt x="3887774" y="3825735"/>
                  </a:lnTo>
                  <a:lnTo>
                    <a:pt x="3837711" y="3833812"/>
                  </a:lnTo>
                  <a:lnTo>
                    <a:pt x="3794239" y="3856304"/>
                  </a:lnTo>
                  <a:lnTo>
                    <a:pt x="3759949" y="3890581"/>
                  </a:lnTo>
                  <a:lnTo>
                    <a:pt x="3754424" y="3901275"/>
                  </a:lnTo>
                  <a:lnTo>
                    <a:pt x="3751643" y="3891140"/>
                  </a:lnTo>
                  <a:lnTo>
                    <a:pt x="3731933" y="3849624"/>
                  </a:lnTo>
                  <a:lnTo>
                    <a:pt x="3705644" y="3812425"/>
                  </a:lnTo>
                  <a:lnTo>
                    <a:pt x="3673525" y="3780307"/>
                  </a:lnTo>
                  <a:lnTo>
                    <a:pt x="3636327" y="3754018"/>
                  </a:lnTo>
                  <a:lnTo>
                    <a:pt x="3594811" y="3734308"/>
                  </a:lnTo>
                  <a:lnTo>
                    <a:pt x="3549726" y="3721925"/>
                  </a:lnTo>
                  <a:lnTo>
                    <a:pt x="3501821" y="3717633"/>
                  </a:lnTo>
                  <a:lnTo>
                    <a:pt x="3453917" y="3721925"/>
                  </a:lnTo>
                  <a:lnTo>
                    <a:pt x="3408832" y="3734308"/>
                  </a:lnTo>
                  <a:lnTo>
                    <a:pt x="3367328" y="3754018"/>
                  </a:lnTo>
                  <a:lnTo>
                    <a:pt x="3330130" y="3780307"/>
                  </a:lnTo>
                  <a:lnTo>
                    <a:pt x="3298012" y="3812425"/>
                  </a:lnTo>
                  <a:lnTo>
                    <a:pt x="3271723" y="3849624"/>
                  </a:lnTo>
                  <a:lnTo>
                    <a:pt x="3252012" y="3891140"/>
                  </a:lnTo>
                  <a:lnTo>
                    <a:pt x="3251441" y="3893197"/>
                  </a:lnTo>
                  <a:lnTo>
                    <a:pt x="3250095" y="3890581"/>
                  </a:lnTo>
                  <a:lnTo>
                    <a:pt x="3215817" y="3856304"/>
                  </a:lnTo>
                  <a:lnTo>
                    <a:pt x="3172333" y="3833812"/>
                  </a:lnTo>
                  <a:lnTo>
                    <a:pt x="3122269" y="3825735"/>
                  </a:lnTo>
                  <a:lnTo>
                    <a:pt x="3072206" y="3833812"/>
                  </a:lnTo>
                  <a:lnTo>
                    <a:pt x="3028734" y="3856304"/>
                  </a:lnTo>
                  <a:lnTo>
                    <a:pt x="2994444" y="3890581"/>
                  </a:lnTo>
                  <a:lnTo>
                    <a:pt x="2988919" y="3901262"/>
                  </a:lnTo>
                  <a:lnTo>
                    <a:pt x="2986151" y="3891140"/>
                  </a:lnTo>
                  <a:lnTo>
                    <a:pt x="2966440" y="3849624"/>
                  </a:lnTo>
                  <a:lnTo>
                    <a:pt x="2940139" y="3812425"/>
                  </a:lnTo>
                  <a:lnTo>
                    <a:pt x="2908020" y="3780307"/>
                  </a:lnTo>
                  <a:lnTo>
                    <a:pt x="2870835" y="3754018"/>
                  </a:lnTo>
                  <a:lnTo>
                    <a:pt x="2829306" y="3734308"/>
                  </a:lnTo>
                  <a:lnTo>
                    <a:pt x="2784221" y="3721925"/>
                  </a:lnTo>
                  <a:lnTo>
                    <a:pt x="2736316" y="3717633"/>
                  </a:lnTo>
                  <a:lnTo>
                    <a:pt x="2688425" y="3721925"/>
                  </a:lnTo>
                  <a:lnTo>
                    <a:pt x="2643340" y="3734308"/>
                  </a:lnTo>
                  <a:lnTo>
                    <a:pt x="2601823" y="3754018"/>
                  </a:lnTo>
                  <a:lnTo>
                    <a:pt x="2564625" y="3780307"/>
                  </a:lnTo>
                  <a:lnTo>
                    <a:pt x="2532507" y="3812425"/>
                  </a:lnTo>
                  <a:lnTo>
                    <a:pt x="2506218" y="3849624"/>
                  </a:lnTo>
                  <a:lnTo>
                    <a:pt x="2486507" y="3891140"/>
                  </a:lnTo>
                  <a:lnTo>
                    <a:pt x="2474125" y="3936225"/>
                  </a:lnTo>
                  <a:lnTo>
                    <a:pt x="2469832" y="3984129"/>
                  </a:lnTo>
                  <a:lnTo>
                    <a:pt x="2963875" y="3984129"/>
                  </a:lnTo>
                  <a:lnTo>
                    <a:pt x="3002813" y="3984129"/>
                  </a:lnTo>
                  <a:lnTo>
                    <a:pt x="3235337" y="3984129"/>
                  </a:lnTo>
                  <a:lnTo>
                    <a:pt x="3280664" y="3984129"/>
                  </a:lnTo>
                  <a:lnTo>
                    <a:pt x="3729393" y="3984129"/>
                  </a:lnTo>
                  <a:lnTo>
                    <a:pt x="3768318" y="3984129"/>
                  </a:lnTo>
                  <a:lnTo>
                    <a:pt x="4046156" y="3984129"/>
                  </a:lnTo>
                  <a:close/>
                </a:path>
                <a:path w="7198995" h="4981575">
                  <a:moveTo>
                    <a:pt x="5023155" y="266496"/>
                  </a:moveTo>
                  <a:lnTo>
                    <a:pt x="5015077" y="216433"/>
                  </a:lnTo>
                  <a:lnTo>
                    <a:pt x="4992598" y="172961"/>
                  </a:lnTo>
                  <a:lnTo>
                    <a:pt x="4958308" y="138671"/>
                  </a:lnTo>
                  <a:lnTo>
                    <a:pt x="4914836" y="116179"/>
                  </a:lnTo>
                  <a:lnTo>
                    <a:pt x="4864760" y="108115"/>
                  </a:lnTo>
                  <a:lnTo>
                    <a:pt x="4814709" y="116179"/>
                  </a:lnTo>
                  <a:lnTo>
                    <a:pt x="4771225" y="138671"/>
                  </a:lnTo>
                  <a:lnTo>
                    <a:pt x="4736947" y="172961"/>
                  </a:lnTo>
                  <a:lnTo>
                    <a:pt x="4731423" y="183642"/>
                  </a:lnTo>
                  <a:lnTo>
                    <a:pt x="4728642" y="173507"/>
                  </a:lnTo>
                  <a:lnTo>
                    <a:pt x="4708931" y="131991"/>
                  </a:lnTo>
                  <a:lnTo>
                    <a:pt x="4682642" y="94792"/>
                  </a:lnTo>
                  <a:lnTo>
                    <a:pt x="4650524" y="62674"/>
                  </a:lnTo>
                  <a:lnTo>
                    <a:pt x="4613326" y="36385"/>
                  </a:lnTo>
                  <a:lnTo>
                    <a:pt x="4571809" y="16675"/>
                  </a:lnTo>
                  <a:lnTo>
                    <a:pt x="4526724" y="4292"/>
                  </a:lnTo>
                  <a:lnTo>
                    <a:pt x="4478820" y="0"/>
                  </a:lnTo>
                  <a:lnTo>
                    <a:pt x="4430915" y="4292"/>
                  </a:lnTo>
                  <a:lnTo>
                    <a:pt x="4385830" y="16675"/>
                  </a:lnTo>
                  <a:lnTo>
                    <a:pt x="4344314" y="36385"/>
                  </a:lnTo>
                  <a:lnTo>
                    <a:pt x="4307129" y="62674"/>
                  </a:lnTo>
                  <a:lnTo>
                    <a:pt x="4275010" y="94792"/>
                  </a:lnTo>
                  <a:lnTo>
                    <a:pt x="4248721" y="131991"/>
                  </a:lnTo>
                  <a:lnTo>
                    <a:pt x="4229011" y="173507"/>
                  </a:lnTo>
                  <a:lnTo>
                    <a:pt x="4228439" y="175577"/>
                  </a:lnTo>
                  <a:lnTo>
                    <a:pt x="4227093" y="172961"/>
                  </a:lnTo>
                  <a:lnTo>
                    <a:pt x="4192803" y="138671"/>
                  </a:lnTo>
                  <a:lnTo>
                    <a:pt x="4149331" y="116179"/>
                  </a:lnTo>
                  <a:lnTo>
                    <a:pt x="4099268" y="108115"/>
                  </a:lnTo>
                  <a:lnTo>
                    <a:pt x="4049204" y="116179"/>
                  </a:lnTo>
                  <a:lnTo>
                    <a:pt x="4005732" y="138671"/>
                  </a:lnTo>
                  <a:lnTo>
                    <a:pt x="3971442" y="172961"/>
                  </a:lnTo>
                  <a:lnTo>
                    <a:pt x="3963047" y="189179"/>
                  </a:lnTo>
                  <a:lnTo>
                    <a:pt x="3959923" y="180403"/>
                  </a:lnTo>
                  <a:lnTo>
                    <a:pt x="3936809" y="144043"/>
                  </a:lnTo>
                  <a:lnTo>
                    <a:pt x="3906482" y="113728"/>
                  </a:lnTo>
                  <a:lnTo>
                    <a:pt x="3870134" y="90614"/>
                  </a:lnTo>
                  <a:lnTo>
                    <a:pt x="3828923" y="75882"/>
                  </a:lnTo>
                  <a:lnTo>
                    <a:pt x="3784028" y="70713"/>
                  </a:lnTo>
                  <a:lnTo>
                    <a:pt x="3739134" y="75882"/>
                  </a:lnTo>
                  <a:lnTo>
                    <a:pt x="3697935" y="90614"/>
                  </a:lnTo>
                  <a:lnTo>
                    <a:pt x="3661575" y="113728"/>
                  </a:lnTo>
                  <a:lnTo>
                    <a:pt x="3631260" y="144043"/>
                  </a:lnTo>
                  <a:lnTo>
                    <a:pt x="3608146" y="180403"/>
                  </a:lnTo>
                  <a:lnTo>
                    <a:pt x="3593427" y="221615"/>
                  </a:lnTo>
                  <a:lnTo>
                    <a:pt x="3588245" y="266496"/>
                  </a:lnTo>
                  <a:lnTo>
                    <a:pt x="3940886" y="266496"/>
                  </a:lnTo>
                  <a:lnTo>
                    <a:pt x="3979811" y="266496"/>
                  </a:lnTo>
                  <a:lnTo>
                    <a:pt x="4212336" y="266496"/>
                  </a:lnTo>
                  <a:lnTo>
                    <a:pt x="4257649" y="266496"/>
                  </a:lnTo>
                  <a:lnTo>
                    <a:pt x="4706391" y="266496"/>
                  </a:lnTo>
                  <a:lnTo>
                    <a:pt x="4745317" y="266496"/>
                  </a:lnTo>
                  <a:lnTo>
                    <a:pt x="5023155" y="266496"/>
                  </a:lnTo>
                  <a:close/>
                </a:path>
                <a:path w="7198995" h="4981575">
                  <a:moveTo>
                    <a:pt x="6068682" y="3064878"/>
                  </a:moveTo>
                  <a:lnTo>
                    <a:pt x="6060605" y="3014815"/>
                  </a:lnTo>
                  <a:lnTo>
                    <a:pt x="6038126" y="2971330"/>
                  </a:lnTo>
                  <a:lnTo>
                    <a:pt x="6003836" y="2937040"/>
                  </a:lnTo>
                  <a:lnTo>
                    <a:pt x="5960351" y="2914561"/>
                  </a:lnTo>
                  <a:lnTo>
                    <a:pt x="5910288" y="2906484"/>
                  </a:lnTo>
                  <a:lnTo>
                    <a:pt x="5860237" y="2914561"/>
                  </a:lnTo>
                  <a:lnTo>
                    <a:pt x="5816752" y="2937040"/>
                  </a:lnTo>
                  <a:lnTo>
                    <a:pt x="5782462" y="2971330"/>
                  </a:lnTo>
                  <a:lnTo>
                    <a:pt x="5776938" y="2982010"/>
                  </a:lnTo>
                  <a:lnTo>
                    <a:pt x="5774169" y="2971889"/>
                  </a:lnTo>
                  <a:lnTo>
                    <a:pt x="5754459" y="2930372"/>
                  </a:lnTo>
                  <a:lnTo>
                    <a:pt x="5728170" y="2893174"/>
                  </a:lnTo>
                  <a:lnTo>
                    <a:pt x="5696051" y="2861056"/>
                  </a:lnTo>
                  <a:lnTo>
                    <a:pt x="5658853" y="2834767"/>
                  </a:lnTo>
                  <a:lnTo>
                    <a:pt x="5617337" y="2815056"/>
                  </a:lnTo>
                  <a:lnTo>
                    <a:pt x="5572252" y="2802674"/>
                  </a:lnTo>
                  <a:lnTo>
                    <a:pt x="5524347" y="2798381"/>
                  </a:lnTo>
                  <a:lnTo>
                    <a:pt x="5476443" y="2802674"/>
                  </a:lnTo>
                  <a:lnTo>
                    <a:pt x="5431358" y="2815056"/>
                  </a:lnTo>
                  <a:lnTo>
                    <a:pt x="5389842" y="2834767"/>
                  </a:lnTo>
                  <a:lnTo>
                    <a:pt x="5352656" y="2861056"/>
                  </a:lnTo>
                  <a:lnTo>
                    <a:pt x="5320538" y="2893174"/>
                  </a:lnTo>
                  <a:lnTo>
                    <a:pt x="5294236" y="2930372"/>
                  </a:lnTo>
                  <a:lnTo>
                    <a:pt x="5274526" y="2971889"/>
                  </a:lnTo>
                  <a:lnTo>
                    <a:pt x="5273954" y="2973933"/>
                  </a:lnTo>
                  <a:lnTo>
                    <a:pt x="5272621" y="2971330"/>
                  </a:lnTo>
                  <a:lnTo>
                    <a:pt x="5238331" y="2937040"/>
                  </a:lnTo>
                  <a:lnTo>
                    <a:pt x="5194859" y="2914561"/>
                  </a:lnTo>
                  <a:lnTo>
                    <a:pt x="5144795" y="2906484"/>
                  </a:lnTo>
                  <a:lnTo>
                    <a:pt x="5094732" y="2914561"/>
                  </a:lnTo>
                  <a:lnTo>
                    <a:pt x="5051247" y="2937040"/>
                  </a:lnTo>
                  <a:lnTo>
                    <a:pt x="5016957" y="2971330"/>
                  </a:lnTo>
                  <a:lnTo>
                    <a:pt x="5011432" y="2982010"/>
                  </a:lnTo>
                  <a:lnTo>
                    <a:pt x="5008664" y="2971889"/>
                  </a:lnTo>
                  <a:lnTo>
                    <a:pt x="4988953" y="2930372"/>
                  </a:lnTo>
                  <a:lnTo>
                    <a:pt x="4962664" y="2893174"/>
                  </a:lnTo>
                  <a:lnTo>
                    <a:pt x="4930546" y="2861056"/>
                  </a:lnTo>
                  <a:lnTo>
                    <a:pt x="4893348" y="2834767"/>
                  </a:lnTo>
                  <a:lnTo>
                    <a:pt x="4851832" y="2815056"/>
                  </a:lnTo>
                  <a:lnTo>
                    <a:pt x="4806747" y="2802674"/>
                  </a:lnTo>
                  <a:lnTo>
                    <a:pt x="4758842" y="2798381"/>
                  </a:lnTo>
                  <a:lnTo>
                    <a:pt x="4710938" y="2802674"/>
                  </a:lnTo>
                  <a:lnTo>
                    <a:pt x="4665853" y="2815056"/>
                  </a:lnTo>
                  <a:lnTo>
                    <a:pt x="4624349" y="2834767"/>
                  </a:lnTo>
                  <a:lnTo>
                    <a:pt x="4587151" y="2861056"/>
                  </a:lnTo>
                  <a:lnTo>
                    <a:pt x="4555033" y="2893174"/>
                  </a:lnTo>
                  <a:lnTo>
                    <a:pt x="4528744" y="2930372"/>
                  </a:lnTo>
                  <a:lnTo>
                    <a:pt x="4509033" y="2971889"/>
                  </a:lnTo>
                  <a:lnTo>
                    <a:pt x="4496651" y="3016974"/>
                  </a:lnTo>
                  <a:lnTo>
                    <a:pt x="4492358" y="3064878"/>
                  </a:lnTo>
                  <a:lnTo>
                    <a:pt x="4986401" y="3064878"/>
                  </a:lnTo>
                  <a:lnTo>
                    <a:pt x="5025339" y="3064878"/>
                  </a:lnTo>
                  <a:lnTo>
                    <a:pt x="5257863" y="3064878"/>
                  </a:lnTo>
                  <a:lnTo>
                    <a:pt x="5303177" y="3064878"/>
                  </a:lnTo>
                  <a:lnTo>
                    <a:pt x="5751906" y="3064878"/>
                  </a:lnTo>
                  <a:lnTo>
                    <a:pt x="5790844" y="3064878"/>
                  </a:lnTo>
                  <a:lnTo>
                    <a:pt x="6068682" y="3064878"/>
                  </a:lnTo>
                  <a:close/>
                </a:path>
                <a:path w="7198995" h="4981575">
                  <a:moveTo>
                    <a:pt x="6471755" y="4981130"/>
                  </a:moveTo>
                  <a:lnTo>
                    <a:pt x="6463678" y="4931067"/>
                  </a:lnTo>
                  <a:lnTo>
                    <a:pt x="6441199" y="4887595"/>
                  </a:lnTo>
                  <a:lnTo>
                    <a:pt x="6406909" y="4853305"/>
                  </a:lnTo>
                  <a:lnTo>
                    <a:pt x="6363424" y="4830813"/>
                  </a:lnTo>
                  <a:lnTo>
                    <a:pt x="6313360" y="4822749"/>
                  </a:lnTo>
                  <a:lnTo>
                    <a:pt x="6263297" y="4830813"/>
                  </a:lnTo>
                  <a:lnTo>
                    <a:pt x="6219825" y="4853305"/>
                  </a:lnTo>
                  <a:lnTo>
                    <a:pt x="6185535" y="4887595"/>
                  </a:lnTo>
                  <a:lnTo>
                    <a:pt x="6180010" y="4898263"/>
                  </a:lnTo>
                  <a:lnTo>
                    <a:pt x="6177242" y="4888141"/>
                  </a:lnTo>
                  <a:lnTo>
                    <a:pt x="6157531" y="4846625"/>
                  </a:lnTo>
                  <a:lnTo>
                    <a:pt x="6131242" y="4809426"/>
                  </a:lnTo>
                  <a:lnTo>
                    <a:pt x="6099124" y="4777308"/>
                  </a:lnTo>
                  <a:lnTo>
                    <a:pt x="6061926" y="4751019"/>
                  </a:lnTo>
                  <a:lnTo>
                    <a:pt x="6020409" y="4731309"/>
                  </a:lnTo>
                  <a:lnTo>
                    <a:pt x="5975324" y="4718926"/>
                  </a:lnTo>
                  <a:lnTo>
                    <a:pt x="5927420" y="4714633"/>
                  </a:lnTo>
                  <a:lnTo>
                    <a:pt x="5879516" y="4718926"/>
                  </a:lnTo>
                  <a:lnTo>
                    <a:pt x="5834431" y="4731309"/>
                  </a:lnTo>
                  <a:lnTo>
                    <a:pt x="5792914" y="4751019"/>
                  </a:lnTo>
                  <a:lnTo>
                    <a:pt x="5755716" y="4777308"/>
                  </a:lnTo>
                  <a:lnTo>
                    <a:pt x="5723598" y="4809426"/>
                  </a:lnTo>
                  <a:lnTo>
                    <a:pt x="5697309" y="4846625"/>
                  </a:lnTo>
                  <a:lnTo>
                    <a:pt x="5677598" y="4888141"/>
                  </a:lnTo>
                  <a:lnTo>
                    <a:pt x="5677027" y="4890198"/>
                  </a:lnTo>
                  <a:lnTo>
                    <a:pt x="5675693" y="4887595"/>
                  </a:lnTo>
                  <a:lnTo>
                    <a:pt x="5641403" y="4853305"/>
                  </a:lnTo>
                  <a:lnTo>
                    <a:pt x="5597931" y="4830813"/>
                  </a:lnTo>
                  <a:lnTo>
                    <a:pt x="5547855" y="4822749"/>
                  </a:lnTo>
                  <a:lnTo>
                    <a:pt x="5497804" y="4830813"/>
                  </a:lnTo>
                  <a:lnTo>
                    <a:pt x="5454320" y="4853305"/>
                  </a:lnTo>
                  <a:lnTo>
                    <a:pt x="5420030" y="4887595"/>
                  </a:lnTo>
                  <a:lnTo>
                    <a:pt x="5414505" y="4898263"/>
                  </a:lnTo>
                  <a:lnTo>
                    <a:pt x="5411736" y="4888141"/>
                  </a:lnTo>
                  <a:lnTo>
                    <a:pt x="5392026" y="4846625"/>
                  </a:lnTo>
                  <a:lnTo>
                    <a:pt x="5365737" y="4809426"/>
                  </a:lnTo>
                  <a:lnTo>
                    <a:pt x="5333619" y="4777308"/>
                  </a:lnTo>
                  <a:lnTo>
                    <a:pt x="5296420" y="4751019"/>
                  </a:lnTo>
                  <a:lnTo>
                    <a:pt x="5254904" y="4731309"/>
                  </a:lnTo>
                  <a:lnTo>
                    <a:pt x="5209819" y="4718926"/>
                  </a:lnTo>
                  <a:lnTo>
                    <a:pt x="5161915" y="4714633"/>
                  </a:lnTo>
                  <a:lnTo>
                    <a:pt x="5114010" y="4718926"/>
                  </a:lnTo>
                  <a:lnTo>
                    <a:pt x="5068925" y="4731309"/>
                  </a:lnTo>
                  <a:lnTo>
                    <a:pt x="5027409" y="4751019"/>
                  </a:lnTo>
                  <a:lnTo>
                    <a:pt x="4990223" y="4777308"/>
                  </a:lnTo>
                  <a:lnTo>
                    <a:pt x="4958105" y="4809426"/>
                  </a:lnTo>
                  <a:lnTo>
                    <a:pt x="4931816" y="4846625"/>
                  </a:lnTo>
                  <a:lnTo>
                    <a:pt x="4912093" y="4888141"/>
                  </a:lnTo>
                  <a:lnTo>
                    <a:pt x="4899723" y="4933226"/>
                  </a:lnTo>
                  <a:lnTo>
                    <a:pt x="4895431" y="4981130"/>
                  </a:lnTo>
                  <a:lnTo>
                    <a:pt x="5389473" y="4981130"/>
                  </a:lnTo>
                  <a:lnTo>
                    <a:pt x="5428412" y="4981130"/>
                  </a:lnTo>
                  <a:lnTo>
                    <a:pt x="5660923" y="4981130"/>
                  </a:lnTo>
                  <a:lnTo>
                    <a:pt x="5706249" y="4981130"/>
                  </a:lnTo>
                  <a:lnTo>
                    <a:pt x="6154966" y="4981130"/>
                  </a:lnTo>
                  <a:lnTo>
                    <a:pt x="6193917" y="4981130"/>
                  </a:lnTo>
                  <a:lnTo>
                    <a:pt x="6471755" y="4981130"/>
                  </a:lnTo>
                  <a:close/>
                </a:path>
                <a:path w="7198995" h="4981575">
                  <a:moveTo>
                    <a:pt x="7198398" y="2127643"/>
                  </a:moveTo>
                  <a:lnTo>
                    <a:pt x="7190321" y="2077580"/>
                  </a:lnTo>
                  <a:lnTo>
                    <a:pt x="7167829" y="2034108"/>
                  </a:lnTo>
                  <a:lnTo>
                    <a:pt x="7133539" y="1999818"/>
                  </a:lnTo>
                  <a:lnTo>
                    <a:pt x="7090067" y="1977326"/>
                  </a:lnTo>
                  <a:lnTo>
                    <a:pt x="7040004" y="1969262"/>
                  </a:lnTo>
                  <a:lnTo>
                    <a:pt x="6989940" y="1977326"/>
                  </a:lnTo>
                  <a:lnTo>
                    <a:pt x="6946455" y="1999818"/>
                  </a:lnTo>
                  <a:lnTo>
                    <a:pt x="6912178" y="2034108"/>
                  </a:lnTo>
                  <a:lnTo>
                    <a:pt x="6906654" y="2044776"/>
                  </a:lnTo>
                  <a:lnTo>
                    <a:pt x="6903885" y="2034654"/>
                  </a:lnTo>
                  <a:lnTo>
                    <a:pt x="6884175" y="1993138"/>
                  </a:lnTo>
                  <a:lnTo>
                    <a:pt x="6857873" y="1955952"/>
                  </a:lnTo>
                  <a:lnTo>
                    <a:pt x="6825755" y="1923821"/>
                  </a:lnTo>
                  <a:lnTo>
                    <a:pt x="6788569" y="1897532"/>
                  </a:lnTo>
                  <a:lnTo>
                    <a:pt x="6747040" y="1877822"/>
                  </a:lnTo>
                  <a:lnTo>
                    <a:pt x="6701955" y="1865439"/>
                  </a:lnTo>
                  <a:lnTo>
                    <a:pt x="6654051" y="1861146"/>
                  </a:lnTo>
                  <a:lnTo>
                    <a:pt x="6606159" y="1865439"/>
                  </a:lnTo>
                  <a:lnTo>
                    <a:pt x="6561074" y="1877822"/>
                  </a:lnTo>
                  <a:lnTo>
                    <a:pt x="6519558" y="1897532"/>
                  </a:lnTo>
                  <a:lnTo>
                    <a:pt x="6482359" y="1923821"/>
                  </a:lnTo>
                  <a:lnTo>
                    <a:pt x="6450241" y="1955952"/>
                  </a:lnTo>
                  <a:lnTo>
                    <a:pt x="6423952" y="1993138"/>
                  </a:lnTo>
                  <a:lnTo>
                    <a:pt x="6404242" y="2034654"/>
                  </a:lnTo>
                  <a:lnTo>
                    <a:pt x="6403670" y="2036711"/>
                  </a:lnTo>
                  <a:lnTo>
                    <a:pt x="6402337" y="2034108"/>
                  </a:lnTo>
                  <a:lnTo>
                    <a:pt x="6368047" y="1999818"/>
                  </a:lnTo>
                  <a:lnTo>
                    <a:pt x="6324562" y="1977326"/>
                  </a:lnTo>
                  <a:lnTo>
                    <a:pt x="6274498" y="1969262"/>
                  </a:lnTo>
                  <a:lnTo>
                    <a:pt x="6224435" y="1977326"/>
                  </a:lnTo>
                  <a:lnTo>
                    <a:pt x="6180963" y="1999818"/>
                  </a:lnTo>
                  <a:lnTo>
                    <a:pt x="6146673" y="2034108"/>
                  </a:lnTo>
                  <a:lnTo>
                    <a:pt x="6141148" y="2044776"/>
                  </a:lnTo>
                  <a:lnTo>
                    <a:pt x="6138380" y="2034654"/>
                  </a:lnTo>
                  <a:lnTo>
                    <a:pt x="6118669" y="1993138"/>
                  </a:lnTo>
                  <a:lnTo>
                    <a:pt x="6092368" y="1955952"/>
                  </a:lnTo>
                  <a:lnTo>
                    <a:pt x="6060249" y="1923821"/>
                  </a:lnTo>
                  <a:lnTo>
                    <a:pt x="6023064" y="1897532"/>
                  </a:lnTo>
                  <a:lnTo>
                    <a:pt x="5981547" y="1877822"/>
                  </a:lnTo>
                  <a:lnTo>
                    <a:pt x="5936462" y="1865439"/>
                  </a:lnTo>
                  <a:lnTo>
                    <a:pt x="5888558" y="1861146"/>
                  </a:lnTo>
                  <a:lnTo>
                    <a:pt x="5840654" y="1865439"/>
                  </a:lnTo>
                  <a:lnTo>
                    <a:pt x="5795569" y="1877822"/>
                  </a:lnTo>
                  <a:lnTo>
                    <a:pt x="5754052" y="1897532"/>
                  </a:lnTo>
                  <a:lnTo>
                    <a:pt x="5716854" y="1923821"/>
                  </a:lnTo>
                  <a:lnTo>
                    <a:pt x="5684736" y="1955952"/>
                  </a:lnTo>
                  <a:lnTo>
                    <a:pt x="5658447" y="1993138"/>
                  </a:lnTo>
                  <a:lnTo>
                    <a:pt x="5638736" y="2034654"/>
                  </a:lnTo>
                  <a:lnTo>
                    <a:pt x="5626354" y="2079739"/>
                  </a:lnTo>
                  <a:lnTo>
                    <a:pt x="5622061" y="2127643"/>
                  </a:lnTo>
                  <a:lnTo>
                    <a:pt x="6116104" y="2127643"/>
                  </a:lnTo>
                  <a:lnTo>
                    <a:pt x="6155055" y="2127643"/>
                  </a:lnTo>
                  <a:lnTo>
                    <a:pt x="6387566" y="2127643"/>
                  </a:lnTo>
                  <a:lnTo>
                    <a:pt x="6432893" y="2127643"/>
                  </a:lnTo>
                  <a:lnTo>
                    <a:pt x="6881609" y="2127643"/>
                  </a:lnTo>
                  <a:lnTo>
                    <a:pt x="6920547" y="2127643"/>
                  </a:lnTo>
                  <a:lnTo>
                    <a:pt x="7198398" y="212764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6985746" y="4243047"/>
              <a:ext cx="266700" cy="123825"/>
            </a:xfrm>
            <a:custGeom>
              <a:avLst/>
              <a:gdLst/>
              <a:ahLst/>
              <a:cxnLst/>
              <a:rect l="l" t="t" r="r" b="b"/>
              <a:pathLst>
                <a:path w="266700" h="123825">
                  <a:moveTo>
                    <a:pt x="266588" y="61824"/>
                  </a:moveTo>
                  <a:lnTo>
                    <a:pt x="256114" y="85889"/>
                  </a:lnTo>
                  <a:lnTo>
                    <a:pt x="227548" y="105540"/>
                  </a:lnTo>
                  <a:lnTo>
                    <a:pt x="185179" y="118790"/>
                  </a:lnTo>
                  <a:lnTo>
                    <a:pt x="133294" y="123648"/>
                  </a:lnTo>
                  <a:lnTo>
                    <a:pt x="81409" y="118790"/>
                  </a:lnTo>
                  <a:lnTo>
                    <a:pt x="39040" y="105540"/>
                  </a:lnTo>
                  <a:lnTo>
                    <a:pt x="10474" y="85889"/>
                  </a:lnTo>
                  <a:lnTo>
                    <a:pt x="0" y="61824"/>
                  </a:lnTo>
                  <a:lnTo>
                    <a:pt x="10474" y="37759"/>
                  </a:lnTo>
                  <a:lnTo>
                    <a:pt x="39040" y="18108"/>
                  </a:lnTo>
                  <a:lnTo>
                    <a:pt x="81409" y="4858"/>
                  </a:lnTo>
                  <a:lnTo>
                    <a:pt x="133294" y="0"/>
                  </a:lnTo>
                  <a:lnTo>
                    <a:pt x="185179" y="4858"/>
                  </a:lnTo>
                  <a:lnTo>
                    <a:pt x="227548" y="18108"/>
                  </a:lnTo>
                  <a:lnTo>
                    <a:pt x="256114" y="37759"/>
                  </a:lnTo>
                  <a:lnTo>
                    <a:pt x="266588" y="61824"/>
                  </a:lnTo>
                  <a:close/>
                </a:path>
              </a:pathLst>
            </a:custGeom>
            <a:ln w="20263">
              <a:solidFill>
                <a:srgbClr val="0052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065537" y="4095219"/>
              <a:ext cx="117184" cy="151369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071829" y="4359819"/>
              <a:ext cx="117186" cy="151370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7246196" y="4276029"/>
              <a:ext cx="251460" cy="54610"/>
            </a:xfrm>
            <a:custGeom>
              <a:avLst/>
              <a:gdLst/>
              <a:ahLst/>
              <a:cxnLst/>
              <a:rect l="l" t="t" r="r" b="b"/>
              <a:pathLst>
                <a:path w="251459" h="54610">
                  <a:moveTo>
                    <a:pt x="0" y="0"/>
                  </a:moveTo>
                  <a:lnTo>
                    <a:pt x="4316" y="54347"/>
                  </a:lnTo>
                  <a:lnTo>
                    <a:pt x="55166" y="48744"/>
                  </a:lnTo>
                  <a:lnTo>
                    <a:pt x="8956" y="48744"/>
                  </a:lnTo>
                  <a:lnTo>
                    <a:pt x="5531" y="5694"/>
                  </a:lnTo>
                  <a:lnTo>
                    <a:pt x="52582" y="5694"/>
                  </a:lnTo>
                  <a:lnTo>
                    <a:pt x="0" y="0"/>
                  </a:lnTo>
                  <a:close/>
                </a:path>
                <a:path w="251459" h="54610">
                  <a:moveTo>
                    <a:pt x="52582" y="5694"/>
                  </a:moveTo>
                  <a:lnTo>
                    <a:pt x="5531" y="5694"/>
                  </a:lnTo>
                  <a:lnTo>
                    <a:pt x="204288" y="27214"/>
                  </a:lnTo>
                  <a:lnTo>
                    <a:pt x="8956" y="48744"/>
                  </a:lnTo>
                  <a:lnTo>
                    <a:pt x="55166" y="48744"/>
                  </a:lnTo>
                  <a:lnTo>
                    <a:pt x="250935" y="27173"/>
                  </a:lnTo>
                  <a:lnTo>
                    <a:pt x="52582" y="5694"/>
                  </a:lnTo>
                  <a:close/>
                </a:path>
              </a:pathLst>
            </a:custGeom>
            <a:solidFill>
              <a:srgbClr val="005258">
                <a:alpha val="50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7246194" y="4276031"/>
              <a:ext cx="251460" cy="29209"/>
            </a:xfrm>
            <a:custGeom>
              <a:avLst/>
              <a:gdLst/>
              <a:ahLst/>
              <a:cxnLst/>
              <a:rect l="l" t="t" r="r" b="b"/>
              <a:pathLst>
                <a:path w="251459" h="29210">
                  <a:moveTo>
                    <a:pt x="0" y="0"/>
                  </a:moveTo>
                  <a:lnTo>
                    <a:pt x="2583" y="28662"/>
                  </a:lnTo>
                  <a:lnTo>
                    <a:pt x="250935" y="271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25051">
                <a:alpha val="50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6751129" y="4276029"/>
              <a:ext cx="251460" cy="54610"/>
            </a:xfrm>
            <a:custGeom>
              <a:avLst/>
              <a:gdLst/>
              <a:ahLst/>
              <a:cxnLst/>
              <a:rect l="l" t="t" r="r" b="b"/>
              <a:pathLst>
                <a:path w="251459" h="54610">
                  <a:moveTo>
                    <a:pt x="246619" y="0"/>
                  </a:moveTo>
                  <a:lnTo>
                    <a:pt x="0" y="27173"/>
                  </a:lnTo>
                  <a:lnTo>
                    <a:pt x="250935" y="54347"/>
                  </a:lnTo>
                  <a:lnTo>
                    <a:pt x="250483" y="48653"/>
                  </a:lnTo>
                  <a:lnTo>
                    <a:pt x="245403" y="48653"/>
                  </a:lnTo>
                  <a:lnTo>
                    <a:pt x="46646" y="27133"/>
                  </a:lnTo>
                  <a:lnTo>
                    <a:pt x="241978" y="5602"/>
                  </a:lnTo>
                  <a:lnTo>
                    <a:pt x="247064" y="5602"/>
                  </a:lnTo>
                  <a:lnTo>
                    <a:pt x="246619" y="0"/>
                  </a:lnTo>
                  <a:close/>
                </a:path>
                <a:path w="251459" h="54610">
                  <a:moveTo>
                    <a:pt x="247064" y="5602"/>
                  </a:moveTo>
                  <a:lnTo>
                    <a:pt x="241978" y="5602"/>
                  </a:lnTo>
                  <a:lnTo>
                    <a:pt x="245403" y="48653"/>
                  </a:lnTo>
                  <a:lnTo>
                    <a:pt x="250483" y="48653"/>
                  </a:lnTo>
                  <a:lnTo>
                    <a:pt x="247064" y="5602"/>
                  </a:lnTo>
                  <a:close/>
                </a:path>
              </a:pathLst>
            </a:custGeom>
            <a:solidFill>
              <a:srgbClr val="005258">
                <a:alpha val="50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6751129" y="4301716"/>
              <a:ext cx="251460" cy="29209"/>
            </a:xfrm>
            <a:custGeom>
              <a:avLst/>
              <a:gdLst/>
              <a:ahLst/>
              <a:cxnLst/>
              <a:rect l="l" t="t" r="r" b="b"/>
              <a:pathLst>
                <a:path w="251459" h="29210">
                  <a:moveTo>
                    <a:pt x="248361" y="0"/>
                  </a:moveTo>
                  <a:lnTo>
                    <a:pt x="0" y="1489"/>
                  </a:lnTo>
                  <a:lnTo>
                    <a:pt x="250935" y="28662"/>
                  </a:lnTo>
                  <a:lnTo>
                    <a:pt x="248361" y="0"/>
                  </a:lnTo>
                  <a:close/>
                </a:path>
              </a:pathLst>
            </a:custGeom>
            <a:solidFill>
              <a:srgbClr val="025051">
                <a:alpha val="50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7055266" y="3948553"/>
            <a:ext cx="151765" cy="1117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550" b="1" spc="490" dirty="0">
                <a:solidFill>
                  <a:srgbClr val="025051"/>
                </a:solidFill>
                <a:latin typeface="Montserrat"/>
                <a:cs typeface="Montserrat"/>
              </a:rPr>
              <a:t>N</a:t>
            </a:r>
            <a:endParaRPr sz="550">
              <a:latin typeface="Montserrat"/>
              <a:cs typeface="Montserrat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7067966" y="4039931"/>
            <a:ext cx="126364" cy="0"/>
          </a:xfrm>
          <a:custGeom>
            <a:avLst/>
            <a:gdLst/>
            <a:ahLst/>
            <a:cxnLst/>
            <a:rect l="l" t="t" r="r" b="b"/>
            <a:pathLst>
              <a:path w="126365">
                <a:moveTo>
                  <a:pt x="0" y="0"/>
                </a:moveTo>
                <a:lnTo>
                  <a:pt x="125918" y="0"/>
                </a:lnTo>
                <a:lnTo>
                  <a:pt x="0" y="0"/>
                </a:lnTo>
                <a:close/>
              </a:path>
            </a:pathLst>
          </a:custGeom>
          <a:ln w="3576">
            <a:solidFill>
              <a:srgbClr val="02505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7060786" y="4512601"/>
            <a:ext cx="125095" cy="1117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550" b="1" spc="380" dirty="0">
                <a:solidFill>
                  <a:srgbClr val="025051"/>
                </a:solidFill>
                <a:latin typeface="Montserrat"/>
                <a:cs typeface="Montserrat"/>
              </a:rPr>
              <a:t>S</a:t>
            </a:r>
            <a:endParaRPr sz="550">
              <a:latin typeface="Montserrat"/>
              <a:cs typeface="Montserrat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550906" y="4232153"/>
            <a:ext cx="130175" cy="1117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550" b="1" spc="385" dirty="0">
                <a:solidFill>
                  <a:srgbClr val="025051"/>
                </a:solidFill>
                <a:latin typeface="Montserrat"/>
                <a:cs typeface="Montserrat"/>
              </a:rPr>
              <a:t>E</a:t>
            </a:r>
            <a:endParaRPr sz="550">
              <a:latin typeface="Montserrat"/>
              <a:cs typeface="Montserrat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503812" y="4246531"/>
            <a:ext cx="207010" cy="1117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550" b="1" spc="730" dirty="0">
                <a:solidFill>
                  <a:srgbClr val="025051"/>
                </a:solidFill>
                <a:latin typeface="Montserrat"/>
                <a:cs typeface="Montserrat"/>
              </a:rPr>
              <a:t>W</a:t>
            </a:r>
            <a:endParaRPr sz="550">
              <a:latin typeface="Montserrat"/>
              <a:cs typeface="Montserrat"/>
            </a:endParaRPr>
          </a:p>
        </p:txBody>
      </p:sp>
      <p:pic>
        <p:nvPicPr>
          <p:cNvPr id="23" name="object 23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0634549" y="15681258"/>
            <a:ext cx="262698" cy="215382"/>
          </a:xfrm>
          <a:prstGeom prst="rect">
            <a:avLst/>
          </a:prstGeom>
        </p:spPr>
      </p:pic>
      <p:grpSp>
        <p:nvGrpSpPr>
          <p:cNvPr id="24" name="object 24"/>
          <p:cNvGrpSpPr/>
          <p:nvPr/>
        </p:nvGrpSpPr>
        <p:grpSpPr>
          <a:xfrm>
            <a:off x="203531" y="4037193"/>
            <a:ext cx="7516495" cy="2727960"/>
            <a:chOff x="203531" y="4037193"/>
            <a:chExt cx="7516495" cy="2727960"/>
          </a:xfrm>
        </p:grpSpPr>
        <p:sp>
          <p:nvSpPr>
            <p:cNvPr id="25" name="object 25"/>
            <p:cNvSpPr/>
            <p:nvPr/>
          </p:nvSpPr>
          <p:spPr>
            <a:xfrm>
              <a:off x="464081" y="4838501"/>
              <a:ext cx="186055" cy="46990"/>
            </a:xfrm>
            <a:custGeom>
              <a:avLst/>
              <a:gdLst/>
              <a:ahLst/>
              <a:cxnLst/>
              <a:rect l="l" t="t" r="r" b="b"/>
              <a:pathLst>
                <a:path w="186054" h="46989">
                  <a:moveTo>
                    <a:pt x="185990" y="678"/>
                  </a:moveTo>
                  <a:lnTo>
                    <a:pt x="182390" y="18503"/>
                  </a:lnTo>
                  <a:lnTo>
                    <a:pt x="172575" y="33060"/>
                  </a:lnTo>
                  <a:lnTo>
                    <a:pt x="158018" y="42875"/>
                  </a:lnTo>
                  <a:lnTo>
                    <a:pt x="140194" y="46474"/>
                  </a:lnTo>
                  <a:lnTo>
                    <a:pt x="137397" y="46474"/>
                  </a:lnTo>
                  <a:lnTo>
                    <a:pt x="119567" y="42875"/>
                  </a:lnTo>
                  <a:lnTo>
                    <a:pt x="105007" y="33060"/>
                  </a:lnTo>
                  <a:lnTo>
                    <a:pt x="95191" y="18503"/>
                  </a:lnTo>
                  <a:lnTo>
                    <a:pt x="91591" y="678"/>
                  </a:lnTo>
                  <a:lnTo>
                    <a:pt x="91591" y="0"/>
                  </a:lnTo>
                  <a:lnTo>
                    <a:pt x="87993" y="17824"/>
                  </a:lnTo>
                  <a:lnTo>
                    <a:pt x="78181" y="32381"/>
                  </a:lnTo>
                  <a:lnTo>
                    <a:pt x="63624" y="42196"/>
                  </a:lnTo>
                  <a:lnTo>
                    <a:pt x="45795" y="45795"/>
                  </a:lnTo>
                  <a:lnTo>
                    <a:pt x="27971" y="42196"/>
                  </a:lnTo>
                  <a:lnTo>
                    <a:pt x="13414" y="32381"/>
                  </a:lnTo>
                  <a:lnTo>
                    <a:pt x="3599" y="17824"/>
                  </a:lnTo>
                  <a:lnTo>
                    <a:pt x="0" y="0"/>
                  </a:lnTo>
                </a:path>
              </a:pathLst>
            </a:custGeom>
            <a:ln w="10131">
              <a:solidFill>
                <a:srgbClr val="069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756262" y="5900338"/>
              <a:ext cx="186055" cy="46990"/>
            </a:xfrm>
            <a:custGeom>
              <a:avLst/>
              <a:gdLst/>
              <a:ahLst/>
              <a:cxnLst/>
              <a:rect l="l" t="t" r="r" b="b"/>
              <a:pathLst>
                <a:path w="186055" h="46989">
                  <a:moveTo>
                    <a:pt x="185990" y="678"/>
                  </a:moveTo>
                  <a:lnTo>
                    <a:pt x="182390" y="18503"/>
                  </a:lnTo>
                  <a:lnTo>
                    <a:pt x="172575" y="33060"/>
                  </a:lnTo>
                  <a:lnTo>
                    <a:pt x="158018" y="42875"/>
                  </a:lnTo>
                  <a:lnTo>
                    <a:pt x="140194" y="46474"/>
                  </a:lnTo>
                  <a:lnTo>
                    <a:pt x="137397" y="46474"/>
                  </a:lnTo>
                  <a:lnTo>
                    <a:pt x="119567" y="42875"/>
                  </a:lnTo>
                  <a:lnTo>
                    <a:pt x="105007" y="33060"/>
                  </a:lnTo>
                  <a:lnTo>
                    <a:pt x="95191" y="18503"/>
                  </a:lnTo>
                  <a:lnTo>
                    <a:pt x="91591" y="678"/>
                  </a:lnTo>
                  <a:lnTo>
                    <a:pt x="91591" y="0"/>
                  </a:lnTo>
                  <a:lnTo>
                    <a:pt x="87993" y="17824"/>
                  </a:lnTo>
                  <a:lnTo>
                    <a:pt x="78181" y="32381"/>
                  </a:lnTo>
                  <a:lnTo>
                    <a:pt x="63624" y="42196"/>
                  </a:lnTo>
                  <a:lnTo>
                    <a:pt x="45795" y="45795"/>
                  </a:lnTo>
                  <a:lnTo>
                    <a:pt x="27971" y="42196"/>
                  </a:lnTo>
                  <a:lnTo>
                    <a:pt x="13414" y="32381"/>
                  </a:lnTo>
                  <a:lnTo>
                    <a:pt x="3599" y="17824"/>
                  </a:lnTo>
                  <a:lnTo>
                    <a:pt x="0" y="0"/>
                  </a:lnTo>
                </a:path>
              </a:pathLst>
            </a:custGeom>
            <a:ln w="10131">
              <a:solidFill>
                <a:srgbClr val="069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208611" y="6713046"/>
              <a:ext cx="186055" cy="46990"/>
            </a:xfrm>
            <a:custGeom>
              <a:avLst/>
              <a:gdLst/>
              <a:ahLst/>
              <a:cxnLst/>
              <a:rect l="l" t="t" r="r" b="b"/>
              <a:pathLst>
                <a:path w="186054" h="46990">
                  <a:moveTo>
                    <a:pt x="185990" y="678"/>
                  </a:moveTo>
                  <a:lnTo>
                    <a:pt x="182390" y="18503"/>
                  </a:lnTo>
                  <a:lnTo>
                    <a:pt x="172575" y="33060"/>
                  </a:lnTo>
                  <a:lnTo>
                    <a:pt x="158018" y="42875"/>
                  </a:lnTo>
                  <a:lnTo>
                    <a:pt x="140194" y="46474"/>
                  </a:lnTo>
                  <a:lnTo>
                    <a:pt x="137397" y="46474"/>
                  </a:lnTo>
                  <a:lnTo>
                    <a:pt x="119567" y="42875"/>
                  </a:lnTo>
                  <a:lnTo>
                    <a:pt x="105007" y="33060"/>
                  </a:lnTo>
                  <a:lnTo>
                    <a:pt x="95191" y="18503"/>
                  </a:lnTo>
                  <a:lnTo>
                    <a:pt x="91591" y="678"/>
                  </a:lnTo>
                  <a:lnTo>
                    <a:pt x="91591" y="0"/>
                  </a:lnTo>
                  <a:lnTo>
                    <a:pt x="87993" y="17824"/>
                  </a:lnTo>
                  <a:lnTo>
                    <a:pt x="78181" y="32381"/>
                  </a:lnTo>
                  <a:lnTo>
                    <a:pt x="63624" y="42196"/>
                  </a:lnTo>
                  <a:lnTo>
                    <a:pt x="45795" y="45795"/>
                  </a:lnTo>
                  <a:lnTo>
                    <a:pt x="27971" y="42196"/>
                  </a:lnTo>
                  <a:lnTo>
                    <a:pt x="13414" y="32381"/>
                  </a:lnTo>
                  <a:lnTo>
                    <a:pt x="3599" y="17824"/>
                  </a:lnTo>
                  <a:lnTo>
                    <a:pt x="0" y="0"/>
                  </a:lnTo>
                </a:path>
              </a:pathLst>
            </a:custGeom>
            <a:ln w="10131">
              <a:solidFill>
                <a:srgbClr val="069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7528447" y="4545847"/>
              <a:ext cx="186055" cy="46990"/>
            </a:xfrm>
            <a:custGeom>
              <a:avLst/>
              <a:gdLst/>
              <a:ahLst/>
              <a:cxnLst/>
              <a:rect l="l" t="t" r="r" b="b"/>
              <a:pathLst>
                <a:path w="186054" h="46989">
                  <a:moveTo>
                    <a:pt x="185990" y="678"/>
                  </a:moveTo>
                  <a:lnTo>
                    <a:pt x="182390" y="18503"/>
                  </a:lnTo>
                  <a:lnTo>
                    <a:pt x="172575" y="33060"/>
                  </a:lnTo>
                  <a:lnTo>
                    <a:pt x="158018" y="42875"/>
                  </a:lnTo>
                  <a:lnTo>
                    <a:pt x="140194" y="46474"/>
                  </a:lnTo>
                  <a:lnTo>
                    <a:pt x="137397" y="46474"/>
                  </a:lnTo>
                  <a:lnTo>
                    <a:pt x="119567" y="42875"/>
                  </a:lnTo>
                  <a:lnTo>
                    <a:pt x="105007" y="33060"/>
                  </a:lnTo>
                  <a:lnTo>
                    <a:pt x="95191" y="18503"/>
                  </a:lnTo>
                  <a:lnTo>
                    <a:pt x="91591" y="678"/>
                  </a:lnTo>
                  <a:lnTo>
                    <a:pt x="91591" y="0"/>
                  </a:lnTo>
                  <a:lnTo>
                    <a:pt x="87993" y="17824"/>
                  </a:lnTo>
                  <a:lnTo>
                    <a:pt x="78181" y="32381"/>
                  </a:lnTo>
                  <a:lnTo>
                    <a:pt x="63624" y="42196"/>
                  </a:lnTo>
                  <a:lnTo>
                    <a:pt x="45795" y="45795"/>
                  </a:lnTo>
                  <a:lnTo>
                    <a:pt x="27971" y="42196"/>
                  </a:lnTo>
                  <a:lnTo>
                    <a:pt x="13414" y="32381"/>
                  </a:lnTo>
                  <a:lnTo>
                    <a:pt x="3599" y="17824"/>
                  </a:lnTo>
                  <a:lnTo>
                    <a:pt x="0" y="0"/>
                  </a:lnTo>
                </a:path>
              </a:pathLst>
            </a:custGeom>
            <a:ln w="10131">
              <a:solidFill>
                <a:srgbClr val="069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3057230" y="4291570"/>
              <a:ext cx="186055" cy="46990"/>
            </a:xfrm>
            <a:custGeom>
              <a:avLst/>
              <a:gdLst/>
              <a:ahLst/>
              <a:cxnLst/>
              <a:rect l="l" t="t" r="r" b="b"/>
              <a:pathLst>
                <a:path w="186055" h="46989">
                  <a:moveTo>
                    <a:pt x="185990" y="678"/>
                  </a:moveTo>
                  <a:lnTo>
                    <a:pt x="182390" y="18503"/>
                  </a:lnTo>
                  <a:lnTo>
                    <a:pt x="172575" y="33060"/>
                  </a:lnTo>
                  <a:lnTo>
                    <a:pt x="158018" y="42875"/>
                  </a:lnTo>
                  <a:lnTo>
                    <a:pt x="140194" y="46474"/>
                  </a:lnTo>
                  <a:lnTo>
                    <a:pt x="137397" y="46474"/>
                  </a:lnTo>
                  <a:lnTo>
                    <a:pt x="119567" y="42875"/>
                  </a:lnTo>
                  <a:lnTo>
                    <a:pt x="105007" y="33060"/>
                  </a:lnTo>
                  <a:lnTo>
                    <a:pt x="95191" y="18503"/>
                  </a:lnTo>
                  <a:lnTo>
                    <a:pt x="91591" y="678"/>
                  </a:lnTo>
                  <a:lnTo>
                    <a:pt x="91591" y="0"/>
                  </a:lnTo>
                  <a:lnTo>
                    <a:pt x="87993" y="17824"/>
                  </a:lnTo>
                  <a:lnTo>
                    <a:pt x="78181" y="32381"/>
                  </a:lnTo>
                  <a:lnTo>
                    <a:pt x="63624" y="42196"/>
                  </a:lnTo>
                  <a:lnTo>
                    <a:pt x="45795" y="45795"/>
                  </a:lnTo>
                  <a:lnTo>
                    <a:pt x="27971" y="42196"/>
                  </a:lnTo>
                  <a:lnTo>
                    <a:pt x="13414" y="32381"/>
                  </a:lnTo>
                  <a:lnTo>
                    <a:pt x="3599" y="17824"/>
                  </a:lnTo>
                  <a:lnTo>
                    <a:pt x="0" y="0"/>
                  </a:lnTo>
                </a:path>
              </a:pathLst>
            </a:custGeom>
            <a:ln w="10131">
              <a:solidFill>
                <a:srgbClr val="069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2584525" y="4047353"/>
              <a:ext cx="1436370" cy="2404745"/>
            </a:xfrm>
            <a:custGeom>
              <a:avLst/>
              <a:gdLst/>
              <a:ahLst/>
              <a:cxnLst/>
              <a:rect l="l" t="t" r="r" b="b"/>
              <a:pathLst>
                <a:path w="1436370" h="2404745">
                  <a:moveTo>
                    <a:pt x="1436015" y="2404285"/>
                  </a:moveTo>
                  <a:lnTo>
                    <a:pt x="1436015" y="1487212"/>
                  </a:lnTo>
                  <a:lnTo>
                    <a:pt x="0" y="0"/>
                  </a:lnTo>
                </a:path>
              </a:pathLst>
            </a:custGeom>
            <a:ln w="20263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1" name="object 31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944355" y="6371647"/>
              <a:ext cx="152372" cy="152372"/>
            </a:xfrm>
            <a:prstGeom prst="rect">
              <a:avLst/>
            </a:prstGeom>
          </p:spPr>
        </p:pic>
        <p:pic>
          <p:nvPicPr>
            <p:cNvPr id="32" name="object 32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020546" y="5575004"/>
              <a:ext cx="2114230" cy="367441"/>
            </a:xfrm>
            <a:prstGeom prst="rect">
              <a:avLst/>
            </a:prstGeom>
          </p:spPr>
        </p:pic>
      </p:grpSp>
      <p:grpSp>
        <p:nvGrpSpPr>
          <p:cNvPr id="33" name="object 33"/>
          <p:cNvGrpSpPr/>
          <p:nvPr/>
        </p:nvGrpSpPr>
        <p:grpSpPr>
          <a:xfrm>
            <a:off x="6828750" y="11841121"/>
            <a:ext cx="5292090" cy="3731895"/>
            <a:chOff x="6828750" y="11841121"/>
            <a:chExt cx="5292090" cy="3731895"/>
          </a:xfrm>
        </p:grpSpPr>
        <p:sp>
          <p:nvSpPr>
            <p:cNvPr id="34" name="object 34"/>
            <p:cNvSpPr/>
            <p:nvPr/>
          </p:nvSpPr>
          <p:spPr>
            <a:xfrm>
              <a:off x="6833195" y="11845762"/>
              <a:ext cx="2820035" cy="1915160"/>
            </a:xfrm>
            <a:custGeom>
              <a:avLst/>
              <a:gdLst/>
              <a:ahLst/>
              <a:cxnLst/>
              <a:rect l="l" t="t" r="r" b="b"/>
              <a:pathLst>
                <a:path w="2820034" h="1915159">
                  <a:moveTo>
                    <a:pt x="0" y="436194"/>
                  </a:moveTo>
                  <a:lnTo>
                    <a:pt x="33696" y="446713"/>
                  </a:lnTo>
                  <a:lnTo>
                    <a:pt x="128174" y="476169"/>
                  </a:lnTo>
                  <a:lnTo>
                    <a:pt x="170773" y="489442"/>
                  </a:lnTo>
                  <a:lnTo>
                    <a:pt x="460148" y="684044"/>
                  </a:lnTo>
                  <a:lnTo>
                    <a:pt x="590464" y="849031"/>
                  </a:lnTo>
                  <a:lnTo>
                    <a:pt x="720769" y="1026703"/>
                  </a:lnTo>
                  <a:lnTo>
                    <a:pt x="951765" y="1155317"/>
                  </a:lnTo>
                  <a:lnTo>
                    <a:pt x="1096458" y="1491207"/>
                  </a:lnTo>
                  <a:lnTo>
                    <a:pt x="1171758" y="1688353"/>
                  </a:lnTo>
                  <a:lnTo>
                    <a:pt x="1214919" y="1838101"/>
                  </a:lnTo>
                  <a:lnTo>
                    <a:pt x="1310534" y="1915103"/>
                  </a:lnTo>
                  <a:lnTo>
                    <a:pt x="1448448" y="1872793"/>
                  </a:lnTo>
                  <a:lnTo>
                    <a:pt x="1613455" y="1684969"/>
                  </a:lnTo>
                  <a:lnTo>
                    <a:pt x="1744602" y="1408288"/>
                  </a:lnTo>
                  <a:lnTo>
                    <a:pt x="1934989" y="1155317"/>
                  </a:lnTo>
                  <a:lnTo>
                    <a:pt x="2125366" y="986936"/>
                  </a:lnTo>
                  <a:lnTo>
                    <a:pt x="2170604" y="929013"/>
                  </a:lnTo>
                  <a:lnTo>
                    <a:pt x="2194675" y="898601"/>
                  </a:lnTo>
                  <a:lnTo>
                    <a:pt x="2205669" y="885704"/>
                  </a:lnTo>
                  <a:lnTo>
                    <a:pt x="2211680" y="880328"/>
                  </a:lnTo>
                  <a:lnTo>
                    <a:pt x="2235008" y="860232"/>
                  </a:lnTo>
                  <a:lnTo>
                    <a:pt x="2278248" y="822443"/>
                  </a:lnTo>
                  <a:lnTo>
                    <a:pt x="2319935" y="785888"/>
                  </a:lnTo>
                  <a:lnTo>
                    <a:pt x="2338601" y="769496"/>
                  </a:lnTo>
                  <a:lnTo>
                    <a:pt x="2461804" y="630741"/>
                  </a:lnTo>
                  <a:lnTo>
                    <a:pt x="2688312" y="327414"/>
                  </a:lnTo>
                  <a:lnTo>
                    <a:pt x="2819989" y="0"/>
                  </a:lnTo>
                </a:path>
              </a:pathLst>
            </a:custGeom>
            <a:ln w="8774">
              <a:solidFill>
                <a:srgbClr val="A3AFC1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9699668" y="11845566"/>
              <a:ext cx="2416810" cy="1053465"/>
            </a:xfrm>
            <a:custGeom>
              <a:avLst/>
              <a:gdLst/>
              <a:ahLst/>
              <a:cxnLst/>
              <a:rect l="l" t="t" r="r" b="b"/>
              <a:pathLst>
                <a:path w="2416809" h="1053465">
                  <a:moveTo>
                    <a:pt x="0" y="0"/>
                  </a:moveTo>
                  <a:lnTo>
                    <a:pt x="39893" y="31056"/>
                  </a:lnTo>
                  <a:lnTo>
                    <a:pt x="262429" y="240886"/>
                  </a:lnTo>
                  <a:lnTo>
                    <a:pt x="551814" y="334798"/>
                  </a:lnTo>
                  <a:lnTo>
                    <a:pt x="988426" y="418568"/>
                  </a:lnTo>
                  <a:lnTo>
                    <a:pt x="1386110" y="469329"/>
                  </a:lnTo>
                  <a:lnTo>
                    <a:pt x="1615076" y="551509"/>
                  </a:lnTo>
                  <a:lnTo>
                    <a:pt x="1732824" y="593710"/>
                  </a:lnTo>
                  <a:lnTo>
                    <a:pt x="1776640" y="609257"/>
                  </a:lnTo>
                  <a:lnTo>
                    <a:pt x="1783805" y="611478"/>
                  </a:lnTo>
                  <a:lnTo>
                    <a:pt x="1806863" y="625490"/>
                  </a:lnTo>
                  <a:lnTo>
                    <a:pt x="1855940" y="656317"/>
                  </a:lnTo>
                  <a:lnTo>
                    <a:pt x="1904700" y="687143"/>
                  </a:lnTo>
                  <a:lnTo>
                    <a:pt x="1926806" y="701155"/>
                  </a:lnTo>
                  <a:lnTo>
                    <a:pt x="2039340" y="738390"/>
                  </a:lnTo>
                  <a:lnTo>
                    <a:pt x="2146799" y="820458"/>
                  </a:lnTo>
                  <a:lnTo>
                    <a:pt x="2263568" y="950753"/>
                  </a:lnTo>
                  <a:lnTo>
                    <a:pt x="2416295" y="1053135"/>
                  </a:lnTo>
                  <a:lnTo>
                    <a:pt x="2416520" y="1053207"/>
                  </a:lnTo>
                </a:path>
              </a:pathLst>
            </a:custGeom>
            <a:ln w="8774">
              <a:solidFill>
                <a:srgbClr val="A3AFC1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6" name="object 36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8328540" y="12991899"/>
              <a:ext cx="517422" cy="757932"/>
            </a:xfrm>
            <a:prstGeom prst="rect">
              <a:avLst/>
            </a:prstGeom>
          </p:spPr>
        </p:pic>
        <p:pic>
          <p:nvPicPr>
            <p:cNvPr id="37" name="object 37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8193482" y="12654286"/>
              <a:ext cx="1927886" cy="1764854"/>
            </a:xfrm>
            <a:prstGeom prst="rect">
              <a:avLst/>
            </a:prstGeom>
          </p:spPr>
        </p:pic>
        <p:pic>
          <p:nvPicPr>
            <p:cNvPr id="38" name="object 38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9865618" y="12353822"/>
              <a:ext cx="477746" cy="768054"/>
            </a:xfrm>
            <a:prstGeom prst="rect">
              <a:avLst/>
            </a:prstGeom>
          </p:spPr>
        </p:pic>
        <p:pic>
          <p:nvPicPr>
            <p:cNvPr id="39" name="object 39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8585970" y="14028920"/>
              <a:ext cx="392983" cy="384476"/>
            </a:xfrm>
            <a:prstGeom prst="rect">
              <a:avLst/>
            </a:prstGeom>
          </p:spPr>
        </p:pic>
        <p:pic>
          <p:nvPicPr>
            <p:cNvPr id="40" name="object 40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8910566" y="12935165"/>
              <a:ext cx="1120733" cy="1484577"/>
            </a:xfrm>
            <a:prstGeom prst="rect">
              <a:avLst/>
            </a:prstGeom>
          </p:spPr>
        </p:pic>
        <p:pic>
          <p:nvPicPr>
            <p:cNvPr id="41" name="object 41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9571535" y="13241383"/>
              <a:ext cx="549834" cy="1164938"/>
            </a:xfrm>
            <a:prstGeom prst="rect">
              <a:avLst/>
            </a:prstGeom>
          </p:spPr>
        </p:pic>
        <p:pic>
          <p:nvPicPr>
            <p:cNvPr id="42" name="object 42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9968717" y="12518327"/>
              <a:ext cx="214126" cy="420349"/>
            </a:xfrm>
            <a:prstGeom prst="rect">
              <a:avLst/>
            </a:prstGeom>
          </p:spPr>
        </p:pic>
        <p:sp>
          <p:nvSpPr>
            <p:cNvPr id="43" name="object 43"/>
            <p:cNvSpPr/>
            <p:nvPr/>
          </p:nvSpPr>
          <p:spPr>
            <a:xfrm>
              <a:off x="10295291" y="12866992"/>
              <a:ext cx="48260" cy="162560"/>
            </a:xfrm>
            <a:custGeom>
              <a:avLst/>
              <a:gdLst/>
              <a:ahLst/>
              <a:cxnLst/>
              <a:rect l="l" t="t" r="r" b="b"/>
              <a:pathLst>
                <a:path w="48259" h="162559">
                  <a:moveTo>
                    <a:pt x="0" y="0"/>
                  </a:moveTo>
                  <a:lnTo>
                    <a:pt x="0" y="162149"/>
                  </a:lnTo>
                  <a:lnTo>
                    <a:pt x="48075" y="1181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4" name="object 44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10295291" y="12866992"/>
              <a:ext cx="48075" cy="162149"/>
            </a:xfrm>
            <a:prstGeom prst="rect">
              <a:avLst/>
            </a:prstGeom>
          </p:spPr>
        </p:pic>
        <p:pic>
          <p:nvPicPr>
            <p:cNvPr id="45" name="object 45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10138600" y="12543443"/>
              <a:ext cx="156688" cy="578436"/>
            </a:xfrm>
            <a:prstGeom prst="rect">
              <a:avLst/>
            </a:prstGeom>
          </p:spPr>
        </p:pic>
        <p:pic>
          <p:nvPicPr>
            <p:cNvPr id="46" name="object 46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10630274" y="13105319"/>
              <a:ext cx="262698" cy="2467690"/>
            </a:xfrm>
            <a:prstGeom prst="rect">
              <a:avLst/>
            </a:prstGeom>
          </p:spPr>
        </p:pic>
        <p:sp>
          <p:nvSpPr>
            <p:cNvPr id="47" name="object 47"/>
            <p:cNvSpPr/>
            <p:nvPr/>
          </p:nvSpPr>
          <p:spPr>
            <a:xfrm>
              <a:off x="6834253" y="11933488"/>
              <a:ext cx="419100" cy="419100"/>
            </a:xfrm>
            <a:custGeom>
              <a:avLst/>
              <a:gdLst/>
              <a:ahLst/>
              <a:cxnLst/>
              <a:rect l="l" t="t" r="r" b="b"/>
              <a:pathLst>
                <a:path w="419100" h="419100">
                  <a:moveTo>
                    <a:pt x="209374" y="0"/>
                  </a:moveTo>
                  <a:lnTo>
                    <a:pt x="161366" y="5529"/>
                  </a:lnTo>
                  <a:lnTo>
                    <a:pt x="117296" y="21280"/>
                  </a:lnTo>
                  <a:lnTo>
                    <a:pt x="78421" y="45997"/>
                  </a:lnTo>
                  <a:lnTo>
                    <a:pt x="45997" y="78421"/>
                  </a:lnTo>
                  <a:lnTo>
                    <a:pt x="21280" y="117296"/>
                  </a:lnTo>
                  <a:lnTo>
                    <a:pt x="5529" y="161366"/>
                  </a:lnTo>
                  <a:lnTo>
                    <a:pt x="0" y="209374"/>
                  </a:lnTo>
                  <a:lnTo>
                    <a:pt x="5529" y="257382"/>
                  </a:lnTo>
                  <a:lnTo>
                    <a:pt x="21280" y="301452"/>
                  </a:lnTo>
                  <a:lnTo>
                    <a:pt x="45997" y="340327"/>
                  </a:lnTo>
                  <a:lnTo>
                    <a:pt x="78421" y="372751"/>
                  </a:lnTo>
                  <a:lnTo>
                    <a:pt x="117296" y="397467"/>
                  </a:lnTo>
                  <a:lnTo>
                    <a:pt x="161366" y="413219"/>
                  </a:lnTo>
                  <a:lnTo>
                    <a:pt x="209374" y="418748"/>
                  </a:lnTo>
                  <a:lnTo>
                    <a:pt x="257382" y="413219"/>
                  </a:lnTo>
                  <a:lnTo>
                    <a:pt x="301452" y="397467"/>
                  </a:lnTo>
                  <a:lnTo>
                    <a:pt x="340327" y="372751"/>
                  </a:lnTo>
                  <a:lnTo>
                    <a:pt x="372751" y="340327"/>
                  </a:lnTo>
                  <a:lnTo>
                    <a:pt x="397467" y="301452"/>
                  </a:lnTo>
                  <a:lnTo>
                    <a:pt x="413219" y="257382"/>
                  </a:lnTo>
                  <a:lnTo>
                    <a:pt x="418748" y="209374"/>
                  </a:lnTo>
                  <a:lnTo>
                    <a:pt x="413219" y="161366"/>
                  </a:lnTo>
                  <a:lnTo>
                    <a:pt x="397467" y="117296"/>
                  </a:lnTo>
                  <a:lnTo>
                    <a:pt x="372751" y="78421"/>
                  </a:lnTo>
                  <a:lnTo>
                    <a:pt x="340327" y="45997"/>
                  </a:lnTo>
                  <a:lnTo>
                    <a:pt x="301452" y="21280"/>
                  </a:lnTo>
                  <a:lnTo>
                    <a:pt x="257382" y="5529"/>
                  </a:lnTo>
                  <a:lnTo>
                    <a:pt x="20937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8" name="object 48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6934884" y="12004520"/>
              <a:ext cx="234998" cy="235024"/>
            </a:xfrm>
            <a:prstGeom prst="rect">
              <a:avLst/>
            </a:prstGeom>
          </p:spPr>
        </p:pic>
      </p:grpSp>
      <p:sp>
        <p:nvSpPr>
          <p:cNvPr id="49" name="object 49"/>
          <p:cNvSpPr txBox="1"/>
          <p:nvPr/>
        </p:nvSpPr>
        <p:spPr>
          <a:xfrm>
            <a:off x="396620" y="11309298"/>
            <a:ext cx="1456055" cy="329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1" spc="320" dirty="0">
                <a:solidFill>
                  <a:srgbClr val="F7EEE9"/>
                </a:solidFill>
                <a:latin typeface="Montserrat Black"/>
                <a:cs typeface="Montserrat Black"/>
              </a:rPr>
              <a:t>BIOMAS </a:t>
            </a:r>
            <a:endParaRPr sz="2000">
              <a:latin typeface="Montserrat Black"/>
              <a:cs typeface="Montserrat Black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7676115" y="11309298"/>
            <a:ext cx="2020570" cy="329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1" spc="340" dirty="0">
                <a:solidFill>
                  <a:srgbClr val="F7EEE9"/>
                </a:solidFill>
                <a:latin typeface="Montserrat Black"/>
                <a:cs typeface="Montserrat Black"/>
              </a:rPr>
              <a:t>AMENAZAS </a:t>
            </a:r>
            <a:endParaRPr sz="2000">
              <a:latin typeface="Montserrat Black"/>
              <a:cs typeface="Montserrat Black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421961" y="16267819"/>
            <a:ext cx="5569585" cy="329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545080" algn="l"/>
                <a:tab pos="2905760" algn="l"/>
              </a:tabLst>
            </a:pPr>
            <a:r>
              <a:rPr sz="2000" b="1" dirty="0">
                <a:solidFill>
                  <a:srgbClr val="F7EEE9"/>
                </a:solidFill>
                <a:latin typeface="Montserrat Black"/>
                <a:cs typeface="Montserrat Black"/>
              </a:rPr>
              <a:t>C</a:t>
            </a:r>
            <a:r>
              <a:rPr sz="2000" b="1" spc="-229" dirty="0">
                <a:solidFill>
                  <a:srgbClr val="F7EEE9"/>
                </a:solidFill>
                <a:latin typeface="Montserrat Black"/>
                <a:cs typeface="Montserrat Black"/>
              </a:rPr>
              <a:t> </a:t>
            </a:r>
            <a:r>
              <a:rPr sz="2000" b="1" spc="300" dirty="0">
                <a:solidFill>
                  <a:srgbClr val="F7EEE9"/>
                </a:solidFill>
                <a:latin typeface="Montserrat Black"/>
                <a:cs typeface="Montserrat Black"/>
              </a:rPr>
              <a:t>OBER</a:t>
            </a:r>
            <a:r>
              <a:rPr sz="2000" b="1" spc="-220" dirty="0">
                <a:solidFill>
                  <a:srgbClr val="F7EEE9"/>
                </a:solidFill>
                <a:latin typeface="Montserrat Black"/>
                <a:cs typeface="Montserrat Black"/>
              </a:rPr>
              <a:t> </a:t>
            </a:r>
            <a:r>
              <a:rPr sz="2000" b="1" dirty="0">
                <a:solidFill>
                  <a:srgbClr val="F7EEE9"/>
                </a:solidFill>
                <a:latin typeface="Montserrat Black"/>
                <a:cs typeface="Montserrat Black"/>
              </a:rPr>
              <a:t>T</a:t>
            </a:r>
            <a:r>
              <a:rPr sz="2000" b="1" spc="-220" dirty="0">
                <a:solidFill>
                  <a:srgbClr val="F7EEE9"/>
                </a:solidFill>
                <a:latin typeface="Montserrat Black"/>
                <a:cs typeface="Montserrat Black"/>
              </a:rPr>
              <a:t> </a:t>
            </a:r>
            <a:r>
              <a:rPr sz="2000" b="1" spc="280" dirty="0">
                <a:solidFill>
                  <a:srgbClr val="F7EEE9"/>
                </a:solidFill>
                <a:latin typeface="Montserrat Black"/>
                <a:cs typeface="Montserrat Black"/>
              </a:rPr>
              <a:t>URAS</a:t>
            </a:r>
            <a:r>
              <a:rPr sz="2000" b="1" dirty="0">
                <a:solidFill>
                  <a:srgbClr val="F7EEE9"/>
                </a:solidFill>
                <a:latin typeface="Montserrat Black"/>
                <a:cs typeface="Montserrat Black"/>
              </a:rPr>
              <a:t>	</a:t>
            </a:r>
            <a:r>
              <a:rPr sz="2000" b="1" spc="-50" dirty="0">
                <a:solidFill>
                  <a:srgbClr val="F7EEE9"/>
                </a:solidFill>
                <a:latin typeface="Montserrat Black"/>
                <a:cs typeface="Montserrat Black"/>
              </a:rPr>
              <a:t>Y</a:t>
            </a:r>
            <a:r>
              <a:rPr sz="2000" b="1" dirty="0">
                <a:solidFill>
                  <a:srgbClr val="F7EEE9"/>
                </a:solidFill>
                <a:latin typeface="Montserrat Black"/>
                <a:cs typeface="Montserrat Black"/>
              </a:rPr>
              <a:t>	Z</a:t>
            </a:r>
            <a:r>
              <a:rPr sz="2000" b="1" spc="-204" dirty="0">
                <a:solidFill>
                  <a:srgbClr val="F7EEE9"/>
                </a:solidFill>
                <a:latin typeface="Montserrat Black"/>
                <a:cs typeface="Montserrat Black"/>
              </a:rPr>
              <a:t> </a:t>
            </a:r>
            <a:r>
              <a:rPr sz="2000" b="1" spc="330" dirty="0">
                <a:solidFill>
                  <a:srgbClr val="F7EEE9"/>
                </a:solidFill>
                <a:latin typeface="Montserrat Black"/>
                <a:cs typeface="Montserrat Black"/>
              </a:rPr>
              <a:t>ONIFIC</a:t>
            </a:r>
            <a:r>
              <a:rPr sz="2000" b="1" spc="-215" dirty="0">
                <a:solidFill>
                  <a:srgbClr val="F7EEE9"/>
                </a:solidFill>
                <a:latin typeface="Montserrat Black"/>
                <a:cs typeface="Montserrat Black"/>
              </a:rPr>
              <a:t> </a:t>
            </a:r>
            <a:r>
              <a:rPr sz="2000" b="1" dirty="0">
                <a:solidFill>
                  <a:srgbClr val="F7EEE9"/>
                </a:solidFill>
                <a:latin typeface="Montserrat Black"/>
                <a:cs typeface="Montserrat Black"/>
              </a:rPr>
              <a:t>A</a:t>
            </a:r>
            <a:r>
              <a:rPr sz="2000" b="1" spc="-210" dirty="0">
                <a:solidFill>
                  <a:srgbClr val="F7EEE9"/>
                </a:solidFill>
                <a:latin typeface="Montserrat Black"/>
                <a:cs typeface="Montserrat Black"/>
              </a:rPr>
              <a:t> </a:t>
            </a:r>
            <a:r>
              <a:rPr sz="2000" b="1" spc="280" dirty="0">
                <a:solidFill>
                  <a:srgbClr val="F7EEE9"/>
                </a:solidFill>
                <a:latin typeface="Montserrat Black"/>
                <a:cs typeface="Montserrat Black"/>
              </a:rPr>
              <a:t>CIÓN </a:t>
            </a:r>
            <a:endParaRPr sz="2000">
              <a:latin typeface="Montserrat Black"/>
              <a:cs typeface="Montserrat Black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4097428" y="5584735"/>
            <a:ext cx="1979295" cy="329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1" dirty="0">
                <a:solidFill>
                  <a:srgbClr val="025051"/>
                </a:solidFill>
                <a:latin typeface="Montserrat Black"/>
                <a:cs typeface="Montserrat Black"/>
              </a:rPr>
              <a:t>C</a:t>
            </a:r>
            <a:r>
              <a:rPr sz="2000" b="1" spc="-220" dirty="0">
                <a:solidFill>
                  <a:srgbClr val="025051"/>
                </a:solidFill>
                <a:latin typeface="Montserrat Black"/>
                <a:cs typeface="Montserrat Black"/>
              </a:rPr>
              <a:t> </a:t>
            </a:r>
            <a:r>
              <a:rPr sz="2000" b="1" spc="330" dirty="0">
                <a:solidFill>
                  <a:srgbClr val="025051"/>
                </a:solidFill>
                <a:latin typeface="Montserrat Black"/>
                <a:cs typeface="Montserrat Black"/>
              </a:rPr>
              <a:t>ASANARE </a:t>
            </a:r>
            <a:endParaRPr sz="2000">
              <a:latin typeface="Montserrat Black"/>
              <a:cs typeface="Montserrat Black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1978987" y="1713058"/>
            <a:ext cx="12381230" cy="20320"/>
          </a:xfrm>
          <a:custGeom>
            <a:avLst/>
            <a:gdLst/>
            <a:ahLst/>
            <a:cxnLst/>
            <a:rect l="l" t="t" r="r" b="b"/>
            <a:pathLst>
              <a:path w="12381230" h="20319">
                <a:moveTo>
                  <a:pt x="0" y="20263"/>
                </a:moveTo>
                <a:lnTo>
                  <a:pt x="12381069" y="20263"/>
                </a:lnTo>
                <a:lnTo>
                  <a:pt x="12381069" y="0"/>
                </a:lnTo>
                <a:lnTo>
                  <a:pt x="0" y="0"/>
                </a:lnTo>
                <a:lnTo>
                  <a:pt x="0" y="20263"/>
                </a:lnTo>
                <a:close/>
              </a:path>
            </a:pathLst>
          </a:custGeom>
          <a:solidFill>
            <a:srgbClr val="2236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395803" y="1876646"/>
            <a:ext cx="2769235" cy="51180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200" b="1" spc="204" dirty="0">
                <a:solidFill>
                  <a:srgbClr val="025051"/>
                </a:solidFill>
                <a:latin typeface="Montserrat"/>
                <a:cs typeface="Montserrat"/>
              </a:rPr>
              <a:t>UBICACIÓN</a:t>
            </a:r>
            <a:endParaRPr sz="3200">
              <a:latin typeface="Montserrat"/>
              <a:cs typeface="Montserrat"/>
            </a:endParaRPr>
          </a:p>
        </p:txBody>
      </p:sp>
      <p:grpSp>
        <p:nvGrpSpPr>
          <p:cNvPr id="55" name="object 55"/>
          <p:cNvGrpSpPr/>
          <p:nvPr/>
        </p:nvGrpSpPr>
        <p:grpSpPr>
          <a:xfrm>
            <a:off x="323599" y="15132096"/>
            <a:ext cx="407034" cy="407034"/>
            <a:chOff x="323599" y="15132096"/>
            <a:chExt cx="407034" cy="407034"/>
          </a:xfrm>
        </p:grpSpPr>
        <p:sp>
          <p:nvSpPr>
            <p:cNvPr id="56" name="object 56"/>
            <p:cNvSpPr/>
            <p:nvPr/>
          </p:nvSpPr>
          <p:spPr>
            <a:xfrm>
              <a:off x="323599" y="15132096"/>
              <a:ext cx="407034" cy="407034"/>
            </a:xfrm>
            <a:custGeom>
              <a:avLst/>
              <a:gdLst/>
              <a:ahLst/>
              <a:cxnLst/>
              <a:rect l="l" t="t" r="r" b="b"/>
              <a:pathLst>
                <a:path w="407034" h="407034">
                  <a:moveTo>
                    <a:pt x="203508" y="0"/>
                  </a:moveTo>
                  <a:lnTo>
                    <a:pt x="156846" y="5374"/>
                  </a:lnTo>
                  <a:lnTo>
                    <a:pt x="114011" y="20685"/>
                  </a:lnTo>
                  <a:lnTo>
                    <a:pt x="76224" y="44709"/>
                  </a:lnTo>
                  <a:lnTo>
                    <a:pt x="44709" y="76224"/>
                  </a:lnTo>
                  <a:lnTo>
                    <a:pt x="20685" y="114011"/>
                  </a:lnTo>
                  <a:lnTo>
                    <a:pt x="5374" y="156846"/>
                  </a:lnTo>
                  <a:lnTo>
                    <a:pt x="0" y="203508"/>
                  </a:lnTo>
                  <a:lnTo>
                    <a:pt x="5374" y="250170"/>
                  </a:lnTo>
                  <a:lnTo>
                    <a:pt x="20685" y="293004"/>
                  </a:lnTo>
                  <a:lnTo>
                    <a:pt x="44709" y="330791"/>
                  </a:lnTo>
                  <a:lnTo>
                    <a:pt x="76224" y="362307"/>
                  </a:lnTo>
                  <a:lnTo>
                    <a:pt x="114011" y="386331"/>
                  </a:lnTo>
                  <a:lnTo>
                    <a:pt x="156846" y="401641"/>
                  </a:lnTo>
                  <a:lnTo>
                    <a:pt x="203508" y="407016"/>
                  </a:lnTo>
                  <a:lnTo>
                    <a:pt x="250173" y="401641"/>
                  </a:lnTo>
                  <a:lnTo>
                    <a:pt x="293011" y="386331"/>
                  </a:lnTo>
                  <a:lnTo>
                    <a:pt x="330799" y="362307"/>
                  </a:lnTo>
                  <a:lnTo>
                    <a:pt x="362316" y="330791"/>
                  </a:lnTo>
                  <a:lnTo>
                    <a:pt x="386340" y="293004"/>
                  </a:lnTo>
                  <a:lnTo>
                    <a:pt x="401651" y="250170"/>
                  </a:lnTo>
                  <a:lnTo>
                    <a:pt x="407026" y="203508"/>
                  </a:lnTo>
                  <a:lnTo>
                    <a:pt x="401651" y="156846"/>
                  </a:lnTo>
                  <a:lnTo>
                    <a:pt x="386340" y="114011"/>
                  </a:lnTo>
                  <a:lnTo>
                    <a:pt x="362316" y="76224"/>
                  </a:lnTo>
                  <a:lnTo>
                    <a:pt x="330799" y="44709"/>
                  </a:lnTo>
                  <a:lnTo>
                    <a:pt x="293011" y="20685"/>
                  </a:lnTo>
                  <a:lnTo>
                    <a:pt x="250173" y="5374"/>
                  </a:lnTo>
                  <a:lnTo>
                    <a:pt x="20350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392226" y="15460304"/>
              <a:ext cx="274320" cy="33020"/>
            </a:xfrm>
            <a:custGeom>
              <a:avLst/>
              <a:gdLst/>
              <a:ahLst/>
              <a:cxnLst/>
              <a:rect l="l" t="t" r="r" b="b"/>
              <a:pathLst>
                <a:path w="274320" h="33019">
                  <a:moveTo>
                    <a:pt x="273752" y="0"/>
                  </a:moveTo>
                  <a:lnTo>
                    <a:pt x="0" y="0"/>
                  </a:lnTo>
                  <a:lnTo>
                    <a:pt x="10309" y="13560"/>
                  </a:lnTo>
                  <a:lnTo>
                    <a:pt x="23572" y="23794"/>
                  </a:lnTo>
                  <a:lnTo>
                    <a:pt x="39026" y="30259"/>
                  </a:lnTo>
                  <a:lnTo>
                    <a:pt x="55907" y="32513"/>
                  </a:lnTo>
                  <a:lnTo>
                    <a:pt x="217773" y="32513"/>
                  </a:lnTo>
                  <a:lnTo>
                    <a:pt x="261927" y="14962"/>
                  </a:lnTo>
                  <a:lnTo>
                    <a:pt x="273752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8" name="object 58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400598" y="15154930"/>
              <a:ext cx="259067" cy="312966"/>
            </a:xfrm>
            <a:prstGeom prst="rect">
              <a:avLst/>
            </a:prstGeom>
          </p:spPr>
        </p:pic>
        <p:sp>
          <p:nvSpPr>
            <p:cNvPr id="59" name="object 59"/>
            <p:cNvSpPr/>
            <p:nvPr/>
          </p:nvSpPr>
          <p:spPr>
            <a:xfrm>
              <a:off x="463262" y="15154930"/>
              <a:ext cx="140335" cy="240665"/>
            </a:xfrm>
            <a:custGeom>
              <a:avLst/>
              <a:gdLst/>
              <a:ahLst/>
              <a:cxnLst/>
              <a:rect l="l" t="t" r="r" b="b"/>
              <a:pathLst>
                <a:path w="140334" h="240665">
                  <a:moveTo>
                    <a:pt x="139900" y="170356"/>
                  </a:moveTo>
                  <a:lnTo>
                    <a:pt x="134403" y="127440"/>
                  </a:lnTo>
                  <a:lnTo>
                    <a:pt x="119412" y="70691"/>
                  </a:lnTo>
                  <a:lnTo>
                    <a:pt x="97178" y="21185"/>
                  </a:lnTo>
                  <a:lnTo>
                    <a:pt x="69950" y="0"/>
                  </a:lnTo>
                  <a:lnTo>
                    <a:pt x="42722" y="21185"/>
                  </a:lnTo>
                  <a:lnTo>
                    <a:pt x="20487" y="70691"/>
                  </a:lnTo>
                  <a:lnTo>
                    <a:pt x="5496" y="127440"/>
                  </a:lnTo>
                  <a:lnTo>
                    <a:pt x="0" y="170356"/>
                  </a:lnTo>
                  <a:lnTo>
                    <a:pt x="5496" y="197584"/>
                  </a:lnTo>
                  <a:lnTo>
                    <a:pt x="20487" y="219819"/>
                  </a:lnTo>
                  <a:lnTo>
                    <a:pt x="42722" y="234809"/>
                  </a:lnTo>
                  <a:lnTo>
                    <a:pt x="69950" y="240306"/>
                  </a:lnTo>
                  <a:lnTo>
                    <a:pt x="97178" y="234809"/>
                  </a:lnTo>
                  <a:lnTo>
                    <a:pt x="119412" y="219819"/>
                  </a:lnTo>
                  <a:lnTo>
                    <a:pt x="134403" y="197584"/>
                  </a:lnTo>
                  <a:lnTo>
                    <a:pt x="139900" y="170356"/>
                  </a:lnTo>
                  <a:close/>
                </a:path>
              </a:pathLst>
            </a:custGeom>
            <a:ln w="20263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533213" y="15290600"/>
              <a:ext cx="0" cy="177800"/>
            </a:xfrm>
            <a:custGeom>
              <a:avLst/>
              <a:gdLst/>
              <a:ahLst/>
              <a:cxnLst/>
              <a:rect l="l" t="t" r="r" b="b"/>
              <a:pathLst>
                <a:path h="177800">
                  <a:moveTo>
                    <a:pt x="0" y="0"/>
                  </a:moveTo>
                  <a:lnTo>
                    <a:pt x="0" y="177297"/>
                  </a:lnTo>
                </a:path>
              </a:pathLst>
            </a:custGeom>
            <a:solidFill>
              <a:srgbClr val="F7EE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533213" y="15290600"/>
              <a:ext cx="0" cy="177800"/>
            </a:xfrm>
            <a:custGeom>
              <a:avLst/>
              <a:gdLst/>
              <a:ahLst/>
              <a:cxnLst/>
              <a:rect l="l" t="t" r="r" b="b"/>
              <a:pathLst>
                <a:path h="177800">
                  <a:moveTo>
                    <a:pt x="0" y="0"/>
                  </a:moveTo>
                  <a:lnTo>
                    <a:pt x="0" y="177297"/>
                  </a:lnTo>
                </a:path>
              </a:pathLst>
            </a:custGeom>
            <a:ln w="20263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2" name="object 62"/>
          <p:cNvGrpSpPr/>
          <p:nvPr/>
        </p:nvGrpSpPr>
        <p:grpSpPr>
          <a:xfrm>
            <a:off x="431524" y="13186799"/>
            <a:ext cx="1854200" cy="1854200"/>
            <a:chOff x="431524" y="13186799"/>
            <a:chExt cx="1854200" cy="1854200"/>
          </a:xfrm>
        </p:grpSpPr>
        <p:sp>
          <p:nvSpPr>
            <p:cNvPr id="63" name="object 63"/>
            <p:cNvSpPr/>
            <p:nvPr/>
          </p:nvSpPr>
          <p:spPr>
            <a:xfrm>
              <a:off x="497564" y="13252839"/>
              <a:ext cx="1722120" cy="1722120"/>
            </a:xfrm>
            <a:custGeom>
              <a:avLst/>
              <a:gdLst/>
              <a:ahLst/>
              <a:cxnLst/>
              <a:rect l="l" t="t" r="r" b="b"/>
              <a:pathLst>
                <a:path w="1722120" h="1722119">
                  <a:moveTo>
                    <a:pt x="1722027" y="861013"/>
                  </a:moveTo>
                  <a:lnTo>
                    <a:pt x="1720664" y="909872"/>
                  </a:lnTo>
                  <a:lnTo>
                    <a:pt x="1716624" y="958017"/>
                  </a:lnTo>
                  <a:lnTo>
                    <a:pt x="1709978" y="1005373"/>
                  </a:lnTo>
                  <a:lnTo>
                    <a:pt x="1700801" y="1051869"/>
                  </a:lnTo>
                  <a:lnTo>
                    <a:pt x="1689164" y="1097432"/>
                  </a:lnTo>
                  <a:lnTo>
                    <a:pt x="1675140" y="1141989"/>
                  </a:lnTo>
                  <a:lnTo>
                    <a:pt x="1658802" y="1185467"/>
                  </a:lnTo>
                  <a:lnTo>
                    <a:pt x="1640223" y="1227795"/>
                  </a:lnTo>
                  <a:lnTo>
                    <a:pt x="1619475" y="1268898"/>
                  </a:lnTo>
                  <a:lnTo>
                    <a:pt x="1596631" y="1308705"/>
                  </a:lnTo>
                  <a:lnTo>
                    <a:pt x="1571764" y="1347143"/>
                  </a:lnTo>
                  <a:lnTo>
                    <a:pt x="1544945" y="1384139"/>
                  </a:lnTo>
                  <a:lnTo>
                    <a:pt x="1516249" y="1419620"/>
                  </a:lnTo>
                  <a:lnTo>
                    <a:pt x="1485748" y="1453514"/>
                  </a:lnTo>
                  <a:lnTo>
                    <a:pt x="1453514" y="1485748"/>
                  </a:lnTo>
                  <a:lnTo>
                    <a:pt x="1419620" y="1516249"/>
                  </a:lnTo>
                  <a:lnTo>
                    <a:pt x="1384139" y="1544945"/>
                  </a:lnTo>
                  <a:lnTo>
                    <a:pt x="1347143" y="1571764"/>
                  </a:lnTo>
                  <a:lnTo>
                    <a:pt x="1308705" y="1596631"/>
                  </a:lnTo>
                  <a:lnTo>
                    <a:pt x="1268898" y="1619475"/>
                  </a:lnTo>
                  <a:lnTo>
                    <a:pt x="1227795" y="1640223"/>
                  </a:lnTo>
                  <a:lnTo>
                    <a:pt x="1185467" y="1658802"/>
                  </a:lnTo>
                  <a:lnTo>
                    <a:pt x="1141989" y="1675140"/>
                  </a:lnTo>
                  <a:lnTo>
                    <a:pt x="1097432" y="1689164"/>
                  </a:lnTo>
                  <a:lnTo>
                    <a:pt x="1051869" y="1700801"/>
                  </a:lnTo>
                  <a:lnTo>
                    <a:pt x="1005373" y="1709978"/>
                  </a:lnTo>
                  <a:lnTo>
                    <a:pt x="958017" y="1716624"/>
                  </a:lnTo>
                  <a:lnTo>
                    <a:pt x="909872" y="1720664"/>
                  </a:lnTo>
                  <a:lnTo>
                    <a:pt x="861013" y="1722027"/>
                  </a:lnTo>
                  <a:lnTo>
                    <a:pt x="812154" y="1720664"/>
                  </a:lnTo>
                  <a:lnTo>
                    <a:pt x="764010" y="1716624"/>
                  </a:lnTo>
                  <a:lnTo>
                    <a:pt x="716654" y="1709978"/>
                  </a:lnTo>
                  <a:lnTo>
                    <a:pt x="670158" y="1700801"/>
                  </a:lnTo>
                  <a:lnTo>
                    <a:pt x="624595" y="1689164"/>
                  </a:lnTo>
                  <a:lnTo>
                    <a:pt x="580038" y="1675140"/>
                  </a:lnTo>
                  <a:lnTo>
                    <a:pt x="536559" y="1658802"/>
                  </a:lnTo>
                  <a:lnTo>
                    <a:pt x="494232" y="1640223"/>
                  </a:lnTo>
                  <a:lnTo>
                    <a:pt x="453128" y="1619475"/>
                  </a:lnTo>
                  <a:lnTo>
                    <a:pt x="413321" y="1596631"/>
                  </a:lnTo>
                  <a:lnTo>
                    <a:pt x="374884" y="1571764"/>
                  </a:lnTo>
                  <a:lnTo>
                    <a:pt x="337888" y="1544945"/>
                  </a:lnTo>
                  <a:lnTo>
                    <a:pt x="302407" y="1516249"/>
                  </a:lnTo>
                  <a:lnTo>
                    <a:pt x="268513" y="1485748"/>
                  </a:lnTo>
                  <a:lnTo>
                    <a:pt x="236279" y="1453514"/>
                  </a:lnTo>
                  <a:lnTo>
                    <a:pt x="205777" y="1419620"/>
                  </a:lnTo>
                  <a:lnTo>
                    <a:pt x="177081" y="1384139"/>
                  </a:lnTo>
                  <a:lnTo>
                    <a:pt x="150263" y="1347143"/>
                  </a:lnTo>
                  <a:lnTo>
                    <a:pt x="125396" y="1308705"/>
                  </a:lnTo>
                  <a:lnTo>
                    <a:pt x="102552" y="1268898"/>
                  </a:lnTo>
                  <a:lnTo>
                    <a:pt x="81804" y="1227795"/>
                  </a:lnTo>
                  <a:lnTo>
                    <a:pt x="63224" y="1185467"/>
                  </a:lnTo>
                  <a:lnTo>
                    <a:pt x="46886" y="1141989"/>
                  </a:lnTo>
                  <a:lnTo>
                    <a:pt x="32863" y="1097432"/>
                  </a:lnTo>
                  <a:lnTo>
                    <a:pt x="21226" y="1051869"/>
                  </a:lnTo>
                  <a:lnTo>
                    <a:pt x="12048" y="1005373"/>
                  </a:lnTo>
                  <a:lnTo>
                    <a:pt x="5403" y="958017"/>
                  </a:lnTo>
                  <a:lnTo>
                    <a:pt x="1362" y="909872"/>
                  </a:lnTo>
                  <a:lnTo>
                    <a:pt x="0" y="861013"/>
                  </a:lnTo>
                  <a:lnTo>
                    <a:pt x="1362" y="812154"/>
                  </a:lnTo>
                  <a:lnTo>
                    <a:pt x="5403" y="764010"/>
                  </a:lnTo>
                  <a:lnTo>
                    <a:pt x="12048" y="716654"/>
                  </a:lnTo>
                  <a:lnTo>
                    <a:pt x="21226" y="670158"/>
                  </a:lnTo>
                  <a:lnTo>
                    <a:pt x="32863" y="624595"/>
                  </a:lnTo>
                  <a:lnTo>
                    <a:pt x="46886" y="580038"/>
                  </a:lnTo>
                  <a:lnTo>
                    <a:pt x="63224" y="536559"/>
                  </a:lnTo>
                  <a:lnTo>
                    <a:pt x="81804" y="494232"/>
                  </a:lnTo>
                  <a:lnTo>
                    <a:pt x="102552" y="453128"/>
                  </a:lnTo>
                  <a:lnTo>
                    <a:pt x="125396" y="413321"/>
                  </a:lnTo>
                  <a:lnTo>
                    <a:pt x="150263" y="374884"/>
                  </a:lnTo>
                  <a:lnTo>
                    <a:pt x="177081" y="337888"/>
                  </a:lnTo>
                  <a:lnTo>
                    <a:pt x="205777" y="302407"/>
                  </a:lnTo>
                  <a:lnTo>
                    <a:pt x="236279" y="268513"/>
                  </a:lnTo>
                  <a:lnTo>
                    <a:pt x="268513" y="236279"/>
                  </a:lnTo>
                  <a:lnTo>
                    <a:pt x="302407" y="205777"/>
                  </a:lnTo>
                  <a:lnTo>
                    <a:pt x="337888" y="177081"/>
                  </a:lnTo>
                  <a:lnTo>
                    <a:pt x="374884" y="150263"/>
                  </a:lnTo>
                  <a:lnTo>
                    <a:pt x="413321" y="125396"/>
                  </a:lnTo>
                  <a:lnTo>
                    <a:pt x="453128" y="102552"/>
                  </a:lnTo>
                  <a:lnTo>
                    <a:pt x="494232" y="81804"/>
                  </a:lnTo>
                  <a:lnTo>
                    <a:pt x="536559" y="63224"/>
                  </a:lnTo>
                  <a:lnTo>
                    <a:pt x="580038" y="46886"/>
                  </a:lnTo>
                  <a:lnTo>
                    <a:pt x="624595" y="32863"/>
                  </a:lnTo>
                  <a:lnTo>
                    <a:pt x="670158" y="21226"/>
                  </a:lnTo>
                  <a:lnTo>
                    <a:pt x="716654" y="12048"/>
                  </a:lnTo>
                  <a:lnTo>
                    <a:pt x="764010" y="5403"/>
                  </a:lnTo>
                  <a:lnTo>
                    <a:pt x="812154" y="1362"/>
                  </a:lnTo>
                  <a:lnTo>
                    <a:pt x="861013" y="0"/>
                  </a:lnTo>
                  <a:lnTo>
                    <a:pt x="911939" y="1481"/>
                  </a:lnTo>
                  <a:lnTo>
                    <a:pt x="962084" y="5869"/>
                  </a:lnTo>
                  <a:lnTo>
                    <a:pt x="1011365" y="13082"/>
                  </a:lnTo>
                  <a:lnTo>
                    <a:pt x="1059702" y="23037"/>
                  </a:lnTo>
                  <a:lnTo>
                    <a:pt x="1107010" y="35653"/>
                  </a:lnTo>
                  <a:lnTo>
                    <a:pt x="1153209" y="50846"/>
                  </a:lnTo>
                  <a:lnTo>
                    <a:pt x="1198215" y="68534"/>
                  </a:lnTo>
                  <a:lnTo>
                    <a:pt x="1241946" y="88636"/>
                  </a:lnTo>
                  <a:lnTo>
                    <a:pt x="1284319" y="111068"/>
                  </a:lnTo>
                  <a:lnTo>
                    <a:pt x="1325253" y="135748"/>
                  </a:lnTo>
                  <a:lnTo>
                    <a:pt x="1364666" y="162594"/>
                  </a:lnTo>
                  <a:lnTo>
                    <a:pt x="1402473" y="191523"/>
                  </a:lnTo>
                  <a:lnTo>
                    <a:pt x="1438594" y="222453"/>
                  </a:lnTo>
                  <a:lnTo>
                    <a:pt x="1472947" y="255303"/>
                  </a:lnTo>
                  <a:lnTo>
                    <a:pt x="1505447" y="289988"/>
                  </a:lnTo>
                  <a:lnTo>
                    <a:pt x="1536014" y="326427"/>
                  </a:lnTo>
                  <a:lnTo>
                    <a:pt x="1564565" y="364539"/>
                  </a:lnTo>
                  <a:lnTo>
                    <a:pt x="1591017" y="404239"/>
                  </a:lnTo>
                  <a:lnTo>
                    <a:pt x="1615288" y="445446"/>
                  </a:lnTo>
                </a:path>
              </a:pathLst>
            </a:custGeom>
            <a:ln w="131713">
              <a:solidFill>
                <a:srgbClr val="30B09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497564" y="13252839"/>
              <a:ext cx="1722120" cy="1722120"/>
            </a:xfrm>
            <a:custGeom>
              <a:avLst/>
              <a:gdLst/>
              <a:ahLst/>
              <a:cxnLst/>
              <a:rect l="l" t="t" r="r" b="b"/>
              <a:pathLst>
                <a:path w="1722120" h="1722119">
                  <a:moveTo>
                    <a:pt x="1722027" y="861013"/>
                  </a:moveTo>
                  <a:lnTo>
                    <a:pt x="1720664" y="909872"/>
                  </a:lnTo>
                  <a:lnTo>
                    <a:pt x="1716624" y="958017"/>
                  </a:lnTo>
                  <a:lnTo>
                    <a:pt x="1709978" y="1005373"/>
                  </a:lnTo>
                  <a:lnTo>
                    <a:pt x="1700801" y="1051869"/>
                  </a:lnTo>
                  <a:lnTo>
                    <a:pt x="1689164" y="1097432"/>
                  </a:lnTo>
                  <a:lnTo>
                    <a:pt x="1675140" y="1141989"/>
                  </a:lnTo>
                  <a:lnTo>
                    <a:pt x="1658802" y="1185467"/>
                  </a:lnTo>
                  <a:lnTo>
                    <a:pt x="1640223" y="1227795"/>
                  </a:lnTo>
                  <a:lnTo>
                    <a:pt x="1619475" y="1268898"/>
                  </a:lnTo>
                  <a:lnTo>
                    <a:pt x="1596631" y="1308705"/>
                  </a:lnTo>
                  <a:lnTo>
                    <a:pt x="1571764" y="1347143"/>
                  </a:lnTo>
                  <a:lnTo>
                    <a:pt x="1544945" y="1384139"/>
                  </a:lnTo>
                  <a:lnTo>
                    <a:pt x="1516249" y="1419620"/>
                  </a:lnTo>
                  <a:lnTo>
                    <a:pt x="1485748" y="1453514"/>
                  </a:lnTo>
                  <a:lnTo>
                    <a:pt x="1453514" y="1485748"/>
                  </a:lnTo>
                  <a:lnTo>
                    <a:pt x="1419620" y="1516249"/>
                  </a:lnTo>
                  <a:lnTo>
                    <a:pt x="1384139" y="1544945"/>
                  </a:lnTo>
                  <a:lnTo>
                    <a:pt x="1347143" y="1571764"/>
                  </a:lnTo>
                  <a:lnTo>
                    <a:pt x="1308705" y="1596631"/>
                  </a:lnTo>
                  <a:lnTo>
                    <a:pt x="1268898" y="1619475"/>
                  </a:lnTo>
                  <a:lnTo>
                    <a:pt x="1227795" y="1640223"/>
                  </a:lnTo>
                  <a:lnTo>
                    <a:pt x="1185467" y="1658802"/>
                  </a:lnTo>
                  <a:lnTo>
                    <a:pt x="1141989" y="1675140"/>
                  </a:lnTo>
                  <a:lnTo>
                    <a:pt x="1097432" y="1689164"/>
                  </a:lnTo>
                  <a:lnTo>
                    <a:pt x="1051869" y="1700801"/>
                  </a:lnTo>
                  <a:lnTo>
                    <a:pt x="1005373" y="1709978"/>
                  </a:lnTo>
                  <a:lnTo>
                    <a:pt x="958017" y="1716624"/>
                  </a:lnTo>
                  <a:lnTo>
                    <a:pt x="909872" y="1720664"/>
                  </a:lnTo>
                  <a:lnTo>
                    <a:pt x="861013" y="1722027"/>
                  </a:lnTo>
                  <a:lnTo>
                    <a:pt x="812154" y="1720664"/>
                  </a:lnTo>
                  <a:lnTo>
                    <a:pt x="764010" y="1716624"/>
                  </a:lnTo>
                  <a:lnTo>
                    <a:pt x="716654" y="1709978"/>
                  </a:lnTo>
                  <a:lnTo>
                    <a:pt x="670158" y="1700801"/>
                  </a:lnTo>
                  <a:lnTo>
                    <a:pt x="624595" y="1689164"/>
                  </a:lnTo>
                  <a:lnTo>
                    <a:pt x="580038" y="1675140"/>
                  </a:lnTo>
                  <a:lnTo>
                    <a:pt x="536559" y="1658802"/>
                  </a:lnTo>
                  <a:lnTo>
                    <a:pt x="494232" y="1640223"/>
                  </a:lnTo>
                  <a:lnTo>
                    <a:pt x="453128" y="1619475"/>
                  </a:lnTo>
                  <a:lnTo>
                    <a:pt x="413321" y="1596631"/>
                  </a:lnTo>
                  <a:lnTo>
                    <a:pt x="374884" y="1571764"/>
                  </a:lnTo>
                  <a:lnTo>
                    <a:pt x="337888" y="1544945"/>
                  </a:lnTo>
                  <a:lnTo>
                    <a:pt x="302407" y="1516249"/>
                  </a:lnTo>
                  <a:lnTo>
                    <a:pt x="268513" y="1485748"/>
                  </a:lnTo>
                  <a:lnTo>
                    <a:pt x="236279" y="1453514"/>
                  </a:lnTo>
                  <a:lnTo>
                    <a:pt x="205777" y="1419620"/>
                  </a:lnTo>
                  <a:lnTo>
                    <a:pt x="177081" y="1384139"/>
                  </a:lnTo>
                  <a:lnTo>
                    <a:pt x="150263" y="1347143"/>
                  </a:lnTo>
                  <a:lnTo>
                    <a:pt x="125396" y="1308705"/>
                  </a:lnTo>
                  <a:lnTo>
                    <a:pt x="102552" y="1268898"/>
                  </a:lnTo>
                  <a:lnTo>
                    <a:pt x="81804" y="1227795"/>
                  </a:lnTo>
                  <a:lnTo>
                    <a:pt x="63224" y="1185467"/>
                  </a:lnTo>
                  <a:lnTo>
                    <a:pt x="46886" y="1141989"/>
                  </a:lnTo>
                  <a:lnTo>
                    <a:pt x="32863" y="1097432"/>
                  </a:lnTo>
                  <a:lnTo>
                    <a:pt x="21226" y="1051869"/>
                  </a:lnTo>
                  <a:lnTo>
                    <a:pt x="12048" y="1005373"/>
                  </a:lnTo>
                  <a:lnTo>
                    <a:pt x="5403" y="958017"/>
                  </a:lnTo>
                  <a:lnTo>
                    <a:pt x="1362" y="909872"/>
                  </a:lnTo>
                  <a:lnTo>
                    <a:pt x="0" y="861013"/>
                  </a:lnTo>
                  <a:lnTo>
                    <a:pt x="1362" y="812154"/>
                  </a:lnTo>
                  <a:lnTo>
                    <a:pt x="5403" y="764010"/>
                  </a:lnTo>
                  <a:lnTo>
                    <a:pt x="12048" y="716654"/>
                  </a:lnTo>
                  <a:lnTo>
                    <a:pt x="21226" y="670158"/>
                  </a:lnTo>
                  <a:lnTo>
                    <a:pt x="32863" y="624595"/>
                  </a:lnTo>
                  <a:lnTo>
                    <a:pt x="46886" y="580038"/>
                  </a:lnTo>
                  <a:lnTo>
                    <a:pt x="63224" y="536559"/>
                  </a:lnTo>
                  <a:lnTo>
                    <a:pt x="81804" y="494232"/>
                  </a:lnTo>
                  <a:lnTo>
                    <a:pt x="102552" y="453128"/>
                  </a:lnTo>
                  <a:lnTo>
                    <a:pt x="125396" y="413321"/>
                  </a:lnTo>
                  <a:lnTo>
                    <a:pt x="150263" y="374884"/>
                  </a:lnTo>
                  <a:lnTo>
                    <a:pt x="177081" y="337888"/>
                  </a:lnTo>
                  <a:lnTo>
                    <a:pt x="205777" y="302407"/>
                  </a:lnTo>
                  <a:lnTo>
                    <a:pt x="236279" y="268513"/>
                  </a:lnTo>
                  <a:lnTo>
                    <a:pt x="268513" y="236279"/>
                  </a:lnTo>
                  <a:lnTo>
                    <a:pt x="302407" y="205777"/>
                  </a:lnTo>
                  <a:lnTo>
                    <a:pt x="337888" y="177081"/>
                  </a:lnTo>
                  <a:lnTo>
                    <a:pt x="374884" y="150263"/>
                  </a:lnTo>
                  <a:lnTo>
                    <a:pt x="413321" y="125396"/>
                  </a:lnTo>
                  <a:lnTo>
                    <a:pt x="453128" y="102552"/>
                  </a:lnTo>
                  <a:lnTo>
                    <a:pt x="494232" y="81804"/>
                  </a:lnTo>
                  <a:lnTo>
                    <a:pt x="536559" y="63224"/>
                  </a:lnTo>
                  <a:lnTo>
                    <a:pt x="580038" y="46886"/>
                  </a:lnTo>
                  <a:lnTo>
                    <a:pt x="624595" y="32863"/>
                  </a:lnTo>
                  <a:lnTo>
                    <a:pt x="670158" y="21226"/>
                  </a:lnTo>
                  <a:lnTo>
                    <a:pt x="716654" y="12048"/>
                  </a:lnTo>
                  <a:lnTo>
                    <a:pt x="764010" y="5403"/>
                  </a:lnTo>
                  <a:lnTo>
                    <a:pt x="812154" y="1362"/>
                  </a:lnTo>
                  <a:lnTo>
                    <a:pt x="861013" y="0"/>
                  </a:lnTo>
                  <a:lnTo>
                    <a:pt x="911939" y="1481"/>
                  </a:lnTo>
                  <a:lnTo>
                    <a:pt x="962084" y="5869"/>
                  </a:lnTo>
                  <a:lnTo>
                    <a:pt x="1011365" y="13082"/>
                  </a:lnTo>
                  <a:lnTo>
                    <a:pt x="1059702" y="23037"/>
                  </a:lnTo>
                  <a:lnTo>
                    <a:pt x="1107010" y="35653"/>
                  </a:lnTo>
                  <a:lnTo>
                    <a:pt x="1153209" y="50846"/>
                  </a:lnTo>
                  <a:lnTo>
                    <a:pt x="1198215" y="68534"/>
                  </a:lnTo>
                  <a:lnTo>
                    <a:pt x="1241946" y="88636"/>
                  </a:lnTo>
                  <a:lnTo>
                    <a:pt x="1284319" y="111068"/>
                  </a:lnTo>
                  <a:lnTo>
                    <a:pt x="1325253" y="135748"/>
                  </a:lnTo>
                  <a:lnTo>
                    <a:pt x="1364666" y="162594"/>
                  </a:lnTo>
                  <a:lnTo>
                    <a:pt x="1402473" y="191523"/>
                  </a:lnTo>
                  <a:lnTo>
                    <a:pt x="1438594" y="222453"/>
                  </a:lnTo>
                  <a:lnTo>
                    <a:pt x="1472947" y="255303"/>
                  </a:lnTo>
                  <a:lnTo>
                    <a:pt x="1505447" y="289988"/>
                  </a:lnTo>
                  <a:lnTo>
                    <a:pt x="1536014" y="326427"/>
                  </a:lnTo>
                  <a:lnTo>
                    <a:pt x="1564565" y="364539"/>
                  </a:lnTo>
                  <a:lnTo>
                    <a:pt x="1591017" y="404239"/>
                  </a:lnTo>
                  <a:lnTo>
                    <a:pt x="1615288" y="445446"/>
                  </a:lnTo>
                </a:path>
              </a:pathLst>
            </a:custGeom>
            <a:ln w="131713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2112847" y="13698286"/>
              <a:ext cx="107314" cy="415925"/>
            </a:xfrm>
            <a:custGeom>
              <a:avLst/>
              <a:gdLst/>
              <a:ahLst/>
              <a:cxnLst/>
              <a:rect l="l" t="t" r="r" b="b"/>
              <a:pathLst>
                <a:path w="107314" h="415925">
                  <a:moveTo>
                    <a:pt x="0" y="0"/>
                  </a:moveTo>
                  <a:lnTo>
                    <a:pt x="31250" y="65421"/>
                  </a:lnTo>
                  <a:lnTo>
                    <a:pt x="58085" y="135280"/>
                  </a:lnTo>
                  <a:lnTo>
                    <a:pt x="72212" y="180419"/>
                  </a:lnTo>
                  <a:lnTo>
                    <a:pt x="84168" y="226556"/>
                  </a:lnTo>
                  <a:lnTo>
                    <a:pt x="93776" y="273413"/>
                  </a:lnTo>
                  <a:lnTo>
                    <a:pt x="100859" y="320718"/>
                  </a:lnTo>
                  <a:lnTo>
                    <a:pt x="105239" y="368194"/>
                  </a:lnTo>
                  <a:lnTo>
                    <a:pt x="106738" y="415567"/>
                  </a:lnTo>
                </a:path>
              </a:pathLst>
            </a:custGeom>
            <a:ln w="131713">
              <a:solidFill>
                <a:srgbClr val="30B09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2112847" y="13698286"/>
              <a:ext cx="58419" cy="135890"/>
            </a:xfrm>
            <a:custGeom>
              <a:avLst/>
              <a:gdLst/>
              <a:ahLst/>
              <a:cxnLst/>
              <a:rect l="l" t="t" r="r" b="b"/>
              <a:pathLst>
                <a:path w="58419" h="135890">
                  <a:moveTo>
                    <a:pt x="0" y="0"/>
                  </a:moveTo>
                  <a:lnTo>
                    <a:pt x="16130" y="32085"/>
                  </a:lnTo>
                  <a:lnTo>
                    <a:pt x="31250" y="65421"/>
                  </a:lnTo>
                  <a:lnTo>
                    <a:pt x="45266" y="99866"/>
                  </a:lnTo>
                  <a:lnTo>
                    <a:pt x="58085" y="135280"/>
                  </a:lnTo>
                </a:path>
              </a:pathLst>
            </a:custGeom>
            <a:ln w="131713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632675" y="13386261"/>
              <a:ext cx="1451610" cy="1451610"/>
            </a:xfrm>
            <a:custGeom>
              <a:avLst/>
              <a:gdLst/>
              <a:ahLst/>
              <a:cxnLst/>
              <a:rect l="l" t="t" r="r" b="b"/>
              <a:pathLst>
                <a:path w="1451610" h="1451609">
                  <a:moveTo>
                    <a:pt x="725804" y="0"/>
                  </a:moveTo>
                  <a:lnTo>
                    <a:pt x="678083" y="1543"/>
                  </a:lnTo>
                  <a:lnTo>
                    <a:pt x="631185" y="6111"/>
                  </a:lnTo>
                  <a:lnTo>
                    <a:pt x="585208" y="13607"/>
                  </a:lnTo>
                  <a:lnTo>
                    <a:pt x="540246" y="23936"/>
                  </a:lnTo>
                  <a:lnTo>
                    <a:pt x="496395" y="37002"/>
                  </a:lnTo>
                  <a:lnTo>
                    <a:pt x="453751" y="52709"/>
                  </a:lnTo>
                  <a:lnTo>
                    <a:pt x="412410" y="70962"/>
                  </a:lnTo>
                  <a:lnTo>
                    <a:pt x="372466" y="91665"/>
                  </a:lnTo>
                  <a:lnTo>
                    <a:pt x="334016" y="114723"/>
                  </a:lnTo>
                  <a:lnTo>
                    <a:pt x="297155" y="140039"/>
                  </a:lnTo>
                  <a:lnTo>
                    <a:pt x="261980" y="167519"/>
                  </a:lnTo>
                  <a:lnTo>
                    <a:pt x="228584" y="197066"/>
                  </a:lnTo>
                  <a:lnTo>
                    <a:pt x="197066" y="228584"/>
                  </a:lnTo>
                  <a:lnTo>
                    <a:pt x="167519" y="261980"/>
                  </a:lnTo>
                  <a:lnTo>
                    <a:pt x="140039" y="297155"/>
                  </a:lnTo>
                  <a:lnTo>
                    <a:pt x="114723" y="334016"/>
                  </a:lnTo>
                  <a:lnTo>
                    <a:pt x="91665" y="372466"/>
                  </a:lnTo>
                  <a:lnTo>
                    <a:pt x="70962" y="412410"/>
                  </a:lnTo>
                  <a:lnTo>
                    <a:pt x="52709" y="453751"/>
                  </a:lnTo>
                  <a:lnTo>
                    <a:pt x="37002" y="496395"/>
                  </a:lnTo>
                  <a:lnTo>
                    <a:pt x="23936" y="540246"/>
                  </a:lnTo>
                  <a:lnTo>
                    <a:pt x="13607" y="585208"/>
                  </a:lnTo>
                  <a:lnTo>
                    <a:pt x="6111" y="631185"/>
                  </a:lnTo>
                  <a:lnTo>
                    <a:pt x="1543" y="678083"/>
                  </a:lnTo>
                  <a:lnTo>
                    <a:pt x="0" y="725804"/>
                  </a:lnTo>
                  <a:lnTo>
                    <a:pt x="1543" y="773525"/>
                  </a:lnTo>
                  <a:lnTo>
                    <a:pt x="6111" y="820422"/>
                  </a:lnTo>
                  <a:lnTo>
                    <a:pt x="13607" y="866400"/>
                  </a:lnTo>
                  <a:lnTo>
                    <a:pt x="23936" y="911362"/>
                  </a:lnTo>
                  <a:lnTo>
                    <a:pt x="37002" y="955212"/>
                  </a:lnTo>
                  <a:lnTo>
                    <a:pt x="52709" y="997856"/>
                  </a:lnTo>
                  <a:lnTo>
                    <a:pt x="70962" y="1039198"/>
                  </a:lnTo>
                  <a:lnTo>
                    <a:pt x="91665" y="1079142"/>
                  </a:lnTo>
                  <a:lnTo>
                    <a:pt x="114723" y="1117592"/>
                  </a:lnTo>
                  <a:lnTo>
                    <a:pt x="140039" y="1154452"/>
                  </a:lnTo>
                  <a:lnTo>
                    <a:pt x="167519" y="1189628"/>
                  </a:lnTo>
                  <a:lnTo>
                    <a:pt x="197066" y="1223023"/>
                  </a:lnTo>
                  <a:lnTo>
                    <a:pt x="228584" y="1254542"/>
                  </a:lnTo>
                  <a:lnTo>
                    <a:pt x="261980" y="1284089"/>
                  </a:lnTo>
                  <a:lnTo>
                    <a:pt x="297155" y="1311569"/>
                  </a:lnTo>
                  <a:lnTo>
                    <a:pt x="334016" y="1336885"/>
                  </a:lnTo>
                  <a:lnTo>
                    <a:pt x="372466" y="1359943"/>
                  </a:lnTo>
                  <a:lnTo>
                    <a:pt x="412410" y="1380646"/>
                  </a:lnTo>
                  <a:lnTo>
                    <a:pt x="453751" y="1398899"/>
                  </a:lnTo>
                  <a:lnTo>
                    <a:pt x="496395" y="1414606"/>
                  </a:lnTo>
                  <a:lnTo>
                    <a:pt x="540246" y="1427672"/>
                  </a:lnTo>
                  <a:lnTo>
                    <a:pt x="585208" y="1438000"/>
                  </a:lnTo>
                  <a:lnTo>
                    <a:pt x="631185" y="1445497"/>
                  </a:lnTo>
                  <a:lnTo>
                    <a:pt x="678083" y="1450064"/>
                  </a:lnTo>
                  <a:lnTo>
                    <a:pt x="725804" y="1451608"/>
                  </a:lnTo>
                  <a:lnTo>
                    <a:pt x="773526" y="1450064"/>
                  </a:lnTo>
                  <a:lnTo>
                    <a:pt x="820424" y="1445497"/>
                  </a:lnTo>
                  <a:lnTo>
                    <a:pt x="866402" y="1438000"/>
                  </a:lnTo>
                  <a:lnTo>
                    <a:pt x="911365" y="1427672"/>
                  </a:lnTo>
                  <a:lnTo>
                    <a:pt x="955216" y="1414606"/>
                  </a:lnTo>
                  <a:lnTo>
                    <a:pt x="997861" y="1398899"/>
                  </a:lnTo>
                  <a:lnTo>
                    <a:pt x="1039203" y="1380646"/>
                  </a:lnTo>
                  <a:lnTo>
                    <a:pt x="1079146" y="1359943"/>
                  </a:lnTo>
                  <a:lnTo>
                    <a:pt x="1117596" y="1336885"/>
                  </a:lnTo>
                  <a:lnTo>
                    <a:pt x="1154457" y="1311569"/>
                  </a:lnTo>
                  <a:lnTo>
                    <a:pt x="1189632" y="1284089"/>
                  </a:lnTo>
                  <a:lnTo>
                    <a:pt x="1223027" y="1254542"/>
                  </a:lnTo>
                  <a:lnTo>
                    <a:pt x="1254546" y="1223023"/>
                  </a:lnTo>
                  <a:lnTo>
                    <a:pt x="1284093" y="1189628"/>
                  </a:lnTo>
                  <a:lnTo>
                    <a:pt x="1311572" y="1154452"/>
                  </a:lnTo>
                  <a:lnTo>
                    <a:pt x="1336888" y="1117592"/>
                  </a:lnTo>
                  <a:lnTo>
                    <a:pt x="1359945" y="1079142"/>
                  </a:lnTo>
                  <a:lnTo>
                    <a:pt x="1380647" y="1039198"/>
                  </a:lnTo>
                  <a:lnTo>
                    <a:pt x="1398900" y="997856"/>
                  </a:lnTo>
                  <a:lnTo>
                    <a:pt x="1414607" y="955212"/>
                  </a:lnTo>
                  <a:lnTo>
                    <a:pt x="1427672" y="911362"/>
                  </a:lnTo>
                  <a:lnTo>
                    <a:pt x="1438001" y="866400"/>
                  </a:lnTo>
                  <a:lnTo>
                    <a:pt x="1445497" y="820422"/>
                  </a:lnTo>
                  <a:lnTo>
                    <a:pt x="1450064" y="773525"/>
                  </a:lnTo>
                  <a:lnTo>
                    <a:pt x="1451608" y="725804"/>
                  </a:lnTo>
                  <a:lnTo>
                    <a:pt x="1450064" y="678083"/>
                  </a:lnTo>
                  <a:lnTo>
                    <a:pt x="1445497" y="631185"/>
                  </a:lnTo>
                  <a:lnTo>
                    <a:pt x="1438001" y="585208"/>
                  </a:lnTo>
                  <a:lnTo>
                    <a:pt x="1427672" y="540246"/>
                  </a:lnTo>
                  <a:lnTo>
                    <a:pt x="1414607" y="496395"/>
                  </a:lnTo>
                  <a:lnTo>
                    <a:pt x="1398900" y="453751"/>
                  </a:lnTo>
                  <a:lnTo>
                    <a:pt x="1380647" y="412410"/>
                  </a:lnTo>
                  <a:lnTo>
                    <a:pt x="1359945" y="372466"/>
                  </a:lnTo>
                  <a:lnTo>
                    <a:pt x="1336888" y="334016"/>
                  </a:lnTo>
                  <a:lnTo>
                    <a:pt x="1311572" y="297155"/>
                  </a:lnTo>
                  <a:lnTo>
                    <a:pt x="1284093" y="261980"/>
                  </a:lnTo>
                  <a:lnTo>
                    <a:pt x="1254546" y="228584"/>
                  </a:lnTo>
                  <a:lnTo>
                    <a:pt x="1223027" y="197066"/>
                  </a:lnTo>
                  <a:lnTo>
                    <a:pt x="1189632" y="167519"/>
                  </a:lnTo>
                  <a:lnTo>
                    <a:pt x="1154457" y="140039"/>
                  </a:lnTo>
                  <a:lnTo>
                    <a:pt x="1117596" y="114723"/>
                  </a:lnTo>
                  <a:lnTo>
                    <a:pt x="1079146" y="91665"/>
                  </a:lnTo>
                  <a:lnTo>
                    <a:pt x="1039203" y="70962"/>
                  </a:lnTo>
                  <a:lnTo>
                    <a:pt x="997861" y="52709"/>
                  </a:lnTo>
                  <a:lnTo>
                    <a:pt x="955216" y="37002"/>
                  </a:lnTo>
                  <a:lnTo>
                    <a:pt x="911365" y="23936"/>
                  </a:lnTo>
                  <a:lnTo>
                    <a:pt x="866402" y="13607"/>
                  </a:lnTo>
                  <a:lnTo>
                    <a:pt x="820424" y="6111"/>
                  </a:lnTo>
                  <a:lnTo>
                    <a:pt x="773526" y="1543"/>
                  </a:lnTo>
                  <a:lnTo>
                    <a:pt x="72580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633744" y="13395498"/>
              <a:ext cx="838835" cy="890269"/>
            </a:xfrm>
            <a:custGeom>
              <a:avLst/>
              <a:gdLst/>
              <a:ahLst/>
              <a:cxnLst/>
              <a:rect l="l" t="t" r="r" b="b"/>
              <a:pathLst>
                <a:path w="838835" h="890269">
                  <a:moveTo>
                    <a:pt x="0" y="749380"/>
                  </a:moveTo>
                  <a:lnTo>
                    <a:pt x="6990" y="767679"/>
                  </a:lnTo>
                  <a:lnTo>
                    <a:pt x="30263" y="848460"/>
                  </a:lnTo>
                  <a:lnTo>
                    <a:pt x="81844" y="889990"/>
                  </a:lnTo>
                  <a:lnTo>
                    <a:pt x="156252" y="867173"/>
                  </a:lnTo>
                  <a:lnTo>
                    <a:pt x="245260" y="765845"/>
                  </a:lnTo>
                  <a:lnTo>
                    <a:pt x="316001" y="616603"/>
                  </a:lnTo>
                  <a:lnTo>
                    <a:pt x="418707" y="480127"/>
                  </a:lnTo>
                  <a:lnTo>
                    <a:pt x="521414" y="389305"/>
                  </a:lnTo>
                  <a:lnTo>
                    <a:pt x="545810" y="358059"/>
                  </a:lnTo>
                  <a:lnTo>
                    <a:pt x="558791" y="341653"/>
                  </a:lnTo>
                  <a:lnTo>
                    <a:pt x="564723" y="334696"/>
                  </a:lnTo>
                  <a:lnTo>
                    <a:pt x="567970" y="331797"/>
                  </a:lnTo>
                  <a:lnTo>
                    <a:pt x="580552" y="320953"/>
                  </a:lnTo>
                  <a:lnTo>
                    <a:pt x="603875" y="300564"/>
                  </a:lnTo>
                  <a:lnTo>
                    <a:pt x="626362" y="280842"/>
                  </a:lnTo>
                  <a:lnTo>
                    <a:pt x="636430" y="271999"/>
                  </a:lnTo>
                  <a:lnTo>
                    <a:pt x="702895" y="197155"/>
                  </a:lnTo>
                  <a:lnTo>
                    <a:pt x="735003" y="154166"/>
                  </a:lnTo>
                  <a:lnTo>
                    <a:pt x="838561" y="0"/>
                  </a:lnTo>
                </a:path>
              </a:pathLst>
            </a:custGeom>
            <a:ln w="4731">
              <a:solidFill>
                <a:srgbClr val="A3AFC1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814512" y="13873107"/>
              <a:ext cx="279400" cy="409575"/>
            </a:xfrm>
            <a:custGeom>
              <a:avLst/>
              <a:gdLst/>
              <a:ahLst/>
              <a:cxnLst/>
              <a:rect l="l" t="t" r="r" b="b"/>
              <a:pathLst>
                <a:path w="279400" h="409575">
                  <a:moveTo>
                    <a:pt x="272921" y="0"/>
                  </a:moveTo>
                  <a:lnTo>
                    <a:pt x="178148" y="109342"/>
                  </a:lnTo>
                  <a:lnTo>
                    <a:pt x="126212" y="225524"/>
                  </a:lnTo>
                  <a:lnTo>
                    <a:pt x="20050" y="346711"/>
                  </a:lnTo>
                  <a:lnTo>
                    <a:pt x="0" y="377694"/>
                  </a:lnTo>
                  <a:lnTo>
                    <a:pt x="30071" y="400471"/>
                  </a:lnTo>
                  <a:lnTo>
                    <a:pt x="38723" y="406854"/>
                  </a:lnTo>
                  <a:lnTo>
                    <a:pt x="64701" y="409133"/>
                  </a:lnTo>
                  <a:lnTo>
                    <a:pt x="279304" y="169941"/>
                  </a:lnTo>
                  <a:lnTo>
                    <a:pt x="271097" y="31895"/>
                  </a:lnTo>
                  <a:lnTo>
                    <a:pt x="272921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741603" y="13528674"/>
              <a:ext cx="1160780" cy="1115060"/>
            </a:xfrm>
            <a:custGeom>
              <a:avLst/>
              <a:gdLst/>
              <a:ahLst/>
              <a:cxnLst/>
              <a:rect l="l" t="t" r="r" b="b"/>
              <a:pathLst>
                <a:path w="1160780" h="1115059">
                  <a:moveTo>
                    <a:pt x="1040663" y="644690"/>
                  </a:moveTo>
                  <a:lnTo>
                    <a:pt x="998296" y="491604"/>
                  </a:lnTo>
                  <a:lnTo>
                    <a:pt x="949083" y="393192"/>
                  </a:lnTo>
                  <a:lnTo>
                    <a:pt x="836091" y="286118"/>
                  </a:lnTo>
                  <a:lnTo>
                    <a:pt x="669785" y="217779"/>
                  </a:lnTo>
                  <a:lnTo>
                    <a:pt x="594601" y="162191"/>
                  </a:lnTo>
                  <a:lnTo>
                    <a:pt x="408698" y="271538"/>
                  </a:lnTo>
                  <a:lnTo>
                    <a:pt x="345821" y="344436"/>
                  </a:lnTo>
                  <a:lnTo>
                    <a:pt x="344004" y="376339"/>
                  </a:lnTo>
                  <a:lnTo>
                    <a:pt x="352209" y="514375"/>
                  </a:lnTo>
                  <a:lnTo>
                    <a:pt x="137604" y="753567"/>
                  </a:lnTo>
                  <a:lnTo>
                    <a:pt x="111620" y="751293"/>
                  </a:lnTo>
                  <a:lnTo>
                    <a:pt x="102971" y="744905"/>
                  </a:lnTo>
                  <a:lnTo>
                    <a:pt x="72898" y="722134"/>
                  </a:lnTo>
                  <a:lnTo>
                    <a:pt x="31445" y="788187"/>
                  </a:lnTo>
                  <a:lnTo>
                    <a:pt x="15036" y="802322"/>
                  </a:lnTo>
                  <a:lnTo>
                    <a:pt x="8204" y="823734"/>
                  </a:lnTo>
                  <a:lnTo>
                    <a:pt x="0" y="837399"/>
                  </a:lnTo>
                  <a:lnTo>
                    <a:pt x="0" y="853351"/>
                  </a:lnTo>
                  <a:lnTo>
                    <a:pt x="5918" y="870661"/>
                  </a:lnTo>
                  <a:lnTo>
                    <a:pt x="5918" y="880681"/>
                  </a:lnTo>
                  <a:lnTo>
                    <a:pt x="12763" y="900277"/>
                  </a:lnTo>
                  <a:lnTo>
                    <a:pt x="12763" y="918502"/>
                  </a:lnTo>
                  <a:lnTo>
                    <a:pt x="13677" y="927608"/>
                  </a:lnTo>
                  <a:lnTo>
                    <a:pt x="15951" y="939901"/>
                  </a:lnTo>
                  <a:lnTo>
                    <a:pt x="15951" y="957224"/>
                  </a:lnTo>
                  <a:lnTo>
                    <a:pt x="29616" y="961783"/>
                  </a:lnTo>
                  <a:lnTo>
                    <a:pt x="41008" y="958138"/>
                  </a:lnTo>
                  <a:lnTo>
                    <a:pt x="62420" y="948118"/>
                  </a:lnTo>
                  <a:lnTo>
                    <a:pt x="73812" y="935355"/>
                  </a:lnTo>
                  <a:lnTo>
                    <a:pt x="100241" y="934440"/>
                  </a:lnTo>
                  <a:lnTo>
                    <a:pt x="117094" y="943559"/>
                  </a:lnTo>
                  <a:lnTo>
                    <a:pt x="138976" y="952665"/>
                  </a:lnTo>
                  <a:lnTo>
                    <a:pt x="152641" y="961783"/>
                  </a:lnTo>
                  <a:lnTo>
                    <a:pt x="170865" y="972261"/>
                  </a:lnTo>
                  <a:lnTo>
                    <a:pt x="193649" y="980008"/>
                  </a:lnTo>
                  <a:lnTo>
                    <a:pt x="203669" y="988199"/>
                  </a:lnTo>
                  <a:lnTo>
                    <a:pt x="211416" y="1004150"/>
                  </a:lnTo>
                  <a:lnTo>
                    <a:pt x="213690" y="1018730"/>
                  </a:lnTo>
                  <a:lnTo>
                    <a:pt x="213690" y="1043787"/>
                  </a:lnTo>
                  <a:lnTo>
                    <a:pt x="222808" y="1058824"/>
                  </a:lnTo>
                  <a:lnTo>
                    <a:pt x="247865" y="1071130"/>
                  </a:lnTo>
                  <a:lnTo>
                    <a:pt x="267449" y="1071130"/>
                  </a:lnTo>
                  <a:lnTo>
                    <a:pt x="284314" y="1061110"/>
                  </a:lnTo>
                  <a:lnTo>
                    <a:pt x="297065" y="1051991"/>
                  </a:lnTo>
                  <a:lnTo>
                    <a:pt x="309384" y="1046073"/>
                  </a:lnTo>
                  <a:lnTo>
                    <a:pt x="325323" y="1047432"/>
                  </a:lnTo>
                  <a:lnTo>
                    <a:pt x="332155" y="1061110"/>
                  </a:lnTo>
                  <a:lnTo>
                    <a:pt x="332155" y="1084795"/>
                  </a:lnTo>
                  <a:lnTo>
                    <a:pt x="349021" y="1087069"/>
                  </a:lnTo>
                  <a:lnTo>
                    <a:pt x="375437" y="1087526"/>
                  </a:lnTo>
                  <a:lnTo>
                    <a:pt x="436499" y="1096175"/>
                  </a:lnTo>
                  <a:lnTo>
                    <a:pt x="452894" y="1097546"/>
                  </a:lnTo>
                  <a:lnTo>
                    <a:pt x="527177" y="1099375"/>
                  </a:lnTo>
                  <a:lnTo>
                    <a:pt x="623303" y="1104849"/>
                  </a:lnTo>
                  <a:lnTo>
                    <a:pt x="736307" y="1114869"/>
                  </a:lnTo>
                  <a:lnTo>
                    <a:pt x="929043" y="917130"/>
                  </a:lnTo>
                  <a:lnTo>
                    <a:pt x="1040663" y="644690"/>
                  </a:lnTo>
                  <a:close/>
                </a:path>
                <a:path w="1160780" h="1115059">
                  <a:moveTo>
                    <a:pt x="1160500" y="340791"/>
                  </a:moveTo>
                  <a:lnTo>
                    <a:pt x="1067549" y="123926"/>
                  </a:lnTo>
                  <a:lnTo>
                    <a:pt x="980071" y="0"/>
                  </a:lnTo>
                  <a:lnTo>
                    <a:pt x="915822" y="68338"/>
                  </a:lnTo>
                  <a:lnTo>
                    <a:pt x="902614" y="92036"/>
                  </a:lnTo>
                  <a:lnTo>
                    <a:pt x="1040676" y="283387"/>
                  </a:lnTo>
                  <a:lnTo>
                    <a:pt x="1079855" y="414604"/>
                  </a:lnTo>
                  <a:lnTo>
                    <a:pt x="1160500" y="340791"/>
                  </a:lnTo>
                  <a:close/>
                </a:path>
              </a:pathLst>
            </a:custGeom>
            <a:solidFill>
              <a:srgbClr val="4BB5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632675" y="13386261"/>
              <a:ext cx="1451610" cy="1451610"/>
            </a:xfrm>
            <a:custGeom>
              <a:avLst/>
              <a:gdLst/>
              <a:ahLst/>
              <a:cxnLst/>
              <a:rect l="l" t="t" r="r" b="b"/>
              <a:pathLst>
                <a:path w="1451610" h="1451609">
                  <a:moveTo>
                    <a:pt x="1451608" y="725804"/>
                  </a:moveTo>
                  <a:lnTo>
                    <a:pt x="1450064" y="773525"/>
                  </a:lnTo>
                  <a:lnTo>
                    <a:pt x="1445497" y="820422"/>
                  </a:lnTo>
                  <a:lnTo>
                    <a:pt x="1438001" y="866400"/>
                  </a:lnTo>
                  <a:lnTo>
                    <a:pt x="1427672" y="911362"/>
                  </a:lnTo>
                  <a:lnTo>
                    <a:pt x="1414607" y="955212"/>
                  </a:lnTo>
                  <a:lnTo>
                    <a:pt x="1398900" y="997856"/>
                  </a:lnTo>
                  <a:lnTo>
                    <a:pt x="1380647" y="1039198"/>
                  </a:lnTo>
                  <a:lnTo>
                    <a:pt x="1359945" y="1079142"/>
                  </a:lnTo>
                  <a:lnTo>
                    <a:pt x="1336888" y="1117592"/>
                  </a:lnTo>
                  <a:lnTo>
                    <a:pt x="1311572" y="1154452"/>
                  </a:lnTo>
                  <a:lnTo>
                    <a:pt x="1284093" y="1189628"/>
                  </a:lnTo>
                  <a:lnTo>
                    <a:pt x="1254546" y="1223023"/>
                  </a:lnTo>
                  <a:lnTo>
                    <a:pt x="1223027" y="1254542"/>
                  </a:lnTo>
                  <a:lnTo>
                    <a:pt x="1189632" y="1284089"/>
                  </a:lnTo>
                  <a:lnTo>
                    <a:pt x="1154457" y="1311569"/>
                  </a:lnTo>
                  <a:lnTo>
                    <a:pt x="1117596" y="1336885"/>
                  </a:lnTo>
                  <a:lnTo>
                    <a:pt x="1079146" y="1359943"/>
                  </a:lnTo>
                  <a:lnTo>
                    <a:pt x="1039203" y="1380646"/>
                  </a:lnTo>
                  <a:lnTo>
                    <a:pt x="997861" y="1398899"/>
                  </a:lnTo>
                  <a:lnTo>
                    <a:pt x="955216" y="1414606"/>
                  </a:lnTo>
                  <a:lnTo>
                    <a:pt x="911365" y="1427672"/>
                  </a:lnTo>
                  <a:lnTo>
                    <a:pt x="866402" y="1438000"/>
                  </a:lnTo>
                  <a:lnTo>
                    <a:pt x="820424" y="1445497"/>
                  </a:lnTo>
                  <a:lnTo>
                    <a:pt x="773526" y="1450064"/>
                  </a:lnTo>
                  <a:lnTo>
                    <a:pt x="725804" y="1451608"/>
                  </a:lnTo>
                  <a:lnTo>
                    <a:pt x="678083" y="1450064"/>
                  </a:lnTo>
                  <a:lnTo>
                    <a:pt x="631185" y="1445497"/>
                  </a:lnTo>
                  <a:lnTo>
                    <a:pt x="585208" y="1438000"/>
                  </a:lnTo>
                  <a:lnTo>
                    <a:pt x="540246" y="1427672"/>
                  </a:lnTo>
                  <a:lnTo>
                    <a:pt x="496395" y="1414606"/>
                  </a:lnTo>
                  <a:lnTo>
                    <a:pt x="453751" y="1398899"/>
                  </a:lnTo>
                  <a:lnTo>
                    <a:pt x="412410" y="1380646"/>
                  </a:lnTo>
                  <a:lnTo>
                    <a:pt x="372466" y="1359943"/>
                  </a:lnTo>
                  <a:lnTo>
                    <a:pt x="334016" y="1336885"/>
                  </a:lnTo>
                  <a:lnTo>
                    <a:pt x="297155" y="1311569"/>
                  </a:lnTo>
                  <a:lnTo>
                    <a:pt x="261980" y="1284089"/>
                  </a:lnTo>
                  <a:lnTo>
                    <a:pt x="228584" y="1254542"/>
                  </a:lnTo>
                  <a:lnTo>
                    <a:pt x="197066" y="1223023"/>
                  </a:lnTo>
                  <a:lnTo>
                    <a:pt x="167519" y="1189628"/>
                  </a:lnTo>
                  <a:lnTo>
                    <a:pt x="140039" y="1154452"/>
                  </a:lnTo>
                  <a:lnTo>
                    <a:pt x="114723" y="1117592"/>
                  </a:lnTo>
                  <a:lnTo>
                    <a:pt x="91665" y="1079142"/>
                  </a:lnTo>
                  <a:lnTo>
                    <a:pt x="70962" y="1039198"/>
                  </a:lnTo>
                  <a:lnTo>
                    <a:pt x="52709" y="997856"/>
                  </a:lnTo>
                  <a:lnTo>
                    <a:pt x="37002" y="955212"/>
                  </a:lnTo>
                  <a:lnTo>
                    <a:pt x="23936" y="911362"/>
                  </a:lnTo>
                  <a:lnTo>
                    <a:pt x="13607" y="866400"/>
                  </a:lnTo>
                  <a:lnTo>
                    <a:pt x="6111" y="820422"/>
                  </a:lnTo>
                  <a:lnTo>
                    <a:pt x="1543" y="773525"/>
                  </a:lnTo>
                  <a:lnTo>
                    <a:pt x="0" y="725804"/>
                  </a:lnTo>
                  <a:lnTo>
                    <a:pt x="1543" y="678083"/>
                  </a:lnTo>
                  <a:lnTo>
                    <a:pt x="6111" y="631185"/>
                  </a:lnTo>
                  <a:lnTo>
                    <a:pt x="13607" y="585208"/>
                  </a:lnTo>
                  <a:lnTo>
                    <a:pt x="23936" y="540246"/>
                  </a:lnTo>
                  <a:lnTo>
                    <a:pt x="37002" y="496395"/>
                  </a:lnTo>
                  <a:lnTo>
                    <a:pt x="52709" y="453751"/>
                  </a:lnTo>
                  <a:lnTo>
                    <a:pt x="70962" y="412410"/>
                  </a:lnTo>
                  <a:lnTo>
                    <a:pt x="91665" y="372466"/>
                  </a:lnTo>
                  <a:lnTo>
                    <a:pt x="114723" y="334016"/>
                  </a:lnTo>
                  <a:lnTo>
                    <a:pt x="140039" y="297155"/>
                  </a:lnTo>
                  <a:lnTo>
                    <a:pt x="167519" y="261980"/>
                  </a:lnTo>
                  <a:lnTo>
                    <a:pt x="197066" y="228584"/>
                  </a:lnTo>
                  <a:lnTo>
                    <a:pt x="228584" y="197066"/>
                  </a:lnTo>
                  <a:lnTo>
                    <a:pt x="261980" y="167519"/>
                  </a:lnTo>
                  <a:lnTo>
                    <a:pt x="297155" y="140039"/>
                  </a:lnTo>
                  <a:lnTo>
                    <a:pt x="334016" y="114723"/>
                  </a:lnTo>
                  <a:lnTo>
                    <a:pt x="372466" y="91665"/>
                  </a:lnTo>
                  <a:lnTo>
                    <a:pt x="412410" y="70962"/>
                  </a:lnTo>
                  <a:lnTo>
                    <a:pt x="453751" y="52709"/>
                  </a:lnTo>
                  <a:lnTo>
                    <a:pt x="496395" y="37002"/>
                  </a:lnTo>
                  <a:lnTo>
                    <a:pt x="540246" y="23936"/>
                  </a:lnTo>
                  <a:lnTo>
                    <a:pt x="585208" y="13607"/>
                  </a:lnTo>
                  <a:lnTo>
                    <a:pt x="631185" y="6111"/>
                  </a:lnTo>
                  <a:lnTo>
                    <a:pt x="678083" y="1543"/>
                  </a:lnTo>
                  <a:lnTo>
                    <a:pt x="725804" y="0"/>
                  </a:lnTo>
                  <a:lnTo>
                    <a:pt x="773526" y="1543"/>
                  </a:lnTo>
                  <a:lnTo>
                    <a:pt x="820424" y="6111"/>
                  </a:lnTo>
                  <a:lnTo>
                    <a:pt x="866402" y="13607"/>
                  </a:lnTo>
                  <a:lnTo>
                    <a:pt x="911365" y="23936"/>
                  </a:lnTo>
                  <a:lnTo>
                    <a:pt x="955216" y="37002"/>
                  </a:lnTo>
                  <a:lnTo>
                    <a:pt x="997861" y="52709"/>
                  </a:lnTo>
                  <a:lnTo>
                    <a:pt x="1039203" y="70962"/>
                  </a:lnTo>
                  <a:lnTo>
                    <a:pt x="1079146" y="91665"/>
                  </a:lnTo>
                  <a:lnTo>
                    <a:pt x="1117596" y="114723"/>
                  </a:lnTo>
                  <a:lnTo>
                    <a:pt x="1154457" y="140039"/>
                  </a:lnTo>
                  <a:lnTo>
                    <a:pt x="1189632" y="167519"/>
                  </a:lnTo>
                  <a:lnTo>
                    <a:pt x="1223027" y="197066"/>
                  </a:lnTo>
                  <a:lnTo>
                    <a:pt x="1254546" y="228584"/>
                  </a:lnTo>
                  <a:lnTo>
                    <a:pt x="1284093" y="261980"/>
                  </a:lnTo>
                  <a:lnTo>
                    <a:pt x="1311572" y="297155"/>
                  </a:lnTo>
                  <a:lnTo>
                    <a:pt x="1336888" y="334016"/>
                  </a:lnTo>
                  <a:lnTo>
                    <a:pt x="1359945" y="372466"/>
                  </a:lnTo>
                  <a:lnTo>
                    <a:pt x="1380647" y="412410"/>
                  </a:lnTo>
                  <a:lnTo>
                    <a:pt x="1398900" y="453751"/>
                  </a:lnTo>
                  <a:lnTo>
                    <a:pt x="1414607" y="496395"/>
                  </a:lnTo>
                  <a:lnTo>
                    <a:pt x="1427672" y="540246"/>
                  </a:lnTo>
                  <a:lnTo>
                    <a:pt x="1438001" y="585208"/>
                  </a:lnTo>
                  <a:lnTo>
                    <a:pt x="1445497" y="631185"/>
                  </a:lnTo>
                  <a:lnTo>
                    <a:pt x="1450064" y="678083"/>
                  </a:lnTo>
                  <a:lnTo>
                    <a:pt x="1451608" y="725804"/>
                  </a:lnTo>
                  <a:close/>
                </a:path>
              </a:pathLst>
            </a:custGeom>
            <a:ln w="10131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2" name="object 72"/>
          <p:cNvGrpSpPr/>
          <p:nvPr/>
        </p:nvGrpSpPr>
        <p:grpSpPr>
          <a:xfrm>
            <a:off x="329429" y="16795292"/>
            <a:ext cx="407670" cy="407670"/>
            <a:chOff x="329429" y="16795292"/>
            <a:chExt cx="407670" cy="407670"/>
          </a:xfrm>
        </p:grpSpPr>
        <p:sp>
          <p:nvSpPr>
            <p:cNvPr id="73" name="object 73"/>
            <p:cNvSpPr/>
            <p:nvPr/>
          </p:nvSpPr>
          <p:spPr>
            <a:xfrm>
              <a:off x="329429" y="16795292"/>
              <a:ext cx="407670" cy="407670"/>
            </a:xfrm>
            <a:custGeom>
              <a:avLst/>
              <a:gdLst/>
              <a:ahLst/>
              <a:cxnLst/>
              <a:rect l="l" t="t" r="r" b="b"/>
              <a:pathLst>
                <a:path w="407670" h="407669">
                  <a:moveTo>
                    <a:pt x="203781" y="0"/>
                  </a:moveTo>
                  <a:lnTo>
                    <a:pt x="157056" y="5382"/>
                  </a:lnTo>
                  <a:lnTo>
                    <a:pt x="114164" y="20712"/>
                  </a:lnTo>
                  <a:lnTo>
                    <a:pt x="76327" y="44768"/>
                  </a:lnTo>
                  <a:lnTo>
                    <a:pt x="44768" y="76327"/>
                  </a:lnTo>
                  <a:lnTo>
                    <a:pt x="20712" y="114164"/>
                  </a:lnTo>
                  <a:lnTo>
                    <a:pt x="5382" y="157056"/>
                  </a:lnTo>
                  <a:lnTo>
                    <a:pt x="0" y="203781"/>
                  </a:lnTo>
                  <a:lnTo>
                    <a:pt x="5382" y="250506"/>
                  </a:lnTo>
                  <a:lnTo>
                    <a:pt x="20712" y="293399"/>
                  </a:lnTo>
                  <a:lnTo>
                    <a:pt x="44768" y="331236"/>
                  </a:lnTo>
                  <a:lnTo>
                    <a:pt x="76327" y="362794"/>
                  </a:lnTo>
                  <a:lnTo>
                    <a:pt x="114164" y="386850"/>
                  </a:lnTo>
                  <a:lnTo>
                    <a:pt x="157056" y="402181"/>
                  </a:lnTo>
                  <a:lnTo>
                    <a:pt x="203781" y="407563"/>
                  </a:lnTo>
                  <a:lnTo>
                    <a:pt x="250506" y="402181"/>
                  </a:lnTo>
                  <a:lnTo>
                    <a:pt x="293399" y="386850"/>
                  </a:lnTo>
                  <a:lnTo>
                    <a:pt x="331236" y="362794"/>
                  </a:lnTo>
                  <a:lnTo>
                    <a:pt x="362794" y="331236"/>
                  </a:lnTo>
                  <a:lnTo>
                    <a:pt x="386850" y="293399"/>
                  </a:lnTo>
                  <a:lnTo>
                    <a:pt x="402181" y="250506"/>
                  </a:lnTo>
                  <a:lnTo>
                    <a:pt x="407563" y="203781"/>
                  </a:lnTo>
                  <a:lnTo>
                    <a:pt x="402181" y="157056"/>
                  </a:lnTo>
                  <a:lnTo>
                    <a:pt x="386850" y="114164"/>
                  </a:lnTo>
                  <a:lnTo>
                    <a:pt x="362794" y="76327"/>
                  </a:lnTo>
                  <a:lnTo>
                    <a:pt x="331236" y="44768"/>
                  </a:lnTo>
                  <a:lnTo>
                    <a:pt x="293399" y="20712"/>
                  </a:lnTo>
                  <a:lnTo>
                    <a:pt x="250506" y="5382"/>
                  </a:lnTo>
                  <a:lnTo>
                    <a:pt x="20378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4" name="object 74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414232" y="16869828"/>
              <a:ext cx="220630" cy="249942"/>
            </a:xfrm>
            <a:prstGeom prst="rect">
              <a:avLst/>
            </a:prstGeom>
          </p:spPr>
        </p:pic>
      </p:grpSp>
      <p:sp>
        <p:nvSpPr>
          <p:cNvPr id="75" name="object 75"/>
          <p:cNvSpPr txBox="1"/>
          <p:nvPr/>
        </p:nvSpPr>
        <p:spPr>
          <a:xfrm>
            <a:off x="446467" y="11973868"/>
            <a:ext cx="2706370" cy="11493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676910">
              <a:lnSpc>
                <a:spcPct val="102099"/>
              </a:lnSpc>
              <a:spcBef>
                <a:spcPts val="95"/>
              </a:spcBef>
            </a:pPr>
            <a:r>
              <a:rPr sz="1250" b="1" spc="90" dirty="0">
                <a:solidFill>
                  <a:srgbClr val="025051"/>
                </a:solidFill>
                <a:latin typeface="Montserrat"/>
                <a:cs typeface="Montserrat"/>
              </a:rPr>
              <a:t>BIOMAS</a:t>
            </a:r>
            <a:r>
              <a:rPr sz="1250" b="1" spc="2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ORIGINALES </a:t>
            </a:r>
            <a:r>
              <a:rPr sz="1250" b="1" spc="70" dirty="0">
                <a:solidFill>
                  <a:srgbClr val="025051"/>
                </a:solidFill>
                <a:latin typeface="Montserrat"/>
                <a:cs typeface="Montserrat"/>
              </a:rPr>
              <a:t>EN</a:t>
            </a:r>
            <a:r>
              <a:rPr sz="1250" b="1" spc="1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65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1250" b="1" spc="1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80" dirty="0">
                <a:solidFill>
                  <a:srgbClr val="025051"/>
                </a:solidFill>
                <a:latin typeface="Montserrat"/>
                <a:cs typeface="Montserrat"/>
              </a:rPr>
              <a:t>ECORESERVA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(IDEAM,</a:t>
            </a:r>
            <a:r>
              <a:rPr sz="800" i="1" spc="10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2017).</a:t>
            </a:r>
            <a:endParaRPr sz="800">
              <a:latin typeface="Montserrat Light"/>
              <a:cs typeface="Montserrat Light"/>
            </a:endParaRPr>
          </a:p>
          <a:p>
            <a:pPr marL="12700" marR="5080">
              <a:lnSpc>
                <a:spcPct val="101499"/>
              </a:lnSpc>
              <a:spcBef>
                <a:spcPts val="695"/>
              </a:spcBef>
            </a:pP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El</a:t>
            </a:r>
            <a:r>
              <a:rPr sz="1100" spc="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total</a:t>
            </a:r>
            <a:r>
              <a:rPr sz="1100" spc="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del</a:t>
            </a:r>
            <a:r>
              <a:rPr sz="1100" spc="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área</a:t>
            </a:r>
            <a:r>
              <a:rPr sz="1100" spc="4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ocupada</a:t>
            </a:r>
            <a:r>
              <a:rPr sz="1100" spc="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por</a:t>
            </a:r>
            <a:r>
              <a:rPr sz="1100" spc="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25" dirty="0">
                <a:solidFill>
                  <a:srgbClr val="025051"/>
                </a:solidFill>
                <a:latin typeface="Montserrat"/>
                <a:cs typeface="Montserrat"/>
              </a:rPr>
              <a:t>los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predios</a:t>
            </a:r>
            <a:r>
              <a:rPr sz="1100" spc="5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100" spc="5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1100" spc="5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Ecoreserva</a:t>
            </a:r>
            <a:r>
              <a:rPr sz="1100" spc="5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10" dirty="0">
                <a:solidFill>
                  <a:srgbClr val="025051"/>
                </a:solidFill>
                <a:latin typeface="Montserrat"/>
                <a:cs typeface="Montserrat"/>
              </a:rPr>
              <a:t>corresponde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con</a:t>
            </a:r>
            <a:r>
              <a:rPr sz="110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territorios</a:t>
            </a:r>
            <a:r>
              <a:rPr sz="110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10" dirty="0">
                <a:solidFill>
                  <a:srgbClr val="025051"/>
                </a:solidFill>
                <a:latin typeface="Montserrat"/>
                <a:cs typeface="Montserrat"/>
              </a:rPr>
              <a:t>transformados.</a:t>
            </a:r>
            <a:endParaRPr sz="1100">
              <a:latin typeface="Montserrat"/>
              <a:cs typeface="Montserrat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809839" y="16790548"/>
            <a:ext cx="1301750" cy="2203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PRINCIPALES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809839" y="16985079"/>
            <a:ext cx="1329055" cy="2203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COBERTURAS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2539555" y="13166883"/>
            <a:ext cx="661035" cy="7588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5,13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12700" marR="5080">
              <a:lnSpc>
                <a:spcPct val="100000"/>
              </a:lnSpc>
              <a:spcBef>
                <a:spcPts val="25"/>
              </a:spcBef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Orobioma Subandino Piedemonte Orinoquia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2539555" y="14200289"/>
            <a:ext cx="745490" cy="88074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94,86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12700" marR="88900">
              <a:lnSpc>
                <a:spcPct val="100000"/>
              </a:lnSpc>
              <a:spcBef>
                <a:spcPts val="25"/>
              </a:spcBef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Zonobioma Humedo Tropical Piedemonte Orinoquia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6868118" y="14478469"/>
            <a:ext cx="2922270" cy="15659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8415" marR="5080" indent="74295">
              <a:lnSpc>
                <a:spcPct val="100000"/>
              </a:lnSpc>
              <a:spcBef>
                <a:spcPts val="105"/>
              </a:spcBef>
              <a:buClr>
                <a:srgbClr val="EC7457"/>
              </a:buClr>
              <a:buFont typeface="Montserrat"/>
              <a:buChar char="•"/>
              <a:tabLst>
                <a:tab pos="92710" algn="l"/>
              </a:tabLst>
            </a:pP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la</a:t>
            </a:r>
            <a:r>
              <a:rPr sz="950" spc="4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mineria,</a:t>
            </a:r>
            <a:r>
              <a:rPr sz="950" spc="4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Expansión</a:t>
            </a:r>
            <a:r>
              <a:rPr sz="950" spc="4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de</a:t>
            </a:r>
            <a:r>
              <a:rPr sz="950" spc="4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frontera</a:t>
            </a:r>
            <a:r>
              <a:rPr sz="950" spc="4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agrícola,</a:t>
            </a:r>
            <a:r>
              <a:rPr sz="950" spc="4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spc="-25" dirty="0">
                <a:solidFill>
                  <a:srgbClr val="005258"/>
                </a:solidFill>
                <a:latin typeface="Montserrat"/>
                <a:cs typeface="Montserrat"/>
              </a:rPr>
              <a:t>la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intensificación</a:t>
            </a:r>
            <a:r>
              <a:rPr sz="950" spc="10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agrícola,</a:t>
            </a:r>
            <a:r>
              <a:rPr sz="950" spc="10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mecanización</a:t>
            </a:r>
            <a:r>
              <a:rPr sz="950" spc="10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spc="-10" dirty="0">
                <a:solidFill>
                  <a:srgbClr val="005258"/>
                </a:solidFill>
                <a:latin typeface="Montserrat"/>
                <a:cs typeface="Montserrat"/>
              </a:rPr>
              <a:t>agricola,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alta</a:t>
            </a:r>
            <a:r>
              <a:rPr sz="950" spc="5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fragmentación,</a:t>
            </a:r>
            <a:r>
              <a:rPr sz="950" spc="5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la</a:t>
            </a:r>
            <a:r>
              <a:rPr sz="950" spc="5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extracción</a:t>
            </a:r>
            <a:r>
              <a:rPr sz="950" spc="5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de</a:t>
            </a:r>
            <a:r>
              <a:rPr sz="950" spc="5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spc="-10" dirty="0">
                <a:solidFill>
                  <a:srgbClr val="005258"/>
                </a:solidFill>
                <a:latin typeface="Montserrat"/>
                <a:cs typeface="Montserrat"/>
              </a:rPr>
              <a:t>maderas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comerciales</a:t>
            </a:r>
            <a:r>
              <a:rPr sz="950" spc="3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como</a:t>
            </a:r>
            <a:r>
              <a:rPr sz="950" spc="3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también</a:t>
            </a:r>
            <a:r>
              <a:rPr sz="950" spc="3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la</a:t>
            </a:r>
            <a:r>
              <a:rPr sz="950" spc="3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spc="-10" dirty="0">
                <a:solidFill>
                  <a:srgbClr val="005258"/>
                </a:solidFill>
                <a:latin typeface="Montserrat"/>
                <a:cs typeface="Montserrat"/>
              </a:rPr>
              <a:t>deforestación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para</a:t>
            </a:r>
            <a:r>
              <a:rPr sz="950" spc="2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ganadería</a:t>
            </a:r>
            <a:r>
              <a:rPr sz="950" spc="2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y</a:t>
            </a:r>
            <a:r>
              <a:rPr sz="950" spc="2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cultivos</a:t>
            </a:r>
            <a:r>
              <a:rPr sz="950" spc="2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y</a:t>
            </a:r>
            <a:r>
              <a:rPr sz="950" spc="2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la</a:t>
            </a:r>
            <a:r>
              <a:rPr sz="950" spc="2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spc="-10" dirty="0">
                <a:solidFill>
                  <a:srgbClr val="005258"/>
                </a:solidFill>
                <a:latin typeface="Montserrat"/>
                <a:cs typeface="Montserrat"/>
              </a:rPr>
              <a:t>Intensificación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agrícola</a:t>
            </a:r>
            <a:r>
              <a:rPr sz="950" spc="4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con</a:t>
            </a:r>
            <a:r>
              <a:rPr sz="950" spc="4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mecanización</a:t>
            </a:r>
            <a:r>
              <a:rPr sz="950" spc="4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agricola,</a:t>
            </a:r>
            <a:r>
              <a:rPr sz="950" spc="4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spc="-10" dirty="0">
                <a:solidFill>
                  <a:srgbClr val="005258"/>
                </a:solidFill>
                <a:latin typeface="Montserrat"/>
                <a:cs typeface="Montserrat"/>
              </a:rPr>
              <a:t>ademas</a:t>
            </a:r>
            <a:r>
              <a:rPr sz="950" spc="50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del</a:t>
            </a:r>
            <a:r>
              <a:rPr sz="950" spc="2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reemplazo</a:t>
            </a:r>
            <a:r>
              <a:rPr sz="950" spc="2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de</a:t>
            </a:r>
            <a:r>
              <a:rPr sz="950" spc="2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sabanas</a:t>
            </a:r>
            <a:r>
              <a:rPr sz="950" spc="3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por</a:t>
            </a:r>
            <a:r>
              <a:rPr sz="950" spc="2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spc="-10" dirty="0">
                <a:solidFill>
                  <a:srgbClr val="005258"/>
                </a:solidFill>
                <a:latin typeface="Montserrat"/>
                <a:cs typeface="Montserrat"/>
              </a:rPr>
              <a:t>pastos.</a:t>
            </a:r>
            <a:endParaRPr sz="950">
              <a:latin typeface="Montserrat"/>
              <a:cs typeface="Montserrat"/>
            </a:endParaRPr>
          </a:p>
          <a:p>
            <a:pPr marL="18415">
              <a:lnSpc>
                <a:spcPct val="100000"/>
              </a:lnSpc>
              <a:spcBef>
                <a:spcPts val="180"/>
              </a:spcBef>
            </a:pPr>
            <a:r>
              <a:rPr sz="800" i="1" spc="-25" dirty="0">
                <a:solidFill>
                  <a:srgbClr val="005258"/>
                </a:solidFill>
                <a:latin typeface="Montserrat Light"/>
                <a:cs typeface="Montserrat Light"/>
              </a:rPr>
              <a:t>(Etter </a:t>
            </a:r>
            <a:r>
              <a:rPr sz="800" i="1" dirty="0">
                <a:solidFill>
                  <a:srgbClr val="005258"/>
                </a:solidFill>
                <a:latin typeface="Montserrat Light"/>
                <a:cs typeface="Montserrat Light"/>
              </a:rPr>
              <a:t>et</a:t>
            </a:r>
            <a:r>
              <a:rPr sz="800" i="1" spc="-25" dirty="0">
                <a:solidFill>
                  <a:srgbClr val="005258"/>
                </a:solidFill>
                <a:latin typeface="Montserrat Light"/>
                <a:cs typeface="Montserrat Light"/>
              </a:rPr>
              <a:t> </a:t>
            </a:r>
            <a:r>
              <a:rPr sz="800" i="1" spc="-20" dirty="0">
                <a:solidFill>
                  <a:srgbClr val="005258"/>
                </a:solidFill>
                <a:latin typeface="Montserrat Light"/>
                <a:cs typeface="Montserrat Light"/>
              </a:rPr>
              <a:t>al., </a:t>
            </a:r>
            <a:r>
              <a:rPr sz="800" i="1" spc="-10" dirty="0">
                <a:solidFill>
                  <a:srgbClr val="005258"/>
                </a:solidFill>
                <a:latin typeface="Montserrat Light"/>
                <a:cs typeface="Montserrat Light"/>
              </a:rPr>
              <a:t>2020).</a:t>
            </a:r>
            <a:endParaRPr sz="800">
              <a:latin typeface="Montserrat Light"/>
              <a:cs typeface="Montserrat Light"/>
            </a:endParaRPr>
          </a:p>
          <a:p>
            <a:pPr marL="12700" marR="67310" indent="74295">
              <a:lnSpc>
                <a:spcPct val="100000"/>
              </a:lnSpc>
              <a:spcBef>
                <a:spcPts val="710"/>
              </a:spcBef>
              <a:buClr>
                <a:srgbClr val="EC7457"/>
              </a:buClr>
              <a:buFont typeface="Montserrat"/>
              <a:buChar char="•"/>
              <a:tabLst>
                <a:tab pos="86995" algn="l"/>
              </a:tabLst>
            </a:pP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La</a:t>
            </a:r>
            <a:r>
              <a:rPr sz="950" spc="2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principal</a:t>
            </a:r>
            <a:r>
              <a:rPr sz="950" spc="2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vocación</a:t>
            </a:r>
            <a:r>
              <a:rPr sz="950" spc="2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de</a:t>
            </a:r>
            <a:r>
              <a:rPr sz="950" spc="2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uso</a:t>
            </a:r>
            <a:r>
              <a:rPr sz="950" spc="2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de</a:t>
            </a:r>
            <a:r>
              <a:rPr sz="950" spc="2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la</a:t>
            </a:r>
            <a:r>
              <a:rPr sz="950" spc="2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spc="-10" dirty="0">
                <a:solidFill>
                  <a:srgbClr val="005258"/>
                </a:solidFill>
                <a:latin typeface="Montserrat"/>
                <a:cs typeface="Montserrat"/>
              </a:rPr>
              <a:t>ecoreserva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es</a:t>
            </a:r>
            <a:r>
              <a:rPr sz="950" spc="1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el</a:t>
            </a:r>
            <a:r>
              <a:rPr sz="950" spc="1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uso</a:t>
            </a:r>
            <a:r>
              <a:rPr sz="950" spc="1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forestal</a:t>
            </a:r>
            <a:r>
              <a:rPr sz="950" spc="2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de</a:t>
            </a:r>
            <a:r>
              <a:rPr sz="950" spc="1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protección</a:t>
            </a:r>
            <a:r>
              <a:rPr sz="950" spc="1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spc="-10" dirty="0">
                <a:solidFill>
                  <a:srgbClr val="005258"/>
                </a:solidFill>
                <a:latin typeface="Montserrat"/>
                <a:cs typeface="Montserrat"/>
              </a:rPr>
              <a:t>porducción</a:t>
            </a:r>
            <a:endParaRPr sz="950">
              <a:latin typeface="Montserrat"/>
              <a:cs typeface="Montserrat"/>
            </a:endParaRPr>
          </a:p>
        </p:txBody>
      </p:sp>
      <p:grpSp>
        <p:nvGrpSpPr>
          <p:cNvPr id="81" name="object 81"/>
          <p:cNvGrpSpPr/>
          <p:nvPr/>
        </p:nvGrpSpPr>
        <p:grpSpPr>
          <a:xfrm>
            <a:off x="1534759" y="15360736"/>
            <a:ext cx="97790" cy="34925"/>
            <a:chOff x="1534759" y="15360736"/>
            <a:chExt cx="97790" cy="34925"/>
          </a:xfrm>
        </p:grpSpPr>
        <p:sp>
          <p:nvSpPr>
            <p:cNvPr id="82" name="object 82"/>
            <p:cNvSpPr/>
            <p:nvPr/>
          </p:nvSpPr>
          <p:spPr>
            <a:xfrm>
              <a:off x="1534759" y="15377917"/>
              <a:ext cx="86360" cy="0"/>
            </a:xfrm>
            <a:custGeom>
              <a:avLst/>
              <a:gdLst/>
              <a:ahLst/>
              <a:cxnLst/>
              <a:rect l="l" t="t" r="r" b="b"/>
              <a:pathLst>
                <a:path w="86359">
                  <a:moveTo>
                    <a:pt x="0" y="0"/>
                  </a:moveTo>
                  <a:lnTo>
                    <a:pt x="86019" y="0"/>
                  </a:lnTo>
                </a:path>
              </a:pathLst>
            </a:custGeom>
            <a:ln w="10131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1600596" y="15360736"/>
              <a:ext cx="32384" cy="34925"/>
            </a:xfrm>
            <a:custGeom>
              <a:avLst/>
              <a:gdLst/>
              <a:ahLst/>
              <a:cxnLst/>
              <a:rect l="l" t="t" r="r" b="b"/>
              <a:pathLst>
                <a:path w="32385" h="34925">
                  <a:moveTo>
                    <a:pt x="14579" y="0"/>
                  </a:moveTo>
                  <a:lnTo>
                    <a:pt x="0" y="0"/>
                  </a:lnTo>
                  <a:lnTo>
                    <a:pt x="17183" y="17183"/>
                  </a:lnTo>
                  <a:lnTo>
                    <a:pt x="0" y="34357"/>
                  </a:lnTo>
                  <a:lnTo>
                    <a:pt x="14579" y="34357"/>
                  </a:lnTo>
                  <a:lnTo>
                    <a:pt x="31763" y="17183"/>
                  </a:lnTo>
                  <a:lnTo>
                    <a:pt x="14579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4" name="object 84"/>
          <p:cNvSpPr txBox="1"/>
          <p:nvPr/>
        </p:nvSpPr>
        <p:spPr>
          <a:xfrm>
            <a:off x="840847" y="15074762"/>
            <a:ext cx="1959610" cy="367030"/>
          </a:xfrm>
          <a:prstGeom prst="rect">
            <a:avLst/>
          </a:prstGeom>
        </p:spPr>
        <p:txBody>
          <a:bodyPr vert="horz" wrap="square" lIns="0" tIns="311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45"/>
              </a:spcBef>
            </a:pP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FISIONOMÍA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80"/>
              </a:spcBef>
              <a:tabLst>
                <a:tab pos="843915" algn="l"/>
              </a:tabLst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Ecosistemas</a:t>
            </a:r>
            <a:r>
              <a:rPr sz="800" dirty="0">
                <a:solidFill>
                  <a:srgbClr val="025051"/>
                </a:solidFill>
                <a:latin typeface="Montserrat"/>
                <a:cs typeface="Montserrat"/>
              </a:rPr>
              <a:t>	Bosques</a:t>
            </a:r>
            <a:r>
              <a:rPr sz="800" spc="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025051"/>
                </a:solidFill>
                <a:latin typeface="Montserrat"/>
                <a:cs typeface="Montserrat"/>
              </a:rPr>
              <a:t>altos</a:t>
            </a:r>
            <a:r>
              <a:rPr sz="800" spc="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densos</a:t>
            </a:r>
            <a:endParaRPr sz="800">
              <a:latin typeface="Montserrat"/>
              <a:cs typeface="Montserrat"/>
            </a:endParaRPr>
          </a:p>
        </p:txBody>
      </p:sp>
      <p:grpSp>
        <p:nvGrpSpPr>
          <p:cNvPr id="85" name="object 85"/>
          <p:cNvGrpSpPr/>
          <p:nvPr/>
        </p:nvGrpSpPr>
        <p:grpSpPr>
          <a:xfrm>
            <a:off x="851011" y="13315728"/>
            <a:ext cx="1649095" cy="1052195"/>
            <a:chOff x="851011" y="13315728"/>
            <a:chExt cx="1649095" cy="1052195"/>
          </a:xfrm>
        </p:grpSpPr>
        <p:sp>
          <p:nvSpPr>
            <p:cNvPr id="86" name="object 86"/>
            <p:cNvSpPr/>
            <p:nvPr/>
          </p:nvSpPr>
          <p:spPr>
            <a:xfrm>
              <a:off x="2206840" y="13322416"/>
              <a:ext cx="286385" cy="635635"/>
            </a:xfrm>
            <a:custGeom>
              <a:avLst/>
              <a:gdLst/>
              <a:ahLst/>
              <a:cxnLst/>
              <a:rect l="l" t="t" r="r" b="b"/>
              <a:pathLst>
                <a:path w="286385" h="635634">
                  <a:moveTo>
                    <a:pt x="286295" y="0"/>
                  </a:moveTo>
                  <a:lnTo>
                    <a:pt x="0" y="0"/>
                  </a:lnTo>
                  <a:lnTo>
                    <a:pt x="0" y="635023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2486120" y="13315728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69" h="13969">
                  <a:moveTo>
                    <a:pt x="13374" y="0"/>
                  </a:moveTo>
                  <a:lnTo>
                    <a:pt x="0" y="0"/>
                  </a:lnTo>
                  <a:lnTo>
                    <a:pt x="0" y="13374"/>
                  </a:lnTo>
                  <a:lnTo>
                    <a:pt x="13374" y="13374"/>
                  </a:lnTo>
                  <a:lnTo>
                    <a:pt x="1337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2183536" y="14360975"/>
              <a:ext cx="309880" cy="0"/>
            </a:xfrm>
            <a:custGeom>
              <a:avLst/>
              <a:gdLst/>
              <a:ahLst/>
              <a:cxnLst/>
              <a:rect l="l" t="t" r="r" b="b"/>
              <a:pathLst>
                <a:path w="309880">
                  <a:moveTo>
                    <a:pt x="309598" y="0"/>
                  </a:moveTo>
                  <a:lnTo>
                    <a:pt x="0" y="0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2486120" y="14354292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69" h="13969">
                  <a:moveTo>
                    <a:pt x="13374" y="0"/>
                  </a:moveTo>
                  <a:lnTo>
                    <a:pt x="0" y="0"/>
                  </a:lnTo>
                  <a:lnTo>
                    <a:pt x="0" y="13374"/>
                  </a:lnTo>
                  <a:lnTo>
                    <a:pt x="13374" y="13374"/>
                  </a:lnTo>
                  <a:lnTo>
                    <a:pt x="1337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2084284" y="14112066"/>
              <a:ext cx="201295" cy="0"/>
            </a:xfrm>
            <a:custGeom>
              <a:avLst/>
              <a:gdLst/>
              <a:ahLst/>
              <a:cxnLst/>
              <a:rect l="l" t="t" r="r" b="b"/>
              <a:pathLst>
                <a:path w="201294">
                  <a:moveTo>
                    <a:pt x="0" y="0"/>
                  </a:moveTo>
                  <a:lnTo>
                    <a:pt x="201106" y="0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1" name="object 91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851011" y="13652048"/>
              <a:ext cx="121430" cy="227754"/>
            </a:xfrm>
            <a:prstGeom prst="rect">
              <a:avLst/>
            </a:prstGeom>
          </p:spPr>
        </p:pic>
      </p:grpSp>
      <p:grpSp>
        <p:nvGrpSpPr>
          <p:cNvPr id="92" name="object 92"/>
          <p:cNvGrpSpPr/>
          <p:nvPr/>
        </p:nvGrpSpPr>
        <p:grpSpPr>
          <a:xfrm>
            <a:off x="353232" y="17306669"/>
            <a:ext cx="2021205" cy="2033270"/>
            <a:chOff x="353232" y="17306669"/>
            <a:chExt cx="2021205" cy="2033270"/>
          </a:xfrm>
        </p:grpSpPr>
        <p:sp>
          <p:nvSpPr>
            <p:cNvPr id="93" name="object 93"/>
            <p:cNvSpPr/>
            <p:nvPr/>
          </p:nvSpPr>
          <p:spPr>
            <a:xfrm>
              <a:off x="355735" y="17380672"/>
              <a:ext cx="1859280" cy="1859280"/>
            </a:xfrm>
            <a:custGeom>
              <a:avLst/>
              <a:gdLst/>
              <a:ahLst/>
              <a:cxnLst/>
              <a:rect l="l" t="t" r="r" b="b"/>
              <a:pathLst>
                <a:path w="1859280" h="1859280">
                  <a:moveTo>
                    <a:pt x="929393" y="0"/>
                  </a:moveTo>
                  <a:lnTo>
                    <a:pt x="881567" y="1209"/>
                  </a:lnTo>
                  <a:lnTo>
                    <a:pt x="834368" y="4798"/>
                  </a:lnTo>
                  <a:lnTo>
                    <a:pt x="787856" y="10708"/>
                  </a:lnTo>
                  <a:lnTo>
                    <a:pt x="742088" y="18882"/>
                  </a:lnTo>
                  <a:lnTo>
                    <a:pt x="697123" y="29260"/>
                  </a:lnTo>
                  <a:lnTo>
                    <a:pt x="653020" y="41784"/>
                  </a:lnTo>
                  <a:lnTo>
                    <a:pt x="609837" y="56396"/>
                  </a:lnTo>
                  <a:lnTo>
                    <a:pt x="567631" y="73038"/>
                  </a:lnTo>
                  <a:lnTo>
                    <a:pt x="526463" y="91650"/>
                  </a:lnTo>
                  <a:lnTo>
                    <a:pt x="486389" y="112175"/>
                  </a:lnTo>
                  <a:lnTo>
                    <a:pt x="447469" y="134554"/>
                  </a:lnTo>
                  <a:lnTo>
                    <a:pt x="409761" y="158729"/>
                  </a:lnTo>
                  <a:lnTo>
                    <a:pt x="373322" y="184641"/>
                  </a:lnTo>
                  <a:lnTo>
                    <a:pt x="338213" y="212232"/>
                  </a:lnTo>
                  <a:lnTo>
                    <a:pt x="304490" y="241444"/>
                  </a:lnTo>
                  <a:lnTo>
                    <a:pt x="272213" y="272218"/>
                  </a:lnTo>
                  <a:lnTo>
                    <a:pt x="241439" y="304496"/>
                  </a:lnTo>
                  <a:lnTo>
                    <a:pt x="212228" y="338219"/>
                  </a:lnTo>
                  <a:lnTo>
                    <a:pt x="184637" y="373329"/>
                  </a:lnTo>
                  <a:lnTo>
                    <a:pt x="158726" y="409768"/>
                  </a:lnTo>
                  <a:lnTo>
                    <a:pt x="134551" y="447476"/>
                  </a:lnTo>
                  <a:lnTo>
                    <a:pt x="112172" y="486397"/>
                  </a:lnTo>
                  <a:lnTo>
                    <a:pt x="91648" y="526471"/>
                  </a:lnTo>
                  <a:lnTo>
                    <a:pt x="73036" y="567640"/>
                  </a:lnTo>
                  <a:lnTo>
                    <a:pt x="56395" y="609846"/>
                  </a:lnTo>
                  <a:lnTo>
                    <a:pt x="41783" y="653029"/>
                  </a:lnTo>
                  <a:lnTo>
                    <a:pt x="29259" y="697133"/>
                  </a:lnTo>
                  <a:lnTo>
                    <a:pt x="18882" y="742098"/>
                  </a:lnTo>
                  <a:lnTo>
                    <a:pt x="10708" y="787866"/>
                  </a:lnTo>
                  <a:lnTo>
                    <a:pt x="4798" y="834378"/>
                  </a:lnTo>
                  <a:lnTo>
                    <a:pt x="1209" y="881577"/>
                  </a:lnTo>
                  <a:lnTo>
                    <a:pt x="0" y="929403"/>
                  </a:lnTo>
                  <a:lnTo>
                    <a:pt x="1209" y="977230"/>
                  </a:lnTo>
                  <a:lnTo>
                    <a:pt x="4798" y="1024428"/>
                  </a:lnTo>
                  <a:lnTo>
                    <a:pt x="10708" y="1070941"/>
                  </a:lnTo>
                  <a:lnTo>
                    <a:pt x="18882" y="1116709"/>
                  </a:lnTo>
                  <a:lnTo>
                    <a:pt x="29259" y="1161673"/>
                  </a:lnTo>
                  <a:lnTo>
                    <a:pt x="41783" y="1205777"/>
                  </a:lnTo>
                  <a:lnTo>
                    <a:pt x="56395" y="1248961"/>
                  </a:lnTo>
                  <a:lnTo>
                    <a:pt x="73036" y="1291166"/>
                  </a:lnTo>
                  <a:lnTo>
                    <a:pt x="91648" y="1332335"/>
                  </a:lnTo>
                  <a:lnTo>
                    <a:pt x="112172" y="1372409"/>
                  </a:lnTo>
                  <a:lnTo>
                    <a:pt x="134551" y="1411330"/>
                  </a:lnTo>
                  <a:lnTo>
                    <a:pt x="158726" y="1449039"/>
                  </a:lnTo>
                  <a:lnTo>
                    <a:pt x="184637" y="1485477"/>
                  </a:lnTo>
                  <a:lnTo>
                    <a:pt x="212228" y="1520588"/>
                  </a:lnTo>
                  <a:lnTo>
                    <a:pt x="241439" y="1554311"/>
                  </a:lnTo>
                  <a:lnTo>
                    <a:pt x="272213" y="1586588"/>
                  </a:lnTo>
                  <a:lnTo>
                    <a:pt x="304490" y="1617362"/>
                  </a:lnTo>
                  <a:lnTo>
                    <a:pt x="338213" y="1646574"/>
                  </a:lnTo>
                  <a:lnTo>
                    <a:pt x="373322" y="1674165"/>
                  </a:lnTo>
                  <a:lnTo>
                    <a:pt x="409761" y="1700078"/>
                  </a:lnTo>
                  <a:lnTo>
                    <a:pt x="447469" y="1724252"/>
                  </a:lnTo>
                  <a:lnTo>
                    <a:pt x="486389" y="1746632"/>
                  </a:lnTo>
                  <a:lnTo>
                    <a:pt x="526463" y="1767156"/>
                  </a:lnTo>
                  <a:lnTo>
                    <a:pt x="567631" y="1785769"/>
                  </a:lnTo>
                  <a:lnTo>
                    <a:pt x="609837" y="1802410"/>
                  </a:lnTo>
                  <a:lnTo>
                    <a:pt x="653020" y="1817022"/>
                  </a:lnTo>
                  <a:lnTo>
                    <a:pt x="697123" y="1829546"/>
                  </a:lnTo>
                  <a:lnTo>
                    <a:pt x="742088" y="1839924"/>
                  </a:lnTo>
                  <a:lnTo>
                    <a:pt x="787856" y="1848098"/>
                  </a:lnTo>
                  <a:lnTo>
                    <a:pt x="834368" y="1854008"/>
                  </a:lnTo>
                  <a:lnTo>
                    <a:pt x="881567" y="1857597"/>
                  </a:lnTo>
                  <a:lnTo>
                    <a:pt x="929393" y="1858807"/>
                  </a:lnTo>
                  <a:lnTo>
                    <a:pt x="977220" y="1857597"/>
                  </a:lnTo>
                  <a:lnTo>
                    <a:pt x="1024420" y="1854008"/>
                  </a:lnTo>
                  <a:lnTo>
                    <a:pt x="1070933" y="1848098"/>
                  </a:lnTo>
                  <a:lnTo>
                    <a:pt x="1116701" y="1839924"/>
                  </a:lnTo>
                  <a:lnTo>
                    <a:pt x="1161667" y="1829546"/>
                  </a:lnTo>
                  <a:lnTo>
                    <a:pt x="1205771" y="1817022"/>
                  </a:lnTo>
                  <a:lnTo>
                    <a:pt x="1248955" y="1802410"/>
                  </a:lnTo>
                  <a:lnTo>
                    <a:pt x="1291160" y="1785769"/>
                  </a:lnTo>
                  <a:lnTo>
                    <a:pt x="1332330" y="1767156"/>
                  </a:lnTo>
                  <a:lnTo>
                    <a:pt x="1372404" y="1746632"/>
                  </a:lnTo>
                  <a:lnTo>
                    <a:pt x="1411324" y="1724252"/>
                  </a:lnTo>
                  <a:lnTo>
                    <a:pt x="1449033" y="1700078"/>
                  </a:lnTo>
                  <a:lnTo>
                    <a:pt x="1485472" y="1674165"/>
                  </a:lnTo>
                  <a:lnTo>
                    <a:pt x="1520582" y="1646574"/>
                  </a:lnTo>
                  <a:lnTo>
                    <a:pt x="1554305" y="1617362"/>
                  </a:lnTo>
                  <a:lnTo>
                    <a:pt x="1586582" y="1586588"/>
                  </a:lnTo>
                  <a:lnTo>
                    <a:pt x="1617356" y="1554311"/>
                  </a:lnTo>
                  <a:lnTo>
                    <a:pt x="1646567" y="1520588"/>
                  </a:lnTo>
                  <a:lnTo>
                    <a:pt x="1674158" y="1485477"/>
                  </a:lnTo>
                  <a:lnTo>
                    <a:pt x="1700070" y="1449039"/>
                  </a:lnTo>
                  <a:lnTo>
                    <a:pt x="1724245" y="1411330"/>
                  </a:lnTo>
                  <a:lnTo>
                    <a:pt x="1746623" y="1372409"/>
                  </a:lnTo>
                  <a:lnTo>
                    <a:pt x="1767148" y="1332335"/>
                  </a:lnTo>
                  <a:lnTo>
                    <a:pt x="1785760" y="1291166"/>
                  </a:lnTo>
                  <a:lnTo>
                    <a:pt x="1802401" y="1248961"/>
                  </a:lnTo>
                  <a:lnTo>
                    <a:pt x="1817013" y="1205777"/>
                  </a:lnTo>
                  <a:lnTo>
                    <a:pt x="1829537" y="1161673"/>
                  </a:lnTo>
                  <a:lnTo>
                    <a:pt x="1839915" y="1116709"/>
                  </a:lnTo>
                  <a:lnTo>
                    <a:pt x="1848088" y="1070941"/>
                  </a:lnTo>
                  <a:lnTo>
                    <a:pt x="1853998" y="1024428"/>
                  </a:lnTo>
                  <a:lnTo>
                    <a:pt x="1857587" y="977230"/>
                  </a:lnTo>
                  <a:lnTo>
                    <a:pt x="1858797" y="929403"/>
                  </a:lnTo>
                  <a:lnTo>
                    <a:pt x="1857587" y="881577"/>
                  </a:lnTo>
                  <a:lnTo>
                    <a:pt x="1853998" y="834378"/>
                  </a:lnTo>
                  <a:lnTo>
                    <a:pt x="1848088" y="787866"/>
                  </a:lnTo>
                  <a:lnTo>
                    <a:pt x="1839915" y="742098"/>
                  </a:lnTo>
                  <a:lnTo>
                    <a:pt x="1829537" y="697133"/>
                  </a:lnTo>
                  <a:lnTo>
                    <a:pt x="1817013" y="653029"/>
                  </a:lnTo>
                  <a:lnTo>
                    <a:pt x="1802401" y="609846"/>
                  </a:lnTo>
                  <a:lnTo>
                    <a:pt x="1785760" y="567640"/>
                  </a:lnTo>
                  <a:lnTo>
                    <a:pt x="1767148" y="526471"/>
                  </a:lnTo>
                  <a:lnTo>
                    <a:pt x="1746623" y="486397"/>
                  </a:lnTo>
                  <a:lnTo>
                    <a:pt x="1724245" y="447476"/>
                  </a:lnTo>
                  <a:lnTo>
                    <a:pt x="1700070" y="409768"/>
                  </a:lnTo>
                  <a:lnTo>
                    <a:pt x="1674158" y="373329"/>
                  </a:lnTo>
                  <a:lnTo>
                    <a:pt x="1646567" y="338219"/>
                  </a:lnTo>
                  <a:lnTo>
                    <a:pt x="1617356" y="304496"/>
                  </a:lnTo>
                  <a:lnTo>
                    <a:pt x="1586582" y="272218"/>
                  </a:lnTo>
                  <a:lnTo>
                    <a:pt x="1554305" y="241444"/>
                  </a:lnTo>
                  <a:lnTo>
                    <a:pt x="1520582" y="212232"/>
                  </a:lnTo>
                  <a:lnTo>
                    <a:pt x="1485472" y="184641"/>
                  </a:lnTo>
                  <a:lnTo>
                    <a:pt x="1449033" y="158729"/>
                  </a:lnTo>
                  <a:lnTo>
                    <a:pt x="1411324" y="134554"/>
                  </a:lnTo>
                  <a:lnTo>
                    <a:pt x="1372404" y="112175"/>
                  </a:lnTo>
                  <a:lnTo>
                    <a:pt x="1332330" y="91650"/>
                  </a:lnTo>
                  <a:lnTo>
                    <a:pt x="1291160" y="73038"/>
                  </a:lnTo>
                  <a:lnTo>
                    <a:pt x="1248955" y="56396"/>
                  </a:lnTo>
                  <a:lnTo>
                    <a:pt x="1205771" y="41784"/>
                  </a:lnTo>
                  <a:lnTo>
                    <a:pt x="1161667" y="29260"/>
                  </a:lnTo>
                  <a:lnTo>
                    <a:pt x="1116701" y="18882"/>
                  </a:lnTo>
                  <a:lnTo>
                    <a:pt x="1070933" y="10708"/>
                  </a:lnTo>
                  <a:lnTo>
                    <a:pt x="1024420" y="4798"/>
                  </a:lnTo>
                  <a:lnTo>
                    <a:pt x="977220" y="1209"/>
                  </a:lnTo>
                  <a:lnTo>
                    <a:pt x="92939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356272" y="17401143"/>
              <a:ext cx="1123315" cy="1152525"/>
            </a:xfrm>
            <a:custGeom>
              <a:avLst/>
              <a:gdLst/>
              <a:ahLst/>
              <a:cxnLst/>
              <a:rect l="l" t="t" r="r" b="b"/>
              <a:pathLst>
                <a:path w="1123315" h="1152525">
                  <a:moveTo>
                    <a:pt x="0" y="930417"/>
                  </a:moveTo>
                  <a:lnTo>
                    <a:pt x="24630" y="994888"/>
                  </a:lnTo>
                  <a:lnTo>
                    <a:pt x="54549" y="1098730"/>
                  </a:lnTo>
                  <a:lnTo>
                    <a:pt x="120842" y="1152114"/>
                  </a:lnTo>
                  <a:lnTo>
                    <a:pt x="216476" y="1122783"/>
                  </a:lnTo>
                  <a:lnTo>
                    <a:pt x="330885" y="992548"/>
                  </a:lnTo>
                  <a:lnTo>
                    <a:pt x="421818" y="800712"/>
                  </a:lnTo>
                  <a:lnTo>
                    <a:pt x="553826" y="625299"/>
                  </a:lnTo>
                  <a:lnTo>
                    <a:pt x="685834" y="508550"/>
                  </a:lnTo>
                  <a:lnTo>
                    <a:pt x="717196" y="468384"/>
                  </a:lnTo>
                  <a:lnTo>
                    <a:pt x="733884" y="447297"/>
                  </a:lnTo>
                  <a:lnTo>
                    <a:pt x="741506" y="438358"/>
                  </a:lnTo>
                  <a:lnTo>
                    <a:pt x="745672" y="434638"/>
                  </a:lnTo>
                  <a:lnTo>
                    <a:pt x="761847" y="420701"/>
                  </a:lnTo>
                  <a:lnTo>
                    <a:pt x="791829" y="394495"/>
                  </a:lnTo>
                  <a:lnTo>
                    <a:pt x="820734" y="369145"/>
                  </a:lnTo>
                  <a:lnTo>
                    <a:pt x="833677" y="357778"/>
                  </a:lnTo>
                  <a:lnTo>
                    <a:pt x="919109" y="261576"/>
                  </a:lnTo>
                  <a:lnTo>
                    <a:pt x="1076163" y="51260"/>
                  </a:lnTo>
                  <a:lnTo>
                    <a:pt x="1123012" y="0"/>
                  </a:lnTo>
                </a:path>
              </a:pathLst>
            </a:custGeom>
            <a:ln w="6079">
              <a:solidFill>
                <a:srgbClr val="A3AFC1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501380" y="17784522"/>
              <a:ext cx="927100" cy="1035050"/>
            </a:xfrm>
            <a:custGeom>
              <a:avLst/>
              <a:gdLst/>
              <a:ahLst/>
              <a:cxnLst/>
              <a:rect l="l" t="t" r="r" b="b"/>
              <a:pathLst>
                <a:path w="927100" h="1035050">
                  <a:moveTo>
                    <a:pt x="769452" y="0"/>
                  </a:moveTo>
                  <a:lnTo>
                    <a:pt x="528892" y="141491"/>
                  </a:lnTo>
                  <a:lnTo>
                    <a:pt x="370278" y="325444"/>
                  </a:lnTo>
                  <a:lnTo>
                    <a:pt x="364979" y="338413"/>
                  </a:lnTo>
                  <a:lnTo>
                    <a:pt x="347289" y="354330"/>
                  </a:lnTo>
                  <a:lnTo>
                    <a:pt x="339031" y="360815"/>
                  </a:lnTo>
                  <a:lnTo>
                    <a:pt x="324877" y="377329"/>
                  </a:lnTo>
                  <a:lnTo>
                    <a:pt x="257662" y="527666"/>
                  </a:lnTo>
                  <a:lnTo>
                    <a:pt x="228776" y="560098"/>
                  </a:lnTo>
                  <a:lnTo>
                    <a:pt x="226416" y="565397"/>
                  </a:lnTo>
                  <a:lnTo>
                    <a:pt x="219334" y="587210"/>
                  </a:lnTo>
                  <a:lnTo>
                    <a:pt x="210499" y="610797"/>
                  </a:lnTo>
                  <a:lnTo>
                    <a:pt x="199880" y="633199"/>
                  </a:lnTo>
                  <a:lnTo>
                    <a:pt x="193984" y="657961"/>
                  </a:lnTo>
                  <a:lnTo>
                    <a:pt x="183963" y="680363"/>
                  </a:lnTo>
                  <a:lnTo>
                    <a:pt x="170397" y="699238"/>
                  </a:lnTo>
                  <a:lnTo>
                    <a:pt x="148583" y="712795"/>
                  </a:lnTo>
                  <a:lnTo>
                    <a:pt x="124996" y="715743"/>
                  </a:lnTo>
                  <a:lnTo>
                    <a:pt x="103770" y="710434"/>
                  </a:lnTo>
                  <a:lnTo>
                    <a:pt x="40689" y="810070"/>
                  </a:lnTo>
                  <a:lnTo>
                    <a:pt x="19463" y="828348"/>
                  </a:lnTo>
                  <a:lnTo>
                    <a:pt x="10618" y="856059"/>
                  </a:lnTo>
                  <a:lnTo>
                    <a:pt x="0" y="873749"/>
                  </a:lnTo>
                  <a:lnTo>
                    <a:pt x="0" y="894388"/>
                  </a:lnTo>
                  <a:lnTo>
                    <a:pt x="7669" y="916789"/>
                  </a:lnTo>
                  <a:lnTo>
                    <a:pt x="7669" y="929758"/>
                  </a:lnTo>
                  <a:lnTo>
                    <a:pt x="16514" y="955108"/>
                  </a:lnTo>
                  <a:lnTo>
                    <a:pt x="16514" y="978695"/>
                  </a:lnTo>
                  <a:lnTo>
                    <a:pt x="17690" y="990488"/>
                  </a:lnTo>
                  <a:lnTo>
                    <a:pt x="20638" y="1006405"/>
                  </a:lnTo>
                  <a:lnTo>
                    <a:pt x="20638" y="1028807"/>
                  </a:lnTo>
                  <a:lnTo>
                    <a:pt x="38328" y="1034703"/>
                  </a:lnTo>
                  <a:lnTo>
                    <a:pt x="53070" y="1029982"/>
                  </a:lnTo>
                  <a:lnTo>
                    <a:pt x="80781" y="1017013"/>
                  </a:lnTo>
                  <a:lnTo>
                    <a:pt x="95522" y="1000508"/>
                  </a:lnTo>
                  <a:lnTo>
                    <a:pt x="129717" y="999323"/>
                  </a:lnTo>
                  <a:lnTo>
                    <a:pt x="151531" y="1011116"/>
                  </a:lnTo>
                  <a:lnTo>
                    <a:pt x="167448" y="1017601"/>
                  </a:lnTo>
                  <a:lnTo>
                    <a:pt x="188675" y="989303"/>
                  </a:lnTo>
                  <a:lnTo>
                    <a:pt x="247642" y="945087"/>
                  </a:lnTo>
                  <a:lnTo>
                    <a:pt x="321341" y="945087"/>
                  </a:lnTo>
                  <a:lnTo>
                    <a:pt x="333722" y="929170"/>
                  </a:lnTo>
                  <a:lnTo>
                    <a:pt x="353185" y="927397"/>
                  </a:lnTo>
                  <a:lnTo>
                    <a:pt x="376762" y="915604"/>
                  </a:lnTo>
                  <a:lnTo>
                    <a:pt x="396225" y="902047"/>
                  </a:lnTo>
                  <a:lnTo>
                    <a:pt x="421575" y="892027"/>
                  </a:lnTo>
                  <a:lnTo>
                    <a:pt x="465213" y="862543"/>
                  </a:lnTo>
                  <a:lnTo>
                    <a:pt x="486439" y="844863"/>
                  </a:lnTo>
                  <a:lnTo>
                    <a:pt x="504119" y="827173"/>
                  </a:lnTo>
                  <a:lnTo>
                    <a:pt x="524170" y="809483"/>
                  </a:lnTo>
                  <a:lnTo>
                    <a:pt x="545396" y="791793"/>
                  </a:lnTo>
                  <a:lnTo>
                    <a:pt x="565447" y="778236"/>
                  </a:lnTo>
                  <a:lnTo>
                    <a:pt x="584900" y="760546"/>
                  </a:lnTo>
                  <a:lnTo>
                    <a:pt x="604354" y="741093"/>
                  </a:lnTo>
                  <a:lnTo>
                    <a:pt x="620281" y="721052"/>
                  </a:lnTo>
                  <a:lnTo>
                    <a:pt x="636198" y="701589"/>
                  </a:lnTo>
                  <a:lnTo>
                    <a:pt x="645631" y="678012"/>
                  </a:lnTo>
                  <a:lnTo>
                    <a:pt x="657424" y="654425"/>
                  </a:lnTo>
                  <a:lnTo>
                    <a:pt x="673341" y="634972"/>
                  </a:lnTo>
                  <a:lnTo>
                    <a:pt x="683372" y="613158"/>
                  </a:lnTo>
                  <a:lnTo>
                    <a:pt x="702825" y="565984"/>
                  </a:lnTo>
                  <a:lnTo>
                    <a:pt x="712258" y="512924"/>
                  </a:lnTo>
                  <a:lnTo>
                    <a:pt x="714618" y="489347"/>
                  </a:lnTo>
                  <a:lnTo>
                    <a:pt x="714618" y="442183"/>
                  </a:lnTo>
                  <a:lnTo>
                    <a:pt x="724051" y="420359"/>
                  </a:lnTo>
                  <a:lnTo>
                    <a:pt x="744102" y="375556"/>
                  </a:lnTo>
                  <a:lnTo>
                    <a:pt x="777112" y="340186"/>
                  </a:lnTo>
                  <a:lnTo>
                    <a:pt x="824285" y="320135"/>
                  </a:lnTo>
                  <a:lnTo>
                    <a:pt x="850233" y="310702"/>
                  </a:lnTo>
                  <a:lnTo>
                    <a:pt x="895036" y="290662"/>
                  </a:lnTo>
                  <a:lnTo>
                    <a:pt x="915087" y="247622"/>
                  </a:lnTo>
                  <a:lnTo>
                    <a:pt x="918623" y="224035"/>
                  </a:lnTo>
                  <a:lnTo>
                    <a:pt x="922757" y="200448"/>
                  </a:lnTo>
                  <a:lnTo>
                    <a:pt x="924520" y="176871"/>
                  </a:lnTo>
                  <a:lnTo>
                    <a:pt x="924520" y="151521"/>
                  </a:lnTo>
                  <a:lnTo>
                    <a:pt x="926880" y="127934"/>
                  </a:lnTo>
                  <a:lnTo>
                    <a:pt x="920984" y="104347"/>
                  </a:lnTo>
                  <a:lnTo>
                    <a:pt x="912139" y="90791"/>
                  </a:lnTo>
                  <a:lnTo>
                    <a:pt x="866738" y="71925"/>
                  </a:lnTo>
                  <a:lnTo>
                    <a:pt x="769452" y="0"/>
                  </a:lnTo>
                  <a:close/>
                </a:path>
              </a:pathLst>
            </a:custGeom>
            <a:solidFill>
              <a:srgbClr val="285F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668836" y="18729611"/>
              <a:ext cx="454025" cy="252729"/>
            </a:xfrm>
            <a:custGeom>
              <a:avLst/>
              <a:gdLst/>
              <a:ahLst/>
              <a:cxnLst/>
              <a:rect l="l" t="t" r="r" b="b"/>
              <a:pathLst>
                <a:path w="454025" h="252730">
                  <a:moveTo>
                    <a:pt x="86080" y="0"/>
                  </a:moveTo>
                  <a:lnTo>
                    <a:pt x="80183" y="0"/>
                  </a:lnTo>
                  <a:lnTo>
                    <a:pt x="21226" y="44215"/>
                  </a:lnTo>
                  <a:lnTo>
                    <a:pt x="0" y="72513"/>
                  </a:lnTo>
                  <a:lnTo>
                    <a:pt x="12381" y="77822"/>
                  </a:lnTo>
                  <a:lnTo>
                    <a:pt x="30071" y="89616"/>
                  </a:lnTo>
                  <a:lnTo>
                    <a:pt x="53648" y="103172"/>
                  </a:lnTo>
                  <a:lnTo>
                    <a:pt x="83131" y="113192"/>
                  </a:lnTo>
                  <a:lnTo>
                    <a:pt x="96100" y="123811"/>
                  </a:lnTo>
                  <a:lnTo>
                    <a:pt x="106131" y="144439"/>
                  </a:lnTo>
                  <a:lnTo>
                    <a:pt x="109079" y="163315"/>
                  </a:lnTo>
                  <a:lnTo>
                    <a:pt x="109079" y="195736"/>
                  </a:lnTo>
                  <a:lnTo>
                    <a:pt x="120872" y="215190"/>
                  </a:lnTo>
                  <a:lnTo>
                    <a:pt x="153294" y="231107"/>
                  </a:lnTo>
                  <a:lnTo>
                    <a:pt x="178654" y="231107"/>
                  </a:lnTo>
                  <a:lnTo>
                    <a:pt x="200468" y="218138"/>
                  </a:lnTo>
                  <a:lnTo>
                    <a:pt x="216973" y="206345"/>
                  </a:lnTo>
                  <a:lnTo>
                    <a:pt x="232900" y="198685"/>
                  </a:lnTo>
                  <a:lnTo>
                    <a:pt x="253529" y="200458"/>
                  </a:lnTo>
                  <a:lnTo>
                    <a:pt x="262374" y="218138"/>
                  </a:lnTo>
                  <a:lnTo>
                    <a:pt x="262374" y="248797"/>
                  </a:lnTo>
                  <a:lnTo>
                    <a:pt x="284187" y="251745"/>
                  </a:lnTo>
                  <a:lnTo>
                    <a:pt x="308960" y="252333"/>
                  </a:lnTo>
                  <a:lnTo>
                    <a:pt x="308960" y="249385"/>
                  </a:lnTo>
                  <a:lnTo>
                    <a:pt x="313671" y="226395"/>
                  </a:lnTo>
                  <a:lnTo>
                    <a:pt x="336083" y="218726"/>
                  </a:lnTo>
                  <a:lnTo>
                    <a:pt x="357897" y="227571"/>
                  </a:lnTo>
                  <a:lnTo>
                    <a:pt x="377937" y="242313"/>
                  </a:lnTo>
                  <a:lnTo>
                    <a:pt x="400937" y="247034"/>
                  </a:lnTo>
                  <a:lnTo>
                    <a:pt x="425699" y="241137"/>
                  </a:lnTo>
                  <a:lnTo>
                    <a:pt x="445162" y="227571"/>
                  </a:lnTo>
                  <a:lnTo>
                    <a:pt x="454007" y="205169"/>
                  </a:lnTo>
                  <a:lnTo>
                    <a:pt x="451646" y="182180"/>
                  </a:lnTo>
                  <a:lnTo>
                    <a:pt x="443389" y="161542"/>
                  </a:lnTo>
                  <a:lnTo>
                    <a:pt x="442801" y="159768"/>
                  </a:lnTo>
                  <a:lnTo>
                    <a:pt x="441028" y="151521"/>
                  </a:lnTo>
                  <a:lnTo>
                    <a:pt x="437492" y="149160"/>
                  </a:lnTo>
                  <a:lnTo>
                    <a:pt x="414493" y="142676"/>
                  </a:lnTo>
                  <a:lnTo>
                    <a:pt x="390916" y="137955"/>
                  </a:lnTo>
                  <a:lnTo>
                    <a:pt x="367329" y="130295"/>
                  </a:lnTo>
                  <a:lnTo>
                    <a:pt x="343155" y="125574"/>
                  </a:lnTo>
                  <a:lnTo>
                    <a:pt x="318393" y="122037"/>
                  </a:lnTo>
                  <a:lnTo>
                    <a:pt x="293630" y="117326"/>
                  </a:lnTo>
                  <a:lnTo>
                    <a:pt x="269456" y="113192"/>
                  </a:lnTo>
                  <a:lnTo>
                    <a:pt x="244683" y="109656"/>
                  </a:lnTo>
                  <a:lnTo>
                    <a:pt x="219921" y="104945"/>
                  </a:lnTo>
                  <a:lnTo>
                    <a:pt x="172170" y="87843"/>
                  </a:lnTo>
                  <a:lnTo>
                    <a:pt x="132068" y="59544"/>
                  </a:lnTo>
                  <a:lnTo>
                    <a:pt x="98461" y="22401"/>
                  </a:lnTo>
                  <a:lnTo>
                    <a:pt x="86080" y="0"/>
                  </a:lnTo>
                  <a:close/>
                </a:path>
              </a:pathLst>
            </a:custGeom>
            <a:solidFill>
              <a:srgbClr val="4BB5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605154" y="18109968"/>
              <a:ext cx="266700" cy="390525"/>
            </a:xfrm>
            <a:custGeom>
              <a:avLst/>
              <a:gdLst/>
              <a:ahLst/>
              <a:cxnLst/>
              <a:rect l="l" t="t" r="r" b="b"/>
              <a:pathLst>
                <a:path w="266700" h="390525">
                  <a:moveTo>
                    <a:pt x="124996" y="234643"/>
                  </a:moveTo>
                  <a:lnTo>
                    <a:pt x="16504" y="359052"/>
                  </a:lnTo>
                  <a:lnTo>
                    <a:pt x="0" y="384989"/>
                  </a:lnTo>
                  <a:lnTo>
                    <a:pt x="21226" y="390298"/>
                  </a:lnTo>
                  <a:lnTo>
                    <a:pt x="66626" y="373783"/>
                  </a:lnTo>
                  <a:lnTo>
                    <a:pt x="90213" y="332516"/>
                  </a:lnTo>
                  <a:lnTo>
                    <a:pt x="96110" y="307754"/>
                  </a:lnTo>
                  <a:lnTo>
                    <a:pt x="106718" y="285353"/>
                  </a:lnTo>
                  <a:lnTo>
                    <a:pt x="115563" y="261766"/>
                  </a:lnTo>
                  <a:lnTo>
                    <a:pt x="122635" y="239952"/>
                  </a:lnTo>
                  <a:lnTo>
                    <a:pt x="124996" y="234643"/>
                  </a:lnTo>
                  <a:close/>
                </a:path>
                <a:path w="266700" h="390525">
                  <a:moveTo>
                    <a:pt x="266507" y="0"/>
                  </a:moveTo>
                  <a:lnTo>
                    <a:pt x="235261" y="35370"/>
                  </a:lnTo>
                  <a:lnTo>
                    <a:pt x="243508" y="28885"/>
                  </a:lnTo>
                  <a:lnTo>
                    <a:pt x="261198" y="12968"/>
                  </a:lnTo>
                  <a:lnTo>
                    <a:pt x="266507" y="0"/>
                  </a:lnTo>
                  <a:close/>
                </a:path>
              </a:pathLst>
            </a:custGeom>
            <a:solidFill>
              <a:srgbClr val="F1A6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754912" y="17875311"/>
              <a:ext cx="852169" cy="1016000"/>
            </a:xfrm>
            <a:custGeom>
              <a:avLst/>
              <a:gdLst/>
              <a:ahLst/>
              <a:cxnLst/>
              <a:rect l="l" t="t" r="r" b="b"/>
              <a:pathLst>
                <a:path w="852169" h="1016000">
                  <a:moveTo>
                    <a:pt x="658610" y="0"/>
                  </a:moveTo>
                  <a:lnTo>
                    <a:pt x="667455" y="13566"/>
                  </a:lnTo>
                  <a:lnTo>
                    <a:pt x="673351" y="37143"/>
                  </a:lnTo>
                  <a:lnTo>
                    <a:pt x="670991" y="60730"/>
                  </a:lnTo>
                  <a:lnTo>
                    <a:pt x="670991" y="86080"/>
                  </a:lnTo>
                  <a:lnTo>
                    <a:pt x="669218" y="109667"/>
                  </a:lnTo>
                  <a:lnTo>
                    <a:pt x="665094" y="133243"/>
                  </a:lnTo>
                  <a:lnTo>
                    <a:pt x="661558" y="156830"/>
                  </a:lnTo>
                  <a:lnTo>
                    <a:pt x="655661" y="180417"/>
                  </a:lnTo>
                  <a:lnTo>
                    <a:pt x="641507" y="199870"/>
                  </a:lnTo>
                  <a:lnTo>
                    <a:pt x="620281" y="214014"/>
                  </a:lnTo>
                  <a:lnTo>
                    <a:pt x="596694" y="219911"/>
                  </a:lnTo>
                  <a:lnTo>
                    <a:pt x="570756" y="229344"/>
                  </a:lnTo>
                  <a:lnTo>
                    <a:pt x="523583" y="249395"/>
                  </a:lnTo>
                  <a:lnTo>
                    <a:pt x="490563" y="284765"/>
                  </a:lnTo>
                  <a:lnTo>
                    <a:pt x="470522" y="329578"/>
                  </a:lnTo>
                  <a:lnTo>
                    <a:pt x="461089" y="351392"/>
                  </a:lnTo>
                  <a:lnTo>
                    <a:pt x="461089" y="398556"/>
                  </a:lnTo>
                  <a:lnTo>
                    <a:pt x="458729" y="422143"/>
                  </a:lnTo>
                  <a:lnTo>
                    <a:pt x="449296" y="475203"/>
                  </a:lnTo>
                  <a:lnTo>
                    <a:pt x="429833" y="522367"/>
                  </a:lnTo>
                  <a:lnTo>
                    <a:pt x="403895" y="563634"/>
                  </a:lnTo>
                  <a:lnTo>
                    <a:pt x="392102" y="587221"/>
                  </a:lnTo>
                  <a:lnTo>
                    <a:pt x="382669" y="610808"/>
                  </a:lnTo>
                  <a:lnTo>
                    <a:pt x="366742" y="630261"/>
                  </a:lnTo>
                  <a:lnTo>
                    <a:pt x="350825" y="650301"/>
                  </a:lnTo>
                  <a:lnTo>
                    <a:pt x="331371" y="669765"/>
                  </a:lnTo>
                  <a:lnTo>
                    <a:pt x="311908" y="687445"/>
                  </a:lnTo>
                  <a:lnTo>
                    <a:pt x="291867" y="701011"/>
                  </a:lnTo>
                  <a:lnTo>
                    <a:pt x="270641" y="718691"/>
                  </a:lnTo>
                  <a:lnTo>
                    <a:pt x="250590" y="736382"/>
                  </a:lnTo>
                  <a:lnTo>
                    <a:pt x="232900" y="754072"/>
                  </a:lnTo>
                  <a:lnTo>
                    <a:pt x="211674" y="771762"/>
                  </a:lnTo>
                  <a:lnTo>
                    <a:pt x="168046" y="801235"/>
                  </a:lnTo>
                  <a:lnTo>
                    <a:pt x="142696" y="811256"/>
                  </a:lnTo>
                  <a:lnTo>
                    <a:pt x="123233" y="824822"/>
                  </a:lnTo>
                  <a:lnTo>
                    <a:pt x="99646" y="836616"/>
                  </a:lnTo>
                  <a:lnTo>
                    <a:pt x="80193" y="838379"/>
                  </a:lnTo>
                  <a:lnTo>
                    <a:pt x="67812" y="854296"/>
                  </a:lnTo>
                  <a:lnTo>
                    <a:pt x="0" y="854296"/>
                  </a:lnTo>
                  <a:lnTo>
                    <a:pt x="12391" y="876697"/>
                  </a:lnTo>
                  <a:lnTo>
                    <a:pt x="45998" y="913841"/>
                  </a:lnTo>
                  <a:lnTo>
                    <a:pt x="86090" y="942149"/>
                  </a:lnTo>
                  <a:lnTo>
                    <a:pt x="133851" y="959241"/>
                  </a:lnTo>
                  <a:lnTo>
                    <a:pt x="183376" y="967499"/>
                  </a:lnTo>
                  <a:lnTo>
                    <a:pt x="207550" y="971623"/>
                  </a:lnTo>
                  <a:lnTo>
                    <a:pt x="232312" y="976344"/>
                  </a:lnTo>
                  <a:lnTo>
                    <a:pt x="257075" y="979880"/>
                  </a:lnTo>
                  <a:lnTo>
                    <a:pt x="281249" y="984591"/>
                  </a:lnTo>
                  <a:lnTo>
                    <a:pt x="304836" y="992261"/>
                  </a:lnTo>
                  <a:lnTo>
                    <a:pt x="328423" y="996972"/>
                  </a:lnTo>
                  <a:lnTo>
                    <a:pt x="351412" y="1003457"/>
                  </a:lnTo>
                  <a:lnTo>
                    <a:pt x="354958" y="1005818"/>
                  </a:lnTo>
                  <a:lnTo>
                    <a:pt x="356721" y="1014075"/>
                  </a:lnTo>
                  <a:lnTo>
                    <a:pt x="357309" y="1015838"/>
                  </a:lnTo>
                  <a:lnTo>
                    <a:pt x="372638" y="1008178"/>
                  </a:lnTo>
                  <a:lnTo>
                    <a:pt x="391514" y="993436"/>
                  </a:lnTo>
                  <a:lnTo>
                    <a:pt x="406256" y="971035"/>
                  </a:lnTo>
                  <a:lnTo>
                    <a:pt x="406256" y="860780"/>
                  </a:lnTo>
                  <a:lnTo>
                    <a:pt x="402122" y="834843"/>
                  </a:lnTo>
                  <a:lnTo>
                    <a:pt x="402122" y="808905"/>
                  </a:lnTo>
                  <a:lnTo>
                    <a:pt x="413328" y="761144"/>
                  </a:lnTo>
                  <a:lnTo>
                    <a:pt x="465213" y="705723"/>
                  </a:lnTo>
                  <a:lnTo>
                    <a:pt x="487027" y="698651"/>
                  </a:lnTo>
                  <a:lnTo>
                    <a:pt x="509438" y="690981"/>
                  </a:lnTo>
                  <a:lnTo>
                    <a:pt x="542448" y="676249"/>
                  </a:lnTo>
                  <a:lnTo>
                    <a:pt x="564272" y="665043"/>
                  </a:lnTo>
                  <a:lnTo>
                    <a:pt x="590210" y="654435"/>
                  </a:lnTo>
                  <a:lnTo>
                    <a:pt x="612621" y="639693"/>
                  </a:lnTo>
                  <a:lnTo>
                    <a:pt x="634435" y="632024"/>
                  </a:lnTo>
                  <a:lnTo>
                    <a:pt x="660372" y="617292"/>
                  </a:lnTo>
                  <a:lnTo>
                    <a:pt x="686320" y="595478"/>
                  </a:lnTo>
                  <a:lnTo>
                    <a:pt x="708134" y="580736"/>
                  </a:lnTo>
                  <a:lnTo>
                    <a:pt x="722876" y="561871"/>
                  </a:lnTo>
                  <a:lnTo>
                    <a:pt x="737618" y="540057"/>
                  </a:lnTo>
                  <a:lnTo>
                    <a:pt x="755895" y="510573"/>
                  </a:lnTo>
                  <a:lnTo>
                    <a:pt x="767101" y="484636"/>
                  </a:lnTo>
                  <a:lnTo>
                    <a:pt x="770637" y="455152"/>
                  </a:lnTo>
                  <a:lnTo>
                    <a:pt x="778297" y="433338"/>
                  </a:lnTo>
                  <a:lnTo>
                    <a:pt x="778297" y="381463"/>
                  </a:lnTo>
                  <a:lnTo>
                    <a:pt x="763555" y="355516"/>
                  </a:lnTo>
                  <a:lnTo>
                    <a:pt x="752359" y="333702"/>
                  </a:lnTo>
                  <a:lnTo>
                    <a:pt x="741154" y="311300"/>
                  </a:lnTo>
                  <a:lnTo>
                    <a:pt x="734082" y="289486"/>
                  </a:lnTo>
                  <a:lnTo>
                    <a:pt x="726412" y="263539"/>
                  </a:lnTo>
                  <a:lnTo>
                    <a:pt x="726412" y="234065"/>
                  </a:lnTo>
                  <a:lnTo>
                    <a:pt x="734082" y="208128"/>
                  </a:lnTo>
                  <a:lnTo>
                    <a:pt x="755895" y="197510"/>
                  </a:lnTo>
                  <a:lnTo>
                    <a:pt x="774761" y="212251"/>
                  </a:lnTo>
                  <a:lnTo>
                    <a:pt x="793039" y="226993"/>
                  </a:lnTo>
                  <a:lnTo>
                    <a:pt x="814853" y="234065"/>
                  </a:lnTo>
                  <a:lnTo>
                    <a:pt x="837264" y="226993"/>
                  </a:lnTo>
                  <a:lnTo>
                    <a:pt x="848460" y="197510"/>
                  </a:lnTo>
                  <a:lnTo>
                    <a:pt x="852006" y="171572"/>
                  </a:lnTo>
                  <a:lnTo>
                    <a:pt x="852006" y="142088"/>
                  </a:lnTo>
                  <a:lnTo>
                    <a:pt x="848460" y="112615"/>
                  </a:lnTo>
                  <a:lnTo>
                    <a:pt x="826058" y="75472"/>
                  </a:lnTo>
                  <a:lnTo>
                    <a:pt x="823110" y="67214"/>
                  </a:lnTo>
                  <a:lnTo>
                    <a:pt x="658610" y="0"/>
                  </a:lnTo>
                  <a:close/>
                </a:path>
              </a:pathLst>
            </a:custGeom>
            <a:solidFill>
              <a:srgbClr val="2C87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977792" y="17942524"/>
              <a:ext cx="870585" cy="1075055"/>
            </a:xfrm>
            <a:custGeom>
              <a:avLst/>
              <a:gdLst/>
              <a:ahLst/>
              <a:cxnLst/>
              <a:rect l="l" t="t" r="r" b="b"/>
              <a:pathLst>
                <a:path w="870585" h="1075055">
                  <a:moveTo>
                    <a:pt x="600230" y="0"/>
                  </a:moveTo>
                  <a:lnTo>
                    <a:pt x="603178" y="8257"/>
                  </a:lnTo>
                  <a:lnTo>
                    <a:pt x="625580" y="45400"/>
                  </a:lnTo>
                  <a:lnTo>
                    <a:pt x="629126" y="74874"/>
                  </a:lnTo>
                  <a:lnTo>
                    <a:pt x="629126" y="104357"/>
                  </a:lnTo>
                  <a:lnTo>
                    <a:pt x="625580" y="130295"/>
                  </a:lnTo>
                  <a:lnTo>
                    <a:pt x="614384" y="159779"/>
                  </a:lnTo>
                  <a:lnTo>
                    <a:pt x="591972" y="166851"/>
                  </a:lnTo>
                  <a:lnTo>
                    <a:pt x="570159" y="159779"/>
                  </a:lnTo>
                  <a:lnTo>
                    <a:pt x="551881" y="145037"/>
                  </a:lnTo>
                  <a:lnTo>
                    <a:pt x="533015" y="130295"/>
                  </a:lnTo>
                  <a:lnTo>
                    <a:pt x="511201" y="140913"/>
                  </a:lnTo>
                  <a:lnTo>
                    <a:pt x="503532" y="166851"/>
                  </a:lnTo>
                  <a:lnTo>
                    <a:pt x="503532" y="196334"/>
                  </a:lnTo>
                  <a:lnTo>
                    <a:pt x="518273" y="244086"/>
                  </a:lnTo>
                  <a:lnTo>
                    <a:pt x="540675" y="288301"/>
                  </a:lnTo>
                  <a:lnTo>
                    <a:pt x="555417" y="314249"/>
                  </a:lnTo>
                  <a:lnTo>
                    <a:pt x="555417" y="366134"/>
                  </a:lnTo>
                  <a:lnTo>
                    <a:pt x="547757" y="387948"/>
                  </a:lnTo>
                  <a:lnTo>
                    <a:pt x="544221" y="417421"/>
                  </a:lnTo>
                  <a:lnTo>
                    <a:pt x="533015" y="443359"/>
                  </a:lnTo>
                  <a:lnTo>
                    <a:pt x="514737" y="472842"/>
                  </a:lnTo>
                  <a:lnTo>
                    <a:pt x="499996" y="494656"/>
                  </a:lnTo>
                  <a:lnTo>
                    <a:pt x="485254" y="513522"/>
                  </a:lnTo>
                  <a:lnTo>
                    <a:pt x="463440" y="528263"/>
                  </a:lnTo>
                  <a:lnTo>
                    <a:pt x="437492" y="550077"/>
                  </a:lnTo>
                  <a:lnTo>
                    <a:pt x="411555" y="564819"/>
                  </a:lnTo>
                  <a:lnTo>
                    <a:pt x="389741" y="572479"/>
                  </a:lnTo>
                  <a:lnTo>
                    <a:pt x="367329" y="587221"/>
                  </a:lnTo>
                  <a:lnTo>
                    <a:pt x="341392" y="597829"/>
                  </a:lnTo>
                  <a:lnTo>
                    <a:pt x="319568" y="609034"/>
                  </a:lnTo>
                  <a:lnTo>
                    <a:pt x="286558" y="623776"/>
                  </a:lnTo>
                  <a:lnTo>
                    <a:pt x="264147" y="631436"/>
                  </a:lnTo>
                  <a:lnTo>
                    <a:pt x="242333" y="638508"/>
                  </a:lnTo>
                  <a:lnTo>
                    <a:pt x="201653" y="671528"/>
                  </a:lnTo>
                  <a:lnTo>
                    <a:pt x="190448" y="693929"/>
                  </a:lnTo>
                  <a:lnTo>
                    <a:pt x="183366" y="715743"/>
                  </a:lnTo>
                  <a:lnTo>
                    <a:pt x="179242" y="741691"/>
                  </a:lnTo>
                  <a:lnTo>
                    <a:pt x="179242" y="767628"/>
                  </a:lnTo>
                  <a:lnTo>
                    <a:pt x="183366" y="793576"/>
                  </a:lnTo>
                  <a:lnTo>
                    <a:pt x="183366" y="903820"/>
                  </a:lnTo>
                  <a:lnTo>
                    <a:pt x="168634" y="926222"/>
                  </a:lnTo>
                  <a:lnTo>
                    <a:pt x="149758" y="940964"/>
                  </a:lnTo>
                  <a:lnTo>
                    <a:pt x="134429" y="948633"/>
                  </a:lnTo>
                  <a:lnTo>
                    <a:pt x="142686" y="969262"/>
                  </a:lnTo>
                  <a:lnTo>
                    <a:pt x="145047" y="992261"/>
                  </a:lnTo>
                  <a:lnTo>
                    <a:pt x="136202" y="1014663"/>
                  </a:lnTo>
                  <a:lnTo>
                    <a:pt x="116749" y="1028219"/>
                  </a:lnTo>
                  <a:lnTo>
                    <a:pt x="91976" y="1034116"/>
                  </a:lnTo>
                  <a:lnTo>
                    <a:pt x="68987" y="1029404"/>
                  </a:lnTo>
                  <a:lnTo>
                    <a:pt x="48936" y="1014663"/>
                  </a:lnTo>
                  <a:lnTo>
                    <a:pt x="27122" y="1005818"/>
                  </a:lnTo>
                  <a:lnTo>
                    <a:pt x="4721" y="1013487"/>
                  </a:lnTo>
                  <a:lnTo>
                    <a:pt x="0" y="1036476"/>
                  </a:lnTo>
                  <a:lnTo>
                    <a:pt x="0" y="1039425"/>
                  </a:lnTo>
                  <a:lnTo>
                    <a:pt x="9432" y="1039425"/>
                  </a:lnTo>
                  <a:lnTo>
                    <a:pt x="88440" y="1050631"/>
                  </a:lnTo>
                  <a:lnTo>
                    <a:pt x="109667" y="1052394"/>
                  </a:lnTo>
                  <a:lnTo>
                    <a:pt x="205777" y="1054754"/>
                  </a:lnTo>
                  <a:lnTo>
                    <a:pt x="330186" y="1061826"/>
                  </a:lnTo>
                  <a:lnTo>
                    <a:pt x="476409" y="1074795"/>
                  </a:lnTo>
                  <a:lnTo>
                    <a:pt x="725814" y="818926"/>
                  </a:lnTo>
                  <a:lnTo>
                    <a:pt x="870274" y="466358"/>
                  </a:lnTo>
                  <a:lnTo>
                    <a:pt x="815440" y="268260"/>
                  </a:lnTo>
                  <a:lnTo>
                    <a:pt x="751762" y="140913"/>
                  </a:lnTo>
                  <a:lnTo>
                    <a:pt x="605539" y="2360"/>
                  </a:lnTo>
                  <a:lnTo>
                    <a:pt x="600230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1885218" y="17779217"/>
              <a:ext cx="58419" cy="332105"/>
            </a:xfrm>
            <a:custGeom>
              <a:avLst/>
              <a:gdLst/>
              <a:ahLst/>
              <a:cxnLst/>
              <a:rect l="l" t="t" r="r" b="b"/>
              <a:pathLst>
                <a:path w="58419" h="332105">
                  <a:moveTo>
                    <a:pt x="58369" y="290662"/>
                  </a:moveTo>
                  <a:lnTo>
                    <a:pt x="10608" y="323084"/>
                  </a:lnTo>
                  <a:lnTo>
                    <a:pt x="13556" y="331929"/>
                  </a:lnTo>
                  <a:lnTo>
                    <a:pt x="58369" y="290662"/>
                  </a:lnTo>
                  <a:close/>
                </a:path>
                <a:path w="58419" h="332105">
                  <a:moveTo>
                    <a:pt x="16504" y="0"/>
                  </a:moveTo>
                  <a:lnTo>
                    <a:pt x="0" y="14144"/>
                  </a:lnTo>
                  <a:lnTo>
                    <a:pt x="52472" y="84894"/>
                  </a:lnTo>
                  <a:lnTo>
                    <a:pt x="16504" y="0"/>
                  </a:lnTo>
                  <a:close/>
                </a:path>
              </a:pathLst>
            </a:custGeom>
            <a:solidFill>
              <a:srgbClr val="F1A6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1" name="object 101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1669412" y="17574625"/>
              <a:ext cx="127357" cy="173335"/>
            </a:xfrm>
            <a:prstGeom prst="rect">
              <a:avLst/>
            </a:prstGeom>
          </p:spPr>
        </p:pic>
        <p:sp>
          <p:nvSpPr>
            <p:cNvPr id="102" name="object 102"/>
            <p:cNvSpPr/>
            <p:nvPr/>
          </p:nvSpPr>
          <p:spPr>
            <a:xfrm>
              <a:off x="1708326" y="17613538"/>
              <a:ext cx="295275" cy="488950"/>
            </a:xfrm>
            <a:custGeom>
              <a:avLst/>
              <a:gdLst/>
              <a:ahLst/>
              <a:cxnLst/>
              <a:rect l="l" t="t" r="r" b="b"/>
              <a:pathLst>
                <a:path w="295275" h="488950">
                  <a:moveTo>
                    <a:pt x="88440" y="0"/>
                  </a:moveTo>
                  <a:lnTo>
                    <a:pt x="75472" y="24174"/>
                  </a:lnTo>
                  <a:lnTo>
                    <a:pt x="64266" y="46586"/>
                  </a:lnTo>
                  <a:lnTo>
                    <a:pt x="49534" y="79595"/>
                  </a:lnTo>
                  <a:lnTo>
                    <a:pt x="34792" y="97873"/>
                  </a:lnTo>
                  <a:lnTo>
                    <a:pt x="20050" y="120275"/>
                  </a:lnTo>
                  <a:lnTo>
                    <a:pt x="0" y="134429"/>
                  </a:lnTo>
                  <a:lnTo>
                    <a:pt x="139738" y="327805"/>
                  </a:lnTo>
                  <a:lnTo>
                    <a:pt x="187499" y="488759"/>
                  </a:lnTo>
                  <a:lnTo>
                    <a:pt x="235261" y="456338"/>
                  </a:lnTo>
                  <a:lnTo>
                    <a:pt x="294806" y="402092"/>
                  </a:lnTo>
                  <a:lnTo>
                    <a:pt x="229364" y="250570"/>
                  </a:lnTo>
                  <a:lnTo>
                    <a:pt x="176891" y="179830"/>
                  </a:lnTo>
                  <a:lnTo>
                    <a:pt x="193396" y="165675"/>
                  </a:lnTo>
                  <a:lnTo>
                    <a:pt x="174531" y="121460"/>
                  </a:lnTo>
                  <a:lnTo>
                    <a:pt x="88440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1858365" y="17315256"/>
              <a:ext cx="510540" cy="521334"/>
            </a:xfrm>
            <a:custGeom>
              <a:avLst/>
              <a:gdLst/>
              <a:ahLst/>
              <a:cxnLst/>
              <a:rect l="l" t="t" r="r" b="b"/>
              <a:pathLst>
                <a:path w="510539" h="521334">
                  <a:moveTo>
                    <a:pt x="510229" y="0"/>
                  </a:moveTo>
                  <a:lnTo>
                    <a:pt x="0" y="0"/>
                  </a:lnTo>
                  <a:lnTo>
                    <a:pt x="0" y="521202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2358503" y="17306669"/>
              <a:ext cx="15875" cy="17780"/>
            </a:xfrm>
            <a:custGeom>
              <a:avLst/>
              <a:gdLst/>
              <a:ahLst/>
              <a:cxnLst/>
              <a:rect l="l" t="t" r="r" b="b"/>
              <a:pathLst>
                <a:path w="15875" h="17780">
                  <a:moveTo>
                    <a:pt x="7294" y="0"/>
                  </a:moveTo>
                  <a:lnTo>
                    <a:pt x="0" y="0"/>
                  </a:lnTo>
                  <a:lnTo>
                    <a:pt x="8591" y="8591"/>
                  </a:lnTo>
                  <a:lnTo>
                    <a:pt x="0" y="17173"/>
                  </a:lnTo>
                  <a:lnTo>
                    <a:pt x="7294" y="17173"/>
                  </a:lnTo>
                  <a:lnTo>
                    <a:pt x="15876" y="8591"/>
                  </a:lnTo>
                  <a:lnTo>
                    <a:pt x="729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986419" y="18916842"/>
              <a:ext cx="1382395" cy="0"/>
            </a:xfrm>
            <a:custGeom>
              <a:avLst/>
              <a:gdLst/>
              <a:ahLst/>
              <a:cxnLst/>
              <a:rect l="l" t="t" r="r" b="b"/>
              <a:pathLst>
                <a:path w="1382395">
                  <a:moveTo>
                    <a:pt x="1382175" y="0"/>
                  </a:moveTo>
                  <a:lnTo>
                    <a:pt x="0" y="0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2358503" y="18908253"/>
              <a:ext cx="15875" cy="17780"/>
            </a:xfrm>
            <a:custGeom>
              <a:avLst/>
              <a:gdLst/>
              <a:ahLst/>
              <a:cxnLst/>
              <a:rect l="l" t="t" r="r" b="b"/>
              <a:pathLst>
                <a:path w="15875" h="17780">
                  <a:moveTo>
                    <a:pt x="7294" y="0"/>
                  </a:moveTo>
                  <a:lnTo>
                    <a:pt x="0" y="0"/>
                  </a:lnTo>
                  <a:lnTo>
                    <a:pt x="8591" y="8591"/>
                  </a:lnTo>
                  <a:lnTo>
                    <a:pt x="0" y="17173"/>
                  </a:lnTo>
                  <a:lnTo>
                    <a:pt x="7294" y="17173"/>
                  </a:lnTo>
                  <a:lnTo>
                    <a:pt x="15876" y="8591"/>
                  </a:lnTo>
                  <a:lnTo>
                    <a:pt x="729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1285136" y="18464945"/>
              <a:ext cx="1083945" cy="0"/>
            </a:xfrm>
            <a:custGeom>
              <a:avLst/>
              <a:gdLst/>
              <a:ahLst/>
              <a:cxnLst/>
              <a:rect l="l" t="t" r="r" b="b"/>
              <a:pathLst>
                <a:path w="1083945">
                  <a:moveTo>
                    <a:pt x="1083458" y="0"/>
                  </a:moveTo>
                  <a:lnTo>
                    <a:pt x="0" y="0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2358503" y="18456356"/>
              <a:ext cx="15875" cy="17780"/>
            </a:xfrm>
            <a:custGeom>
              <a:avLst/>
              <a:gdLst/>
              <a:ahLst/>
              <a:cxnLst/>
              <a:rect l="l" t="t" r="r" b="b"/>
              <a:pathLst>
                <a:path w="15875" h="17780">
                  <a:moveTo>
                    <a:pt x="7294" y="0"/>
                  </a:moveTo>
                  <a:lnTo>
                    <a:pt x="0" y="0"/>
                  </a:lnTo>
                  <a:lnTo>
                    <a:pt x="8591" y="8591"/>
                  </a:lnTo>
                  <a:lnTo>
                    <a:pt x="0" y="17173"/>
                  </a:lnTo>
                  <a:lnTo>
                    <a:pt x="7294" y="17173"/>
                  </a:lnTo>
                  <a:lnTo>
                    <a:pt x="15876" y="8591"/>
                  </a:lnTo>
                  <a:lnTo>
                    <a:pt x="729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1132733" y="18039398"/>
              <a:ext cx="1236345" cy="0"/>
            </a:xfrm>
            <a:custGeom>
              <a:avLst/>
              <a:gdLst/>
              <a:ahLst/>
              <a:cxnLst/>
              <a:rect l="l" t="t" r="r" b="b"/>
              <a:pathLst>
                <a:path w="1236345">
                  <a:moveTo>
                    <a:pt x="1235861" y="0"/>
                  </a:moveTo>
                  <a:lnTo>
                    <a:pt x="0" y="0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2358503" y="18030810"/>
              <a:ext cx="15875" cy="17780"/>
            </a:xfrm>
            <a:custGeom>
              <a:avLst/>
              <a:gdLst/>
              <a:ahLst/>
              <a:cxnLst/>
              <a:rect l="l" t="t" r="r" b="b"/>
              <a:pathLst>
                <a:path w="15875" h="17780">
                  <a:moveTo>
                    <a:pt x="7294" y="0"/>
                  </a:moveTo>
                  <a:lnTo>
                    <a:pt x="0" y="0"/>
                  </a:lnTo>
                  <a:lnTo>
                    <a:pt x="8591" y="8591"/>
                  </a:lnTo>
                  <a:lnTo>
                    <a:pt x="0" y="17173"/>
                  </a:lnTo>
                  <a:lnTo>
                    <a:pt x="7294" y="17173"/>
                  </a:lnTo>
                  <a:lnTo>
                    <a:pt x="15876" y="8591"/>
                  </a:lnTo>
                  <a:lnTo>
                    <a:pt x="729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646243" y="18483934"/>
              <a:ext cx="1722755" cy="847090"/>
            </a:xfrm>
            <a:custGeom>
              <a:avLst/>
              <a:gdLst/>
              <a:ahLst/>
              <a:cxnLst/>
              <a:rect l="l" t="t" r="r" b="b"/>
              <a:pathLst>
                <a:path w="1722755" h="847090">
                  <a:moveTo>
                    <a:pt x="1722351" y="846879"/>
                  </a:moveTo>
                  <a:lnTo>
                    <a:pt x="0" y="840719"/>
                  </a:lnTo>
                  <a:lnTo>
                    <a:pt x="0" y="0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2358474" y="19322189"/>
              <a:ext cx="16510" cy="17780"/>
            </a:xfrm>
            <a:custGeom>
              <a:avLst/>
              <a:gdLst/>
              <a:ahLst/>
              <a:cxnLst/>
              <a:rect l="l" t="t" r="r" b="b"/>
              <a:pathLst>
                <a:path w="16510" h="17780">
                  <a:moveTo>
                    <a:pt x="60" y="0"/>
                  </a:moveTo>
                  <a:lnTo>
                    <a:pt x="8622" y="8622"/>
                  </a:lnTo>
                  <a:lnTo>
                    <a:pt x="0" y="17173"/>
                  </a:lnTo>
                  <a:lnTo>
                    <a:pt x="7294" y="17203"/>
                  </a:lnTo>
                  <a:lnTo>
                    <a:pt x="15906" y="8642"/>
                  </a:lnTo>
                  <a:lnTo>
                    <a:pt x="7355" y="30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3" name="object 113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606572" y="17720134"/>
              <a:ext cx="121430" cy="227755"/>
            </a:xfrm>
            <a:prstGeom prst="rect">
              <a:avLst/>
            </a:prstGeom>
          </p:spPr>
        </p:pic>
      </p:grpSp>
      <p:grpSp>
        <p:nvGrpSpPr>
          <p:cNvPr id="114" name="object 114"/>
          <p:cNvGrpSpPr/>
          <p:nvPr/>
        </p:nvGrpSpPr>
        <p:grpSpPr>
          <a:xfrm>
            <a:off x="4196335" y="17535673"/>
            <a:ext cx="2374265" cy="2265045"/>
            <a:chOff x="4196335" y="17535673"/>
            <a:chExt cx="2374265" cy="2265045"/>
          </a:xfrm>
        </p:grpSpPr>
        <p:pic>
          <p:nvPicPr>
            <p:cNvPr id="115" name="object 115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4196335" y="17535673"/>
              <a:ext cx="2373978" cy="2264607"/>
            </a:xfrm>
            <a:prstGeom prst="rect">
              <a:avLst/>
            </a:prstGeom>
          </p:spPr>
        </p:pic>
        <p:pic>
          <p:nvPicPr>
            <p:cNvPr id="116" name="object 116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4525058" y="17932075"/>
              <a:ext cx="121430" cy="227755"/>
            </a:xfrm>
            <a:prstGeom prst="rect">
              <a:avLst/>
            </a:prstGeom>
          </p:spPr>
        </p:pic>
      </p:grpSp>
      <p:sp>
        <p:nvSpPr>
          <p:cNvPr id="117" name="object 117"/>
          <p:cNvSpPr txBox="1"/>
          <p:nvPr/>
        </p:nvSpPr>
        <p:spPr>
          <a:xfrm>
            <a:off x="2805189" y="16686668"/>
            <a:ext cx="678180" cy="3752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914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38,17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26670">
              <a:lnSpc>
                <a:spcPts val="835"/>
              </a:lnSpc>
            </a:pP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Pastos</a:t>
            </a:r>
            <a:r>
              <a:rPr sz="700" spc="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limpios</a:t>
            </a:r>
            <a:endParaRPr sz="700">
              <a:latin typeface="Montserrat"/>
              <a:cs typeface="Montserrat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2805189" y="17587253"/>
            <a:ext cx="1057275" cy="4660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914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35,03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26670" marR="5080">
              <a:lnSpc>
                <a:spcPts val="720"/>
              </a:lnSpc>
              <a:spcBef>
                <a:spcPts val="120"/>
              </a:spcBef>
            </a:pP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Vegetación</a:t>
            </a:r>
            <a:r>
              <a:rPr sz="700" spc="2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secundaria</a:t>
            </a:r>
            <a:r>
              <a:rPr sz="70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o</a:t>
            </a:r>
            <a:r>
              <a:rPr sz="700" spc="-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en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 transición</a:t>
            </a:r>
            <a:endParaRPr sz="700">
              <a:latin typeface="Montserrat"/>
              <a:cs typeface="Montserrat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2805189" y="18313817"/>
            <a:ext cx="711200" cy="4527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864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22,05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26670" marR="237490">
              <a:lnSpc>
                <a:spcPts val="720"/>
              </a:lnSpc>
              <a:spcBef>
                <a:spcPts val="65"/>
              </a:spcBef>
            </a:pP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Pastos</a:t>
            </a:r>
            <a:r>
              <a:rPr sz="70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arbolados</a:t>
            </a:r>
            <a:endParaRPr sz="700">
              <a:latin typeface="Montserrat"/>
              <a:cs typeface="Montserrat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2805189" y="18777012"/>
            <a:ext cx="629920" cy="2686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dirty="0">
                <a:solidFill>
                  <a:srgbClr val="223658"/>
                </a:solidFill>
                <a:latin typeface="Montserrat"/>
                <a:cs typeface="Montserrat"/>
              </a:rPr>
              <a:t>4,14</a:t>
            </a:r>
            <a:r>
              <a:rPr sz="1600" b="1" spc="-3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00" b="1" spc="-5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2805189" y="18993160"/>
            <a:ext cx="1190625" cy="838200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26670" marR="479425">
              <a:lnSpc>
                <a:spcPts val="720"/>
              </a:lnSpc>
              <a:spcBef>
                <a:spcPts val="240"/>
              </a:spcBef>
            </a:pP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Bosque</a:t>
            </a:r>
            <a:r>
              <a:rPr sz="700" spc="-2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25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70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galería</a:t>
            </a:r>
            <a:r>
              <a:rPr sz="700" spc="-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700" spc="-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ripario</a:t>
            </a:r>
            <a:endParaRPr sz="700">
              <a:latin typeface="Montserrat"/>
              <a:cs typeface="Montserrat"/>
            </a:endParaRPr>
          </a:p>
          <a:p>
            <a:pPr marL="12700">
              <a:lnSpc>
                <a:spcPts val="1870"/>
              </a:lnSpc>
            </a:pPr>
            <a:r>
              <a:rPr sz="1600" b="1" dirty="0">
                <a:solidFill>
                  <a:srgbClr val="223658"/>
                </a:solidFill>
                <a:latin typeface="Montserrat"/>
                <a:cs typeface="Montserrat"/>
              </a:rPr>
              <a:t>0,61</a:t>
            </a:r>
            <a:r>
              <a:rPr sz="1600" b="1" spc="-3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00" b="1" spc="-5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26670" marR="5080">
              <a:lnSpc>
                <a:spcPts val="720"/>
              </a:lnSpc>
              <a:spcBef>
                <a:spcPts val="75"/>
              </a:spcBef>
            </a:pP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Mosaico</a:t>
            </a:r>
            <a:r>
              <a:rPr sz="700" spc="-3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700" spc="-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cultivos,</a:t>
            </a:r>
            <a:r>
              <a:rPr sz="70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pastos</a:t>
            </a:r>
            <a:r>
              <a:rPr sz="700" spc="-3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700" spc="-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espacios</a:t>
            </a:r>
            <a:r>
              <a:rPr sz="70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naturales</a:t>
            </a:r>
            <a:r>
              <a:rPr sz="700" spc="-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junto</a:t>
            </a:r>
            <a:r>
              <a:rPr sz="700" spc="-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con</a:t>
            </a:r>
            <a:r>
              <a:rPr sz="700" spc="-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Zonas</a:t>
            </a:r>
            <a:r>
              <a:rPr sz="70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industriales</a:t>
            </a:r>
            <a:r>
              <a:rPr sz="700" spc="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o</a:t>
            </a:r>
            <a:r>
              <a:rPr sz="700" spc="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comerciales</a:t>
            </a:r>
            <a:endParaRPr sz="700">
              <a:latin typeface="Montserrat"/>
              <a:cs typeface="Montserrat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6965769" y="17233786"/>
            <a:ext cx="872490" cy="6394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72,39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26670" marR="5080">
              <a:lnSpc>
                <a:spcPct val="100000"/>
              </a:lnSpc>
              <a:spcBef>
                <a:spcPts val="40"/>
              </a:spcBef>
            </a:pP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Áreas</a:t>
            </a:r>
            <a:r>
              <a:rPr sz="800" spc="-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35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80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Intervención</a:t>
            </a:r>
            <a:r>
              <a:rPr sz="800" spc="5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con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 Restricciones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6991167" y="19129043"/>
            <a:ext cx="815340" cy="6286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9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27,60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26670" marR="156845" indent="-635">
              <a:lnSpc>
                <a:spcPts val="960"/>
              </a:lnSpc>
              <a:spcBef>
                <a:spcPts val="10"/>
              </a:spcBef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Áreas </a:t>
            </a: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Susceptibles</a:t>
            </a:r>
            <a:endParaRPr sz="800">
              <a:latin typeface="Montserrat"/>
              <a:cs typeface="Montserrat"/>
            </a:endParaRPr>
          </a:p>
          <a:p>
            <a:pPr marL="26670">
              <a:lnSpc>
                <a:spcPts val="925"/>
              </a:lnSpc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800" spc="-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Intervención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124" name="object 124"/>
          <p:cNvSpPr/>
          <p:nvPr/>
        </p:nvSpPr>
        <p:spPr>
          <a:xfrm>
            <a:off x="2436586" y="16749297"/>
            <a:ext cx="306070" cy="750570"/>
          </a:xfrm>
          <a:custGeom>
            <a:avLst/>
            <a:gdLst/>
            <a:ahLst/>
            <a:cxnLst/>
            <a:rect l="l" t="t" r="r" b="b"/>
            <a:pathLst>
              <a:path w="306069" h="750569">
                <a:moveTo>
                  <a:pt x="303124" y="0"/>
                </a:moveTo>
                <a:lnTo>
                  <a:pt x="0" y="40"/>
                </a:lnTo>
                <a:lnTo>
                  <a:pt x="2917" y="750323"/>
                </a:lnTo>
                <a:lnTo>
                  <a:pt x="306042" y="750282"/>
                </a:lnTo>
                <a:lnTo>
                  <a:pt x="303124" y="0"/>
                </a:lnTo>
                <a:close/>
              </a:path>
            </a:pathLst>
          </a:custGeom>
          <a:solidFill>
            <a:srgbClr val="2236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2436472" y="17636486"/>
            <a:ext cx="306070" cy="688975"/>
          </a:xfrm>
          <a:custGeom>
            <a:avLst/>
            <a:gdLst/>
            <a:ahLst/>
            <a:cxnLst/>
            <a:rect l="l" t="t" r="r" b="b"/>
            <a:pathLst>
              <a:path w="306069" h="688975">
                <a:moveTo>
                  <a:pt x="303124" y="0"/>
                </a:moveTo>
                <a:lnTo>
                  <a:pt x="0" y="50"/>
                </a:lnTo>
                <a:lnTo>
                  <a:pt x="2928" y="688610"/>
                </a:lnTo>
                <a:lnTo>
                  <a:pt x="306052" y="688569"/>
                </a:lnTo>
                <a:lnTo>
                  <a:pt x="303124" y="0"/>
                </a:lnTo>
                <a:close/>
              </a:path>
            </a:pathLst>
          </a:custGeom>
          <a:solidFill>
            <a:srgbClr val="285F6C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26" name="object 126"/>
          <p:cNvGrpSpPr/>
          <p:nvPr/>
        </p:nvGrpSpPr>
        <p:grpSpPr>
          <a:xfrm>
            <a:off x="6632786" y="17267997"/>
            <a:ext cx="307975" cy="2545080"/>
            <a:chOff x="6632786" y="17267997"/>
            <a:chExt cx="307975" cy="2545080"/>
          </a:xfrm>
        </p:grpSpPr>
        <p:sp>
          <p:nvSpPr>
            <p:cNvPr id="127" name="object 127"/>
            <p:cNvSpPr/>
            <p:nvPr/>
          </p:nvSpPr>
          <p:spPr>
            <a:xfrm>
              <a:off x="6632786" y="17267997"/>
              <a:ext cx="307975" cy="1811655"/>
            </a:xfrm>
            <a:custGeom>
              <a:avLst/>
              <a:gdLst/>
              <a:ahLst/>
              <a:cxnLst/>
              <a:rect l="l" t="t" r="r" b="b"/>
              <a:pathLst>
                <a:path w="307975" h="1811655">
                  <a:moveTo>
                    <a:pt x="0" y="0"/>
                  </a:moveTo>
                  <a:lnTo>
                    <a:pt x="4609" y="1810954"/>
                  </a:lnTo>
                  <a:lnTo>
                    <a:pt x="307734" y="1811359"/>
                  </a:lnTo>
                  <a:lnTo>
                    <a:pt x="303124" y="38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1A6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6632786" y="19119875"/>
              <a:ext cx="307975" cy="693420"/>
            </a:xfrm>
            <a:custGeom>
              <a:avLst/>
              <a:gdLst/>
              <a:ahLst/>
              <a:cxnLst/>
              <a:rect l="l" t="t" r="r" b="b"/>
              <a:pathLst>
                <a:path w="307975" h="693419">
                  <a:moveTo>
                    <a:pt x="0" y="0"/>
                  </a:moveTo>
                  <a:lnTo>
                    <a:pt x="4609" y="692956"/>
                  </a:lnTo>
                  <a:lnTo>
                    <a:pt x="307734" y="693108"/>
                  </a:lnTo>
                  <a:lnTo>
                    <a:pt x="303124" y="1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9" name="object 129"/>
          <p:cNvSpPr/>
          <p:nvPr/>
        </p:nvSpPr>
        <p:spPr>
          <a:xfrm>
            <a:off x="2435268" y="18370661"/>
            <a:ext cx="304165" cy="433705"/>
          </a:xfrm>
          <a:custGeom>
            <a:avLst/>
            <a:gdLst/>
            <a:ahLst/>
            <a:cxnLst/>
            <a:rect l="l" t="t" r="r" b="b"/>
            <a:pathLst>
              <a:path w="304164" h="433705">
                <a:moveTo>
                  <a:pt x="303124" y="0"/>
                </a:moveTo>
                <a:lnTo>
                  <a:pt x="0" y="40"/>
                </a:lnTo>
                <a:lnTo>
                  <a:pt x="445" y="433460"/>
                </a:lnTo>
                <a:lnTo>
                  <a:pt x="303570" y="433419"/>
                </a:lnTo>
                <a:lnTo>
                  <a:pt x="303124" y="0"/>
                </a:lnTo>
                <a:close/>
              </a:path>
            </a:pathLst>
          </a:custGeom>
          <a:solidFill>
            <a:srgbClr val="2C87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2435714" y="18864174"/>
            <a:ext cx="303530" cy="81915"/>
          </a:xfrm>
          <a:custGeom>
            <a:avLst/>
            <a:gdLst/>
            <a:ahLst/>
            <a:cxnLst/>
            <a:rect l="l" t="t" r="r" b="b"/>
            <a:pathLst>
              <a:path w="303530" h="81915">
                <a:moveTo>
                  <a:pt x="303124" y="0"/>
                </a:moveTo>
                <a:lnTo>
                  <a:pt x="0" y="40"/>
                </a:lnTo>
                <a:lnTo>
                  <a:pt x="0" y="81419"/>
                </a:lnTo>
                <a:lnTo>
                  <a:pt x="303124" y="81378"/>
                </a:lnTo>
                <a:lnTo>
                  <a:pt x="303124" y="0"/>
                </a:lnTo>
                <a:close/>
              </a:path>
            </a:pathLst>
          </a:custGeom>
          <a:solidFill>
            <a:srgbClr val="4BB5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2435714" y="19322819"/>
            <a:ext cx="303530" cy="12065"/>
          </a:xfrm>
          <a:custGeom>
            <a:avLst/>
            <a:gdLst/>
            <a:ahLst/>
            <a:cxnLst/>
            <a:rect l="l" t="t" r="r" b="b"/>
            <a:pathLst>
              <a:path w="303530" h="12065">
                <a:moveTo>
                  <a:pt x="303124" y="0"/>
                </a:moveTo>
                <a:lnTo>
                  <a:pt x="0" y="40"/>
                </a:lnTo>
                <a:lnTo>
                  <a:pt x="0" y="12026"/>
                </a:lnTo>
                <a:lnTo>
                  <a:pt x="303124" y="11985"/>
                </a:lnTo>
                <a:lnTo>
                  <a:pt x="303124" y="0"/>
                </a:lnTo>
                <a:close/>
              </a:path>
            </a:pathLst>
          </a:custGeom>
          <a:solidFill>
            <a:srgbClr val="F1A6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 txBox="1"/>
          <p:nvPr/>
        </p:nvSpPr>
        <p:spPr>
          <a:xfrm>
            <a:off x="10978238" y="15613840"/>
            <a:ext cx="601980" cy="3975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855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7,86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12700">
              <a:lnSpc>
                <a:spcPts val="1075"/>
              </a:lnSpc>
            </a:pPr>
            <a:r>
              <a:rPr sz="950" spc="-10" dirty="0">
                <a:solidFill>
                  <a:srgbClr val="025051"/>
                </a:solidFill>
                <a:latin typeface="Montserrat"/>
                <a:cs typeface="Montserrat"/>
              </a:rPr>
              <a:t>Media</a:t>
            </a:r>
            <a:endParaRPr sz="950">
              <a:latin typeface="Montserrat"/>
              <a:cs typeface="Montserrat"/>
            </a:endParaRPr>
          </a:p>
        </p:txBody>
      </p:sp>
      <p:sp>
        <p:nvSpPr>
          <p:cNvPr id="133" name="object 133"/>
          <p:cNvSpPr/>
          <p:nvPr/>
        </p:nvSpPr>
        <p:spPr>
          <a:xfrm>
            <a:off x="4420806" y="3116161"/>
            <a:ext cx="0" cy="577850"/>
          </a:xfrm>
          <a:custGeom>
            <a:avLst/>
            <a:gdLst/>
            <a:ahLst/>
            <a:cxnLst/>
            <a:rect l="l" t="t" r="r" b="b"/>
            <a:pathLst>
              <a:path h="577850">
                <a:moveTo>
                  <a:pt x="0" y="0"/>
                </a:moveTo>
                <a:lnTo>
                  <a:pt x="0" y="577595"/>
                </a:lnTo>
              </a:path>
            </a:pathLst>
          </a:custGeom>
          <a:ln w="10131">
            <a:solidFill>
              <a:srgbClr val="EC745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 txBox="1"/>
          <p:nvPr/>
        </p:nvSpPr>
        <p:spPr>
          <a:xfrm>
            <a:off x="1391608" y="15464732"/>
            <a:ext cx="1716405" cy="6337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800" dirty="0">
                <a:solidFill>
                  <a:srgbClr val="025051"/>
                </a:solidFill>
                <a:latin typeface="Montserrat"/>
                <a:cs typeface="Montserrat"/>
              </a:rPr>
              <a:t>Colinas</a:t>
            </a:r>
            <a:r>
              <a:rPr sz="800" spc="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800" spc="2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025051"/>
                </a:solidFill>
                <a:latin typeface="Montserrat"/>
                <a:cs typeface="Montserrat"/>
              </a:rPr>
              <a:t>montañas</a:t>
            </a:r>
            <a:r>
              <a:rPr sz="800" spc="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025051"/>
                </a:solidFill>
                <a:latin typeface="Montserrat"/>
                <a:cs typeface="Montserrat"/>
              </a:rPr>
              <a:t>sub-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andinas </a:t>
            </a:r>
            <a:r>
              <a:rPr sz="800" dirty="0">
                <a:solidFill>
                  <a:srgbClr val="025051"/>
                </a:solidFill>
                <a:latin typeface="Montserrat"/>
                <a:cs typeface="Montserrat"/>
              </a:rPr>
              <a:t>muy</a:t>
            </a: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025051"/>
                </a:solidFill>
                <a:latin typeface="Montserrat"/>
                <a:cs typeface="Montserrat"/>
              </a:rPr>
              <a:t>húmedas,</a:t>
            </a:r>
            <a:r>
              <a:rPr sz="800" spc="-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025051"/>
                </a:solidFill>
                <a:latin typeface="Montserrat"/>
                <a:cs typeface="Montserrat"/>
              </a:rPr>
              <a:t>terrazas</a:t>
            </a: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Antiguas </a:t>
            </a:r>
            <a:r>
              <a:rPr sz="800" dirty="0">
                <a:solidFill>
                  <a:srgbClr val="025051"/>
                </a:solidFill>
                <a:latin typeface="Montserrat"/>
                <a:cs typeface="Montserrat"/>
              </a:rPr>
              <a:t>basculadas</a:t>
            </a:r>
            <a:r>
              <a:rPr sz="800" spc="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025051"/>
                </a:solidFill>
                <a:latin typeface="Montserrat"/>
                <a:cs typeface="Montserrat"/>
              </a:rPr>
              <a:t>del</a:t>
            </a:r>
            <a:r>
              <a:rPr sz="800" spc="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025051"/>
                </a:solidFill>
                <a:latin typeface="Montserrat"/>
                <a:cs typeface="Montserrat"/>
              </a:rPr>
              <a:t>piedemonte</a:t>
            </a:r>
            <a:r>
              <a:rPr sz="800" spc="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800" dirty="0">
                <a:solidFill>
                  <a:srgbClr val="025051"/>
                </a:solidFill>
                <a:latin typeface="Montserrat"/>
                <a:cs typeface="Montserrat"/>
              </a:rPr>
              <a:t> grandes</a:t>
            </a:r>
            <a:r>
              <a:rPr sz="800" spc="-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025051"/>
                </a:solidFill>
                <a:latin typeface="Montserrat"/>
                <a:cs typeface="Montserrat"/>
              </a:rPr>
              <a:t>ríos</a:t>
            </a:r>
            <a:r>
              <a:rPr sz="800" spc="-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025051"/>
                </a:solidFill>
                <a:latin typeface="Montserrat"/>
                <a:cs typeface="Montserrat"/>
              </a:rPr>
              <a:t>y llanuras</a:t>
            </a:r>
            <a:r>
              <a:rPr sz="800" spc="-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aluviales </a:t>
            </a:r>
            <a:r>
              <a:rPr sz="800" dirty="0">
                <a:solidFill>
                  <a:srgbClr val="025051"/>
                </a:solidFill>
                <a:latin typeface="Montserrat"/>
                <a:cs typeface="Montserrat"/>
              </a:rPr>
              <a:t>erosionales de</a:t>
            </a:r>
            <a:r>
              <a:rPr sz="800" spc="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025051"/>
                </a:solidFill>
                <a:latin typeface="Montserrat"/>
                <a:cs typeface="Montserrat"/>
              </a:rPr>
              <a:t>rios</a:t>
            </a:r>
            <a:r>
              <a:rPr sz="800" spc="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andinos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840872" y="15464732"/>
            <a:ext cx="38608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Paisaje</a:t>
            </a:r>
            <a:endParaRPr sz="800">
              <a:latin typeface="Montserrat"/>
              <a:cs typeface="Montserrat"/>
            </a:endParaRPr>
          </a:p>
        </p:txBody>
      </p:sp>
      <p:grpSp>
        <p:nvGrpSpPr>
          <p:cNvPr id="136" name="object 136"/>
          <p:cNvGrpSpPr/>
          <p:nvPr/>
        </p:nvGrpSpPr>
        <p:grpSpPr>
          <a:xfrm>
            <a:off x="1261872" y="15531746"/>
            <a:ext cx="97790" cy="34925"/>
            <a:chOff x="1261872" y="15531746"/>
            <a:chExt cx="97790" cy="34925"/>
          </a:xfrm>
        </p:grpSpPr>
        <p:sp>
          <p:nvSpPr>
            <p:cNvPr id="137" name="object 137"/>
            <p:cNvSpPr/>
            <p:nvPr/>
          </p:nvSpPr>
          <p:spPr>
            <a:xfrm>
              <a:off x="1261872" y="15548926"/>
              <a:ext cx="86360" cy="0"/>
            </a:xfrm>
            <a:custGeom>
              <a:avLst/>
              <a:gdLst/>
              <a:ahLst/>
              <a:cxnLst/>
              <a:rect l="l" t="t" r="r" b="b"/>
              <a:pathLst>
                <a:path w="86359">
                  <a:moveTo>
                    <a:pt x="0" y="0"/>
                  </a:moveTo>
                  <a:lnTo>
                    <a:pt x="86019" y="0"/>
                  </a:lnTo>
                </a:path>
              </a:pathLst>
            </a:custGeom>
            <a:ln w="10131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1327708" y="15531746"/>
              <a:ext cx="32384" cy="34925"/>
            </a:xfrm>
            <a:custGeom>
              <a:avLst/>
              <a:gdLst/>
              <a:ahLst/>
              <a:cxnLst/>
              <a:rect l="l" t="t" r="r" b="b"/>
              <a:pathLst>
                <a:path w="32384" h="34925">
                  <a:moveTo>
                    <a:pt x="14579" y="0"/>
                  </a:moveTo>
                  <a:lnTo>
                    <a:pt x="0" y="0"/>
                  </a:lnTo>
                  <a:lnTo>
                    <a:pt x="17183" y="17183"/>
                  </a:lnTo>
                  <a:lnTo>
                    <a:pt x="0" y="34357"/>
                  </a:lnTo>
                  <a:lnTo>
                    <a:pt x="14579" y="34357"/>
                  </a:lnTo>
                  <a:lnTo>
                    <a:pt x="31763" y="17183"/>
                  </a:lnTo>
                  <a:lnTo>
                    <a:pt x="14579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9" name="object 139"/>
          <p:cNvSpPr txBox="1"/>
          <p:nvPr/>
        </p:nvSpPr>
        <p:spPr>
          <a:xfrm>
            <a:off x="2769359" y="3025013"/>
            <a:ext cx="1216025" cy="1017905"/>
          </a:xfrm>
          <a:prstGeom prst="rect">
            <a:avLst/>
          </a:prstGeom>
        </p:spPr>
        <p:txBody>
          <a:bodyPr vert="horz" wrap="square" lIns="0" tIns="825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50"/>
              </a:spcBef>
            </a:pPr>
            <a:r>
              <a:rPr sz="1250" b="1" spc="85" dirty="0">
                <a:solidFill>
                  <a:srgbClr val="025051"/>
                </a:solidFill>
                <a:latin typeface="Montserrat"/>
                <a:cs typeface="Montserrat"/>
              </a:rPr>
              <a:t>MONTERREY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sz="950" b="1" spc="45" dirty="0">
                <a:solidFill>
                  <a:srgbClr val="EC7457"/>
                </a:solidFill>
                <a:latin typeface="Montserrat ExtraBold"/>
                <a:cs typeface="Montserrat ExtraBold"/>
              </a:rPr>
              <a:t>VEREDAS:</a:t>
            </a:r>
            <a:endParaRPr sz="950">
              <a:latin typeface="Montserrat ExtraBold"/>
              <a:cs typeface="Montserrat ExtraBold"/>
            </a:endParaRPr>
          </a:p>
          <a:p>
            <a:pPr marL="12700" marR="207010">
              <a:lnSpc>
                <a:spcPct val="102099"/>
              </a:lnSpc>
              <a:spcBef>
                <a:spcPts val="65"/>
              </a:spcBef>
            </a:pPr>
            <a:r>
              <a:rPr sz="1250" spc="-10" dirty="0">
                <a:solidFill>
                  <a:srgbClr val="005258"/>
                </a:solidFill>
                <a:latin typeface="Montserrat"/>
                <a:cs typeface="Montserrat"/>
              </a:rPr>
              <a:t>Porvenir, </a:t>
            </a:r>
            <a:r>
              <a:rPr sz="1250" dirty="0">
                <a:solidFill>
                  <a:srgbClr val="005258"/>
                </a:solidFill>
                <a:latin typeface="Montserrat"/>
                <a:cs typeface="Montserrat"/>
              </a:rPr>
              <a:t>Tierra</a:t>
            </a:r>
            <a:r>
              <a:rPr sz="1250" spc="6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05258"/>
                </a:solidFill>
                <a:latin typeface="Montserrat"/>
                <a:cs typeface="Montserrat"/>
              </a:rPr>
              <a:t>Grata.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(DANE,</a:t>
            </a:r>
            <a:r>
              <a:rPr sz="800" i="1" spc="5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2020).</a:t>
            </a:r>
            <a:endParaRPr sz="800">
              <a:latin typeface="Montserrat Light"/>
              <a:cs typeface="Montserrat Light"/>
            </a:endParaRPr>
          </a:p>
        </p:txBody>
      </p:sp>
      <p:grpSp>
        <p:nvGrpSpPr>
          <p:cNvPr id="140" name="object 140"/>
          <p:cNvGrpSpPr/>
          <p:nvPr/>
        </p:nvGrpSpPr>
        <p:grpSpPr>
          <a:xfrm>
            <a:off x="5141442" y="9903669"/>
            <a:ext cx="505459" cy="505459"/>
            <a:chOff x="5141442" y="9903669"/>
            <a:chExt cx="505459" cy="505459"/>
          </a:xfrm>
        </p:grpSpPr>
        <p:sp>
          <p:nvSpPr>
            <p:cNvPr id="141" name="object 141"/>
            <p:cNvSpPr/>
            <p:nvPr/>
          </p:nvSpPr>
          <p:spPr>
            <a:xfrm>
              <a:off x="5141442" y="9903669"/>
              <a:ext cx="505459" cy="505459"/>
            </a:xfrm>
            <a:custGeom>
              <a:avLst/>
              <a:gdLst/>
              <a:ahLst/>
              <a:cxnLst/>
              <a:rect l="l" t="t" r="r" b="b"/>
              <a:pathLst>
                <a:path w="505460" h="505459">
                  <a:moveTo>
                    <a:pt x="252698" y="0"/>
                  </a:moveTo>
                  <a:lnTo>
                    <a:pt x="207276" y="4071"/>
                  </a:lnTo>
                  <a:lnTo>
                    <a:pt x="164525" y="15810"/>
                  </a:lnTo>
                  <a:lnTo>
                    <a:pt x="125158" y="34501"/>
                  </a:lnTo>
                  <a:lnTo>
                    <a:pt x="89890" y="59433"/>
                  </a:lnTo>
                  <a:lnTo>
                    <a:pt x="59433" y="89890"/>
                  </a:lnTo>
                  <a:lnTo>
                    <a:pt x="34501" y="125158"/>
                  </a:lnTo>
                  <a:lnTo>
                    <a:pt x="15810" y="164525"/>
                  </a:lnTo>
                  <a:lnTo>
                    <a:pt x="4071" y="207276"/>
                  </a:lnTo>
                  <a:lnTo>
                    <a:pt x="0" y="252698"/>
                  </a:lnTo>
                  <a:lnTo>
                    <a:pt x="4071" y="298119"/>
                  </a:lnTo>
                  <a:lnTo>
                    <a:pt x="15810" y="340870"/>
                  </a:lnTo>
                  <a:lnTo>
                    <a:pt x="34501" y="380237"/>
                  </a:lnTo>
                  <a:lnTo>
                    <a:pt x="59433" y="415506"/>
                  </a:lnTo>
                  <a:lnTo>
                    <a:pt x="89890" y="445963"/>
                  </a:lnTo>
                  <a:lnTo>
                    <a:pt x="125158" y="470894"/>
                  </a:lnTo>
                  <a:lnTo>
                    <a:pt x="164525" y="489586"/>
                  </a:lnTo>
                  <a:lnTo>
                    <a:pt x="207276" y="501324"/>
                  </a:lnTo>
                  <a:lnTo>
                    <a:pt x="252698" y="505396"/>
                  </a:lnTo>
                  <a:lnTo>
                    <a:pt x="298122" y="501324"/>
                  </a:lnTo>
                  <a:lnTo>
                    <a:pt x="340874" y="489586"/>
                  </a:lnTo>
                  <a:lnTo>
                    <a:pt x="380241" y="470894"/>
                  </a:lnTo>
                  <a:lnTo>
                    <a:pt x="415510" y="445963"/>
                  </a:lnTo>
                  <a:lnTo>
                    <a:pt x="445966" y="415506"/>
                  </a:lnTo>
                  <a:lnTo>
                    <a:pt x="470896" y="380237"/>
                  </a:lnTo>
                  <a:lnTo>
                    <a:pt x="489587" y="340870"/>
                  </a:lnTo>
                  <a:lnTo>
                    <a:pt x="501325" y="298119"/>
                  </a:lnTo>
                  <a:lnTo>
                    <a:pt x="505396" y="252698"/>
                  </a:lnTo>
                  <a:lnTo>
                    <a:pt x="501325" y="207276"/>
                  </a:lnTo>
                  <a:lnTo>
                    <a:pt x="489587" y="164525"/>
                  </a:lnTo>
                  <a:lnTo>
                    <a:pt x="470896" y="125158"/>
                  </a:lnTo>
                  <a:lnTo>
                    <a:pt x="445966" y="89890"/>
                  </a:lnTo>
                  <a:lnTo>
                    <a:pt x="415510" y="59433"/>
                  </a:lnTo>
                  <a:lnTo>
                    <a:pt x="380241" y="34501"/>
                  </a:lnTo>
                  <a:lnTo>
                    <a:pt x="340874" y="15810"/>
                  </a:lnTo>
                  <a:lnTo>
                    <a:pt x="298122" y="4071"/>
                  </a:lnTo>
                  <a:lnTo>
                    <a:pt x="25269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5218392" y="9977322"/>
              <a:ext cx="353060" cy="281940"/>
            </a:xfrm>
            <a:custGeom>
              <a:avLst/>
              <a:gdLst/>
              <a:ahLst/>
              <a:cxnLst/>
              <a:rect l="l" t="t" r="r" b="b"/>
              <a:pathLst>
                <a:path w="353060" h="281940">
                  <a:moveTo>
                    <a:pt x="352513" y="281800"/>
                  </a:moveTo>
                  <a:lnTo>
                    <a:pt x="211620" y="0"/>
                  </a:lnTo>
                  <a:lnTo>
                    <a:pt x="111048" y="201129"/>
                  </a:lnTo>
                  <a:lnTo>
                    <a:pt x="81381" y="154825"/>
                  </a:lnTo>
                  <a:lnTo>
                    <a:pt x="0" y="281800"/>
                  </a:lnTo>
                  <a:lnTo>
                    <a:pt x="70713" y="281800"/>
                  </a:lnTo>
                  <a:lnTo>
                    <a:pt x="162763" y="281800"/>
                  </a:lnTo>
                  <a:lnTo>
                    <a:pt x="352513" y="28180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3" name="object 143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5343539" y="9977311"/>
              <a:ext cx="172950" cy="172950"/>
            </a:xfrm>
            <a:prstGeom prst="rect">
              <a:avLst/>
            </a:prstGeom>
          </p:spPr>
        </p:pic>
      </p:grpSp>
      <p:sp>
        <p:nvSpPr>
          <p:cNvPr id="144" name="object 144"/>
          <p:cNvSpPr txBox="1"/>
          <p:nvPr/>
        </p:nvSpPr>
        <p:spPr>
          <a:xfrm>
            <a:off x="5765786" y="9925337"/>
            <a:ext cx="1318260" cy="8324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" marR="223520">
              <a:lnSpc>
                <a:spcPct val="102099"/>
              </a:lnSpc>
              <a:spcBef>
                <a:spcPts val="95"/>
              </a:spcBef>
            </a:pPr>
            <a:r>
              <a:rPr sz="1250" b="1" spc="80" dirty="0">
                <a:solidFill>
                  <a:srgbClr val="025051"/>
                </a:solidFill>
                <a:latin typeface="Montserrat"/>
                <a:cs typeface="Montserrat"/>
              </a:rPr>
              <a:t>ALTITUD </a:t>
            </a:r>
            <a:r>
              <a:rPr sz="1250" b="1" spc="105" dirty="0">
                <a:solidFill>
                  <a:srgbClr val="025051"/>
                </a:solidFill>
                <a:latin typeface="Montserrat"/>
                <a:cs typeface="Montserrat"/>
              </a:rPr>
              <a:t>PROMEDIO</a:t>
            </a:r>
            <a:endParaRPr sz="1250">
              <a:latin typeface="Montserrat"/>
              <a:cs typeface="Montserrat"/>
            </a:endParaRPr>
          </a:p>
          <a:p>
            <a:pPr marL="14604">
              <a:lnSpc>
                <a:spcPct val="100000"/>
              </a:lnSpc>
              <a:spcBef>
                <a:spcPts val="10"/>
              </a:spcBef>
              <a:tabLst>
                <a:tab pos="721360" algn="l"/>
              </a:tabLst>
            </a:pPr>
            <a:r>
              <a:rPr sz="1900" spc="-25" dirty="0">
                <a:solidFill>
                  <a:srgbClr val="223658"/>
                </a:solidFill>
                <a:latin typeface="Montserrat Light"/>
                <a:cs typeface="Montserrat Light"/>
              </a:rPr>
              <a:t>499</a:t>
            </a:r>
            <a:r>
              <a:rPr sz="1900" dirty="0">
                <a:solidFill>
                  <a:srgbClr val="223658"/>
                </a:solidFill>
                <a:latin typeface="Montserrat Light"/>
                <a:cs typeface="Montserrat Light"/>
              </a:rPr>
              <a:t>	756</a:t>
            </a:r>
            <a:r>
              <a:rPr sz="1900" spc="-240" dirty="0">
                <a:solidFill>
                  <a:srgbClr val="223658"/>
                </a:solidFill>
                <a:latin typeface="Montserrat Light"/>
                <a:cs typeface="Montserrat Light"/>
              </a:rPr>
              <a:t> </a:t>
            </a:r>
            <a:r>
              <a:rPr sz="950" b="1" spc="-50" dirty="0">
                <a:solidFill>
                  <a:srgbClr val="223658"/>
                </a:solidFill>
                <a:latin typeface="Montserrat"/>
                <a:cs typeface="Montserrat"/>
              </a:rPr>
              <a:t>m</a:t>
            </a:r>
            <a:endParaRPr sz="9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(ALOS</a:t>
            </a:r>
            <a:r>
              <a:rPr sz="800" i="1" spc="-5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PALSAR,</a:t>
            </a:r>
            <a:r>
              <a:rPr sz="800" i="1" spc="-5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2014).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145" name="object 145"/>
          <p:cNvSpPr/>
          <p:nvPr/>
        </p:nvSpPr>
        <p:spPr>
          <a:xfrm>
            <a:off x="6314420" y="10477308"/>
            <a:ext cx="149225" cy="0"/>
          </a:xfrm>
          <a:custGeom>
            <a:avLst/>
            <a:gdLst/>
            <a:ahLst/>
            <a:cxnLst/>
            <a:rect l="l" t="t" r="r" b="b"/>
            <a:pathLst>
              <a:path w="149225">
                <a:moveTo>
                  <a:pt x="0" y="0"/>
                </a:moveTo>
                <a:lnTo>
                  <a:pt x="148664" y="0"/>
                </a:lnTo>
              </a:path>
            </a:pathLst>
          </a:custGeom>
          <a:ln w="20263">
            <a:solidFill>
              <a:srgbClr val="EC745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46" name="object 146"/>
          <p:cNvGrpSpPr/>
          <p:nvPr/>
        </p:nvGrpSpPr>
        <p:grpSpPr>
          <a:xfrm>
            <a:off x="422972" y="9903669"/>
            <a:ext cx="505459" cy="505459"/>
            <a:chOff x="422972" y="9903669"/>
            <a:chExt cx="505459" cy="505459"/>
          </a:xfrm>
        </p:grpSpPr>
        <p:sp>
          <p:nvSpPr>
            <p:cNvPr id="147" name="object 147"/>
            <p:cNvSpPr/>
            <p:nvPr/>
          </p:nvSpPr>
          <p:spPr>
            <a:xfrm>
              <a:off x="422972" y="9903669"/>
              <a:ext cx="505459" cy="505459"/>
            </a:xfrm>
            <a:custGeom>
              <a:avLst/>
              <a:gdLst/>
              <a:ahLst/>
              <a:cxnLst/>
              <a:rect l="l" t="t" r="r" b="b"/>
              <a:pathLst>
                <a:path w="505459" h="505459">
                  <a:moveTo>
                    <a:pt x="252698" y="0"/>
                  </a:moveTo>
                  <a:lnTo>
                    <a:pt x="207276" y="4071"/>
                  </a:lnTo>
                  <a:lnTo>
                    <a:pt x="164525" y="15810"/>
                  </a:lnTo>
                  <a:lnTo>
                    <a:pt x="125158" y="34501"/>
                  </a:lnTo>
                  <a:lnTo>
                    <a:pt x="89890" y="59433"/>
                  </a:lnTo>
                  <a:lnTo>
                    <a:pt x="59433" y="89890"/>
                  </a:lnTo>
                  <a:lnTo>
                    <a:pt x="34501" y="125158"/>
                  </a:lnTo>
                  <a:lnTo>
                    <a:pt x="15810" y="164525"/>
                  </a:lnTo>
                  <a:lnTo>
                    <a:pt x="4071" y="207276"/>
                  </a:lnTo>
                  <a:lnTo>
                    <a:pt x="0" y="252698"/>
                  </a:lnTo>
                  <a:lnTo>
                    <a:pt x="4071" y="298119"/>
                  </a:lnTo>
                  <a:lnTo>
                    <a:pt x="15810" y="340870"/>
                  </a:lnTo>
                  <a:lnTo>
                    <a:pt x="34501" y="380237"/>
                  </a:lnTo>
                  <a:lnTo>
                    <a:pt x="59433" y="415506"/>
                  </a:lnTo>
                  <a:lnTo>
                    <a:pt x="89890" y="445963"/>
                  </a:lnTo>
                  <a:lnTo>
                    <a:pt x="125158" y="470894"/>
                  </a:lnTo>
                  <a:lnTo>
                    <a:pt x="164525" y="489586"/>
                  </a:lnTo>
                  <a:lnTo>
                    <a:pt x="207276" y="501324"/>
                  </a:lnTo>
                  <a:lnTo>
                    <a:pt x="252698" y="505396"/>
                  </a:lnTo>
                  <a:lnTo>
                    <a:pt x="298122" y="501324"/>
                  </a:lnTo>
                  <a:lnTo>
                    <a:pt x="340874" y="489586"/>
                  </a:lnTo>
                  <a:lnTo>
                    <a:pt x="380241" y="470894"/>
                  </a:lnTo>
                  <a:lnTo>
                    <a:pt x="415510" y="445963"/>
                  </a:lnTo>
                  <a:lnTo>
                    <a:pt x="445966" y="415506"/>
                  </a:lnTo>
                  <a:lnTo>
                    <a:pt x="470896" y="380237"/>
                  </a:lnTo>
                  <a:lnTo>
                    <a:pt x="489587" y="340870"/>
                  </a:lnTo>
                  <a:lnTo>
                    <a:pt x="501325" y="298119"/>
                  </a:lnTo>
                  <a:lnTo>
                    <a:pt x="505396" y="252698"/>
                  </a:lnTo>
                  <a:lnTo>
                    <a:pt x="501325" y="207276"/>
                  </a:lnTo>
                  <a:lnTo>
                    <a:pt x="489587" y="164525"/>
                  </a:lnTo>
                  <a:lnTo>
                    <a:pt x="470896" y="125158"/>
                  </a:lnTo>
                  <a:lnTo>
                    <a:pt x="445966" y="89890"/>
                  </a:lnTo>
                  <a:lnTo>
                    <a:pt x="415510" y="59433"/>
                  </a:lnTo>
                  <a:lnTo>
                    <a:pt x="380241" y="34501"/>
                  </a:lnTo>
                  <a:lnTo>
                    <a:pt x="340874" y="15810"/>
                  </a:lnTo>
                  <a:lnTo>
                    <a:pt x="298122" y="4071"/>
                  </a:lnTo>
                  <a:lnTo>
                    <a:pt x="25269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581318" y="9965880"/>
              <a:ext cx="181610" cy="381000"/>
            </a:xfrm>
            <a:custGeom>
              <a:avLst/>
              <a:gdLst/>
              <a:ahLst/>
              <a:cxnLst/>
              <a:rect l="l" t="t" r="r" b="b"/>
              <a:pathLst>
                <a:path w="181609" h="381000">
                  <a:moveTo>
                    <a:pt x="90730" y="0"/>
                  </a:moveTo>
                  <a:lnTo>
                    <a:pt x="75299" y="3115"/>
                  </a:lnTo>
                  <a:lnTo>
                    <a:pt x="62697" y="11612"/>
                  </a:lnTo>
                  <a:lnTo>
                    <a:pt x="54200" y="24214"/>
                  </a:lnTo>
                  <a:lnTo>
                    <a:pt x="51084" y="39645"/>
                  </a:lnTo>
                  <a:lnTo>
                    <a:pt x="51084" y="208715"/>
                  </a:lnTo>
                  <a:lnTo>
                    <a:pt x="30356" y="222618"/>
                  </a:lnTo>
                  <a:lnTo>
                    <a:pt x="14212" y="241543"/>
                  </a:lnTo>
                  <a:lnTo>
                    <a:pt x="3733" y="264433"/>
                  </a:lnTo>
                  <a:lnTo>
                    <a:pt x="0" y="290236"/>
                  </a:lnTo>
                  <a:lnTo>
                    <a:pt x="7129" y="325560"/>
                  </a:lnTo>
                  <a:lnTo>
                    <a:pt x="26573" y="354402"/>
                  </a:lnTo>
                  <a:lnTo>
                    <a:pt x="55412" y="373847"/>
                  </a:lnTo>
                  <a:lnTo>
                    <a:pt x="90730" y="380977"/>
                  </a:lnTo>
                  <a:lnTo>
                    <a:pt x="126054" y="373847"/>
                  </a:lnTo>
                  <a:lnTo>
                    <a:pt x="154896" y="354402"/>
                  </a:lnTo>
                  <a:lnTo>
                    <a:pt x="174341" y="325560"/>
                  </a:lnTo>
                  <a:lnTo>
                    <a:pt x="181471" y="290236"/>
                  </a:lnTo>
                  <a:lnTo>
                    <a:pt x="177738" y="264433"/>
                  </a:lnTo>
                  <a:lnTo>
                    <a:pt x="167258" y="241543"/>
                  </a:lnTo>
                  <a:lnTo>
                    <a:pt x="151114" y="222618"/>
                  </a:lnTo>
                  <a:lnTo>
                    <a:pt x="130386" y="208715"/>
                  </a:lnTo>
                  <a:lnTo>
                    <a:pt x="130386" y="39645"/>
                  </a:lnTo>
                  <a:lnTo>
                    <a:pt x="127270" y="24214"/>
                  </a:lnTo>
                  <a:lnTo>
                    <a:pt x="118773" y="11612"/>
                  </a:lnTo>
                  <a:lnTo>
                    <a:pt x="106168" y="3115"/>
                  </a:lnTo>
                  <a:lnTo>
                    <a:pt x="90730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9" name="object 149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618460" y="10007141"/>
              <a:ext cx="128270" cy="302604"/>
            </a:xfrm>
            <a:prstGeom prst="rect">
              <a:avLst/>
            </a:prstGeom>
          </p:spPr>
        </p:pic>
      </p:grpSp>
      <p:sp>
        <p:nvSpPr>
          <p:cNvPr id="150" name="object 150"/>
          <p:cNvSpPr/>
          <p:nvPr/>
        </p:nvSpPr>
        <p:spPr>
          <a:xfrm>
            <a:off x="1398599" y="10487090"/>
            <a:ext cx="149225" cy="0"/>
          </a:xfrm>
          <a:custGeom>
            <a:avLst/>
            <a:gdLst/>
            <a:ahLst/>
            <a:cxnLst/>
            <a:rect l="l" t="t" r="r" b="b"/>
            <a:pathLst>
              <a:path w="149225">
                <a:moveTo>
                  <a:pt x="0" y="0"/>
                </a:moveTo>
                <a:lnTo>
                  <a:pt x="148664" y="0"/>
                </a:lnTo>
              </a:path>
            </a:pathLst>
          </a:custGeom>
          <a:ln w="20263">
            <a:solidFill>
              <a:srgbClr val="EC745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 txBox="1"/>
          <p:nvPr/>
        </p:nvSpPr>
        <p:spPr>
          <a:xfrm>
            <a:off x="1032432" y="9925337"/>
            <a:ext cx="1461770" cy="8324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2099"/>
              </a:lnSpc>
              <a:spcBef>
                <a:spcPts val="95"/>
              </a:spcBef>
            </a:pPr>
            <a:r>
              <a:rPr sz="1250" b="1" spc="90" dirty="0">
                <a:solidFill>
                  <a:srgbClr val="025051"/>
                </a:solidFill>
                <a:latin typeface="Montserrat"/>
                <a:cs typeface="Montserrat"/>
              </a:rPr>
              <a:t>TEMPERATURA </a:t>
            </a: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MEDIA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ts val="2280"/>
              </a:lnSpc>
              <a:spcBef>
                <a:spcPts val="55"/>
              </a:spcBef>
              <a:tabLst>
                <a:tab pos="557530" algn="l"/>
              </a:tabLst>
            </a:pPr>
            <a:r>
              <a:rPr sz="1900" spc="-25" dirty="0">
                <a:solidFill>
                  <a:srgbClr val="223658"/>
                </a:solidFill>
                <a:latin typeface="Montserrat Light"/>
                <a:cs typeface="Montserrat Light"/>
              </a:rPr>
              <a:t>24</a:t>
            </a:r>
            <a:r>
              <a:rPr sz="1900" dirty="0">
                <a:solidFill>
                  <a:srgbClr val="223658"/>
                </a:solidFill>
                <a:latin typeface="Montserrat Light"/>
                <a:cs typeface="Montserrat Light"/>
              </a:rPr>
              <a:t>	26</a:t>
            </a:r>
            <a:r>
              <a:rPr sz="1900" spc="15" dirty="0">
                <a:solidFill>
                  <a:srgbClr val="223658"/>
                </a:solidFill>
                <a:latin typeface="Montserrat Light"/>
                <a:cs typeface="Montserrat Light"/>
              </a:rPr>
              <a:t> </a:t>
            </a:r>
            <a:r>
              <a:rPr sz="950" b="1" spc="-25" dirty="0">
                <a:solidFill>
                  <a:srgbClr val="223658"/>
                </a:solidFill>
                <a:latin typeface="Montserrat"/>
                <a:cs typeface="Montserrat"/>
              </a:rPr>
              <a:t>ºC</a:t>
            </a:r>
            <a:endParaRPr sz="950">
              <a:latin typeface="Montserrat"/>
              <a:cs typeface="Montserrat"/>
            </a:endParaRPr>
          </a:p>
          <a:p>
            <a:pPr marL="48260">
              <a:lnSpc>
                <a:spcPct val="100000"/>
              </a:lnSpc>
            </a:pP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(DANE,</a:t>
            </a:r>
            <a:r>
              <a:rPr sz="800" i="1" spc="5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2015A).</a:t>
            </a:r>
            <a:endParaRPr sz="800">
              <a:latin typeface="Montserrat Light"/>
              <a:cs typeface="Montserrat Light"/>
            </a:endParaRPr>
          </a:p>
        </p:txBody>
      </p:sp>
      <p:grpSp>
        <p:nvGrpSpPr>
          <p:cNvPr id="152" name="object 152"/>
          <p:cNvGrpSpPr/>
          <p:nvPr/>
        </p:nvGrpSpPr>
        <p:grpSpPr>
          <a:xfrm>
            <a:off x="2575960" y="9903669"/>
            <a:ext cx="505459" cy="505459"/>
            <a:chOff x="2575960" y="9903669"/>
            <a:chExt cx="505459" cy="505459"/>
          </a:xfrm>
        </p:grpSpPr>
        <p:sp>
          <p:nvSpPr>
            <p:cNvPr id="153" name="object 153"/>
            <p:cNvSpPr/>
            <p:nvPr/>
          </p:nvSpPr>
          <p:spPr>
            <a:xfrm>
              <a:off x="2575960" y="9903669"/>
              <a:ext cx="505459" cy="505459"/>
            </a:xfrm>
            <a:custGeom>
              <a:avLst/>
              <a:gdLst/>
              <a:ahLst/>
              <a:cxnLst/>
              <a:rect l="l" t="t" r="r" b="b"/>
              <a:pathLst>
                <a:path w="505460" h="505459">
                  <a:moveTo>
                    <a:pt x="252698" y="0"/>
                  </a:moveTo>
                  <a:lnTo>
                    <a:pt x="207276" y="4071"/>
                  </a:lnTo>
                  <a:lnTo>
                    <a:pt x="164525" y="15810"/>
                  </a:lnTo>
                  <a:lnTo>
                    <a:pt x="125158" y="34501"/>
                  </a:lnTo>
                  <a:lnTo>
                    <a:pt x="89890" y="59433"/>
                  </a:lnTo>
                  <a:lnTo>
                    <a:pt x="59433" y="89890"/>
                  </a:lnTo>
                  <a:lnTo>
                    <a:pt x="34501" y="125158"/>
                  </a:lnTo>
                  <a:lnTo>
                    <a:pt x="15810" y="164525"/>
                  </a:lnTo>
                  <a:lnTo>
                    <a:pt x="4071" y="207276"/>
                  </a:lnTo>
                  <a:lnTo>
                    <a:pt x="0" y="252698"/>
                  </a:lnTo>
                  <a:lnTo>
                    <a:pt x="4071" y="298119"/>
                  </a:lnTo>
                  <a:lnTo>
                    <a:pt x="15810" y="340870"/>
                  </a:lnTo>
                  <a:lnTo>
                    <a:pt x="34501" y="380237"/>
                  </a:lnTo>
                  <a:lnTo>
                    <a:pt x="59433" y="415506"/>
                  </a:lnTo>
                  <a:lnTo>
                    <a:pt x="89890" y="445963"/>
                  </a:lnTo>
                  <a:lnTo>
                    <a:pt x="125158" y="470894"/>
                  </a:lnTo>
                  <a:lnTo>
                    <a:pt x="164525" y="489586"/>
                  </a:lnTo>
                  <a:lnTo>
                    <a:pt x="207276" y="501324"/>
                  </a:lnTo>
                  <a:lnTo>
                    <a:pt x="252698" y="505396"/>
                  </a:lnTo>
                  <a:lnTo>
                    <a:pt x="298122" y="501324"/>
                  </a:lnTo>
                  <a:lnTo>
                    <a:pt x="340874" y="489586"/>
                  </a:lnTo>
                  <a:lnTo>
                    <a:pt x="380241" y="470894"/>
                  </a:lnTo>
                  <a:lnTo>
                    <a:pt x="415510" y="445963"/>
                  </a:lnTo>
                  <a:lnTo>
                    <a:pt x="445966" y="415506"/>
                  </a:lnTo>
                  <a:lnTo>
                    <a:pt x="470896" y="380237"/>
                  </a:lnTo>
                  <a:lnTo>
                    <a:pt x="489587" y="340870"/>
                  </a:lnTo>
                  <a:lnTo>
                    <a:pt x="501325" y="298119"/>
                  </a:lnTo>
                  <a:lnTo>
                    <a:pt x="505396" y="252698"/>
                  </a:lnTo>
                  <a:lnTo>
                    <a:pt x="501325" y="207276"/>
                  </a:lnTo>
                  <a:lnTo>
                    <a:pt x="489587" y="164525"/>
                  </a:lnTo>
                  <a:lnTo>
                    <a:pt x="470896" y="125158"/>
                  </a:lnTo>
                  <a:lnTo>
                    <a:pt x="445966" y="89890"/>
                  </a:lnTo>
                  <a:lnTo>
                    <a:pt x="415510" y="59433"/>
                  </a:lnTo>
                  <a:lnTo>
                    <a:pt x="380241" y="34501"/>
                  </a:lnTo>
                  <a:lnTo>
                    <a:pt x="340874" y="15810"/>
                  </a:lnTo>
                  <a:lnTo>
                    <a:pt x="298122" y="4071"/>
                  </a:lnTo>
                  <a:lnTo>
                    <a:pt x="25269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4" name="object 154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2668522" y="10017867"/>
              <a:ext cx="323765" cy="210821"/>
            </a:xfrm>
            <a:prstGeom prst="rect">
              <a:avLst/>
            </a:prstGeom>
          </p:spPr>
        </p:pic>
        <p:sp>
          <p:nvSpPr>
            <p:cNvPr id="155" name="object 155"/>
            <p:cNvSpPr/>
            <p:nvPr/>
          </p:nvSpPr>
          <p:spPr>
            <a:xfrm>
              <a:off x="2920296" y="10265021"/>
              <a:ext cx="15875" cy="15875"/>
            </a:xfrm>
            <a:custGeom>
              <a:avLst/>
              <a:gdLst/>
              <a:ahLst/>
              <a:cxnLst/>
              <a:rect l="l" t="t" r="r" b="b"/>
              <a:pathLst>
                <a:path w="15875" h="15875">
                  <a:moveTo>
                    <a:pt x="0" y="15521"/>
                  </a:moveTo>
                  <a:lnTo>
                    <a:pt x="15521" y="0"/>
                  </a:lnTo>
                </a:path>
              </a:pathLst>
            </a:custGeom>
            <a:ln w="24620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2778886" y="10265021"/>
              <a:ext cx="15875" cy="15875"/>
            </a:xfrm>
            <a:custGeom>
              <a:avLst/>
              <a:gdLst/>
              <a:ahLst/>
              <a:cxnLst/>
              <a:rect l="l" t="t" r="r" b="b"/>
              <a:pathLst>
                <a:path w="15875" h="15875">
                  <a:moveTo>
                    <a:pt x="0" y="15521"/>
                  </a:moveTo>
                  <a:lnTo>
                    <a:pt x="15521" y="0"/>
                  </a:lnTo>
                </a:path>
              </a:pathLst>
            </a:custGeom>
            <a:ln w="24620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2850246" y="10264559"/>
              <a:ext cx="15875" cy="15875"/>
            </a:xfrm>
            <a:custGeom>
              <a:avLst/>
              <a:gdLst/>
              <a:ahLst/>
              <a:cxnLst/>
              <a:rect l="l" t="t" r="r" b="b"/>
              <a:pathLst>
                <a:path w="15875" h="15875">
                  <a:moveTo>
                    <a:pt x="0" y="15521"/>
                  </a:moveTo>
                  <a:lnTo>
                    <a:pt x="15521" y="0"/>
                  </a:lnTo>
                </a:path>
              </a:pathLst>
            </a:custGeom>
            <a:ln w="24620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8" name="object 158"/>
          <p:cNvSpPr txBox="1"/>
          <p:nvPr/>
        </p:nvSpPr>
        <p:spPr>
          <a:xfrm>
            <a:off x="3161316" y="9926147"/>
            <a:ext cx="1859280" cy="82676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3020" marR="311150">
              <a:lnSpc>
                <a:spcPct val="102099"/>
              </a:lnSpc>
              <a:spcBef>
                <a:spcPts val="95"/>
              </a:spcBef>
            </a:pPr>
            <a:r>
              <a:rPr sz="1250" b="1" spc="90" dirty="0">
                <a:solidFill>
                  <a:srgbClr val="025051"/>
                </a:solidFill>
                <a:latin typeface="Montserrat"/>
                <a:cs typeface="Montserrat"/>
              </a:rPr>
              <a:t>PRECIPITACIÓN </a:t>
            </a:r>
            <a:r>
              <a:rPr sz="1250" b="1" spc="85" dirty="0">
                <a:solidFill>
                  <a:srgbClr val="025051"/>
                </a:solidFill>
                <a:latin typeface="Montserrat"/>
                <a:cs typeface="Montserrat"/>
              </a:rPr>
              <a:t>MEDIA</a:t>
            </a:r>
            <a:r>
              <a:rPr sz="1250" b="1" spc="204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ANUAL</a:t>
            </a:r>
            <a:endParaRPr sz="1250">
              <a:latin typeface="Montserrat"/>
              <a:cs typeface="Montserrat"/>
            </a:endParaRPr>
          </a:p>
          <a:p>
            <a:pPr marL="33020">
              <a:lnSpc>
                <a:spcPct val="100000"/>
              </a:lnSpc>
              <a:spcBef>
                <a:spcPts val="10"/>
              </a:spcBef>
              <a:tabLst>
                <a:tab pos="907415" algn="l"/>
              </a:tabLst>
            </a:pPr>
            <a:r>
              <a:rPr sz="1900" spc="-20" dirty="0">
                <a:solidFill>
                  <a:srgbClr val="223658"/>
                </a:solidFill>
                <a:latin typeface="Montserrat Light"/>
                <a:cs typeface="Montserrat Light"/>
              </a:rPr>
              <a:t>3000</a:t>
            </a:r>
            <a:r>
              <a:rPr sz="1900" dirty="0">
                <a:solidFill>
                  <a:srgbClr val="223658"/>
                </a:solidFill>
                <a:latin typeface="Montserrat Light"/>
                <a:cs typeface="Montserrat Light"/>
              </a:rPr>
              <a:t>	4000</a:t>
            </a:r>
            <a:r>
              <a:rPr sz="1900" spc="-170" dirty="0">
                <a:solidFill>
                  <a:srgbClr val="223658"/>
                </a:solidFill>
                <a:latin typeface="Montserrat Light"/>
                <a:cs typeface="Montserrat Light"/>
              </a:rPr>
              <a:t> </a:t>
            </a:r>
            <a:r>
              <a:rPr sz="950" b="1" spc="-25" dirty="0">
                <a:solidFill>
                  <a:srgbClr val="223658"/>
                </a:solidFill>
                <a:latin typeface="Montserrat"/>
                <a:cs typeface="Montserrat"/>
              </a:rPr>
              <a:t>mm</a:t>
            </a:r>
            <a:endParaRPr sz="9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</a:pP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(DANE,</a:t>
            </a:r>
            <a:r>
              <a:rPr sz="800" i="1" spc="5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2015B).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159" name="object 159"/>
          <p:cNvSpPr/>
          <p:nvPr/>
        </p:nvSpPr>
        <p:spPr>
          <a:xfrm>
            <a:off x="3871312" y="10488014"/>
            <a:ext cx="149225" cy="0"/>
          </a:xfrm>
          <a:custGeom>
            <a:avLst/>
            <a:gdLst/>
            <a:ahLst/>
            <a:cxnLst/>
            <a:rect l="l" t="t" r="r" b="b"/>
            <a:pathLst>
              <a:path w="149225">
                <a:moveTo>
                  <a:pt x="0" y="0"/>
                </a:moveTo>
                <a:lnTo>
                  <a:pt x="148664" y="0"/>
                </a:lnTo>
              </a:path>
            </a:pathLst>
          </a:custGeom>
          <a:ln w="20263">
            <a:solidFill>
              <a:srgbClr val="EC745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 txBox="1"/>
          <p:nvPr/>
        </p:nvSpPr>
        <p:spPr>
          <a:xfrm>
            <a:off x="10465327" y="12688528"/>
            <a:ext cx="1280160" cy="7607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800" spc="-3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amenaza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remoción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 en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masa llega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hasta:</a:t>
            </a:r>
            <a:endParaRPr sz="800">
              <a:latin typeface="Montserrat"/>
              <a:cs typeface="Montserrat"/>
            </a:endParaRPr>
          </a:p>
          <a:p>
            <a:pPr marL="525145">
              <a:lnSpc>
                <a:spcPct val="100000"/>
              </a:lnSpc>
              <a:spcBef>
                <a:spcPts val="75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92,14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525145">
              <a:lnSpc>
                <a:spcPct val="100000"/>
              </a:lnSpc>
              <a:spcBef>
                <a:spcPts val="55"/>
              </a:spcBef>
            </a:pPr>
            <a:r>
              <a:rPr sz="950" spc="-20" dirty="0">
                <a:solidFill>
                  <a:srgbClr val="025051"/>
                </a:solidFill>
                <a:latin typeface="Montserrat"/>
                <a:cs typeface="Montserrat"/>
              </a:rPr>
              <a:t>Alta</a:t>
            </a:r>
            <a:endParaRPr sz="950">
              <a:latin typeface="Montserrat"/>
              <a:cs typeface="Montserrat"/>
            </a:endParaRPr>
          </a:p>
        </p:txBody>
      </p:sp>
      <p:grpSp>
        <p:nvGrpSpPr>
          <p:cNvPr id="161" name="object 161"/>
          <p:cNvGrpSpPr/>
          <p:nvPr/>
        </p:nvGrpSpPr>
        <p:grpSpPr>
          <a:xfrm>
            <a:off x="12136200" y="11930813"/>
            <a:ext cx="1738630" cy="2507615"/>
            <a:chOff x="12136200" y="11930813"/>
            <a:chExt cx="1738630" cy="2507615"/>
          </a:xfrm>
        </p:grpSpPr>
        <p:sp>
          <p:nvSpPr>
            <p:cNvPr id="162" name="object 162"/>
            <p:cNvSpPr/>
            <p:nvPr/>
          </p:nvSpPr>
          <p:spPr>
            <a:xfrm>
              <a:off x="12156935" y="12720432"/>
              <a:ext cx="1717675" cy="1717675"/>
            </a:xfrm>
            <a:custGeom>
              <a:avLst/>
              <a:gdLst/>
              <a:ahLst/>
              <a:cxnLst/>
              <a:rect l="l" t="t" r="r" b="b"/>
              <a:pathLst>
                <a:path w="1717675" h="1717675">
                  <a:moveTo>
                    <a:pt x="858683" y="0"/>
                  </a:moveTo>
                  <a:lnTo>
                    <a:pt x="92635" y="0"/>
                  </a:lnTo>
                  <a:lnTo>
                    <a:pt x="56575" y="7280"/>
                  </a:lnTo>
                  <a:lnTo>
                    <a:pt x="27130" y="27135"/>
                  </a:lnTo>
                  <a:lnTo>
                    <a:pt x="7279" y="56584"/>
                  </a:lnTo>
                  <a:lnTo>
                    <a:pt x="0" y="92645"/>
                  </a:lnTo>
                  <a:lnTo>
                    <a:pt x="0" y="858693"/>
                  </a:lnTo>
                  <a:lnTo>
                    <a:pt x="1359" y="907420"/>
                  </a:lnTo>
                  <a:lnTo>
                    <a:pt x="5388" y="955434"/>
                  </a:lnTo>
                  <a:lnTo>
                    <a:pt x="12016" y="1002662"/>
                  </a:lnTo>
                  <a:lnTo>
                    <a:pt x="21168" y="1049032"/>
                  </a:lnTo>
                  <a:lnTo>
                    <a:pt x="32774" y="1094472"/>
                  </a:lnTo>
                  <a:lnTo>
                    <a:pt x="46760" y="1138908"/>
                  </a:lnTo>
                  <a:lnTo>
                    <a:pt x="63053" y="1182269"/>
                  </a:lnTo>
                  <a:lnTo>
                    <a:pt x="81582" y="1224482"/>
                  </a:lnTo>
                  <a:lnTo>
                    <a:pt x="102274" y="1265474"/>
                  </a:lnTo>
                  <a:lnTo>
                    <a:pt x="125056" y="1305173"/>
                  </a:lnTo>
                  <a:lnTo>
                    <a:pt x="149856" y="1343507"/>
                  </a:lnTo>
                  <a:lnTo>
                    <a:pt x="176602" y="1380403"/>
                  </a:lnTo>
                  <a:lnTo>
                    <a:pt x="205220" y="1415788"/>
                  </a:lnTo>
                  <a:lnTo>
                    <a:pt x="235639" y="1449590"/>
                  </a:lnTo>
                  <a:lnTo>
                    <a:pt x="267786" y="1481737"/>
                  </a:lnTo>
                  <a:lnTo>
                    <a:pt x="301588" y="1512156"/>
                  </a:lnTo>
                  <a:lnTo>
                    <a:pt x="336973" y="1540774"/>
                  </a:lnTo>
                  <a:lnTo>
                    <a:pt x="373869" y="1567520"/>
                  </a:lnTo>
                  <a:lnTo>
                    <a:pt x="412203" y="1592320"/>
                  </a:lnTo>
                  <a:lnTo>
                    <a:pt x="451902" y="1615102"/>
                  </a:lnTo>
                  <a:lnTo>
                    <a:pt x="492894" y="1635794"/>
                  </a:lnTo>
                  <a:lnTo>
                    <a:pt x="535107" y="1654323"/>
                  </a:lnTo>
                  <a:lnTo>
                    <a:pt x="578468" y="1670616"/>
                  </a:lnTo>
                  <a:lnTo>
                    <a:pt x="622904" y="1684602"/>
                  </a:lnTo>
                  <a:lnTo>
                    <a:pt x="668344" y="1696208"/>
                  </a:lnTo>
                  <a:lnTo>
                    <a:pt x="714714" y="1705360"/>
                  </a:lnTo>
                  <a:lnTo>
                    <a:pt x="761942" y="1711988"/>
                  </a:lnTo>
                  <a:lnTo>
                    <a:pt x="809956" y="1716017"/>
                  </a:lnTo>
                  <a:lnTo>
                    <a:pt x="858683" y="1717376"/>
                  </a:lnTo>
                  <a:lnTo>
                    <a:pt x="907410" y="1716017"/>
                  </a:lnTo>
                  <a:lnTo>
                    <a:pt x="955424" y="1711988"/>
                  </a:lnTo>
                  <a:lnTo>
                    <a:pt x="1002652" y="1705360"/>
                  </a:lnTo>
                  <a:lnTo>
                    <a:pt x="1049022" y="1696208"/>
                  </a:lnTo>
                  <a:lnTo>
                    <a:pt x="1094462" y="1684602"/>
                  </a:lnTo>
                  <a:lnTo>
                    <a:pt x="1138898" y="1670616"/>
                  </a:lnTo>
                  <a:lnTo>
                    <a:pt x="1182259" y="1654323"/>
                  </a:lnTo>
                  <a:lnTo>
                    <a:pt x="1224472" y="1635794"/>
                  </a:lnTo>
                  <a:lnTo>
                    <a:pt x="1265464" y="1615102"/>
                  </a:lnTo>
                  <a:lnTo>
                    <a:pt x="1305163" y="1592320"/>
                  </a:lnTo>
                  <a:lnTo>
                    <a:pt x="1343497" y="1567520"/>
                  </a:lnTo>
                  <a:lnTo>
                    <a:pt x="1380393" y="1540774"/>
                  </a:lnTo>
                  <a:lnTo>
                    <a:pt x="1415778" y="1512156"/>
                  </a:lnTo>
                  <a:lnTo>
                    <a:pt x="1449580" y="1481737"/>
                  </a:lnTo>
                  <a:lnTo>
                    <a:pt x="1481727" y="1449590"/>
                  </a:lnTo>
                  <a:lnTo>
                    <a:pt x="1512146" y="1415788"/>
                  </a:lnTo>
                  <a:lnTo>
                    <a:pt x="1540764" y="1380403"/>
                  </a:lnTo>
                  <a:lnTo>
                    <a:pt x="1567510" y="1343507"/>
                  </a:lnTo>
                  <a:lnTo>
                    <a:pt x="1592310" y="1305173"/>
                  </a:lnTo>
                  <a:lnTo>
                    <a:pt x="1615092" y="1265474"/>
                  </a:lnTo>
                  <a:lnTo>
                    <a:pt x="1635784" y="1224482"/>
                  </a:lnTo>
                  <a:lnTo>
                    <a:pt x="1654313" y="1182269"/>
                  </a:lnTo>
                  <a:lnTo>
                    <a:pt x="1670606" y="1138908"/>
                  </a:lnTo>
                  <a:lnTo>
                    <a:pt x="1684592" y="1094472"/>
                  </a:lnTo>
                  <a:lnTo>
                    <a:pt x="1696198" y="1049032"/>
                  </a:lnTo>
                  <a:lnTo>
                    <a:pt x="1705350" y="1002662"/>
                  </a:lnTo>
                  <a:lnTo>
                    <a:pt x="1711977" y="955434"/>
                  </a:lnTo>
                  <a:lnTo>
                    <a:pt x="1716007" y="907420"/>
                  </a:lnTo>
                  <a:lnTo>
                    <a:pt x="1717366" y="858693"/>
                  </a:lnTo>
                  <a:lnTo>
                    <a:pt x="1716007" y="809966"/>
                  </a:lnTo>
                  <a:lnTo>
                    <a:pt x="1711977" y="761952"/>
                  </a:lnTo>
                  <a:lnTo>
                    <a:pt x="1705350" y="714724"/>
                  </a:lnTo>
                  <a:lnTo>
                    <a:pt x="1696198" y="668353"/>
                  </a:lnTo>
                  <a:lnTo>
                    <a:pt x="1684592" y="622914"/>
                  </a:lnTo>
                  <a:lnTo>
                    <a:pt x="1670606" y="578477"/>
                  </a:lnTo>
                  <a:lnTo>
                    <a:pt x="1654313" y="535116"/>
                  </a:lnTo>
                  <a:lnTo>
                    <a:pt x="1635784" y="492902"/>
                  </a:lnTo>
                  <a:lnTo>
                    <a:pt x="1615092" y="451910"/>
                  </a:lnTo>
                  <a:lnTo>
                    <a:pt x="1592310" y="412210"/>
                  </a:lnTo>
                  <a:lnTo>
                    <a:pt x="1567510" y="373876"/>
                  </a:lnTo>
                  <a:lnTo>
                    <a:pt x="1540764" y="336980"/>
                  </a:lnTo>
                  <a:lnTo>
                    <a:pt x="1512146" y="301594"/>
                  </a:lnTo>
                  <a:lnTo>
                    <a:pt x="1481727" y="267791"/>
                  </a:lnTo>
                  <a:lnTo>
                    <a:pt x="1449580" y="235644"/>
                  </a:lnTo>
                  <a:lnTo>
                    <a:pt x="1415778" y="205224"/>
                  </a:lnTo>
                  <a:lnTo>
                    <a:pt x="1380393" y="176605"/>
                  </a:lnTo>
                  <a:lnTo>
                    <a:pt x="1343497" y="149859"/>
                  </a:lnTo>
                  <a:lnTo>
                    <a:pt x="1305163" y="125059"/>
                  </a:lnTo>
                  <a:lnTo>
                    <a:pt x="1265464" y="102276"/>
                  </a:lnTo>
                  <a:lnTo>
                    <a:pt x="1224472" y="81584"/>
                  </a:lnTo>
                  <a:lnTo>
                    <a:pt x="1182259" y="63055"/>
                  </a:lnTo>
                  <a:lnTo>
                    <a:pt x="1138898" y="46761"/>
                  </a:lnTo>
                  <a:lnTo>
                    <a:pt x="1094462" y="32775"/>
                  </a:lnTo>
                  <a:lnTo>
                    <a:pt x="1049022" y="21169"/>
                  </a:lnTo>
                  <a:lnTo>
                    <a:pt x="1002652" y="12016"/>
                  </a:lnTo>
                  <a:lnTo>
                    <a:pt x="955424" y="5388"/>
                  </a:lnTo>
                  <a:lnTo>
                    <a:pt x="907410" y="1359"/>
                  </a:lnTo>
                  <a:lnTo>
                    <a:pt x="85868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163"/>
            <p:cNvSpPr/>
            <p:nvPr/>
          </p:nvSpPr>
          <p:spPr>
            <a:xfrm>
              <a:off x="12156939" y="12787694"/>
              <a:ext cx="1191895" cy="1123950"/>
            </a:xfrm>
            <a:custGeom>
              <a:avLst/>
              <a:gdLst/>
              <a:ahLst/>
              <a:cxnLst/>
              <a:rect l="l" t="t" r="r" b="b"/>
              <a:pathLst>
                <a:path w="1191894" h="1123950">
                  <a:moveTo>
                    <a:pt x="0" y="620044"/>
                  </a:moveTo>
                  <a:lnTo>
                    <a:pt x="64816" y="656130"/>
                  </a:lnTo>
                  <a:lnTo>
                    <a:pt x="153794" y="862687"/>
                  </a:lnTo>
                  <a:lnTo>
                    <a:pt x="200106" y="983925"/>
                  </a:lnTo>
                  <a:lnTo>
                    <a:pt x="226642" y="1076013"/>
                  </a:lnTo>
                  <a:lnTo>
                    <a:pt x="285437" y="1123370"/>
                  </a:lnTo>
                  <a:lnTo>
                    <a:pt x="370250" y="1097351"/>
                  </a:lnTo>
                  <a:lnTo>
                    <a:pt x="471721" y="981838"/>
                  </a:lnTo>
                  <a:lnTo>
                    <a:pt x="552380" y="811704"/>
                  </a:lnTo>
                  <a:lnTo>
                    <a:pt x="669454" y="656130"/>
                  </a:lnTo>
                  <a:lnTo>
                    <a:pt x="786527" y="552582"/>
                  </a:lnTo>
                  <a:lnTo>
                    <a:pt x="814348" y="516964"/>
                  </a:lnTo>
                  <a:lnTo>
                    <a:pt x="829150" y="498263"/>
                  </a:lnTo>
                  <a:lnTo>
                    <a:pt x="835912" y="490333"/>
                  </a:lnTo>
                  <a:lnTo>
                    <a:pt x="839608" y="487029"/>
                  </a:lnTo>
                  <a:lnTo>
                    <a:pt x="853954" y="474668"/>
                  </a:lnTo>
                  <a:lnTo>
                    <a:pt x="880547" y="451426"/>
                  </a:lnTo>
                  <a:lnTo>
                    <a:pt x="906184" y="428943"/>
                  </a:lnTo>
                  <a:lnTo>
                    <a:pt x="917663" y="418862"/>
                  </a:lnTo>
                  <a:lnTo>
                    <a:pt x="993429" y="333532"/>
                  </a:lnTo>
                  <a:lnTo>
                    <a:pt x="1132722" y="147005"/>
                  </a:lnTo>
                  <a:lnTo>
                    <a:pt x="1191843" y="0"/>
                  </a:lnTo>
                </a:path>
              </a:pathLst>
            </a:custGeom>
            <a:ln w="5400">
              <a:solidFill>
                <a:srgbClr val="A3AFC1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164"/>
            <p:cNvSpPr/>
            <p:nvPr/>
          </p:nvSpPr>
          <p:spPr>
            <a:xfrm>
              <a:off x="12450623" y="13039940"/>
              <a:ext cx="1337945" cy="1295400"/>
            </a:xfrm>
            <a:custGeom>
              <a:avLst/>
              <a:gdLst/>
              <a:ahLst/>
              <a:cxnLst/>
              <a:rect l="l" t="t" r="r" b="b"/>
              <a:pathLst>
                <a:path w="1337944" h="1295400">
                  <a:moveTo>
                    <a:pt x="1209128" y="749033"/>
                  </a:moveTo>
                  <a:lnTo>
                    <a:pt x="1161478" y="576999"/>
                  </a:lnTo>
                  <a:lnTo>
                    <a:pt x="1159891" y="571169"/>
                  </a:lnTo>
                  <a:lnTo>
                    <a:pt x="1102715" y="456831"/>
                  </a:lnTo>
                  <a:lnTo>
                    <a:pt x="971423" y="332435"/>
                  </a:lnTo>
                  <a:lnTo>
                    <a:pt x="822134" y="271030"/>
                  </a:lnTo>
                  <a:lnTo>
                    <a:pt x="821080" y="270611"/>
                  </a:lnTo>
                  <a:lnTo>
                    <a:pt x="821080" y="834263"/>
                  </a:lnTo>
                  <a:lnTo>
                    <a:pt x="563257" y="833729"/>
                  </a:lnTo>
                  <a:lnTo>
                    <a:pt x="563791" y="575932"/>
                  </a:lnTo>
                  <a:lnTo>
                    <a:pt x="563270" y="833729"/>
                  </a:lnTo>
                  <a:lnTo>
                    <a:pt x="821080" y="834263"/>
                  </a:lnTo>
                  <a:lnTo>
                    <a:pt x="821080" y="270611"/>
                  </a:lnTo>
                  <a:lnTo>
                    <a:pt x="778192" y="253034"/>
                  </a:lnTo>
                  <a:lnTo>
                    <a:pt x="690854" y="188455"/>
                  </a:lnTo>
                  <a:lnTo>
                    <a:pt x="564324" y="262559"/>
                  </a:lnTo>
                  <a:lnTo>
                    <a:pt x="474865" y="315493"/>
                  </a:lnTo>
                  <a:lnTo>
                    <a:pt x="305981" y="510819"/>
                  </a:lnTo>
                  <a:lnTo>
                    <a:pt x="291680" y="527240"/>
                  </a:lnTo>
                  <a:lnTo>
                    <a:pt x="231343" y="662216"/>
                  </a:lnTo>
                  <a:lnTo>
                    <a:pt x="107988" y="803033"/>
                  </a:lnTo>
                  <a:lnTo>
                    <a:pt x="47637" y="898842"/>
                  </a:lnTo>
                  <a:lnTo>
                    <a:pt x="47117" y="1090993"/>
                  </a:lnTo>
                  <a:lnTo>
                    <a:pt x="47637" y="898842"/>
                  </a:lnTo>
                  <a:lnTo>
                    <a:pt x="36525" y="915784"/>
                  </a:lnTo>
                  <a:lnTo>
                    <a:pt x="17462" y="932192"/>
                  </a:lnTo>
                  <a:lnTo>
                    <a:pt x="9525" y="957072"/>
                  </a:lnTo>
                  <a:lnTo>
                    <a:pt x="0" y="972947"/>
                  </a:lnTo>
                  <a:lnTo>
                    <a:pt x="0" y="991489"/>
                  </a:lnTo>
                  <a:lnTo>
                    <a:pt x="6870" y="1011593"/>
                  </a:lnTo>
                  <a:lnTo>
                    <a:pt x="6870" y="1023239"/>
                  </a:lnTo>
                  <a:lnTo>
                    <a:pt x="14820" y="1045997"/>
                  </a:lnTo>
                  <a:lnTo>
                    <a:pt x="14820" y="1067181"/>
                  </a:lnTo>
                  <a:lnTo>
                    <a:pt x="15875" y="1077760"/>
                  </a:lnTo>
                  <a:lnTo>
                    <a:pt x="18516" y="1090993"/>
                  </a:lnTo>
                  <a:lnTo>
                    <a:pt x="18516" y="1112177"/>
                  </a:lnTo>
                  <a:lnTo>
                    <a:pt x="34404" y="1117460"/>
                  </a:lnTo>
                  <a:lnTo>
                    <a:pt x="47104" y="1113764"/>
                  </a:lnTo>
                  <a:lnTo>
                    <a:pt x="47637" y="1113231"/>
                  </a:lnTo>
                  <a:lnTo>
                    <a:pt x="72517" y="1101585"/>
                  </a:lnTo>
                  <a:lnTo>
                    <a:pt x="82575" y="1090993"/>
                  </a:lnTo>
                  <a:lnTo>
                    <a:pt x="85750" y="1086764"/>
                  </a:lnTo>
                  <a:lnTo>
                    <a:pt x="116459" y="1085710"/>
                  </a:lnTo>
                  <a:lnTo>
                    <a:pt x="125984" y="1090993"/>
                  </a:lnTo>
                  <a:lnTo>
                    <a:pt x="136042" y="1096289"/>
                  </a:lnTo>
                  <a:lnTo>
                    <a:pt x="161455" y="1106868"/>
                  </a:lnTo>
                  <a:lnTo>
                    <a:pt x="177342" y="1117460"/>
                  </a:lnTo>
                  <a:lnTo>
                    <a:pt x="198513" y="1129639"/>
                  </a:lnTo>
                  <a:lnTo>
                    <a:pt x="224980" y="1138643"/>
                  </a:lnTo>
                  <a:lnTo>
                    <a:pt x="236639" y="1148168"/>
                  </a:lnTo>
                  <a:lnTo>
                    <a:pt x="245630" y="1166698"/>
                  </a:lnTo>
                  <a:lnTo>
                    <a:pt x="248272" y="1183627"/>
                  </a:lnTo>
                  <a:lnTo>
                    <a:pt x="248272" y="1212748"/>
                  </a:lnTo>
                  <a:lnTo>
                    <a:pt x="258864" y="1230223"/>
                  </a:lnTo>
                  <a:lnTo>
                    <a:pt x="287985" y="1244511"/>
                  </a:lnTo>
                  <a:lnTo>
                    <a:pt x="310743" y="1244511"/>
                  </a:lnTo>
                  <a:lnTo>
                    <a:pt x="330327" y="1232865"/>
                  </a:lnTo>
                  <a:lnTo>
                    <a:pt x="345160" y="1222273"/>
                  </a:lnTo>
                  <a:lnTo>
                    <a:pt x="359448" y="1215402"/>
                  </a:lnTo>
                  <a:lnTo>
                    <a:pt x="377977" y="1216990"/>
                  </a:lnTo>
                  <a:lnTo>
                    <a:pt x="385914" y="1232865"/>
                  </a:lnTo>
                  <a:lnTo>
                    <a:pt x="385914" y="1260386"/>
                  </a:lnTo>
                  <a:lnTo>
                    <a:pt x="405511" y="1263040"/>
                  </a:lnTo>
                  <a:lnTo>
                    <a:pt x="436206" y="1263561"/>
                  </a:lnTo>
                  <a:lnTo>
                    <a:pt x="507149" y="1273619"/>
                  </a:lnTo>
                  <a:lnTo>
                    <a:pt x="526211" y="1275219"/>
                  </a:lnTo>
                  <a:lnTo>
                    <a:pt x="562737" y="1276273"/>
                  </a:lnTo>
                  <a:lnTo>
                    <a:pt x="612495" y="1277327"/>
                  </a:lnTo>
                  <a:lnTo>
                    <a:pt x="724204" y="1283677"/>
                  </a:lnTo>
                  <a:lnTo>
                    <a:pt x="820547" y="1292148"/>
                  </a:lnTo>
                  <a:lnTo>
                    <a:pt x="821080" y="1092060"/>
                  </a:lnTo>
                  <a:lnTo>
                    <a:pt x="562737" y="1091526"/>
                  </a:lnTo>
                  <a:lnTo>
                    <a:pt x="821080" y="1092047"/>
                  </a:lnTo>
                  <a:lnTo>
                    <a:pt x="820559" y="1292148"/>
                  </a:lnTo>
                  <a:lnTo>
                    <a:pt x="855484" y="1295336"/>
                  </a:lnTo>
                  <a:lnTo>
                    <a:pt x="1079423" y="1065593"/>
                  </a:lnTo>
                  <a:lnTo>
                    <a:pt x="1209128" y="749033"/>
                  </a:lnTo>
                  <a:close/>
                </a:path>
                <a:path w="1337944" h="1295400">
                  <a:moveTo>
                    <a:pt x="1337767" y="372135"/>
                  </a:moveTo>
                  <a:lnTo>
                    <a:pt x="1240358" y="143979"/>
                  </a:lnTo>
                  <a:lnTo>
                    <a:pt x="1138720" y="0"/>
                  </a:lnTo>
                  <a:lnTo>
                    <a:pt x="1064069" y="79400"/>
                  </a:lnTo>
                  <a:lnTo>
                    <a:pt x="1048715" y="106921"/>
                  </a:lnTo>
                  <a:lnTo>
                    <a:pt x="1209128" y="329260"/>
                  </a:lnTo>
                  <a:lnTo>
                    <a:pt x="1254658" y="481711"/>
                  </a:lnTo>
                  <a:lnTo>
                    <a:pt x="1337767" y="405485"/>
                  </a:lnTo>
                  <a:lnTo>
                    <a:pt x="1337767" y="372135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65"/>
            <p:cNvSpPr/>
            <p:nvPr/>
          </p:nvSpPr>
          <p:spPr>
            <a:xfrm>
              <a:off x="13788395" y="13412062"/>
              <a:ext cx="10795" cy="33655"/>
            </a:xfrm>
            <a:custGeom>
              <a:avLst/>
              <a:gdLst/>
              <a:ahLst/>
              <a:cxnLst/>
              <a:rect l="l" t="t" r="r" b="b"/>
              <a:pathLst>
                <a:path w="10794" h="33655">
                  <a:moveTo>
                    <a:pt x="0" y="0"/>
                  </a:moveTo>
                  <a:lnTo>
                    <a:pt x="0" y="33354"/>
                  </a:lnTo>
                  <a:lnTo>
                    <a:pt x="10587" y="238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25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66"/>
            <p:cNvSpPr/>
            <p:nvPr/>
          </p:nvSpPr>
          <p:spPr>
            <a:xfrm>
              <a:off x="12136200" y="11930813"/>
              <a:ext cx="407670" cy="407670"/>
            </a:xfrm>
            <a:custGeom>
              <a:avLst/>
              <a:gdLst/>
              <a:ahLst/>
              <a:cxnLst/>
              <a:rect l="l" t="t" r="r" b="b"/>
              <a:pathLst>
                <a:path w="407670" h="407670">
                  <a:moveTo>
                    <a:pt x="203781" y="0"/>
                  </a:moveTo>
                  <a:lnTo>
                    <a:pt x="157056" y="5382"/>
                  </a:lnTo>
                  <a:lnTo>
                    <a:pt x="114164" y="20712"/>
                  </a:lnTo>
                  <a:lnTo>
                    <a:pt x="76327" y="44768"/>
                  </a:lnTo>
                  <a:lnTo>
                    <a:pt x="44768" y="76327"/>
                  </a:lnTo>
                  <a:lnTo>
                    <a:pt x="20712" y="114164"/>
                  </a:lnTo>
                  <a:lnTo>
                    <a:pt x="5382" y="157056"/>
                  </a:lnTo>
                  <a:lnTo>
                    <a:pt x="0" y="203781"/>
                  </a:lnTo>
                  <a:lnTo>
                    <a:pt x="5382" y="250506"/>
                  </a:lnTo>
                  <a:lnTo>
                    <a:pt x="20712" y="293399"/>
                  </a:lnTo>
                  <a:lnTo>
                    <a:pt x="44768" y="331236"/>
                  </a:lnTo>
                  <a:lnTo>
                    <a:pt x="76327" y="362794"/>
                  </a:lnTo>
                  <a:lnTo>
                    <a:pt x="114164" y="386850"/>
                  </a:lnTo>
                  <a:lnTo>
                    <a:pt x="157056" y="402181"/>
                  </a:lnTo>
                  <a:lnTo>
                    <a:pt x="203781" y="407563"/>
                  </a:lnTo>
                  <a:lnTo>
                    <a:pt x="250506" y="402181"/>
                  </a:lnTo>
                  <a:lnTo>
                    <a:pt x="293399" y="386850"/>
                  </a:lnTo>
                  <a:lnTo>
                    <a:pt x="331236" y="362794"/>
                  </a:lnTo>
                  <a:lnTo>
                    <a:pt x="362794" y="331236"/>
                  </a:lnTo>
                  <a:lnTo>
                    <a:pt x="386850" y="293399"/>
                  </a:lnTo>
                  <a:lnTo>
                    <a:pt x="402181" y="250506"/>
                  </a:lnTo>
                  <a:lnTo>
                    <a:pt x="407563" y="203781"/>
                  </a:lnTo>
                  <a:lnTo>
                    <a:pt x="402181" y="157056"/>
                  </a:lnTo>
                  <a:lnTo>
                    <a:pt x="386850" y="114164"/>
                  </a:lnTo>
                  <a:lnTo>
                    <a:pt x="362794" y="76327"/>
                  </a:lnTo>
                  <a:lnTo>
                    <a:pt x="331236" y="44768"/>
                  </a:lnTo>
                  <a:lnTo>
                    <a:pt x="293399" y="20712"/>
                  </a:lnTo>
                  <a:lnTo>
                    <a:pt x="250506" y="5382"/>
                  </a:lnTo>
                  <a:lnTo>
                    <a:pt x="20378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67"/>
            <p:cNvSpPr/>
            <p:nvPr/>
          </p:nvSpPr>
          <p:spPr>
            <a:xfrm>
              <a:off x="12263847" y="11993857"/>
              <a:ext cx="193040" cy="261620"/>
            </a:xfrm>
            <a:custGeom>
              <a:avLst/>
              <a:gdLst/>
              <a:ahLst/>
              <a:cxnLst/>
              <a:rect l="l" t="t" r="r" b="b"/>
              <a:pathLst>
                <a:path w="193040" h="261620">
                  <a:moveTo>
                    <a:pt x="28865" y="50821"/>
                  </a:moveTo>
                  <a:lnTo>
                    <a:pt x="8976" y="50821"/>
                  </a:lnTo>
                  <a:lnTo>
                    <a:pt x="2380" y="57427"/>
                  </a:lnTo>
                  <a:lnTo>
                    <a:pt x="2380" y="65573"/>
                  </a:lnTo>
                  <a:lnTo>
                    <a:pt x="0" y="215098"/>
                  </a:lnTo>
                  <a:lnTo>
                    <a:pt x="0" y="220975"/>
                  </a:lnTo>
                  <a:lnTo>
                    <a:pt x="4761" y="225737"/>
                  </a:lnTo>
                  <a:lnTo>
                    <a:pt x="16514" y="225737"/>
                  </a:lnTo>
                  <a:lnTo>
                    <a:pt x="21276" y="230499"/>
                  </a:lnTo>
                  <a:lnTo>
                    <a:pt x="21276" y="236375"/>
                  </a:lnTo>
                  <a:lnTo>
                    <a:pt x="23647" y="250570"/>
                  </a:lnTo>
                  <a:lnTo>
                    <a:pt x="23647" y="256446"/>
                  </a:lnTo>
                  <a:lnTo>
                    <a:pt x="28409" y="261208"/>
                  </a:lnTo>
                  <a:lnTo>
                    <a:pt x="128806" y="261208"/>
                  </a:lnTo>
                  <a:lnTo>
                    <a:pt x="133568" y="256446"/>
                  </a:lnTo>
                  <a:lnTo>
                    <a:pt x="133568" y="238604"/>
                  </a:lnTo>
                  <a:lnTo>
                    <a:pt x="134692" y="235899"/>
                  </a:lnTo>
                  <a:lnTo>
                    <a:pt x="151693" y="218908"/>
                  </a:lnTo>
                  <a:lnTo>
                    <a:pt x="152484" y="217702"/>
                  </a:lnTo>
                  <a:lnTo>
                    <a:pt x="162637" y="192656"/>
                  </a:lnTo>
                  <a:lnTo>
                    <a:pt x="89839" y="192656"/>
                  </a:lnTo>
                  <a:lnTo>
                    <a:pt x="101136" y="164956"/>
                  </a:lnTo>
                  <a:lnTo>
                    <a:pt x="102898" y="163021"/>
                  </a:lnTo>
                  <a:lnTo>
                    <a:pt x="138380" y="144824"/>
                  </a:lnTo>
                  <a:lnTo>
                    <a:pt x="139489" y="143858"/>
                  </a:lnTo>
                  <a:lnTo>
                    <a:pt x="139703" y="122919"/>
                  </a:lnTo>
                  <a:lnTo>
                    <a:pt x="35471" y="122919"/>
                  </a:lnTo>
                  <a:lnTo>
                    <a:pt x="35471" y="57427"/>
                  </a:lnTo>
                  <a:lnTo>
                    <a:pt x="28865" y="50821"/>
                  </a:lnTo>
                  <a:close/>
                </a:path>
                <a:path w="193040" h="261620">
                  <a:moveTo>
                    <a:pt x="139489" y="143858"/>
                  </a:moveTo>
                  <a:lnTo>
                    <a:pt x="138380" y="144824"/>
                  </a:lnTo>
                  <a:lnTo>
                    <a:pt x="102898" y="163021"/>
                  </a:lnTo>
                  <a:lnTo>
                    <a:pt x="101136" y="164956"/>
                  </a:lnTo>
                  <a:lnTo>
                    <a:pt x="89839" y="192656"/>
                  </a:lnTo>
                  <a:lnTo>
                    <a:pt x="139485" y="144257"/>
                  </a:lnTo>
                  <a:lnTo>
                    <a:pt x="139489" y="143858"/>
                  </a:lnTo>
                  <a:close/>
                </a:path>
                <a:path w="193040" h="261620">
                  <a:moveTo>
                    <a:pt x="174956" y="99899"/>
                  </a:moveTo>
                  <a:lnTo>
                    <a:pt x="169292" y="102240"/>
                  </a:lnTo>
                  <a:lnTo>
                    <a:pt x="140194" y="143243"/>
                  </a:lnTo>
                  <a:lnTo>
                    <a:pt x="139489" y="143858"/>
                  </a:lnTo>
                  <a:lnTo>
                    <a:pt x="139485" y="144257"/>
                  </a:lnTo>
                  <a:lnTo>
                    <a:pt x="89839" y="192656"/>
                  </a:lnTo>
                  <a:lnTo>
                    <a:pt x="162637" y="192656"/>
                  </a:lnTo>
                  <a:lnTo>
                    <a:pt x="191704" y="120953"/>
                  </a:lnTo>
                  <a:lnTo>
                    <a:pt x="192758" y="114368"/>
                  </a:lnTo>
                  <a:lnTo>
                    <a:pt x="190934" y="108254"/>
                  </a:lnTo>
                  <a:lnTo>
                    <a:pt x="186709" y="103473"/>
                  </a:lnTo>
                  <a:lnTo>
                    <a:pt x="180559" y="100882"/>
                  </a:lnTo>
                  <a:lnTo>
                    <a:pt x="174956" y="99899"/>
                  </a:lnTo>
                  <a:close/>
                </a:path>
                <a:path w="193040" h="261620">
                  <a:moveTo>
                    <a:pt x="61956" y="17730"/>
                  </a:moveTo>
                  <a:lnTo>
                    <a:pt x="42077" y="17730"/>
                  </a:lnTo>
                  <a:lnTo>
                    <a:pt x="35471" y="24336"/>
                  </a:lnTo>
                  <a:lnTo>
                    <a:pt x="35471" y="122919"/>
                  </a:lnTo>
                  <a:lnTo>
                    <a:pt x="68562" y="122919"/>
                  </a:lnTo>
                  <a:lnTo>
                    <a:pt x="68562" y="24336"/>
                  </a:lnTo>
                  <a:lnTo>
                    <a:pt x="61956" y="17730"/>
                  </a:lnTo>
                  <a:close/>
                </a:path>
                <a:path w="193040" h="261620">
                  <a:moveTo>
                    <a:pt x="87255" y="0"/>
                  </a:moveTo>
                  <a:lnTo>
                    <a:pt x="79978" y="1468"/>
                  </a:lnTo>
                  <a:lnTo>
                    <a:pt x="74037" y="5474"/>
                  </a:lnTo>
                  <a:lnTo>
                    <a:pt x="70031" y="11416"/>
                  </a:lnTo>
                  <a:lnTo>
                    <a:pt x="68562" y="18693"/>
                  </a:lnTo>
                  <a:lnTo>
                    <a:pt x="68562" y="122919"/>
                  </a:lnTo>
                  <a:lnTo>
                    <a:pt x="139703" y="122919"/>
                  </a:lnTo>
                  <a:lnTo>
                    <a:pt x="139727" y="120558"/>
                  </a:lnTo>
                  <a:lnTo>
                    <a:pt x="105948" y="120558"/>
                  </a:lnTo>
                  <a:lnTo>
                    <a:pt x="105948" y="18693"/>
                  </a:lnTo>
                  <a:lnTo>
                    <a:pt x="104479" y="11416"/>
                  </a:lnTo>
                  <a:lnTo>
                    <a:pt x="100473" y="5474"/>
                  </a:lnTo>
                  <a:lnTo>
                    <a:pt x="94531" y="1468"/>
                  </a:lnTo>
                  <a:lnTo>
                    <a:pt x="87255" y="0"/>
                  </a:lnTo>
                  <a:close/>
                </a:path>
                <a:path w="193040" h="261620">
                  <a:moveTo>
                    <a:pt x="132828" y="29544"/>
                  </a:moveTo>
                  <a:lnTo>
                    <a:pt x="113679" y="29544"/>
                  </a:lnTo>
                  <a:lnTo>
                    <a:pt x="105948" y="37275"/>
                  </a:lnTo>
                  <a:lnTo>
                    <a:pt x="105948" y="120558"/>
                  </a:lnTo>
                  <a:lnTo>
                    <a:pt x="139727" y="120558"/>
                  </a:lnTo>
                  <a:lnTo>
                    <a:pt x="140441" y="50821"/>
                  </a:lnTo>
                  <a:lnTo>
                    <a:pt x="140469" y="37275"/>
                  </a:lnTo>
                  <a:lnTo>
                    <a:pt x="132828" y="2954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68"/>
            <p:cNvSpPr/>
            <p:nvPr/>
          </p:nvSpPr>
          <p:spPr>
            <a:xfrm>
              <a:off x="12263847" y="11993857"/>
              <a:ext cx="193040" cy="261620"/>
            </a:xfrm>
            <a:custGeom>
              <a:avLst/>
              <a:gdLst/>
              <a:ahLst/>
              <a:cxnLst/>
              <a:rect l="l" t="t" r="r" b="b"/>
              <a:pathLst>
                <a:path w="193040" h="261620">
                  <a:moveTo>
                    <a:pt x="89839" y="192656"/>
                  </a:moveTo>
                  <a:lnTo>
                    <a:pt x="136273" y="145898"/>
                  </a:lnTo>
                  <a:lnTo>
                    <a:pt x="138380" y="144824"/>
                  </a:lnTo>
                  <a:lnTo>
                    <a:pt x="140194" y="143243"/>
                  </a:lnTo>
                  <a:lnTo>
                    <a:pt x="141572" y="141308"/>
                  </a:lnTo>
                  <a:lnTo>
                    <a:pt x="166010" y="106880"/>
                  </a:lnTo>
                  <a:lnTo>
                    <a:pt x="169292" y="102240"/>
                  </a:lnTo>
                  <a:lnTo>
                    <a:pt x="174956" y="99899"/>
                  </a:lnTo>
                  <a:lnTo>
                    <a:pt x="180559" y="100882"/>
                  </a:lnTo>
                  <a:lnTo>
                    <a:pt x="186709" y="103473"/>
                  </a:lnTo>
                  <a:lnTo>
                    <a:pt x="190934" y="108254"/>
                  </a:lnTo>
                  <a:lnTo>
                    <a:pt x="192758" y="114368"/>
                  </a:lnTo>
                  <a:lnTo>
                    <a:pt x="191704" y="120953"/>
                  </a:lnTo>
                  <a:lnTo>
                    <a:pt x="153021" y="216385"/>
                  </a:lnTo>
                  <a:lnTo>
                    <a:pt x="152484" y="217702"/>
                  </a:lnTo>
                  <a:lnTo>
                    <a:pt x="151693" y="218908"/>
                  </a:lnTo>
                  <a:lnTo>
                    <a:pt x="150680" y="219911"/>
                  </a:lnTo>
                  <a:lnTo>
                    <a:pt x="136688" y="233903"/>
                  </a:lnTo>
                  <a:lnTo>
                    <a:pt x="134692" y="235899"/>
                  </a:lnTo>
                  <a:lnTo>
                    <a:pt x="133568" y="238604"/>
                  </a:lnTo>
                  <a:lnTo>
                    <a:pt x="133568" y="241431"/>
                  </a:lnTo>
                  <a:lnTo>
                    <a:pt x="133568" y="250570"/>
                  </a:lnTo>
                  <a:lnTo>
                    <a:pt x="133568" y="256446"/>
                  </a:lnTo>
                  <a:lnTo>
                    <a:pt x="128806" y="261208"/>
                  </a:lnTo>
                  <a:lnTo>
                    <a:pt x="122929" y="261208"/>
                  </a:lnTo>
                  <a:lnTo>
                    <a:pt x="34286" y="261208"/>
                  </a:lnTo>
                  <a:lnTo>
                    <a:pt x="28409" y="261208"/>
                  </a:lnTo>
                  <a:lnTo>
                    <a:pt x="23647" y="256446"/>
                  </a:lnTo>
                  <a:lnTo>
                    <a:pt x="23647" y="250570"/>
                  </a:lnTo>
                  <a:lnTo>
                    <a:pt x="21276" y="236375"/>
                  </a:lnTo>
                  <a:lnTo>
                    <a:pt x="21276" y="230499"/>
                  </a:lnTo>
                  <a:lnTo>
                    <a:pt x="16514" y="225737"/>
                  </a:lnTo>
                  <a:lnTo>
                    <a:pt x="10638" y="225737"/>
                  </a:lnTo>
                  <a:lnTo>
                    <a:pt x="4761" y="225737"/>
                  </a:lnTo>
                  <a:lnTo>
                    <a:pt x="0" y="220975"/>
                  </a:lnTo>
                  <a:lnTo>
                    <a:pt x="0" y="215098"/>
                  </a:lnTo>
                  <a:lnTo>
                    <a:pt x="2380" y="65573"/>
                  </a:lnTo>
                  <a:lnTo>
                    <a:pt x="2380" y="57427"/>
                  </a:lnTo>
                  <a:lnTo>
                    <a:pt x="8976" y="50821"/>
                  </a:lnTo>
                  <a:lnTo>
                    <a:pt x="17122" y="50821"/>
                  </a:lnTo>
                  <a:lnTo>
                    <a:pt x="20719" y="50821"/>
                  </a:lnTo>
                  <a:lnTo>
                    <a:pt x="28865" y="50821"/>
                  </a:lnTo>
                  <a:lnTo>
                    <a:pt x="35471" y="57427"/>
                  </a:lnTo>
                  <a:lnTo>
                    <a:pt x="35471" y="65573"/>
                  </a:lnTo>
                  <a:lnTo>
                    <a:pt x="35471" y="122919"/>
                  </a:lnTo>
                  <a:lnTo>
                    <a:pt x="35471" y="32482"/>
                  </a:lnTo>
                  <a:lnTo>
                    <a:pt x="35471" y="24336"/>
                  </a:lnTo>
                  <a:lnTo>
                    <a:pt x="42077" y="17730"/>
                  </a:lnTo>
                  <a:lnTo>
                    <a:pt x="50223" y="17730"/>
                  </a:lnTo>
                  <a:lnTo>
                    <a:pt x="53810" y="17730"/>
                  </a:lnTo>
                  <a:lnTo>
                    <a:pt x="61956" y="17730"/>
                  </a:lnTo>
                  <a:lnTo>
                    <a:pt x="68562" y="24336"/>
                  </a:lnTo>
                  <a:lnTo>
                    <a:pt x="68562" y="32482"/>
                  </a:lnTo>
                  <a:lnTo>
                    <a:pt x="68562" y="122919"/>
                  </a:lnTo>
                  <a:lnTo>
                    <a:pt x="68562" y="18693"/>
                  </a:lnTo>
                  <a:lnTo>
                    <a:pt x="70031" y="11416"/>
                  </a:lnTo>
                  <a:lnTo>
                    <a:pt x="74037" y="5474"/>
                  </a:lnTo>
                  <a:lnTo>
                    <a:pt x="79978" y="1468"/>
                  </a:lnTo>
                  <a:lnTo>
                    <a:pt x="87255" y="0"/>
                  </a:lnTo>
                  <a:lnTo>
                    <a:pt x="94531" y="1468"/>
                  </a:lnTo>
                  <a:lnTo>
                    <a:pt x="100473" y="5474"/>
                  </a:lnTo>
                  <a:lnTo>
                    <a:pt x="104479" y="11416"/>
                  </a:lnTo>
                  <a:lnTo>
                    <a:pt x="105948" y="18693"/>
                  </a:lnTo>
                  <a:lnTo>
                    <a:pt x="105948" y="120558"/>
                  </a:lnTo>
                  <a:lnTo>
                    <a:pt x="105948" y="46819"/>
                  </a:lnTo>
                  <a:lnTo>
                    <a:pt x="105948" y="37275"/>
                  </a:lnTo>
                  <a:lnTo>
                    <a:pt x="113679" y="29544"/>
                  </a:lnTo>
                  <a:lnTo>
                    <a:pt x="123223" y="29544"/>
                  </a:lnTo>
                  <a:lnTo>
                    <a:pt x="132828" y="29544"/>
                  </a:lnTo>
                  <a:lnTo>
                    <a:pt x="140579" y="37386"/>
                  </a:lnTo>
                  <a:lnTo>
                    <a:pt x="140488" y="46991"/>
                  </a:lnTo>
                  <a:lnTo>
                    <a:pt x="139485" y="144257"/>
                  </a:lnTo>
                </a:path>
              </a:pathLst>
            </a:custGeom>
            <a:ln w="20263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9" name="object 169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12235287" y="12812450"/>
              <a:ext cx="127529" cy="127519"/>
            </a:xfrm>
            <a:prstGeom prst="rect">
              <a:avLst/>
            </a:prstGeom>
          </p:spPr>
        </p:pic>
        <p:pic>
          <p:nvPicPr>
            <p:cNvPr id="170" name="object 170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12235287" y="12998981"/>
              <a:ext cx="127529" cy="127519"/>
            </a:xfrm>
            <a:prstGeom prst="rect">
              <a:avLst/>
            </a:prstGeom>
          </p:spPr>
        </p:pic>
      </p:grpSp>
      <p:sp>
        <p:nvSpPr>
          <p:cNvPr id="171" name="object 171"/>
          <p:cNvSpPr txBox="1"/>
          <p:nvPr/>
        </p:nvSpPr>
        <p:spPr>
          <a:xfrm>
            <a:off x="12411951" y="12755198"/>
            <a:ext cx="403860" cy="3905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9600"/>
              </a:lnSpc>
              <a:spcBef>
                <a:spcPts val="100"/>
              </a:spcBef>
            </a:pPr>
            <a:r>
              <a:rPr sz="800" spc="-10" dirty="0">
                <a:solidFill>
                  <a:srgbClr val="025051"/>
                </a:solidFill>
                <a:latin typeface="Montserrat Light"/>
                <a:cs typeface="Montserrat Light"/>
              </a:rPr>
              <a:t>Natural</a:t>
            </a:r>
            <a:r>
              <a:rPr sz="800" spc="500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spc="-20" dirty="0">
                <a:solidFill>
                  <a:srgbClr val="025051"/>
                </a:solidFill>
                <a:latin typeface="Montserrat Light"/>
                <a:cs typeface="Montserrat Light"/>
              </a:rPr>
              <a:t>Bajo</a:t>
            </a:r>
            <a:endParaRPr sz="800">
              <a:latin typeface="Montserrat Light"/>
              <a:cs typeface="Montserrat Light"/>
            </a:endParaRPr>
          </a:p>
        </p:txBody>
      </p:sp>
      <p:grpSp>
        <p:nvGrpSpPr>
          <p:cNvPr id="172" name="object 172"/>
          <p:cNvGrpSpPr/>
          <p:nvPr/>
        </p:nvGrpSpPr>
        <p:grpSpPr>
          <a:xfrm>
            <a:off x="12171211" y="12831577"/>
            <a:ext cx="873760" cy="2079625"/>
            <a:chOff x="12171211" y="12831577"/>
            <a:chExt cx="873760" cy="2079625"/>
          </a:xfrm>
        </p:grpSpPr>
        <p:pic>
          <p:nvPicPr>
            <p:cNvPr id="173" name="object 173"/>
            <p:cNvPicPr/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12916832" y="12831577"/>
              <a:ext cx="127529" cy="127519"/>
            </a:xfrm>
            <a:prstGeom prst="rect">
              <a:avLst/>
            </a:prstGeom>
          </p:spPr>
        </p:pic>
        <p:pic>
          <p:nvPicPr>
            <p:cNvPr id="174" name="object 174"/>
            <p:cNvPicPr/>
            <p:nvPr/>
          </p:nvPicPr>
          <p:blipFill>
            <a:blip r:embed="rId33" cstate="print"/>
            <a:stretch>
              <a:fillRect/>
            </a:stretch>
          </p:blipFill>
          <p:spPr>
            <a:xfrm>
              <a:off x="12916829" y="13007016"/>
              <a:ext cx="127529" cy="127519"/>
            </a:xfrm>
            <a:prstGeom prst="rect">
              <a:avLst/>
            </a:prstGeom>
          </p:spPr>
        </p:pic>
        <p:sp>
          <p:nvSpPr>
            <p:cNvPr id="175" name="object 175"/>
            <p:cNvSpPr/>
            <p:nvPr/>
          </p:nvSpPr>
          <p:spPr>
            <a:xfrm>
              <a:off x="12171211" y="14503148"/>
              <a:ext cx="407670" cy="407670"/>
            </a:xfrm>
            <a:custGeom>
              <a:avLst/>
              <a:gdLst/>
              <a:ahLst/>
              <a:cxnLst/>
              <a:rect l="l" t="t" r="r" b="b"/>
              <a:pathLst>
                <a:path w="407670" h="407669">
                  <a:moveTo>
                    <a:pt x="203781" y="0"/>
                  </a:moveTo>
                  <a:lnTo>
                    <a:pt x="157056" y="5382"/>
                  </a:lnTo>
                  <a:lnTo>
                    <a:pt x="114164" y="20712"/>
                  </a:lnTo>
                  <a:lnTo>
                    <a:pt x="76327" y="44768"/>
                  </a:lnTo>
                  <a:lnTo>
                    <a:pt x="44768" y="76327"/>
                  </a:lnTo>
                  <a:lnTo>
                    <a:pt x="20712" y="114164"/>
                  </a:lnTo>
                  <a:lnTo>
                    <a:pt x="5382" y="157056"/>
                  </a:lnTo>
                  <a:lnTo>
                    <a:pt x="0" y="203781"/>
                  </a:lnTo>
                  <a:lnTo>
                    <a:pt x="5382" y="250506"/>
                  </a:lnTo>
                  <a:lnTo>
                    <a:pt x="20712" y="293399"/>
                  </a:lnTo>
                  <a:lnTo>
                    <a:pt x="44768" y="331236"/>
                  </a:lnTo>
                  <a:lnTo>
                    <a:pt x="76327" y="362794"/>
                  </a:lnTo>
                  <a:lnTo>
                    <a:pt x="114164" y="386850"/>
                  </a:lnTo>
                  <a:lnTo>
                    <a:pt x="157056" y="402181"/>
                  </a:lnTo>
                  <a:lnTo>
                    <a:pt x="203781" y="407563"/>
                  </a:lnTo>
                  <a:lnTo>
                    <a:pt x="250506" y="402181"/>
                  </a:lnTo>
                  <a:lnTo>
                    <a:pt x="293399" y="386850"/>
                  </a:lnTo>
                  <a:lnTo>
                    <a:pt x="331236" y="362794"/>
                  </a:lnTo>
                  <a:lnTo>
                    <a:pt x="362794" y="331236"/>
                  </a:lnTo>
                  <a:lnTo>
                    <a:pt x="386850" y="293399"/>
                  </a:lnTo>
                  <a:lnTo>
                    <a:pt x="402181" y="250506"/>
                  </a:lnTo>
                  <a:lnTo>
                    <a:pt x="407563" y="203781"/>
                  </a:lnTo>
                  <a:lnTo>
                    <a:pt x="402181" y="157056"/>
                  </a:lnTo>
                  <a:lnTo>
                    <a:pt x="386850" y="114164"/>
                  </a:lnTo>
                  <a:lnTo>
                    <a:pt x="362794" y="76327"/>
                  </a:lnTo>
                  <a:lnTo>
                    <a:pt x="331236" y="44768"/>
                  </a:lnTo>
                  <a:lnTo>
                    <a:pt x="293399" y="20712"/>
                  </a:lnTo>
                  <a:lnTo>
                    <a:pt x="250506" y="5382"/>
                  </a:lnTo>
                  <a:lnTo>
                    <a:pt x="20378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6" name="object 176"/>
            <p:cNvPicPr/>
            <p:nvPr/>
          </p:nvPicPr>
          <p:blipFill>
            <a:blip r:embed="rId34" cstate="print"/>
            <a:stretch>
              <a:fillRect/>
            </a:stretch>
          </p:blipFill>
          <p:spPr>
            <a:xfrm>
              <a:off x="12239428" y="14571945"/>
              <a:ext cx="274766" cy="262363"/>
            </a:xfrm>
            <a:prstGeom prst="rect">
              <a:avLst/>
            </a:prstGeom>
          </p:spPr>
        </p:pic>
      </p:grpSp>
      <p:sp>
        <p:nvSpPr>
          <p:cNvPr id="177" name="object 177"/>
          <p:cNvSpPr txBox="1"/>
          <p:nvPr/>
        </p:nvSpPr>
        <p:spPr>
          <a:xfrm>
            <a:off x="13093481" y="12742878"/>
            <a:ext cx="344170" cy="3905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9600"/>
              </a:lnSpc>
              <a:spcBef>
                <a:spcPts val="100"/>
              </a:spcBef>
            </a:pPr>
            <a:r>
              <a:rPr sz="800" spc="-10" dirty="0">
                <a:solidFill>
                  <a:srgbClr val="025051"/>
                </a:solidFill>
                <a:latin typeface="Montserrat Light"/>
                <a:cs typeface="Montserrat Light"/>
              </a:rPr>
              <a:t>Medio</a:t>
            </a:r>
            <a:r>
              <a:rPr sz="800" spc="500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spc="-20" dirty="0">
                <a:solidFill>
                  <a:srgbClr val="025051"/>
                </a:solidFill>
                <a:latin typeface="Montserrat Light"/>
                <a:cs typeface="Montserrat Light"/>
              </a:rPr>
              <a:t>Alto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178" name="object 178"/>
          <p:cNvSpPr txBox="1"/>
          <p:nvPr/>
        </p:nvSpPr>
        <p:spPr>
          <a:xfrm>
            <a:off x="12167708" y="15361301"/>
            <a:ext cx="753110" cy="3498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3150" baseline="-5291" dirty="0">
                <a:solidFill>
                  <a:srgbClr val="EC7457"/>
                </a:solidFill>
                <a:latin typeface="Montserrat"/>
                <a:cs typeface="Montserrat"/>
              </a:rPr>
              <a:t>+</a:t>
            </a:r>
            <a:r>
              <a:rPr sz="3150" spc="-555" baseline="-5291" dirty="0">
                <a:solidFill>
                  <a:srgbClr val="EC7457"/>
                </a:solidFill>
                <a:latin typeface="Montserrat"/>
                <a:cs typeface="Montserrat"/>
              </a:rPr>
              <a:t> </a:t>
            </a:r>
            <a:r>
              <a:rPr sz="1600" b="1" dirty="0">
                <a:solidFill>
                  <a:srgbClr val="223658"/>
                </a:solidFill>
                <a:latin typeface="Montserrat"/>
                <a:cs typeface="Montserrat"/>
              </a:rPr>
              <a:t>0,5</a:t>
            </a: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00" b="1" spc="-25" dirty="0">
                <a:solidFill>
                  <a:srgbClr val="223658"/>
                </a:solidFill>
                <a:latin typeface="Montserrat"/>
                <a:cs typeface="Montserrat"/>
              </a:rPr>
              <a:t>ºC</a:t>
            </a:r>
            <a:endParaRPr sz="1200">
              <a:latin typeface="Montserrat"/>
              <a:cs typeface="Montserrat"/>
            </a:endParaRPr>
          </a:p>
        </p:txBody>
      </p:sp>
      <p:sp>
        <p:nvSpPr>
          <p:cNvPr id="179" name="object 179"/>
          <p:cNvSpPr txBox="1"/>
          <p:nvPr/>
        </p:nvSpPr>
        <p:spPr>
          <a:xfrm>
            <a:off x="12167718" y="15754918"/>
            <a:ext cx="1059180" cy="3498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596900" algn="l"/>
              </a:tabLst>
            </a:pPr>
            <a:r>
              <a:rPr sz="3150" baseline="-2645" dirty="0">
                <a:solidFill>
                  <a:srgbClr val="EC7457"/>
                </a:solidFill>
                <a:latin typeface="Montserrat"/>
                <a:cs typeface="Montserrat"/>
              </a:rPr>
              <a:t>+</a:t>
            </a:r>
            <a:r>
              <a:rPr sz="3150" spc="-382" baseline="-2645" dirty="0">
                <a:solidFill>
                  <a:srgbClr val="EC7457"/>
                </a:solidFill>
                <a:latin typeface="Montserrat"/>
                <a:cs typeface="Montserrat"/>
              </a:rPr>
              <a:t> </a:t>
            </a:r>
            <a:r>
              <a:rPr sz="1600" b="1" spc="-35" dirty="0">
                <a:solidFill>
                  <a:srgbClr val="223658"/>
                </a:solidFill>
                <a:latin typeface="Montserrat"/>
                <a:cs typeface="Montserrat"/>
              </a:rPr>
              <a:t>11</a:t>
            </a:r>
            <a:r>
              <a:rPr sz="1600" b="1" dirty="0">
                <a:solidFill>
                  <a:srgbClr val="223658"/>
                </a:solidFill>
                <a:latin typeface="Montserrat"/>
                <a:cs typeface="Montserrat"/>
              </a:rPr>
              <a:t>	20</a:t>
            </a:r>
            <a:r>
              <a:rPr sz="1600" b="1" spc="-2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00" b="1" spc="-5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</p:txBody>
      </p:sp>
      <p:grpSp>
        <p:nvGrpSpPr>
          <p:cNvPr id="180" name="object 180"/>
          <p:cNvGrpSpPr/>
          <p:nvPr/>
        </p:nvGrpSpPr>
        <p:grpSpPr>
          <a:xfrm>
            <a:off x="12578689" y="15935135"/>
            <a:ext cx="127000" cy="69215"/>
            <a:chOff x="12578689" y="15935135"/>
            <a:chExt cx="127000" cy="69215"/>
          </a:xfrm>
        </p:grpSpPr>
        <p:sp>
          <p:nvSpPr>
            <p:cNvPr id="181" name="object 181"/>
            <p:cNvSpPr/>
            <p:nvPr/>
          </p:nvSpPr>
          <p:spPr>
            <a:xfrm>
              <a:off x="12578689" y="15969486"/>
              <a:ext cx="103505" cy="0"/>
            </a:xfrm>
            <a:custGeom>
              <a:avLst/>
              <a:gdLst/>
              <a:ahLst/>
              <a:cxnLst/>
              <a:rect l="l" t="t" r="r" b="b"/>
              <a:pathLst>
                <a:path w="103504">
                  <a:moveTo>
                    <a:pt x="0" y="0"/>
                  </a:moveTo>
                  <a:lnTo>
                    <a:pt x="103486" y="0"/>
                  </a:lnTo>
                </a:path>
              </a:pathLst>
            </a:custGeom>
            <a:ln w="20263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2" name="object 182"/>
            <p:cNvSpPr/>
            <p:nvPr/>
          </p:nvSpPr>
          <p:spPr>
            <a:xfrm>
              <a:off x="12641814" y="15935135"/>
              <a:ext cx="64135" cy="69215"/>
            </a:xfrm>
            <a:custGeom>
              <a:avLst/>
              <a:gdLst/>
              <a:ahLst/>
              <a:cxnLst/>
              <a:rect l="l" t="t" r="r" b="b"/>
              <a:pathLst>
                <a:path w="64134" h="69215">
                  <a:moveTo>
                    <a:pt x="29169" y="0"/>
                  </a:moveTo>
                  <a:lnTo>
                    <a:pt x="0" y="0"/>
                  </a:lnTo>
                  <a:lnTo>
                    <a:pt x="34377" y="34346"/>
                  </a:lnTo>
                  <a:lnTo>
                    <a:pt x="0" y="68703"/>
                  </a:lnTo>
                  <a:lnTo>
                    <a:pt x="29169" y="68703"/>
                  </a:lnTo>
                  <a:lnTo>
                    <a:pt x="63526" y="34346"/>
                  </a:lnTo>
                  <a:lnTo>
                    <a:pt x="29169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3" name="object 183"/>
          <p:cNvSpPr txBox="1"/>
          <p:nvPr/>
        </p:nvSpPr>
        <p:spPr>
          <a:xfrm>
            <a:off x="12648407" y="11947291"/>
            <a:ext cx="1025525" cy="7372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2099"/>
              </a:lnSpc>
              <a:spcBef>
                <a:spcPts val="95"/>
              </a:spcBef>
            </a:pP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ÍNDICE</a:t>
            </a:r>
            <a:r>
              <a:rPr sz="1250" b="1" spc="2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80" dirty="0">
                <a:solidFill>
                  <a:srgbClr val="025051"/>
                </a:solidFill>
                <a:latin typeface="Montserrat"/>
                <a:cs typeface="Montserrat"/>
              </a:rPr>
              <a:t>DE </a:t>
            </a:r>
            <a:r>
              <a:rPr sz="1250" b="1" spc="90" dirty="0">
                <a:solidFill>
                  <a:srgbClr val="025051"/>
                </a:solidFill>
                <a:latin typeface="Montserrat"/>
                <a:cs typeface="Montserrat"/>
              </a:rPr>
              <a:t>HUELLA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HUMANA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(IAvH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20" dirty="0">
                <a:solidFill>
                  <a:srgbClr val="025051"/>
                </a:solidFill>
                <a:latin typeface="Montserrat Light"/>
                <a:cs typeface="Montserrat Light"/>
              </a:rPr>
              <a:t>2016)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184" name="object 184"/>
          <p:cNvSpPr txBox="1"/>
          <p:nvPr/>
        </p:nvSpPr>
        <p:spPr>
          <a:xfrm>
            <a:off x="12169673" y="14484629"/>
            <a:ext cx="1577340" cy="78613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512445">
              <a:lnSpc>
                <a:spcPct val="100000"/>
              </a:lnSpc>
              <a:spcBef>
                <a:spcPts val="125"/>
              </a:spcBef>
            </a:pP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CAMBIO</a:t>
            </a:r>
            <a:endParaRPr sz="1250">
              <a:latin typeface="Montserrat"/>
              <a:cs typeface="Montserrat"/>
            </a:endParaRPr>
          </a:p>
          <a:p>
            <a:pPr marL="512445">
              <a:lnSpc>
                <a:spcPct val="100000"/>
              </a:lnSpc>
              <a:spcBef>
                <a:spcPts val="30"/>
              </a:spcBef>
            </a:pPr>
            <a:r>
              <a:rPr sz="1250" b="1" spc="85" dirty="0">
                <a:solidFill>
                  <a:srgbClr val="025051"/>
                </a:solidFill>
                <a:latin typeface="Montserrat"/>
                <a:cs typeface="Montserrat"/>
              </a:rPr>
              <a:t>CLIMÁTICO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515"/>
              </a:spcBef>
            </a:pP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Entre</a:t>
            </a:r>
            <a:r>
              <a:rPr sz="110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2011</a:t>
            </a:r>
            <a:r>
              <a:rPr sz="110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a</a:t>
            </a:r>
            <a:r>
              <a:rPr sz="110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20" dirty="0">
                <a:solidFill>
                  <a:srgbClr val="025051"/>
                </a:solidFill>
                <a:latin typeface="Montserrat"/>
                <a:cs typeface="Montserrat"/>
              </a:rPr>
              <a:t>2040</a:t>
            </a:r>
            <a:endParaRPr sz="1100">
              <a:latin typeface="Montserrat"/>
              <a:cs typeface="Montserrat"/>
            </a:endParaRPr>
          </a:p>
          <a:p>
            <a:pPr marL="13335">
              <a:lnSpc>
                <a:spcPct val="100000"/>
              </a:lnSpc>
              <a:spcBef>
                <a:spcPts val="135"/>
              </a:spcBef>
            </a:pPr>
            <a:r>
              <a:rPr sz="800" i="1" spc="-20" dirty="0">
                <a:solidFill>
                  <a:srgbClr val="025051"/>
                </a:solidFill>
                <a:latin typeface="Montserrat Light"/>
                <a:cs typeface="Montserrat Light"/>
              </a:rPr>
              <a:t>(IDEAM</a:t>
            </a:r>
            <a:r>
              <a:rPr sz="800" i="1" spc="-30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dirty="0">
                <a:solidFill>
                  <a:srgbClr val="025051"/>
                </a:solidFill>
                <a:latin typeface="Montserrat Light"/>
                <a:cs typeface="Montserrat Light"/>
              </a:rPr>
              <a:t>et</a:t>
            </a: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20" dirty="0">
                <a:solidFill>
                  <a:srgbClr val="025051"/>
                </a:solidFill>
                <a:latin typeface="Montserrat Light"/>
                <a:cs typeface="Montserrat Light"/>
              </a:rPr>
              <a:t>al.,</a:t>
            </a: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2015)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185" name="object 185"/>
          <p:cNvSpPr txBox="1"/>
          <p:nvPr/>
        </p:nvSpPr>
        <p:spPr>
          <a:xfrm>
            <a:off x="12167708" y="15315882"/>
            <a:ext cx="101219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30" dirty="0">
                <a:solidFill>
                  <a:srgbClr val="025051"/>
                </a:solidFill>
                <a:latin typeface="Montserrat"/>
                <a:cs typeface="Montserrat"/>
              </a:rPr>
              <a:t>Temperatura</a:t>
            </a:r>
            <a:r>
              <a:rPr sz="800" spc="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media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186" name="object 186"/>
          <p:cNvSpPr txBox="1"/>
          <p:nvPr/>
        </p:nvSpPr>
        <p:spPr>
          <a:xfrm>
            <a:off x="12167708" y="15723993"/>
            <a:ext cx="675005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Precipitación</a:t>
            </a:r>
            <a:endParaRPr sz="800">
              <a:latin typeface="Montserrat"/>
              <a:cs typeface="Montserrat"/>
            </a:endParaRPr>
          </a:p>
        </p:txBody>
      </p:sp>
      <p:grpSp>
        <p:nvGrpSpPr>
          <p:cNvPr id="187" name="object 187"/>
          <p:cNvGrpSpPr/>
          <p:nvPr/>
        </p:nvGrpSpPr>
        <p:grpSpPr>
          <a:xfrm>
            <a:off x="4247411" y="16795292"/>
            <a:ext cx="407670" cy="407670"/>
            <a:chOff x="4247411" y="16795292"/>
            <a:chExt cx="407670" cy="407670"/>
          </a:xfrm>
        </p:grpSpPr>
        <p:sp>
          <p:nvSpPr>
            <p:cNvPr id="188" name="object 188"/>
            <p:cNvSpPr/>
            <p:nvPr/>
          </p:nvSpPr>
          <p:spPr>
            <a:xfrm>
              <a:off x="4247411" y="16795292"/>
              <a:ext cx="407670" cy="407670"/>
            </a:xfrm>
            <a:custGeom>
              <a:avLst/>
              <a:gdLst/>
              <a:ahLst/>
              <a:cxnLst/>
              <a:rect l="l" t="t" r="r" b="b"/>
              <a:pathLst>
                <a:path w="407670" h="407669">
                  <a:moveTo>
                    <a:pt x="203781" y="0"/>
                  </a:moveTo>
                  <a:lnTo>
                    <a:pt x="157056" y="5382"/>
                  </a:lnTo>
                  <a:lnTo>
                    <a:pt x="114164" y="20712"/>
                  </a:lnTo>
                  <a:lnTo>
                    <a:pt x="76327" y="44768"/>
                  </a:lnTo>
                  <a:lnTo>
                    <a:pt x="44768" y="76327"/>
                  </a:lnTo>
                  <a:lnTo>
                    <a:pt x="20712" y="114164"/>
                  </a:lnTo>
                  <a:lnTo>
                    <a:pt x="5382" y="157056"/>
                  </a:lnTo>
                  <a:lnTo>
                    <a:pt x="0" y="203781"/>
                  </a:lnTo>
                  <a:lnTo>
                    <a:pt x="5382" y="250506"/>
                  </a:lnTo>
                  <a:lnTo>
                    <a:pt x="20712" y="293399"/>
                  </a:lnTo>
                  <a:lnTo>
                    <a:pt x="44768" y="331236"/>
                  </a:lnTo>
                  <a:lnTo>
                    <a:pt x="76327" y="362794"/>
                  </a:lnTo>
                  <a:lnTo>
                    <a:pt x="114164" y="386850"/>
                  </a:lnTo>
                  <a:lnTo>
                    <a:pt x="157056" y="402181"/>
                  </a:lnTo>
                  <a:lnTo>
                    <a:pt x="203781" y="407563"/>
                  </a:lnTo>
                  <a:lnTo>
                    <a:pt x="250506" y="402181"/>
                  </a:lnTo>
                  <a:lnTo>
                    <a:pt x="293399" y="386850"/>
                  </a:lnTo>
                  <a:lnTo>
                    <a:pt x="331236" y="362794"/>
                  </a:lnTo>
                  <a:lnTo>
                    <a:pt x="362794" y="331236"/>
                  </a:lnTo>
                  <a:lnTo>
                    <a:pt x="386850" y="293399"/>
                  </a:lnTo>
                  <a:lnTo>
                    <a:pt x="402181" y="250506"/>
                  </a:lnTo>
                  <a:lnTo>
                    <a:pt x="407563" y="203781"/>
                  </a:lnTo>
                  <a:lnTo>
                    <a:pt x="402181" y="157056"/>
                  </a:lnTo>
                  <a:lnTo>
                    <a:pt x="386850" y="114164"/>
                  </a:lnTo>
                  <a:lnTo>
                    <a:pt x="362794" y="76327"/>
                  </a:lnTo>
                  <a:lnTo>
                    <a:pt x="331236" y="44768"/>
                  </a:lnTo>
                  <a:lnTo>
                    <a:pt x="293399" y="20712"/>
                  </a:lnTo>
                  <a:lnTo>
                    <a:pt x="250506" y="5382"/>
                  </a:lnTo>
                  <a:lnTo>
                    <a:pt x="20378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9" name="object 189"/>
            <p:cNvPicPr/>
            <p:nvPr/>
          </p:nvPicPr>
          <p:blipFill>
            <a:blip r:embed="rId35" cstate="print"/>
            <a:stretch>
              <a:fillRect/>
            </a:stretch>
          </p:blipFill>
          <p:spPr>
            <a:xfrm>
              <a:off x="4351391" y="16851271"/>
              <a:ext cx="195138" cy="262360"/>
            </a:xfrm>
            <a:prstGeom prst="rect">
              <a:avLst/>
            </a:prstGeom>
          </p:spPr>
        </p:pic>
        <p:sp>
          <p:nvSpPr>
            <p:cNvPr id="190" name="object 190"/>
            <p:cNvSpPr/>
            <p:nvPr/>
          </p:nvSpPr>
          <p:spPr>
            <a:xfrm>
              <a:off x="4310805" y="17134268"/>
              <a:ext cx="281305" cy="68580"/>
            </a:xfrm>
            <a:custGeom>
              <a:avLst/>
              <a:gdLst/>
              <a:ahLst/>
              <a:cxnLst/>
              <a:rect l="l" t="t" r="r" b="b"/>
              <a:pathLst>
                <a:path w="281304" h="68580">
                  <a:moveTo>
                    <a:pt x="280773" y="0"/>
                  </a:moveTo>
                  <a:lnTo>
                    <a:pt x="0" y="0"/>
                  </a:lnTo>
                  <a:lnTo>
                    <a:pt x="29636" y="39414"/>
                  </a:lnTo>
                  <a:lnTo>
                    <a:pt x="54000" y="59654"/>
                  </a:lnTo>
                  <a:lnTo>
                    <a:pt x="86125" y="67111"/>
                  </a:lnTo>
                  <a:lnTo>
                    <a:pt x="139049" y="68177"/>
                  </a:lnTo>
                  <a:lnTo>
                    <a:pt x="185688" y="62977"/>
                  </a:lnTo>
                  <a:lnTo>
                    <a:pt x="225724" y="48629"/>
                  </a:lnTo>
                  <a:lnTo>
                    <a:pt x="257854" y="27010"/>
                  </a:lnTo>
                  <a:lnTo>
                    <a:pt x="280773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1" name="object 191"/>
          <p:cNvSpPr txBox="1"/>
          <p:nvPr/>
        </p:nvSpPr>
        <p:spPr>
          <a:xfrm>
            <a:off x="12284578" y="17327861"/>
            <a:ext cx="611505" cy="3714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845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49,6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12700">
              <a:lnSpc>
                <a:spcPts val="885"/>
              </a:lnSpc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Hombres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192" name="object 192"/>
          <p:cNvSpPr txBox="1"/>
          <p:nvPr/>
        </p:nvSpPr>
        <p:spPr>
          <a:xfrm>
            <a:off x="12284583" y="17963298"/>
            <a:ext cx="611505" cy="3721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845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50,4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12700">
              <a:lnSpc>
                <a:spcPts val="885"/>
              </a:lnSpc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Mujeres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193" name="object 193"/>
          <p:cNvSpPr txBox="1"/>
          <p:nvPr/>
        </p:nvSpPr>
        <p:spPr>
          <a:xfrm>
            <a:off x="8426273" y="17394001"/>
            <a:ext cx="1002665" cy="3752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860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28,5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311785">
              <a:lnSpc>
                <a:spcPts val="900"/>
              </a:lnSpc>
              <a:tabLst>
                <a:tab pos="802640" algn="l"/>
                <a:tab pos="989330" algn="l"/>
              </a:tabLst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Rural</a:t>
            </a:r>
            <a:r>
              <a:rPr sz="800" dirty="0">
                <a:solidFill>
                  <a:srgbClr val="025051"/>
                </a:solidFill>
                <a:latin typeface="Montserrat"/>
                <a:cs typeface="Montserrat"/>
              </a:rPr>
              <a:t>	</a:t>
            </a:r>
            <a:r>
              <a:rPr sz="800" u="sng" dirty="0">
                <a:solidFill>
                  <a:srgbClr val="025051"/>
                </a:solidFill>
                <a:uFill>
                  <a:solidFill>
                    <a:srgbClr val="223658"/>
                  </a:solidFill>
                </a:uFill>
                <a:latin typeface="Montserrat"/>
                <a:cs typeface="Montserrat"/>
              </a:rPr>
              <a:t>	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194" name="object 194"/>
          <p:cNvSpPr txBox="1"/>
          <p:nvPr/>
        </p:nvSpPr>
        <p:spPr>
          <a:xfrm>
            <a:off x="8474502" y="18017179"/>
            <a:ext cx="539115" cy="375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860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71,5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156210">
              <a:lnSpc>
                <a:spcPts val="900"/>
              </a:lnSpc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Urbana</a:t>
            </a:r>
            <a:endParaRPr sz="800">
              <a:latin typeface="Montserrat"/>
              <a:cs typeface="Montserrat"/>
            </a:endParaRPr>
          </a:p>
        </p:txBody>
      </p:sp>
      <p:grpSp>
        <p:nvGrpSpPr>
          <p:cNvPr id="195" name="object 195"/>
          <p:cNvGrpSpPr/>
          <p:nvPr/>
        </p:nvGrpSpPr>
        <p:grpSpPr>
          <a:xfrm>
            <a:off x="8177300" y="16815927"/>
            <a:ext cx="407670" cy="407670"/>
            <a:chOff x="8177300" y="16815927"/>
            <a:chExt cx="407670" cy="407670"/>
          </a:xfrm>
        </p:grpSpPr>
        <p:sp>
          <p:nvSpPr>
            <p:cNvPr id="196" name="object 196"/>
            <p:cNvSpPr/>
            <p:nvPr/>
          </p:nvSpPr>
          <p:spPr>
            <a:xfrm>
              <a:off x="8177300" y="16815927"/>
              <a:ext cx="407670" cy="407670"/>
            </a:xfrm>
            <a:custGeom>
              <a:avLst/>
              <a:gdLst/>
              <a:ahLst/>
              <a:cxnLst/>
              <a:rect l="l" t="t" r="r" b="b"/>
              <a:pathLst>
                <a:path w="407670" h="407669">
                  <a:moveTo>
                    <a:pt x="203781" y="0"/>
                  </a:moveTo>
                  <a:lnTo>
                    <a:pt x="157056" y="5382"/>
                  </a:lnTo>
                  <a:lnTo>
                    <a:pt x="114164" y="20712"/>
                  </a:lnTo>
                  <a:lnTo>
                    <a:pt x="76327" y="44768"/>
                  </a:lnTo>
                  <a:lnTo>
                    <a:pt x="44768" y="76327"/>
                  </a:lnTo>
                  <a:lnTo>
                    <a:pt x="20712" y="114164"/>
                  </a:lnTo>
                  <a:lnTo>
                    <a:pt x="5382" y="157056"/>
                  </a:lnTo>
                  <a:lnTo>
                    <a:pt x="0" y="203781"/>
                  </a:lnTo>
                  <a:lnTo>
                    <a:pt x="5382" y="250506"/>
                  </a:lnTo>
                  <a:lnTo>
                    <a:pt x="20712" y="293399"/>
                  </a:lnTo>
                  <a:lnTo>
                    <a:pt x="44768" y="331236"/>
                  </a:lnTo>
                  <a:lnTo>
                    <a:pt x="76327" y="362794"/>
                  </a:lnTo>
                  <a:lnTo>
                    <a:pt x="114164" y="386850"/>
                  </a:lnTo>
                  <a:lnTo>
                    <a:pt x="157056" y="402181"/>
                  </a:lnTo>
                  <a:lnTo>
                    <a:pt x="203781" y="407563"/>
                  </a:lnTo>
                  <a:lnTo>
                    <a:pt x="250506" y="402181"/>
                  </a:lnTo>
                  <a:lnTo>
                    <a:pt x="293399" y="386850"/>
                  </a:lnTo>
                  <a:lnTo>
                    <a:pt x="331236" y="362794"/>
                  </a:lnTo>
                  <a:lnTo>
                    <a:pt x="362794" y="331236"/>
                  </a:lnTo>
                  <a:lnTo>
                    <a:pt x="386850" y="293399"/>
                  </a:lnTo>
                  <a:lnTo>
                    <a:pt x="402181" y="250506"/>
                  </a:lnTo>
                  <a:lnTo>
                    <a:pt x="407563" y="203781"/>
                  </a:lnTo>
                  <a:lnTo>
                    <a:pt x="402181" y="157056"/>
                  </a:lnTo>
                  <a:lnTo>
                    <a:pt x="386850" y="114164"/>
                  </a:lnTo>
                  <a:lnTo>
                    <a:pt x="362794" y="76327"/>
                  </a:lnTo>
                  <a:lnTo>
                    <a:pt x="331236" y="44768"/>
                  </a:lnTo>
                  <a:lnTo>
                    <a:pt x="293399" y="20712"/>
                  </a:lnTo>
                  <a:lnTo>
                    <a:pt x="250506" y="5382"/>
                  </a:lnTo>
                  <a:lnTo>
                    <a:pt x="20378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7" name="object 197"/>
            <p:cNvPicPr/>
            <p:nvPr/>
          </p:nvPicPr>
          <p:blipFill>
            <a:blip r:embed="rId36" cstate="print"/>
            <a:stretch>
              <a:fillRect/>
            </a:stretch>
          </p:blipFill>
          <p:spPr>
            <a:xfrm>
              <a:off x="8318657" y="16886617"/>
              <a:ext cx="131379" cy="131379"/>
            </a:xfrm>
            <a:prstGeom prst="rect">
              <a:avLst/>
            </a:prstGeom>
          </p:spPr>
        </p:pic>
        <p:pic>
          <p:nvPicPr>
            <p:cNvPr id="198" name="object 198"/>
            <p:cNvPicPr/>
            <p:nvPr/>
          </p:nvPicPr>
          <p:blipFill>
            <a:blip r:embed="rId37" cstate="print"/>
            <a:stretch>
              <a:fillRect/>
            </a:stretch>
          </p:blipFill>
          <p:spPr>
            <a:xfrm>
              <a:off x="8266905" y="17041576"/>
              <a:ext cx="234886" cy="118322"/>
            </a:xfrm>
            <a:prstGeom prst="rect">
              <a:avLst/>
            </a:prstGeom>
          </p:spPr>
        </p:pic>
      </p:grpSp>
      <p:sp>
        <p:nvSpPr>
          <p:cNvPr id="199" name="object 199"/>
          <p:cNvSpPr/>
          <p:nvPr/>
        </p:nvSpPr>
        <p:spPr>
          <a:xfrm>
            <a:off x="10800599" y="17520679"/>
            <a:ext cx="1149350" cy="563245"/>
          </a:xfrm>
          <a:custGeom>
            <a:avLst/>
            <a:gdLst/>
            <a:ahLst/>
            <a:cxnLst/>
            <a:rect l="l" t="t" r="r" b="b"/>
            <a:pathLst>
              <a:path w="1149350" h="563244">
                <a:moveTo>
                  <a:pt x="1098534" y="0"/>
                </a:moveTo>
                <a:lnTo>
                  <a:pt x="50284" y="0"/>
                </a:lnTo>
                <a:lnTo>
                  <a:pt x="30711" y="3953"/>
                </a:lnTo>
                <a:lnTo>
                  <a:pt x="14727" y="14732"/>
                </a:lnTo>
                <a:lnTo>
                  <a:pt x="3951" y="30719"/>
                </a:lnTo>
                <a:lnTo>
                  <a:pt x="0" y="50294"/>
                </a:lnTo>
                <a:lnTo>
                  <a:pt x="0" y="512377"/>
                </a:lnTo>
                <a:lnTo>
                  <a:pt x="3951" y="531950"/>
                </a:lnTo>
                <a:lnTo>
                  <a:pt x="14727" y="547933"/>
                </a:lnTo>
                <a:lnTo>
                  <a:pt x="30711" y="558709"/>
                </a:lnTo>
                <a:lnTo>
                  <a:pt x="50284" y="562661"/>
                </a:lnTo>
                <a:lnTo>
                  <a:pt x="1098534" y="562661"/>
                </a:lnTo>
                <a:lnTo>
                  <a:pt x="1118107" y="558709"/>
                </a:lnTo>
                <a:lnTo>
                  <a:pt x="1134090" y="547933"/>
                </a:lnTo>
                <a:lnTo>
                  <a:pt x="1144867" y="531950"/>
                </a:lnTo>
                <a:lnTo>
                  <a:pt x="1148818" y="512377"/>
                </a:lnTo>
                <a:lnTo>
                  <a:pt x="1148818" y="50294"/>
                </a:lnTo>
                <a:lnTo>
                  <a:pt x="1144867" y="30719"/>
                </a:lnTo>
                <a:lnTo>
                  <a:pt x="1134090" y="14732"/>
                </a:lnTo>
                <a:lnTo>
                  <a:pt x="1118107" y="3953"/>
                </a:lnTo>
                <a:lnTo>
                  <a:pt x="109853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00" name="object 200"/>
          <p:cNvGrpSpPr/>
          <p:nvPr/>
        </p:nvGrpSpPr>
        <p:grpSpPr>
          <a:xfrm>
            <a:off x="9229136" y="17245866"/>
            <a:ext cx="1189355" cy="1189355"/>
            <a:chOff x="9229136" y="17245866"/>
            <a:chExt cx="1189355" cy="1189355"/>
          </a:xfrm>
        </p:grpSpPr>
        <p:sp>
          <p:nvSpPr>
            <p:cNvPr id="201" name="object 201"/>
            <p:cNvSpPr/>
            <p:nvPr/>
          </p:nvSpPr>
          <p:spPr>
            <a:xfrm>
              <a:off x="9295177" y="17311906"/>
              <a:ext cx="1057275" cy="1057275"/>
            </a:xfrm>
            <a:custGeom>
              <a:avLst/>
              <a:gdLst/>
              <a:ahLst/>
              <a:cxnLst/>
              <a:rect l="l" t="t" r="r" b="b"/>
              <a:pathLst>
                <a:path w="1057275" h="1057275">
                  <a:moveTo>
                    <a:pt x="0" y="528415"/>
                  </a:moveTo>
                  <a:lnTo>
                    <a:pt x="2159" y="480319"/>
                  </a:lnTo>
                  <a:lnTo>
                    <a:pt x="8513" y="433432"/>
                  </a:lnTo>
                  <a:lnTo>
                    <a:pt x="18875" y="387941"/>
                  </a:lnTo>
                  <a:lnTo>
                    <a:pt x="33058" y="344033"/>
                  </a:lnTo>
                  <a:lnTo>
                    <a:pt x="50877" y="301895"/>
                  </a:lnTo>
                  <a:lnTo>
                    <a:pt x="72143" y="261713"/>
                  </a:lnTo>
                  <a:lnTo>
                    <a:pt x="96672" y="223674"/>
                  </a:lnTo>
                  <a:lnTo>
                    <a:pt x="124276" y="187963"/>
                  </a:lnTo>
                  <a:lnTo>
                    <a:pt x="154768" y="154768"/>
                  </a:lnTo>
                  <a:lnTo>
                    <a:pt x="187963" y="124276"/>
                  </a:lnTo>
                  <a:lnTo>
                    <a:pt x="223674" y="96672"/>
                  </a:lnTo>
                  <a:lnTo>
                    <a:pt x="261713" y="72143"/>
                  </a:lnTo>
                  <a:lnTo>
                    <a:pt x="301895" y="50877"/>
                  </a:lnTo>
                  <a:lnTo>
                    <a:pt x="344033" y="33058"/>
                  </a:lnTo>
                  <a:lnTo>
                    <a:pt x="387941" y="18875"/>
                  </a:lnTo>
                  <a:lnTo>
                    <a:pt x="433432" y="8513"/>
                  </a:lnTo>
                  <a:lnTo>
                    <a:pt x="480319" y="2159"/>
                  </a:lnTo>
                  <a:lnTo>
                    <a:pt x="528415" y="0"/>
                  </a:lnTo>
                  <a:lnTo>
                    <a:pt x="576511" y="2159"/>
                  </a:lnTo>
                  <a:lnTo>
                    <a:pt x="623396" y="8513"/>
                  </a:lnTo>
                  <a:lnTo>
                    <a:pt x="668885" y="18875"/>
                  </a:lnTo>
                  <a:lnTo>
                    <a:pt x="712792" y="33058"/>
                  </a:lnTo>
                  <a:lnTo>
                    <a:pt x="754929" y="50877"/>
                  </a:lnTo>
                  <a:lnTo>
                    <a:pt x="795111" y="72143"/>
                  </a:lnTo>
                  <a:lnTo>
                    <a:pt x="833149" y="96672"/>
                  </a:lnTo>
                  <a:lnTo>
                    <a:pt x="868859" y="124276"/>
                  </a:lnTo>
                  <a:lnTo>
                    <a:pt x="902054" y="154768"/>
                  </a:lnTo>
                  <a:lnTo>
                    <a:pt x="932546" y="187963"/>
                  </a:lnTo>
                  <a:lnTo>
                    <a:pt x="960149" y="223674"/>
                  </a:lnTo>
                  <a:lnTo>
                    <a:pt x="984678" y="261713"/>
                  </a:lnTo>
                  <a:lnTo>
                    <a:pt x="1005944" y="301895"/>
                  </a:lnTo>
                  <a:lnTo>
                    <a:pt x="1023762" y="344033"/>
                  </a:lnTo>
                  <a:lnTo>
                    <a:pt x="1037946" y="387941"/>
                  </a:lnTo>
                  <a:lnTo>
                    <a:pt x="1048308" y="433432"/>
                  </a:lnTo>
                  <a:lnTo>
                    <a:pt x="1054662" y="480319"/>
                  </a:lnTo>
                  <a:lnTo>
                    <a:pt x="1056821" y="528415"/>
                  </a:lnTo>
                  <a:lnTo>
                    <a:pt x="1054662" y="576512"/>
                  </a:lnTo>
                  <a:lnTo>
                    <a:pt x="1048308" y="623399"/>
                  </a:lnTo>
                  <a:lnTo>
                    <a:pt x="1037946" y="668890"/>
                  </a:lnTo>
                  <a:lnTo>
                    <a:pt x="1023762" y="712797"/>
                  </a:lnTo>
                  <a:lnTo>
                    <a:pt x="1005944" y="754936"/>
                  </a:lnTo>
                  <a:lnTo>
                    <a:pt x="984678" y="795118"/>
                  </a:lnTo>
                  <a:lnTo>
                    <a:pt x="960149" y="833157"/>
                  </a:lnTo>
                  <a:lnTo>
                    <a:pt x="932546" y="868868"/>
                  </a:lnTo>
                  <a:lnTo>
                    <a:pt x="902054" y="902062"/>
                  </a:lnTo>
                  <a:lnTo>
                    <a:pt x="868859" y="932555"/>
                  </a:lnTo>
                  <a:lnTo>
                    <a:pt x="833149" y="960159"/>
                  </a:lnTo>
                  <a:lnTo>
                    <a:pt x="795111" y="984687"/>
                  </a:lnTo>
                  <a:lnTo>
                    <a:pt x="754929" y="1005954"/>
                  </a:lnTo>
                  <a:lnTo>
                    <a:pt x="712792" y="1023772"/>
                  </a:lnTo>
                  <a:lnTo>
                    <a:pt x="668885" y="1037956"/>
                  </a:lnTo>
                  <a:lnTo>
                    <a:pt x="623396" y="1048318"/>
                  </a:lnTo>
                  <a:lnTo>
                    <a:pt x="576511" y="1054672"/>
                  </a:lnTo>
                  <a:lnTo>
                    <a:pt x="528415" y="1056831"/>
                  </a:lnTo>
                  <a:lnTo>
                    <a:pt x="480319" y="1054672"/>
                  </a:lnTo>
                  <a:lnTo>
                    <a:pt x="433432" y="1048318"/>
                  </a:lnTo>
                  <a:lnTo>
                    <a:pt x="387941" y="1037956"/>
                  </a:lnTo>
                  <a:lnTo>
                    <a:pt x="344033" y="1023772"/>
                  </a:lnTo>
                  <a:lnTo>
                    <a:pt x="301895" y="1005954"/>
                  </a:lnTo>
                  <a:lnTo>
                    <a:pt x="261713" y="984687"/>
                  </a:lnTo>
                  <a:lnTo>
                    <a:pt x="223674" y="960159"/>
                  </a:lnTo>
                  <a:lnTo>
                    <a:pt x="187963" y="932555"/>
                  </a:lnTo>
                  <a:lnTo>
                    <a:pt x="154768" y="902062"/>
                  </a:lnTo>
                  <a:lnTo>
                    <a:pt x="124276" y="868868"/>
                  </a:lnTo>
                  <a:lnTo>
                    <a:pt x="96672" y="833157"/>
                  </a:lnTo>
                  <a:lnTo>
                    <a:pt x="72143" y="795118"/>
                  </a:lnTo>
                  <a:lnTo>
                    <a:pt x="50877" y="754936"/>
                  </a:lnTo>
                  <a:lnTo>
                    <a:pt x="33058" y="712797"/>
                  </a:lnTo>
                  <a:lnTo>
                    <a:pt x="18875" y="668890"/>
                  </a:lnTo>
                  <a:lnTo>
                    <a:pt x="8513" y="623399"/>
                  </a:lnTo>
                  <a:lnTo>
                    <a:pt x="2159" y="576512"/>
                  </a:lnTo>
                  <a:lnTo>
                    <a:pt x="0" y="528415"/>
                  </a:lnTo>
                  <a:close/>
                </a:path>
              </a:pathLst>
            </a:custGeom>
            <a:ln w="131713">
              <a:solidFill>
                <a:srgbClr val="285F6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2" name="object 202"/>
            <p:cNvSpPr/>
            <p:nvPr/>
          </p:nvSpPr>
          <p:spPr>
            <a:xfrm>
              <a:off x="9295176" y="17323012"/>
              <a:ext cx="1057275" cy="1045844"/>
            </a:xfrm>
            <a:custGeom>
              <a:avLst/>
              <a:gdLst/>
              <a:ahLst/>
              <a:cxnLst/>
              <a:rect l="l" t="t" r="r" b="b"/>
              <a:pathLst>
                <a:path w="1057275" h="1045844">
                  <a:moveTo>
                    <a:pt x="636684" y="0"/>
                  </a:moveTo>
                  <a:lnTo>
                    <a:pt x="683833" y="12123"/>
                  </a:lnTo>
                  <a:lnTo>
                    <a:pt x="729177" y="28370"/>
                  </a:lnTo>
                  <a:lnTo>
                    <a:pt x="772502" y="48527"/>
                  </a:lnTo>
                  <a:lnTo>
                    <a:pt x="813592" y="72379"/>
                  </a:lnTo>
                  <a:lnTo>
                    <a:pt x="852234" y="99712"/>
                  </a:lnTo>
                  <a:lnTo>
                    <a:pt x="888214" y="130311"/>
                  </a:lnTo>
                  <a:lnTo>
                    <a:pt x="921316" y="163962"/>
                  </a:lnTo>
                  <a:lnTo>
                    <a:pt x="951326" y="200450"/>
                  </a:lnTo>
                  <a:lnTo>
                    <a:pt x="978031" y="239562"/>
                  </a:lnTo>
                  <a:lnTo>
                    <a:pt x="1001216" y="281082"/>
                  </a:lnTo>
                  <a:lnTo>
                    <a:pt x="1020666" y="324797"/>
                  </a:lnTo>
                  <a:lnTo>
                    <a:pt x="1036167" y="370491"/>
                  </a:lnTo>
                  <a:lnTo>
                    <a:pt x="1047504" y="417952"/>
                  </a:lnTo>
                  <a:lnTo>
                    <a:pt x="1054464" y="466963"/>
                  </a:lnTo>
                  <a:lnTo>
                    <a:pt x="1056831" y="517311"/>
                  </a:lnTo>
                  <a:lnTo>
                    <a:pt x="1054672" y="565408"/>
                  </a:lnTo>
                  <a:lnTo>
                    <a:pt x="1048318" y="612295"/>
                  </a:lnTo>
                  <a:lnTo>
                    <a:pt x="1037955" y="657785"/>
                  </a:lnTo>
                  <a:lnTo>
                    <a:pt x="1023771" y="701693"/>
                  </a:lnTo>
                  <a:lnTo>
                    <a:pt x="1005952" y="743831"/>
                  </a:lnTo>
                  <a:lnTo>
                    <a:pt x="984685" y="784013"/>
                  </a:lnTo>
                  <a:lnTo>
                    <a:pt x="960156" y="822053"/>
                  </a:lnTo>
                  <a:lnTo>
                    <a:pt x="932552" y="857763"/>
                  </a:lnTo>
                  <a:lnTo>
                    <a:pt x="902059" y="890958"/>
                  </a:lnTo>
                  <a:lnTo>
                    <a:pt x="868863" y="921450"/>
                  </a:lnTo>
                  <a:lnTo>
                    <a:pt x="833153" y="949054"/>
                  </a:lnTo>
                  <a:lnTo>
                    <a:pt x="795113" y="973583"/>
                  </a:lnTo>
                  <a:lnTo>
                    <a:pt x="754931" y="994850"/>
                  </a:lnTo>
                  <a:lnTo>
                    <a:pt x="712793" y="1012668"/>
                  </a:lnTo>
                  <a:lnTo>
                    <a:pt x="668886" y="1026851"/>
                  </a:lnTo>
                  <a:lnTo>
                    <a:pt x="623397" y="1037213"/>
                  </a:lnTo>
                  <a:lnTo>
                    <a:pt x="576511" y="1043567"/>
                  </a:lnTo>
                  <a:lnTo>
                    <a:pt x="528415" y="1045727"/>
                  </a:lnTo>
                  <a:lnTo>
                    <a:pt x="480319" y="1043567"/>
                  </a:lnTo>
                  <a:lnTo>
                    <a:pt x="433432" y="1037213"/>
                  </a:lnTo>
                  <a:lnTo>
                    <a:pt x="387941" y="1026851"/>
                  </a:lnTo>
                  <a:lnTo>
                    <a:pt x="344033" y="1012668"/>
                  </a:lnTo>
                  <a:lnTo>
                    <a:pt x="301895" y="994850"/>
                  </a:lnTo>
                  <a:lnTo>
                    <a:pt x="261713" y="973583"/>
                  </a:lnTo>
                  <a:lnTo>
                    <a:pt x="223674" y="949054"/>
                  </a:lnTo>
                  <a:lnTo>
                    <a:pt x="187963" y="921450"/>
                  </a:lnTo>
                  <a:lnTo>
                    <a:pt x="154768" y="890958"/>
                  </a:lnTo>
                  <a:lnTo>
                    <a:pt x="124276" y="857763"/>
                  </a:lnTo>
                  <a:lnTo>
                    <a:pt x="96672" y="822053"/>
                  </a:lnTo>
                  <a:lnTo>
                    <a:pt x="72143" y="784013"/>
                  </a:lnTo>
                  <a:lnTo>
                    <a:pt x="50877" y="743831"/>
                  </a:lnTo>
                  <a:lnTo>
                    <a:pt x="33058" y="701693"/>
                  </a:lnTo>
                  <a:lnTo>
                    <a:pt x="18875" y="657785"/>
                  </a:lnTo>
                  <a:lnTo>
                    <a:pt x="8513" y="612295"/>
                  </a:lnTo>
                  <a:lnTo>
                    <a:pt x="2159" y="565408"/>
                  </a:lnTo>
                  <a:lnTo>
                    <a:pt x="0" y="517311"/>
                  </a:lnTo>
                </a:path>
              </a:pathLst>
            </a:custGeom>
            <a:ln w="131713">
              <a:solidFill>
                <a:srgbClr val="069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3" name="object 203"/>
            <p:cNvSpPr/>
            <p:nvPr/>
          </p:nvSpPr>
          <p:spPr>
            <a:xfrm>
              <a:off x="9416115" y="17432850"/>
              <a:ext cx="815340" cy="815340"/>
            </a:xfrm>
            <a:custGeom>
              <a:avLst/>
              <a:gdLst/>
              <a:ahLst/>
              <a:cxnLst/>
              <a:rect l="l" t="t" r="r" b="b"/>
              <a:pathLst>
                <a:path w="815340" h="815340">
                  <a:moveTo>
                    <a:pt x="407472" y="0"/>
                  </a:moveTo>
                  <a:lnTo>
                    <a:pt x="359952" y="2741"/>
                  </a:lnTo>
                  <a:lnTo>
                    <a:pt x="314043" y="10761"/>
                  </a:lnTo>
                  <a:lnTo>
                    <a:pt x="270049" y="23755"/>
                  </a:lnTo>
                  <a:lnTo>
                    <a:pt x="228277" y="41416"/>
                  </a:lnTo>
                  <a:lnTo>
                    <a:pt x="189032" y="63439"/>
                  </a:lnTo>
                  <a:lnTo>
                    <a:pt x="152620" y="89517"/>
                  </a:lnTo>
                  <a:lnTo>
                    <a:pt x="119346" y="119346"/>
                  </a:lnTo>
                  <a:lnTo>
                    <a:pt x="89517" y="152620"/>
                  </a:lnTo>
                  <a:lnTo>
                    <a:pt x="63439" y="189032"/>
                  </a:lnTo>
                  <a:lnTo>
                    <a:pt x="41416" y="228277"/>
                  </a:lnTo>
                  <a:lnTo>
                    <a:pt x="23755" y="270049"/>
                  </a:lnTo>
                  <a:lnTo>
                    <a:pt x="10761" y="314043"/>
                  </a:lnTo>
                  <a:lnTo>
                    <a:pt x="2741" y="359952"/>
                  </a:lnTo>
                  <a:lnTo>
                    <a:pt x="0" y="407472"/>
                  </a:lnTo>
                  <a:lnTo>
                    <a:pt x="2741" y="454991"/>
                  </a:lnTo>
                  <a:lnTo>
                    <a:pt x="10761" y="500901"/>
                  </a:lnTo>
                  <a:lnTo>
                    <a:pt x="23755" y="544894"/>
                  </a:lnTo>
                  <a:lnTo>
                    <a:pt x="41416" y="586667"/>
                  </a:lnTo>
                  <a:lnTo>
                    <a:pt x="63439" y="625912"/>
                  </a:lnTo>
                  <a:lnTo>
                    <a:pt x="89517" y="662324"/>
                  </a:lnTo>
                  <a:lnTo>
                    <a:pt x="119346" y="695597"/>
                  </a:lnTo>
                  <a:lnTo>
                    <a:pt x="152620" y="725426"/>
                  </a:lnTo>
                  <a:lnTo>
                    <a:pt x="189032" y="751505"/>
                  </a:lnTo>
                  <a:lnTo>
                    <a:pt x="228277" y="773527"/>
                  </a:lnTo>
                  <a:lnTo>
                    <a:pt x="270049" y="791188"/>
                  </a:lnTo>
                  <a:lnTo>
                    <a:pt x="314043" y="804182"/>
                  </a:lnTo>
                  <a:lnTo>
                    <a:pt x="359952" y="812202"/>
                  </a:lnTo>
                  <a:lnTo>
                    <a:pt x="407472" y="814944"/>
                  </a:lnTo>
                  <a:lnTo>
                    <a:pt x="454993" y="812202"/>
                  </a:lnTo>
                  <a:lnTo>
                    <a:pt x="500904" y="804182"/>
                  </a:lnTo>
                  <a:lnTo>
                    <a:pt x="544899" y="791188"/>
                  </a:lnTo>
                  <a:lnTo>
                    <a:pt x="586673" y="773527"/>
                  </a:lnTo>
                  <a:lnTo>
                    <a:pt x="625919" y="751505"/>
                  </a:lnTo>
                  <a:lnTo>
                    <a:pt x="662332" y="725426"/>
                  </a:lnTo>
                  <a:lnTo>
                    <a:pt x="695606" y="695597"/>
                  </a:lnTo>
                  <a:lnTo>
                    <a:pt x="725435" y="662324"/>
                  </a:lnTo>
                  <a:lnTo>
                    <a:pt x="751514" y="625912"/>
                  </a:lnTo>
                  <a:lnTo>
                    <a:pt x="773537" y="586667"/>
                  </a:lnTo>
                  <a:lnTo>
                    <a:pt x="791198" y="544894"/>
                  </a:lnTo>
                  <a:lnTo>
                    <a:pt x="804192" y="500901"/>
                  </a:lnTo>
                  <a:lnTo>
                    <a:pt x="812213" y="454991"/>
                  </a:lnTo>
                  <a:lnTo>
                    <a:pt x="814954" y="407472"/>
                  </a:lnTo>
                  <a:lnTo>
                    <a:pt x="812213" y="359952"/>
                  </a:lnTo>
                  <a:lnTo>
                    <a:pt x="804192" y="314043"/>
                  </a:lnTo>
                  <a:lnTo>
                    <a:pt x="791198" y="270049"/>
                  </a:lnTo>
                  <a:lnTo>
                    <a:pt x="773537" y="228277"/>
                  </a:lnTo>
                  <a:lnTo>
                    <a:pt x="751514" y="189032"/>
                  </a:lnTo>
                  <a:lnTo>
                    <a:pt x="725435" y="152620"/>
                  </a:lnTo>
                  <a:lnTo>
                    <a:pt x="695606" y="119346"/>
                  </a:lnTo>
                  <a:lnTo>
                    <a:pt x="662332" y="89517"/>
                  </a:lnTo>
                  <a:lnTo>
                    <a:pt x="625919" y="63439"/>
                  </a:lnTo>
                  <a:lnTo>
                    <a:pt x="586673" y="41416"/>
                  </a:lnTo>
                  <a:lnTo>
                    <a:pt x="544899" y="23755"/>
                  </a:lnTo>
                  <a:lnTo>
                    <a:pt x="500904" y="10761"/>
                  </a:lnTo>
                  <a:lnTo>
                    <a:pt x="454993" y="2741"/>
                  </a:lnTo>
                  <a:lnTo>
                    <a:pt x="40747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4" name="object 204"/>
            <p:cNvSpPr/>
            <p:nvPr/>
          </p:nvSpPr>
          <p:spPr>
            <a:xfrm>
              <a:off x="9416115" y="17432850"/>
              <a:ext cx="815340" cy="815340"/>
            </a:xfrm>
            <a:custGeom>
              <a:avLst/>
              <a:gdLst/>
              <a:ahLst/>
              <a:cxnLst/>
              <a:rect l="l" t="t" r="r" b="b"/>
              <a:pathLst>
                <a:path w="815340" h="815340">
                  <a:moveTo>
                    <a:pt x="0" y="407472"/>
                  </a:moveTo>
                  <a:lnTo>
                    <a:pt x="2741" y="454991"/>
                  </a:lnTo>
                  <a:lnTo>
                    <a:pt x="10761" y="500901"/>
                  </a:lnTo>
                  <a:lnTo>
                    <a:pt x="23755" y="544894"/>
                  </a:lnTo>
                  <a:lnTo>
                    <a:pt x="41416" y="586667"/>
                  </a:lnTo>
                  <a:lnTo>
                    <a:pt x="63439" y="625912"/>
                  </a:lnTo>
                  <a:lnTo>
                    <a:pt x="89517" y="662324"/>
                  </a:lnTo>
                  <a:lnTo>
                    <a:pt x="119346" y="695597"/>
                  </a:lnTo>
                  <a:lnTo>
                    <a:pt x="152620" y="725426"/>
                  </a:lnTo>
                  <a:lnTo>
                    <a:pt x="189032" y="751505"/>
                  </a:lnTo>
                  <a:lnTo>
                    <a:pt x="228277" y="773527"/>
                  </a:lnTo>
                  <a:lnTo>
                    <a:pt x="270049" y="791188"/>
                  </a:lnTo>
                  <a:lnTo>
                    <a:pt x="314043" y="804182"/>
                  </a:lnTo>
                  <a:lnTo>
                    <a:pt x="359952" y="812202"/>
                  </a:lnTo>
                  <a:lnTo>
                    <a:pt x="407472" y="814944"/>
                  </a:lnTo>
                  <a:lnTo>
                    <a:pt x="454993" y="812202"/>
                  </a:lnTo>
                  <a:lnTo>
                    <a:pt x="500904" y="804182"/>
                  </a:lnTo>
                  <a:lnTo>
                    <a:pt x="544899" y="791188"/>
                  </a:lnTo>
                  <a:lnTo>
                    <a:pt x="586673" y="773527"/>
                  </a:lnTo>
                  <a:lnTo>
                    <a:pt x="625919" y="751505"/>
                  </a:lnTo>
                  <a:lnTo>
                    <a:pt x="662332" y="725426"/>
                  </a:lnTo>
                  <a:lnTo>
                    <a:pt x="695606" y="695597"/>
                  </a:lnTo>
                  <a:lnTo>
                    <a:pt x="725435" y="662324"/>
                  </a:lnTo>
                  <a:lnTo>
                    <a:pt x="751514" y="625912"/>
                  </a:lnTo>
                  <a:lnTo>
                    <a:pt x="773537" y="586667"/>
                  </a:lnTo>
                  <a:lnTo>
                    <a:pt x="791198" y="544894"/>
                  </a:lnTo>
                  <a:lnTo>
                    <a:pt x="804192" y="500901"/>
                  </a:lnTo>
                  <a:lnTo>
                    <a:pt x="812213" y="454991"/>
                  </a:lnTo>
                  <a:lnTo>
                    <a:pt x="814954" y="407472"/>
                  </a:lnTo>
                  <a:lnTo>
                    <a:pt x="812213" y="359952"/>
                  </a:lnTo>
                  <a:lnTo>
                    <a:pt x="804192" y="314043"/>
                  </a:lnTo>
                  <a:lnTo>
                    <a:pt x="791198" y="270049"/>
                  </a:lnTo>
                  <a:lnTo>
                    <a:pt x="773537" y="228277"/>
                  </a:lnTo>
                  <a:lnTo>
                    <a:pt x="751514" y="189032"/>
                  </a:lnTo>
                  <a:lnTo>
                    <a:pt x="725435" y="152620"/>
                  </a:lnTo>
                  <a:lnTo>
                    <a:pt x="695606" y="119346"/>
                  </a:lnTo>
                  <a:lnTo>
                    <a:pt x="662332" y="89517"/>
                  </a:lnTo>
                  <a:lnTo>
                    <a:pt x="625919" y="63439"/>
                  </a:lnTo>
                  <a:lnTo>
                    <a:pt x="586673" y="41416"/>
                  </a:lnTo>
                  <a:lnTo>
                    <a:pt x="544899" y="23755"/>
                  </a:lnTo>
                  <a:lnTo>
                    <a:pt x="500904" y="10761"/>
                  </a:lnTo>
                  <a:lnTo>
                    <a:pt x="454993" y="2741"/>
                  </a:lnTo>
                  <a:lnTo>
                    <a:pt x="407472" y="0"/>
                  </a:lnTo>
                  <a:lnTo>
                    <a:pt x="359952" y="2741"/>
                  </a:lnTo>
                  <a:lnTo>
                    <a:pt x="314043" y="10761"/>
                  </a:lnTo>
                  <a:lnTo>
                    <a:pt x="270049" y="23755"/>
                  </a:lnTo>
                  <a:lnTo>
                    <a:pt x="228277" y="41416"/>
                  </a:lnTo>
                  <a:lnTo>
                    <a:pt x="189032" y="63439"/>
                  </a:lnTo>
                  <a:lnTo>
                    <a:pt x="152620" y="89517"/>
                  </a:lnTo>
                  <a:lnTo>
                    <a:pt x="119346" y="119346"/>
                  </a:lnTo>
                  <a:lnTo>
                    <a:pt x="89517" y="152620"/>
                  </a:lnTo>
                  <a:lnTo>
                    <a:pt x="63439" y="189032"/>
                  </a:lnTo>
                  <a:lnTo>
                    <a:pt x="41416" y="228277"/>
                  </a:lnTo>
                  <a:lnTo>
                    <a:pt x="23755" y="270049"/>
                  </a:lnTo>
                  <a:lnTo>
                    <a:pt x="10761" y="314043"/>
                  </a:lnTo>
                  <a:lnTo>
                    <a:pt x="2741" y="359952"/>
                  </a:lnTo>
                  <a:lnTo>
                    <a:pt x="0" y="407472"/>
                  </a:lnTo>
                  <a:close/>
                </a:path>
              </a:pathLst>
            </a:custGeom>
            <a:ln w="10131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5" name="object 205"/>
          <p:cNvSpPr txBox="1"/>
          <p:nvPr/>
        </p:nvSpPr>
        <p:spPr>
          <a:xfrm>
            <a:off x="11011393" y="17822194"/>
            <a:ext cx="704850" cy="1816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00" spc="-10" dirty="0">
                <a:solidFill>
                  <a:srgbClr val="025051"/>
                </a:solidFill>
                <a:latin typeface="Montserrat"/>
                <a:cs typeface="Montserrat"/>
              </a:rPr>
              <a:t>habitantes</a:t>
            </a:r>
            <a:endParaRPr sz="1000">
              <a:latin typeface="Montserrat"/>
              <a:cs typeface="Montserrat"/>
            </a:endParaRPr>
          </a:p>
        </p:txBody>
      </p:sp>
      <p:sp>
        <p:nvSpPr>
          <p:cNvPr id="206" name="object 206"/>
          <p:cNvSpPr txBox="1"/>
          <p:nvPr/>
        </p:nvSpPr>
        <p:spPr>
          <a:xfrm>
            <a:off x="10940731" y="17543377"/>
            <a:ext cx="848360" cy="3378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50" b="1" dirty="0">
                <a:solidFill>
                  <a:srgbClr val="223658"/>
                </a:solidFill>
                <a:latin typeface="Montserrat"/>
                <a:cs typeface="Montserrat"/>
              </a:rPr>
              <a:t>18</a:t>
            </a:r>
            <a:r>
              <a:rPr sz="2050" b="1" spc="5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2050" b="1" spc="-25" dirty="0">
                <a:solidFill>
                  <a:srgbClr val="223658"/>
                </a:solidFill>
                <a:latin typeface="Montserrat"/>
                <a:cs typeface="Montserrat"/>
              </a:rPr>
              <a:t>292</a:t>
            </a:r>
            <a:endParaRPr sz="2050">
              <a:latin typeface="Montserrat"/>
              <a:cs typeface="Montserrat"/>
            </a:endParaRPr>
          </a:p>
        </p:txBody>
      </p:sp>
      <p:sp>
        <p:nvSpPr>
          <p:cNvPr id="207" name="object 207"/>
          <p:cNvSpPr txBox="1"/>
          <p:nvPr/>
        </p:nvSpPr>
        <p:spPr>
          <a:xfrm>
            <a:off x="9615363" y="17687954"/>
            <a:ext cx="431165" cy="29654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ts val="1415"/>
              </a:lnSpc>
              <a:spcBef>
                <a:spcPts val="114"/>
              </a:spcBef>
            </a:pP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24,10</a:t>
            </a:r>
            <a:endParaRPr sz="1200">
              <a:latin typeface="Montserrat"/>
              <a:cs typeface="Montserrat"/>
            </a:endParaRPr>
          </a:p>
          <a:p>
            <a:pPr marL="43815">
              <a:lnSpc>
                <a:spcPts val="695"/>
              </a:lnSpc>
            </a:pPr>
            <a:r>
              <a:rPr sz="600" spc="-10" dirty="0">
                <a:solidFill>
                  <a:srgbClr val="025051"/>
                </a:solidFill>
                <a:latin typeface="Montserrat"/>
                <a:cs typeface="Montserrat"/>
              </a:rPr>
              <a:t>hab/km2</a:t>
            </a:r>
            <a:endParaRPr sz="600">
              <a:latin typeface="Montserrat"/>
              <a:cs typeface="Montserrat"/>
            </a:endParaRPr>
          </a:p>
        </p:txBody>
      </p:sp>
      <p:grpSp>
        <p:nvGrpSpPr>
          <p:cNvPr id="208" name="object 208"/>
          <p:cNvGrpSpPr/>
          <p:nvPr/>
        </p:nvGrpSpPr>
        <p:grpSpPr>
          <a:xfrm>
            <a:off x="9054145" y="17538191"/>
            <a:ext cx="362585" cy="639445"/>
            <a:chOff x="9054145" y="17538191"/>
            <a:chExt cx="362585" cy="639445"/>
          </a:xfrm>
        </p:grpSpPr>
        <p:sp>
          <p:nvSpPr>
            <p:cNvPr id="209" name="object 209"/>
            <p:cNvSpPr/>
            <p:nvPr/>
          </p:nvSpPr>
          <p:spPr>
            <a:xfrm>
              <a:off x="9229395" y="17840321"/>
              <a:ext cx="187325" cy="0"/>
            </a:xfrm>
            <a:custGeom>
              <a:avLst/>
              <a:gdLst/>
              <a:ahLst/>
              <a:cxnLst/>
              <a:rect l="l" t="t" r="r" b="b"/>
              <a:pathLst>
                <a:path w="187325">
                  <a:moveTo>
                    <a:pt x="186719" y="0"/>
                  </a:move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0" name="object 210"/>
            <p:cNvSpPr/>
            <p:nvPr/>
          </p:nvSpPr>
          <p:spPr>
            <a:xfrm>
              <a:off x="9060498" y="18028082"/>
              <a:ext cx="263525" cy="142875"/>
            </a:xfrm>
            <a:custGeom>
              <a:avLst/>
              <a:gdLst/>
              <a:ahLst/>
              <a:cxnLst/>
              <a:rect l="l" t="t" r="r" b="b"/>
              <a:pathLst>
                <a:path w="263525" h="142875">
                  <a:moveTo>
                    <a:pt x="263133" y="0"/>
                  </a:moveTo>
                  <a:lnTo>
                    <a:pt x="120609" y="142524"/>
                  </a:lnTo>
                  <a:lnTo>
                    <a:pt x="0" y="142524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1" name="object 211"/>
            <p:cNvSpPr/>
            <p:nvPr/>
          </p:nvSpPr>
          <p:spPr>
            <a:xfrm>
              <a:off x="9054145" y="18163923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69">
                  <a:moveTo>
                    <a:pt x="13374" y="0"/>
                  </a:moveTo>
                  <a:lnTo>
                    <a:pt x="0" y="0"/>
                  </a:lnTo>
                  <a:lnTo>
                    <a:pt x="0" y="13374"/>
                  </a:lnTo>
                  <a:lnTo>
                    <a:pt x="13374" y="13374"/>
                  </a:lnTo>
                  <a:lnTo>
                    <a:pt x="1337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2" name="object 212"/>
            <p:cNvSpPr/>
            <p:nvPr/>
          </p:nvSpPr>
          <p:spPr>
            <a:xfrm>
              <a:off x="9075602" y="17544874"/>
              <a:ext cx="233679" cy="113030"/>
            </a:xfrm>
            <a:custGeom>
              <a:avLst/>
              <a:gdLst/>
              <a:ahLst/>
              <a:cxnLst/>
              <a:rect l="l" t="t" r="r" b="b"/>
              <a:pathLst>
                <a:path w="233679" h="113030">
                  <a:moveTo>
                    <a:pt x="233174" y="112564"/>
                  </a:moveTo>
                  <a:lnTo>
                    <a:pt x="120609" y="0"/>
                  </a:lnTo>
                  <a:lnTo>
                    <a:pt x="0" y="0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3" name="object 213"/>
            <p:cNvSpPr/>
            <p:nvPr/>
          </p:nvSpPr>
          <p:spPr>
            <a:xfrm>
              <a:off x="9069251" y="17538191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69">
                  <a:moveTo>
                    <a:pt x="13374" y="0"/>
                  </a:moveTo>
                  <a:lnTo>
                    <a:pt x="0" y="0"/>
                  </a:lnTo>
                  <a:lnTo>
                    <a:pt x="0" y="13374"/>
                  </a:lnTo>
                  <a:lnTo>
                    <a:pt x="13374" y="13374"/>
                  </a:lnTo>
                  <a:lnTo>
                    <a:pt x="1337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14" name="object 214"/>
          <p:cNvGrpSpPr/>
          <p:nvPr/>
        </p:nvGrpSpPr>
        <p:grpSpPr>
          <a:xfrm>
            <a:off x="12051127" y="17466504"/>
            <a:ext cx="215265" cy="636905"/>
            <a:chOff x="12051127" y="17466504"/>
            <a:chExt cx="215265" cy="636905"/>
          </a:xfrm>
        </p:grpSpPr>
        <p:sp>
          <p:nvSpPr>
            <p:cNvPr id="215" name="object 215"/>
            <p:cNvSpPr/>
            <p:nvPr/>
          </p:nvSpPr>
          <p:spPr>
            <a:xfrm>
              <a:off x="12053660" y="17487215"/>
              <a:ext cx="207010" cy="595630"/>
            </a:xfrm>
            <a:custGeom>
              <a:avLst/>
              <a:gdLst/>
              <a:ahLst/>
              <a:cxnLst/>
              <a:rect l="l" t="t" r="r" b="b"/>
              <a:pathLst>
                <a:path w="207009" h="595630">
                  <a:moveTo>
                    <a:pt x="206699" y="595346"/>
                  </a:moveTo>
                  <a:lnTo>
                    <a:pt x="171694" y="595346"/>
                  </a:lnTo>
                  <a:lnTo>
                    <a:pt x="138276" y="588599"/>
                  </a:lnTo>
                  <a:lnTo>
                    <a:pt x="110989" y="570200"/>
                  </a:lnTo>
                  <a:lnTo>
                    <a:pt x="92592" y="542913"/>
                  </a:lnTo>
                  <a:lnTo>
                    <a:pt x="85847" y="509499"/>
                  </a:lnTo>
                  <a:lnTo>
                    <a:pt x="85847" y="400501"/>
                  </a:lnTo>
                  <a:lnTo>
                    <a:pt x="79100" y="367083"/>
                  </a:lnTo>
                  <a:lnTo>
                    <a:pt x="60701" y="339796"/>
                  </a:lnTo>
                  <a:lnTo>
                    <a:pt x="33413" y="321399"/>
                  </a:lnTo>
                  <a:lnTo>
                    <a:pt x="0" y="314654"/>
                  </a:lnTo>
                  <a:lnTo>
                    <a:pt x="33413" y="307907"/>
                  </a:lnTo>
                  <a:lnTo>
                    <a:pt x="60701" y="289508"/>
                  </a:lnTo>
                  <a:lnTo>
                    <a:pt x="79100" y="262220"/>
                  </a:lnTo>
                  <a:lnTo>
                    <a:pt x="85847" y="228807"/>
                  </a:lnTo>
                  <a:lnTo>
                    <a:pt x="85847" y="85847"/>
                  </a:lnTo>
                  <a:lnTo>
                    <a:pt x="92592" y="52429"/>
                  </a:lnTo>
                  <a:lnTo>
                    <a:pt x="110989" y="25142"/>
                  </a:lnTo>
                  <a:lnTo>
                    <a:pt x="138276" y="6745"/>
                  </a:lnTo>
                  <a:lnTo>
                    <a:pt x="171694" y="0"/>
                  </a:lnTo>
                  <a:lnTo>
                    <a:pt x="206699" y="0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6" name="object 216"/>
            <p:cNvSpPr/>
            <p:nvPr/>
          </p:nvSpPr>
          <p:spPr>
            <a:xfrm>
              <a:off x="12240107" y="17466513"/>
              <a:ext cx="26034" cy="636905"/>
            </a:xfrm>
            <a:custGeom>
              <a:avLst/>
              <a:gdLst/>
              <a:ahLst/>
              <a:cxnLst/>
              <a:rect l="l" t="t" r="r" b="b"/>
              <a:pathLst>
                <a:path w="26034" h="636905">
                  <a:moveTo>
                    <a:pt x="25742" y="616051"/>
                  </a:moveTo>
                  <a:lnTo>
                    <a:pt x="3467" y="595337"/>
                  </a:lnTo>
                  <a:lnTo>
                    <a:pt x="0" y="599046"/>
                  </a:lnTo>
                  <a:lnTo>
                    <a:pt x="18300" y="616051"/>
                  </a:lnTo>
                  <a:lnTo>
                    <a:pt x="0" y="633056"/>
                  </a:lnTo>
                  <a:lnTo>
                    <a:pt x="3467" y="636765"/>
                  </a:lnTo>
                  <a:lnTo>
                    <a:pt x="25742" y="616051"/>
                  </a:lnTo>
                  <a:close/>
                </a:path>
                <a:path w="26034" h="636905">
                  <a:moveTo>
                    <a:pt x="25742" y="20713"/>
                  </a:moveTo>
                  <a:lnTo>
                    <a:pt x="3467" y="0"/>
                  </a:lnTo>
                  <a:lnTo>
                    <a:pt x="0" y="3708"/>
                  </a:lnTo>
                  <a:lnTo>
                    <a:pt x="18300" y="20713"/>
                  </a:lnTo>
                  <a:lnTo>
                    <a:pt x="0" y="37719"/>
                  </a:lnTo>
                  <a:lnTo>
                    <a:pt x="3467" y="41427"/>
                  </a:lnTo>
                  <a:lnTo>
                    <a:pt x="25742" y="20713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17" name="object 217"/>
          <p:cNvGrpSpPr/>
          <p:nvPr/>
        </p:nvGrpSpPr>
        <p:grpSpPr>
          <a:xfrm>
            <a:off x="10531116" y="17781292"/>
            <a:ext cx="184785" cy="41910"/>
            <a:chOff x="10531116" y="17781292"/>
            <a:chExt cx="184785" cy="41910"/>
          </a:xfrm>
        </p:grpSpPr>
        <p:sp>
          <p:nvSpPr>
            <p:cNvPr id="218" name="object 218"/>
            <p:cNvSpPr/>
            <p:nvPr/>
          </p:nvSpPr>
          <p:spPr>
            <a:xfrm>
              <a:off x="10536610" y="17802011"/>
              <a:ext cx="179705" cy="0"/>
            </a:xfrm>
            <a:custGeom>
              <a:avLst/>
              <a:gdLst/>
              <a:ahLst/>
              <a:cxnLst/>
              <a:rect l="l" t="t" r="r" b="b"/>
              <a:pathLst>
                <a:path w="179704">
                  <a:moveTo>
                    <a:pt x="179282" y="0"/>
                  </a:moveTo>
                  <a:lnTo>
                    <a:pt x="0" y="0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9" name="object 219"/>
            <p:cNvSpPr/>
            <p:nvPr/>
          </p:nvSpPr>
          <p:spPr>
            <a:xfrm>
              <a:off x="10531116" y="17781292"/>
              <a:ext cx="26034" cy="41910"/>
            </a:xfrm>
            <a:custGeom>
              <a:avLst/>
              <a:gdLst/>
              <a:ahLst/>
              <a:cxnLst/>
              <a:rect l="l" t="t" r="r" b="b"/>
              <a:pathLst>
                <a:path w="26034" h="41909">
                  <a:moveTo>
                    <a:pt x="22279" y="0"/>
                  </a:moveTo>
                  <a:lnTo>
                    <a:pt x="0" y="20709"/>
                  </a:lnTo>
                  <a:lnTo>
                    <a:pt x="22279" y="41429"/>
                  </a:lnTo>
                  <a:lnTo>
                    <a:pt x="25734" y="37720"/>
                  </a:lnTo>
                  <a:lnTo>
                    <a:pt x="7436" y="20709"/>
                  </a:lnTo>
                  <a:lnTo>
                    <a:pt x="25734" y="3708"/>
                  </a:lnTo>
                  <a:lnTo>
                    <a:pt x="22279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0" name="object 220"/>
          <p:cNvSpPr/>
          <p:nvPr/>
        </p:nvSpPr>
        <p:spPr>
          <a:xfrm>
            <a:off x="9155364" y="18697116"/>
            <a:ext cx="81915" cy="320675"/>
          </a:xfrm>
          <a:custGeom>
            <a:avLst/>
            <a:gdLst/>
            <a:ahLst/>
            <a:cxnLst/>
            <a:rect l="l" t="t" r="r" b="b"/>
            <a:pathLst>
              <a:path w="81915" h="320675">
                <a:moveTo>
                  <a:pt x="81551" y="0"/>
                </a:moveTo>
                <a:lnTo>
                  <a:pt x="0" y="0"/>
                </a:lnTo>
                <a:lnTo>
                  <a:pt x="20" y="320388"/>
                </a:lnTo>
                <a:lnTo>
                  <a:pt x="81571" y="320388"/>
                </a:lnTo>
                <a:lnTo>
                  <a:pt x="81551" y="0"/>
                </a:lnTo>
                <a:close/>
              </a:path>
            </a:pathLst>
          </a:custGeom>
          <a:solidFill>
            <a:srgbClr val="22365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21" name="object 221"/>
          <p:cNvGrpSpPr/>
          <p:nvPr/>
        </p:nvGrpSpPr>
        <p:grpSpPr>
          <a:xfrm>
            <a:off x="8384343" y="19078419"/>
            <a:ext cx="853440" cy="668020"/>
            <a:chOff x="8384343" y="19078419"/>
            <a:chExt cx="853440" cy="668020"/>
          </a:xfrm>
        </p:grpSpPr>
        <p:sp>
          <p:nvSpPr>
            <p:cNvPr id="222" name="object 222"/>
            <p:cNvSpPr/>
            <p:nvPr/>
          </p:nvSpPr>
          <p:spPr>
            <a:xfrm>
              <a:off x="8384343" y="19078419"/>
              <a:ext cx="853440" cy="320675"/>
            </a:xfrm>
            <a:custGeom>
              <a:avLst/>
              <a:gdLst/>
              <a:ahLst/>
              <a:cxnLst/>
              <a:rect l="l" t="t" r="r" b="b"/>
              <a:pathLst>
                <a:path w="853440" h="320675">
                  <a:moveTo>
                    <a:pt x="852573" y="0"/>
                  </a:moveTo>
                  <a:lnTo>
                    <a:pt x="0" y="0"/>
                  </a:lnTo>
                  <a:lnTo>
                    <a:pt x="314" y="320388"/>
                  </a:lnTo>
                  <a:lnTo>
                    <a:pt x="852888" y="320388"/>
                  </a:lnTo>
                  <a:lnTo>
                    <a:pt x="852573" y="0"/>
                  </a:lnTo>
                  <a:close/>
                </a:path>
              </a:pathLst>
            </a:custGeom>
            <a:solidFill>
              <a:srgbClr val="0694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3" name="object 223"/>
            <p:cNvSpPr/>
            <p:nvPr/>
          </p:nvSpPr>
          <p:spPr>
            <a:xfrm>
              <a:off x="9231008" y="19426024"/>
              <a:ext cx="6350" cy="320675"/>
            </a:xfrm>
            <a:custGeom>
              <a:avLst/>
              <a:gdLst/>
              <a:ahLst/>
              <a:cxnLst/>
              <a:rect l="l" t="t" r="r" b="b"/>
              <a:pathLst>
                <a:path w="6350" h="320675">
                  <a:moveTo>
                    <a:pt x="6089" y="10"/>
                  </a:moveTo>
                  <a:lnTo>
                    <a:pt x="0" y="0"/>
                  </a:lnTo>
                  <a:lnTo>
                    <a:pt x="60" y="320388"/>
                  </a:lnTo>
                  <a:lnTo>
                    <a:pt x="6150" y="320399"/>
                  </a:lnTo>
                  <a:lnTo>
                    <a:pt x="6089" y="10"/>
                  </a:lnTo>
                  <a:close/>
                </a:path>
              </a:pathLst>
            </a:custGeom>
            <a:solidFill>
              <a:srgbClr val="F1A6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24" name="object 224"/>
          <p:cNvGrpSpPr/>
          <p:nvPr/>
        </p:nvGrpSpPr>
        <p:grpSpPr>
          <a:xfrm>
            <a:off x="12978947" y="17246781"/>
            <a:ext cx="907415" cy="1152525"/>
            <a:chOff x="12978947" y="17246781"/>
            <a:chExt cx="907415" cy="1152525"/>
          </a:xfrm>
        </p:grpSpPr>
        <p:sp>
          <p:nvSpPr>
            <p:cNvPr id="225" name="object 225"/>
            <p:cNvSpPr/>
            <p:nvPr/>
          </p:nvSpPr>
          <p:spPr>
            <a:xfrm>
              <a:off x="12981489" y="17947006"/>
              <a:ext cx="904875" cy="350520"/>
            </a:xfrm>
            <a:custGeom>
              <a:avLst/>
              <a:gdLst/>
              <a:ahLst/>
              <a:cxnLst/>
              <a:rect l="l" t="t" r="r" b="b"/>
              <a:pathLst>
                <a:path w="904875" h="350519">
                  <a:moveTo>
                    <a:pt x="904367" y="0"/>
                  </a:moveTo>
                  <a:lnTo>
                    <a:pt x="0" y="2999"/>
                  </a:lnTo>
                  <a:lnTo>
                    <a:pt x="233" y="350480"/>
                  </a:lnTo>
                  <a:lnTo>
                    <a:pt x="904600" y="347481"/>
                  </a:lnTo>
                  <a:lnTo>
                    <a:pt x="904367" y="0"/>
                  </a:lnTo>
                  <a:close/>
                </a:path>
              </a:pathLst>
            </a:custGeom>
            <a:solidFill>
              <a:srgbClr val="0694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6" name="object 226"/>
            <p:cNvSpPr/>
            <p:nvPr/>
          </p:nvSpPr>
          <p:spPr>
            <a:xfrm>
              <a:off x="12981480" y="17246781"/>
              <a:ext cx="0" cy="1152525"/>
            </a:xfrm>
            <a:custGeom>
              <a:avLst/>
              <a:gdLst/>
              <a:ahLst/>
              <a:cxnLst/>
              <a:rect l="l" t="t" r="r" b="b"/>
              <a:pathLst>
                <a:path h="1152525">
                  <a:moveTo>
                    <a:pt x="0" y="0"/>
                  </a:moveTo>
                  <a:lnTo>
                    <a:pt x="0" y="1152354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7" name="object 227"/>
            <p:cNvSpPr/>
            <p:nvPr/>
          </p:nvSpPr>
          <p:spPr>
            <a:xfrm>
              <a:off x="12981489" y="17323690"/>
              <a:ext cx="883285" cy="350520"/>
            </a:xfrm>
            <a:custGeom>
              <a:avLst/>
              <a:gdLst/>
              <a:ahLst/>
              <a:cxnLst/>
              <a:rect l="l" t="t" r="r" b="b"/>
              <a:pathLst>
                <a:path w="883284" h="350519">
                  <a:moveTo>
                    <a:pt x="882918" y="0"/>
                  </a:moveTo>
                  <a:lnTo>
                    <a:pt x="0" y="2999"/>
                  </a:lnTo>
                  <a:lnTo>
                    <a:pt x="233" y="350480"/>
                  </a:lnTo>
                  <a:lnTo>
                    <a:pt x="883151" y="347481"/>
                  </a:lnTo>
                  <a:lnTo>
                    <a:pt x="882918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8" name="object 228"/>
          <p:cNvSpPr txBox="1"/>
          <p:nvPr/>
        </p:nvSpPr>
        <p:spPr>
          <a:xfrm>
            <a:off x="9274456" y="18870820"/>
            <a:ext cx="46863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Indigena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229" name="object 229"/>
          <p:cNvSpPr txBox="1"/>
          <p:nvPr/>
        </p:nvSpPr>
        <p:spPr>
          <a:xfrm>
            <a:off x="9274452" y="18652481"/>
            <a:ext cx="570230" cy="2686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0,14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</p:txBody>
      </p:sp>
      <p:sp>
        <p:nvSpPr>
          <p:cNvPr id="230" name="object 230"/>
          <p:cNvSpPr txBox="1"/>
          <p:nvPr/>
        </p:nvSpPr>
        <p:spPr>
          <a:xfrm>
            <a:off x="9274450" y="19235070"/>
            <a:ext cx="82550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Afrocolombiana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231" name="object 231"/>
          <p:cNvSpPr txBox="1"/>
          <p:nvPr/>
        </p:nvSpPr>
        <p:spPr>
          <a:xfrm>
            <a:off x="9274452" y="19016733"/>
            <a:ext cx="610870" cy="2686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0,87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</p:txBody>
      </p:sp>
      <p:sp>
        <p:nvSpPr>
          <p:cNvPr id="232" name="object 232"/>
          <p:cNvSpPr txBox="1"/>
          <p:nvPr/>
        </p:nvSpPr>
        <p:spPr>
          <a:xfrm>
            <a:off x="9274450" y="19615095"/>
            <a:ext cx="31496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Raizal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233" name="object 233"/>
          <p:cNvSpPr txBox="1"/>
          <p:nvPr/>
        </p:nvSpPr>
        <p:spPr>
          <a:xfrm>
            <a:off x="9274448" y="19396746"/>
            <a:ext cx="568325" cy="2686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0,01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</p:txBody>
      </p:sp>
      <p:sp>
        <p:nvSpPr>
          <p:cNvPr id="234" name="object 234"/>
          <p:cNvSpPr txBox="1"/>
          <p:nvPr/>
        </p:nvSpPr>
        <p:spPr>
          <a:xfrm>
            <a:off x="10162984" y="18620389"/>
            <a:ext cx="791845" cy="666115"/>
          </a:xfrm>
          <a:prstGeom prst="rect">
            <a:avLst/>
          </a:prstGeom>
        </p:spPr>
        <p:txBody>
          <a:bodyPr vert="horz" wrap="square" lIns="0" tIns="393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10"/>
              </a:spcBef>
            </a:pPr>
            <a:r>
              <a:rPr sz="1600" b="1" spc="-25" dirty="0">
                <a:solidFill>
                  <a:srgbClr val="223658"/>
                </a:solidFill>
                <a:latin typeface="Montserrat"/>
                <a:cs typeface="Montserrat"/>
              </a:rPr>
              <a:t>178</a:t>
            </a:r>
            <a:endParaRPr sz="1600">
              <a:latin typeface="Montserrat"/>
              <a:cs typeface="Montserrat"/>
            </a:endParaRPr>
          </a:p>
          <a:p>
            <a:pPr marL="12700" marR="5080">
              <a:lnSpc>
                <a:spcPct val="104000"/>
              </a:lnSpc>
              <a:spcBef>
                <a:spcPts val="100"/>
              </a:spcBef>
            </a:pPr>
            <a:r>
              <a:rPr sz="750" b="1" spc="-10" dirty="0">
                <a:solidFill>
                  <a:srgbClr val="025051"/>
                </a:solidFill>
                <a:latin typeface="Montserrat"/>
                <a:cs typeface="Montserrat"/>
              </a:rPr>
              <a:t>Personas pertenecientes </a:t>
            </a:r>
            <a:r>
              <a:rPr sz="750" b="1" dirty="0">
                <a:solidFill>
                  <a:srgbClr val="025051"/>
                </a:solidFill>
                <a:latin typeface="Montserrat"/>
                <a:cs typeface="Montserrat"/>
              </a:rPr>
              <a:t>a</a:t>
            </a:r>
            <a:r>
              <a:rPr sz="750" b="1" spc="-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50" b="1" spc="-10" dirty="0">
                <a:solidFill>
                  <a:srgbClr val="025051"/>
                </a:solidFill>
                <a:latin typeface="Montserrat"/>
                <a:cs typeface="Montserrat"/>
              </a:rPr>
              <a:t>etnias</a:t>
            </a:r>
            <a:endParaRPr sz="750">
              <a:latin typeface="Montserrat"/>
              <a:cs typeface="Montserrat"/>
            </a:endParaRPr>
          </a:p>
        </p:txBody>
      </p:sp>
      <p:sp>
        <p:nvSpPr>
          <p:cNvPr id="235" name="object 235"/>
          <p:cNvSpPr/>
          <p:nvPr/>
        </p:nvSpPr>
        <p:spPr>
          <a:xfrm>
            <a:off x="10131811" y="18700424"/>
            <a:ext cx="0" cy="1050925"/>
          </a:xfrm>
          <a:custGeom>
            <a:avLst/>
            <a:gdLst/>
            <a:ahLst/>
            <a:cxnLst/>
            <a:rect l="l" t="t" r="r" b="b"/>
            <a:pathLst>
              <a:path h="1050925">
                <a:moveTo>
                  <a:pt x="0" y="0"/>
                </a:moveTo>
                <a:lnTo>
                  <a:pt x="0" y="1050620"/>
                </a:lnTo>
              </a:path>
            </a:pathLst>
          </a:custGeom>
          <a:ln w="5065">
            <a:solidFill>
              <a:srgbClr val="2236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36" name="object 236"/>
          <p:cNvGrpSpPr/>
          <p:nvPr/>
        </p:nvGrpSpPr>
        <p:grpSpPr>
          <a:xfrm>
            <a:off x="12592662" y="19384900"/>
            <a:ext cx="337185" cy="291465"/>
            <a:chOff x="12592662" y="19384900"/>
            <a:chExt cx="337185" cy="291465"/>
          </a:xfrm>
        </p:grpSpPr>
        <p:sp>
          <p:nvSpPr>
            <p:cNvPr id="237" name="object 237"/>
            <p:cNvSpPr/>
            <p:nvPr/>
          </p:nvSpPr>
          <p:spPr>
            <a:xfrm>
              <a:off x="12592662" y="19384900"/>
              <a:ext cx="291465" cy="291465"/>
            </a:xfrm>
            <a:custGeom>
              <a:avLst/>
              <a:gdLst/>
              <a:ahLst/>
              <a:cxnLst/>
              <a:rect l="l" t="t" r="r" b="b"/>
              <a:pathLst>
                <a:path w="291465" h="291465">
                  <a:moveTo>
                    <a:pt x="145543" y="0"/>
                  </a:moveTo>
                  <a:lnTo>
                    <a:pt x="99542" y="7419"/>
                  </a:lnTo>
                  <a:lnTo>
                    <a:pt x="59590" y="28079"/>
                  </a:lnTo>
                  <a:lnTo>
                    <a:pt x="28083" y="59583"/>
                  </a:lnTo>
                  <a:lnTo>
                    <a:pt x="7420" y="99533"/>
                  </a:lnTo>
                  <a:lnTo>
                    <a:pt x="0" y="145533"/>
                  </a:lnTo>
                  <a:lnTo>
                    <a:pt x="7420" y="191533"/>
                  </a:lnTo>
                  <a:lnTo>
                    <a:pt x="28083" y="231483"/>
                  </a:lnTo>
                  <a:lnTo>
                    <a:pt x="59590" y="262987"/>
                  </a:lnTo>
                  <a:lnTo>
                    <a:pt x="99542" y="283648"/>
                  </a:lnTo>
                  <a:lnTo>
                    <a:pt x="145543" y="291067"/>
                  </a:lnTo>
                  <a:lnTo>
                    <a:pt x="191543" y="283648"/>
                  </a:lnTo>
                  <a:lnTo>
                    <a:pt x="231494" y="262987"/>
                  </a:lnTo>
                  <a:lnTo>
                    <a:pt x="262997" y="231483"/>
                  </a:lnTo>
                  <a:lnTo>
                    <a:pt x="283658" y="191533"/>
                  </a:lnTo>
                  <a:lnTo>
                    <a:pt x="291077" y="145533"/>
                  </a:lnTo>
                  <a:lnTo>
                    <a:pt x="283658" y="99533"/>
                  </a:lnTo>
                  <a:lnTo>
                    <a:pt x="262997" y="59583"/>
                  </a:lnTo>
                  <a:lnTo>
                    <a:pt x="231494" y="28079"/>
                  </a:lnTo>
                  <a:lnTo>
                    <a:pt x="191543" y="7419"/>
                  </a:lnTo>
                  <a:lnTo>
                    <a:pt x="14554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8" name="object 238"/>
            <p:cNvSpPr/>
            <p:nvPr/>
          </p:nvSpPr>
          <p:spPr>
            <a:xfrm>
              <a:off x="12633452" y="19414807"/>
              <a:ext cx="296545" cy="164465"/>
            </a:xfrm>
            <a:custGeom>
              <a:avLst/>
              <a:gdLst/>
              <a:ahLst/>
              <a:cxnLst/>
              <a:rect l="l" t="t" r="r" b="b"/>
              <a:pathLst>
                <a:path w="296545" h="164465">
                  <a:moveTo>
                    <a:pt x="189407" y="143510"/>
                  </a:moveTo>
                  <a:lnTo>
                    <a:pt x="187655" y="133273"/>
                  </a:lnTo>
                  <a:lnTo>
                    <a:pt x="182384" y="123037"/>
                  </a:lnTo>
                  <a:lnTo>
                    <a:pt x="5829" y="123037"/>
                  </a:lnTo>
                  <a:lnTo>
                    <a:pt x="1358" y="132016"/>
                  </a:lnTo>
                  <a:lnTo>
                    <a:pt x="0" y="141859"/>
                  </a:lnTo>
                  <a:lnTo>
                    <a:pt x="1562" y="152527"/>
                  </a:lnTo>
                  <a:lnTo>
                    <a:pt x="5829" y="163957"/>
                  </a:lnTo>
                  <a:lnTo>
                    <a:pt x="182384" y="163957"/>
                  </a:lnTo>
                  <a:lnTo>
                    <a:pt x="187655" y="153733"/>
                  </a:lnTo>
                  <a:lnTo>
                    <a:pt x="189407" y="143510"/>
                  </a:lnTo>
                  <a:close/>
                </a:path>
                <a:path w="296545" h="164465">
                  <a:moveTo>
                    <a:pt x="295998" y="52692"/>
                  </a:moveTo>
                  <a:lnTo>
                    <a:pt x="291858" y="32181"/>
                  </a:lnTo>
                  <a:lnTo>
                    <a:pt x="280568" y="15430"/>
                  </a:lnTo>
                  <a:lnTo>
                    <a:pt x="263817" y="4140"/>
                  </a:lnTo>
                  <a:lnTo>
                    <a:pt x="243306" y="0"/>
                  </a:lnTo>
                  <a:lnTo>
                    <a:pt x="222796" y="4140"/>
                  </a:lnTo>
                  <a:lnTo>
                    <a:pt x="206044" y="15430"/>
                  </a:lnTo>
                  <a:lnTo>
                    <a:pt x="194754" y="32181"/>
                  </a:lnTo>
                  <a:lnTo>
                    <a:pt x="190614" y="52692"/>
                  </a:lnTo>
                  <a:lnTo>
                    <a:pt x="194754" y="73202"/>
                  </a:lnTo>
                  <a:lnTo>
                    <a:pt x="206044" y="89954"/>
                  </a:lnTo>
                  <a:lnTo>
                    <a:pt x="222796" y="101244"/>
                  </a:lnTo>
                  <a:lnTo>
                    <a:pt x="243306" y="105397"/>
                  </a:lnTo>
                  <a:lnTo>
                    <a:pt x="263817" y="101244"/>
                  </a:lnTo>
                  <a:lnTo>
                    <a:pt x="280568" y="89954"/>
                  </a:lnTo>
                  <a:lnTo>
                    <a:pt x="291858" y="73202"/>
                  </a:lnTo>
                  <a:lnTo>
                    <a:pt x="295998" y="52692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9" name="object 239"/>
            <p:cNvSpPr/>
            <p:nvPr/>
          </p:nvSpPr>
          <p:spPr>
            <a:xfrm>
              <a:off x="12633459" y="19537841"/>
              <a:ext cx="189865" cy="41275"/>
            </a:xfrm>
            <a:custGeom>
              <a:avLst/>
              <a:gdLst/>
              <a:ahLst/>
              <a:cxnLst/>
              <a:rect l="l" t="t" r="r" b="b"/>
              <a:pathLst>
                <a:path w="189865" h="41275">
                  <a:moveTo>
                    <a:pt x="182381" y="40922"/>
                  </a:moveTo>
                  <a:lnTo>
                    <a:pt x="5824" y="40922"/>
                  </a:lnTo>
                  <a:lnTo>
                    <a:pt x="1560" y="29490"/>
                  </a:lnTo>
                  <a:lnTo>
                    <a:pt x="0" y="18819"/>
                  </a:lnTo>
                  <a:lnTo>
                    <a:pt x="1352" y="8970"/>
                  </a:lnTo>
                  <a:lnTo>
                    <a:pt x="5824" y="0"/>
                  </a:lnTo>
                  <a:lnTo>
                    <a:pt x="182381" y="0"/>
                  </a:lnTo>
                  <a:lnTo>
                    <a:pt x="187647" y="10233"/>
                  </a:lnTo>
                  <a:lnTo>
                    <a:pt x="189403" y="20465"/>
                  </a:lnTo>
                  <a:lnTo>
                    <a:pt x="187647" y="30694"/>
                  </a:lnTo>
                  <a:lnTo>
                    <a:pt x="182381" y="40922"/>
                  </a:lnTo>
                  <a:close/>
                </a:path>
              </a:pathLst>
            </a:custGeom>
            <a:ln w="10131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0" name="object 240"/>
            <p:cNvSpPr/>
            <p:nvPr/>
          </p:nvSpPr>
          <p:spPr>
            <a:xfrm>
              <a:off x="12702818" y="19511155"/>
              <a:ext cx="50800" cy="0"/>
            </a:xfrm>
            <a:custGeom>
              <a:avLst/>
              <a:gdLst/>
              <a:ahLst/>
              <a:cxnLst/>
              <a:rect l="l" t="t" r="r" b="b"/>
              <a:pathLst>
                <a:path w="50800">
                  <a:moveTo>
                    <a:pt x="0" y="0"/>
                  </a:moveTo>
                  <a:lnTo>
                    <a:pt x="50801" y="0"/>
                  </a:lnTo>
                </a:path>
              </a:pathLst>
            </a:custGeom>
            <a:ln w="10131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1" name="object 241"/>
            <p:cNvSpPr/>
            <p:nvPr/>
          </p:nvSpPr>
          <p:spPr>
            <a:xfrm>
              <a:off x="12708392" y="19502685"/>
              <a:ext cx="35560" cy="0"/>
            </a:xfrm>
            <a:custGeom>
              <a:avLst/>
              <a:gdLst/>
              <a:ahLst/>
              <a:cxnLst/>
              <a:rect l="l" t="t" r="r" b="b"/>
              <a:pathLst>
                <a:path w="35559">
                  <a:moveTo>
                    <a:pt x="0" y="0"/>
                  </a:moveTo>
                  <a:lnTo>
                    <a:pt x="35218" y="0"/>
                  </a:lnTo>
                </a:path>
              </a:pathLst>
            </a:custGeom>
            <a:ln w="10131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2" name="object 242"/>
            <p:cNvSpPr/>
            <p:nvPr/>
          </p:nvSpPr>
          <p:spPr>
            <a:xfrm>
              <a:off x="12727563" y="19466799"/>
              <a:ext cx="0" cy="48260"/>
            </a:xfrm>
            <a:custGeom>
              <a:avLst/>
              <a:gdLst/>
              <a:ahLst/>
              <a:cxnLst/>
              <a:rect l="l" t="t" r="r" b="b"/>
              <a:pathLst>
                <a:path h="48259">
                  <a:moveTo>
                    <a:pt x="0" y="47700"/>
                  </a:moveTo>
                  <a:lnTo>
                    <a:pt x="0" y="0"/>
                  </a:lnTo>
                </a:path>
              </a:pathLst>
            </a:custGeom>
            <a:ln w="10131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3" name="object 243"/>
            <p:cNvSpPr/>
            <p:nvPr/>
          </p:nvSpPr>
          <p:spPr>
            <a:xfrm>
              <a:off x="12695685" y="19470138"/>
              <a:ext cx="62230" cy="0"/>
            </a:xfrm>
            <a:custGeom>
              <a:avLst/>
              <a:gdLst/>
              <a:ahLst/>
              <a:cxnLst/>
              <a:rect l="l" t="t" r="r" b="b"/>
              <a:pathLst>
                <a:path w="62229">
                  <a:moveTo>
                    <a:pt x="0" y="0"/>
                  </a:moveTo>
                  <a:lnTo>
                    <a:pt x="62199" y="0"/>
                  </a:lnTo>
                </a:path>
              </a:pathLst>
            </a:custGeom>
            <a:ln w="10131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4" name="object 244"/>
            <p:cNvSpPr/>
            <p:nvPr/>
          </p:nvSpPr>
          <p:spPr>
            <a:xfrm>
              <a:off x="12696052" y="19462256"/>
              <a:ext cx="15875" cy="8255"/>
            </a:xfrm>
            <a:custGeom>
              <a:avLst/>
              <a:gdLst/>
              <a:ahLst/>
              <a:cxnLst/>
              <a:rect l="l" t="t" r="r" b="b"/>
              <a:pathLst>
                <a:path w="15875" h="8255">
                  <a:moveTo>
                    <a:pt x="0" y="7882"/>
                  </a:moveTo>
                  <a:lnTo>
                    <a:pt x="0" y="3525"/>
                  </a:lnTo>
                  <a:lnTo>
                    <a:pt x="3525" y="0"/>
                  </a:lnTo>
                  <a:lnTo>
                    <a:pt x="7882" y="0"/>
                  </a:lnTo>
                  <a:lnTo>
                    <a:pt x="12229" y="0"/>
                  </a:lnTo>
                  <a:lnTo>
                    <a:pt x="15765" y="3525"/>
                  </a:lnTo>
                  <a:lnTo>
                    <a:pt x="15765" y="7882"/>
                  </a:lnTo>
                </a:path>
              </a:pathLst>
            </a:custGeom>
            <a:ln w="10131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5" name="object 245"/>
            <p:cNvSpPr/>
            <p:nvPr/>
          </p:nvSpPr>
          <p:spPr>
            <a:xfrm>
              <a:off x="12719771" y="19462256"/>
              <a:ext cx="15875" cy="8255"/>
            </a:xfrm>
            <a:custGeom>
              <a:avLst/>
              <a:gdLst/>
              <a:ahLst/>
              <a:cxnLst/>
              <a:rect l="l" t="t" r="r" b="b"/>
              <a:pathLst>
                <a:path w="15875" h="8255">
                  <a:moveTo>
                    <a:pt x="0" y="7882"/>
                  </a:moveTo>
                  <a:lnTo>
                    <a:pt x="0" y="3525"/>
                  </a:lnTo>
                  <a:lnTo>
                    <a:pt x="3525" y="0"/>
                  </a:lnTo>
                  <a:lnTo>
                    <a:pt x="7882" y="0"/>
                  </a:lnTo>
                  <a:lnTo>
                    <a:pt x="12239" y="0"/>
                  </a:lnTo>
                  <a:lnTo>
                    <a:pt x="15765" y="3525"/>
                  </a:lnTo>
                  <a:lnTo>
                    <a:pt x="15765" y="7882"/>
                  </a:lnTo>
                </a:path>
              </a:pathLst>
            </a:custGeom>
            <a:ln w="10131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6" name="object 246"/>
            <p:cNvSpPr/>
            <p:nvPr/>
          </p:nvSpPr>
          <p:spPr>
            <a:xfrm>
              <a:off x="12743489" y="19462256"/>
              <a:ext cx="15875" cy="8255"/>
            </a:xfrm>
            <a:custGeom>
              <a:avLst/>
              <a:gdLst/>
              <a:ahLst/>
              <a:cxnLst/>
              <a:rect l="l" t="t" r="r" b="b"/>
              <a:pathLst>
                <a:path w="15875" h="8255">
                  <a:moveTo>
                    <a:pt x="0" y="7882"/>
                  </a:moveTo>
                  <a:lnTo>
                    <a:pt x="0" y="3525"/>
                  </a:lnTo>
                  <a:lnTo>
                    <a:pt x="3525" y="0"/>
                  </a:lnTo>
                  <a:lnTo>
                    <a:pt x="7882" y="0"/>
                  </a:lnTo>
                  <a:lnTo>
                    <a:pt x="12229" y="0"/>
                  </a:lnTo>
                  <a:lnTo>
                    <a:pt x="15765" y="3525"/>
                  </a:lnTo>
                  <a:lnTo>
                    <a:pt x="15765" y="7882"/>
                  </a:lnTo>
                </a:path>
              </a:pathLst>
            </a:custGeom>
            <a:ln w="10131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7" name="object 247"/>
            <p:cNvSpPr/>
            <p:nvPr/>
          </p:nvSpPr>
          <p:spPr>
            <a:xfrm>
              <a:off x="12689447" y="19515837"/>
              <a:ext cx="77470" cy="88900"/>
            </a:xfrm>
            <a:custGeom>
              <a:avLst/>
              <a:gdLst/>
              <a:ahLst/>
              <a:cxnLst/>
              <a:rect l="l" t="t" r="r" b="b"/>
              <a:pathLst>
                <a:path w="77470" h="88900">
                  <a:moveTo>
                    <a:pt x="43769" y="0"/>
                  </a:moveTo>
                  <a:lnTo>
                    <a:pt x="33131" y="0"/>
                  </a:lnTo>
                  <a:lnTo>
                    <a:pt x="20234" y="2603"/>
                  </a:lnTo>
                  <a:lnTo>
                    <a:pt x="9703" y="9703"/>
                  </a:lnTo>
                  <a:lnTo>
                    <a:pt x="2603" y="20234"/>
                  </a:lnTo>
                  <a:lnTo>
                    <a:pt x="0" y="33131"/>
                  </a:lnTo>
                  <a:lnTo>
                    <a:pt x="0" y="55147"/>
                  </a:lnTo>
                  <a:lnTo>
                    <a:pt x="2603" y="68043"/>
                  </a:lnTo>
                  <a:lnTo>
                    <a:pt x="9703" y="78574"/>
                  </a:lnTo>
                  <a:lnTo>
                    <a:pt x="20234" y="85675"/>
                  </a:lnTo>
                  <a:lnTo>
                    <a:pt x="33131" y="88278"/>
                  </a:lnTo>
                  <a:lnTo>
                    <a:pt x="43769" y="88278"/>
                  </a:lnTo>
                  <a:lnTo>
                    <a:pt x="56665" y="85675"/>
                  </a:lnTo>
                  <a:lnTo>
                    <a:pt x="67196" y="78574"/>
                  </a:lnTo>
                  <a:lnTo>
                    <a:pt x="74297" y="68043"/>
                  </a:lnTo>
                  <a:lnTo>
                    <a:pt x="76900" y="55147"/>
                  </a:lnTo>
                  <a:lnTo>
                    <a:pt x="76900" y="33131"/>
                  </a:lnTo>
                  <a:lnTo>
                    <a:pt x="74297" y="20234"/>
                  </a:lnTo>
                  <a:lnTo>
                    <a:pt x="67196" y="9703"/>
                  </a:lnTo>
                  <a:lnTo>
                    <a:pt x="56665" y="2603"/>
                  </a:lnTo>
                  <a:lnTo>
                    <a:pt x="4376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8" name="object 248"/>
            <p:cNvSpPr/>
            <p:nvPr/>
          </p:nvSpPr>
          <p:spPr>
            <a:xfrm>
              <a:off x="12689447" y="19515837"/>
              <a:ext cx="77470" cy="88900"/>
            </a:xfrm>
            <a:custGeom>
              <a:avLst/>
              <a:gdLst/>
              <a:ahLst/>
              <a:cxnLst/>
              <a:rect l="l" t="t" r="r" b="b"/>
              <a:pathLst>
                <a:path w="77470" h="88900">
                  <a:moveTo>
                    <a:pt x="33131" y="88278"/>
                  </a:moveTo>
                  <a:lnTo>
                    <a:pt x="43769" y="88278"/>
                  </a:lnTo>
                  <a:lnTo>
                    <a:pt x="56665" y="85675"/>
                  </a:lnTo>
                  <a:lnTo>
                    <a:pt x="67196" y="78574"/>
                  </a:lnTo>
                  <a:lnTo>
                    <a:pt x="74297" y="68043"/>
                  </a:lnTo>
                  <a:lnTo>
                    <a:pt x="76900" y="55147"/>
                  </a:lnTo>
                  <a:lnTo>
                    <a:pt x="76900" y="33131"/>
                  </a:lnTo>
                  <a:lnTo>
                    <a:pt x="74297" y="20234"/>
                  </a:lnTo>
                  <a:lnTo>
                    <a:pt x="67196" y="9703"/>
                  </a:lnTo>
                  <a:lnTo>
                    <a:pt x="56665" y="2603"/>
                  </a:lnTo>
                  <a:lnTo>
                    <a:pt x="43769" y="0"/>
                  </a:lnTo>
                  <a:lnTo>
                    <a:pt x="33131" y="0"/>
                  </a:lnTo>
                  <a:lnTo>
                    <a:pt x="20234" y="2603"/>
                  </a:lnTo>
                  <a:lnTo>
                    <a:pt x="9703" y="9703"/>
                  </a:lnTo>
                  <a:lnTo>
                    <a:pt x="2603" y="20234"/>
                  </a:lnTo>
                  <a:lnTo>
                    <a:pt x="0" y="33131"/>
                  </a:lnTo>
                  <a:lnTo>
                    <a:pt x="0" y="55147"/>
                  </a:lnTo>
                  <a:lnTo>
                    <a:pt x="2603" y="68043"/>
                  </a:lnTo>
                  <a:lnTo>
                    <a:pt x="9703" y="78574"/>
                  </a:lnTo>
                  <a:lnTo>
                    <a:pt x="20234" y="85675"/>
                  </a:lnTo>
                  <a:lnTo>
                    <a:pt x="33131" y="88278"/>
                  </a:lnTo>
                  <a:close/>
                </a:path>
              </a:pathLst>
            </a:custGeom>
            <a:ln w="10131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9" name="object 249"/>
            <p:cNvSpPr/>
            <p:nvPr/>
          </p:nvSpPr>
          <p:spPr>
            <a:xfrm>
              <a:off x="12715706" y="19546261"/>
              <a:ext cx="20320" cy="34290"/>
            </a:xfrm>
            <a:custGeom>
              <a:avLst/>
              <a:gdLst/>
              <a:ahLst/>
              <a:cxnLst/>
              <a:rect l="l" t="t" r="r" b="b"/>
              <a:pathLst>
                <a:path w="20320" h="34290">
                  <a:moveTo>
                    <a:pt x="9908" y="0"/>
                  </a:moveTo>
                  <a:lnTo>
                    <a:pt x="4180" y="10915"/>
                  </a:lnTo>
                  <a:lnTo>
                    <a:pt x="1238" y="17075"/>
                  </a:lnTo>
                  <a:lnTo>
                    <a:pt x="154" y="20749"/>
                  </a:lnTo>
                  <a:lnTo>
                    <a:pt x="0" y="24204"/>
                  </a:lnTo>
                  <a:lnTo>
                    <a:pt x="0" y="29676"/>
                  </a:lnTo>
                  <a:lnTo>
                    <a:pt x="4437" y="34124"/>
                  </a:lnTo>
                  <a:lnTo>
                    <a:pt x="15390" y="34124"/>
                  </a:lnTo>
                  <a:lnTo>
                    <a:pt x="19828" y="29676"/>
                  </a:lnTo>
                  <a:lnTo>
                    <a:pt x="19828" y="24204"/>
                  </a:lnTo>
                  <a:lnTo>
                    <a:pt x="18278" y="18114"/>
                  </a:lnTo>
                  <a:lnTo>
                    <a:pt x="14868" y="10050"/>
                  </a:lnTo>
                  <a:lnTo>
                    <a:pt x="11458" y="3012"/>
                  </a:lnTo>
                  <a:lnTo>
                    <a:pt x="9908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0" name="object 250"/>
            <p:cNvSpPr/>
            <p:nvPr/>
          </p:nvSpPr>
          <p:spPr>
            <a:xfrm>
              <a:off x="12715706" y="19546261"/>
              <a:ext cx="20320" cy="34290"/>
            </a:xfrm>
            <a:custGeom>
              <a:avLst/>
              <a:gdLst/>
              <a:ahLst/>
              <a:cxnLst/>
              <a:rect l="l" t="t" r="r" b="b"/>
              <a:pathLst>
                <a:path w="20320" h="34290">
                  <a:moveTo>
                    <a:pt x="19828" y="24204"/>
                  </a:moveTo>
                  <a:lnTo>
                    <a:pt x="18278" y="18114"/>
                  </a:lnTo>
                  <a:lnTo>
                    <a:pt x="14868" y="10050"/>
                  </a:lnTo>
                  <a:lnTo>
                    <a:pt x="11458" y="3012"/>
                  </a:lnTo>
                  <a:lnTo>
                    <a:pt x="9908" y="0"/>
                  </a:lnTo>
                  <a:lnTo>
                    <a:pt x="4180" y="10915"/>
                  </a:lnTo>
                  <a:lnTo>
                    <a:pt x="1238" y="17075"/>
                  </a:lnTo>
                  <a:lnTo>
                    <a:pt x="154" y="20749"/>
                  </a:lnTo>
                  <a:lnTo>
                    <a:pt x="0" y="24204"/>
                  </a:lnTo>
                  <a:lnTo>
                    <a:pt x="0" y="29676"/>
                  </a:lnTo>
                  <a:lnTo>
                    <a:pt x="4437" y="34124"/>
                  </a:lnTo>
                  <a:lnTo>
                    <a:pt x="9908" y="34124"/>
                  </a:lnTo>
                  <a:lnTo>
                    <a:pt x="15390" y="34124"/>
                  </a:lnTo>
                  <a:lnTo>
                    <a:pt x="19828" y="29676"/>
                  </a:lnTo>
                  <a:lnTo>
                    <a:pt x="19828" y="24204"/>
                  </a:lnTo>
                  <a:close/>
                </a:path>
              </a:pathLst>
            </a:custGeom>
            <a:ln w="10131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51" name="object 251"/>
          <p:cNvGrpSpPr/>
          <p:nvPr/>
        </p:nvGrpSpPr>
        <p:grpSpPr>
          <a:xfrm>
            <a:off x="12582795" y="19003635"/>
            <a:ext cx="337185" cy="291465"/>
            <a:chOff x="12582795" y="19003635"/>
            <a:chExt cx="337185" cy="291465"/>
          </a:xfrm>
        </p:grpSpPr>
        <p:sp>
          <p:nvSpPr>
            <p:cNvPr id="252" name="object 252"/>
            <p:cNvSpPr/>
            <p:nvPr/>
          </p:nvSpPr>
          <p:spPr>
            <a:xfrm>
              <a:off x="12582795" y="19003635"/>
              <a:ext cx="291465" cy="291465"/>
            </a:xfrm>
            <a:custGeom>
              <a:avLst/>
              <a:gdLst/>
              <a:ahLst/>
              <a:cxnLst/>
              <a:rect l="l" t="t" r="r" b="b"/>
              <a:pathLst>
                <a:path w="291465" h="291465">
                  <a:moveTo>
                    <a:pt x="145543" y="0"/>
                  </a:moveTo>
                  <a:lnTo>
                    <a:pt x="99542" y="7419"/>
                  </a:lnTo>
                  <a:lnTo>
                    <a:pt x="59590" y="28079"/>
                  </a:lnTo>
                  <a:lnTo>
                    <a:pt x="28083" y="59583"/>
                  </a:lnTo>
                  <a:lnTo>
                    <a:pt x="7420" y="99533"/>
                  </a:lnTo>
                  <a:lnTo>
                    <a:pt x="0" y="145533"/>
                  </a:lnTo>
                  <a:lnTo>
                    <a:pt x="7420" y="191533"/>
                  </a:lnTo>
                  <a:lnTo>
                    <a:pt x="28083" y="231483"/>
                  </a:lnTo>
                  <a:lnTo>
                    <a:pt x="59590" y="262987"/>
                  </a:lnTo>
                  <a:lnTo>
                    <a:pt x="99542" y="283648"/>
                  </a:lnTo>
                  <a:lnTo>
                    <a:pt x="145543" y="291067"/>
                  </a:lnTo>
                  <a:lnTo>
                    <a:pt x="191543" y="283648"/>
                  </a:lnTo>
                  <a:lnTo>
                    <a:pt x="231494" y="262987"/>
                  </a:lnTo>
                  <a:lnTo>
                    <a:pt x="262997" y="231483"/>
                  </a:lnTo>
                  <a:lnTo>
                    <a:pt x="283658" y="191533"/>
                  </a:lnTo>
                  <a:lnTo>
                    <a:pt x="291077" y="145533"/>
                  </a:lnTo>
                  <a:lnTo>
                    <a:pt x="283658" y="99533"/>
                  </a:lnTo>
                  <a:lnTo>
                    <a:pt x="262997" y="59583"/>
                  </a:lnTo>
                  <a:lnTo>
                    <a:pt x="231494" y="28079"/>
                  </a:lnTo>
                  <a:lnTo>
                    <a:pt x="191543" y="7419"/>
                  </a:lnTo>
                  <a:lnTo>
                    <a:pt x="14554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3" name="object 253"/>
            <p:cNvSpPr/>
            <p:nvPr/>
          </p:nvSpPr>
          <p:spPr>
            <a:xfrm>
              <a:off x="12814204" y="19033536"/>
              <a:ext cx="105410" cy="105410"/>
            </a:xfrm>
            <a:custGeom>
              <a:avLst/>
              <a:gdLst/>
              <a:ahLst/>
              <a:cxnLst/>
              <a:rect l="l" t="t" r="r" b="b"/>
              <a:pathLst>
                <a:path w="105409" h="105409">
                  <a:moveTo>
                    <a:pt x="52695" y="0"/>
                  </a:moveTo>
                  <a:lnTo>
                    <a:pt x="32186" y="4141"/>
                  </a:lnTo>
                  <a:lnTo>
                    <a:pt x="15435" y="15435"/>
                  </a:lnTo>
                  <a:lnTo>
                    <a:pt x="4141" y="32186"/>
                  </a:lnTo>
                  <a:lnTo>
                    <a:pt x="0" y="52695"/>
                  </a:lnTo>
                  <a:lnTo>
                    <a:pt x="4141" y="73205"/>
                  </a:lnTo>
                  <a:lnTo>
                    <a:pt x="15435" y="89955"/>
                  </a:lnTo>
                  <a:lnTo>
                    <a:pt x="32186" y="101249"/>
                  </a:lnTo>
                  <a:lnTo>
                    <a:pt x="52695" y="105391"/>
                  </a:lnTo>
                  <a:lnTo>
                    <a:pt x="73209" y="101249"/>
                  </a:lnTo>
                  <a:lnTo>
                    <a:pt x="89959" y="89955"/>
                  </a:lnTo>
                  <a:lnTo>
                    <a:pt x="101251" y="73205"/>
                  </a:lnTo>
                  <a:lnTo>
                    <a:pt x="105391" y="52695"/>
                  </a:lnTo>
                  <a:lnTo>
                    <a:pt x="101251" y="32186"/>
                  </a:lnTo>
                  <a:lnTo>
                    <a:pt x="89959" y="15435"/>
                  </a:lnTo>
                  <a:lnTo>
                    <a:pt x="73209" y="4141"/>
                  </a:lnTo>
                  <a:lnTo>
                    <a:pt x="52695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4" name="object 254"/>
            <p:cNvSpPr/>
            <p:nvPr/>
          </p:nvSpPr>
          <p:spPr>
            <a:xfrm>
              <a:off x="12608830" y="19139262"/>
              <a:ext cx="54610" cy="46355"/>
            </a:xfrm>
            <a:custGeom>
              <a:avLst/>
              <a:gdLst/>
              <a:ahLst/>
              <a:cxnLst/>
              <a:rect l="l" t="t" r="r" b="b"/>
              <a:pathLst>
                <a:path w="54609" h="46355">
                  <a:moveTo>
                    <a:pt x="27675" y="0"/>
                  </a:moveTo>
                  <a:lnTo>
                    <a:pt x="17317" y="5374"/>
                  </a:lnTo>
                  <a:lnTo>
                    <a:pt x="0" y="18279"/>
                  </a:lnTo>
                  <a:lnTo>
                    <a:pt x="10639" y="32525"/>
                  </a:lnTo>
                  <a:lnTo>
                    <a:pt x="22040" y="42238"/>
                  </a:lnTo>
                  <a:lnTo>
                    <a:pt x="33424" y="46347"/>
                  </a:lnTo>
                  <a:lnTo>
                    <a:pt x="44012" y="43780"/>
                  </a:lnTo>
                  <a:lnTo>
                    <a:pt x="51631" y="36405"/>
                  </a:lnTo>
                  <a:lnTo>
                    <a:pt x="54396" y="27382"/>
                  </a:lnTo>
                  <a:lnTo>
                    <a:pt x="51970" y="17607"/>
                  </a:lnTo>
                  <a:lnTo>
                    <a:pt x="44012" y="7975"/>
                  </a:lnTo>
                  <a:lnTo>
                    <a:pt x="35198" y="1188"/>
                  </a:lnTo>
                  <a:lnTo>
                    <a:pt x="2767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5" name="object 255"/>
            <p:cNvSpPr/>
            <p:nvPr/>
          </p:nvSpPr>
          <p:spPr>
            <a:xfrm>
              <a:off x="12608830" y="19139262"/>
              <a:ext cx="54610" cy="46355"/>
            </a:xfrm>
            <a:custGeom>
              <a:avLst/>
              <a:gdLst/>
              <a:ahLst/>
              <a:cxnLst/>
              <a:rect l="l" t="t" r="r" b="b"/>
              <a:pathLst>
                <a:path w="54609" h="46355">
                  <a:moveTo>
                    <a:pt x="0" y="18279"/>
                  </a:moveTo>
                  <a:lnTo>
                    <a:pt x="17317" y="5374"/>
                  </a:lnTo>
                  <a:lnTo>
                    <a:pt x="27675" y="0"/>
                  </a:lnTo>
                  <a:lnTo>
                    <a:pt x="35198" y="1188"/>
                  </a:lnTo>
                  <a:lnTo>
                    <a:pt x="44012" y="7975"/>
                  </a:lnTo>
                  <a:lnTo>
                    <a:pt x="51970" y="17607"/>
                  </a:lnTo>
                  <a:lnTo>
                    <a:pt x="54396" y="27382"/>
                  </a:lnTo>
                  <a:lnTo>
                    <a:pt x="51631" y="36405"/>
                  </a:lnTo>
                  <a:lnTo>
                    <a:pt x="44012" y="43780"/>
                  </a:lnTo>
                  <a:lnTo>
                    <a:pt x="33424" y="46347"/>
                  </a:lnTo>
                  <a:lnTo>
                    <a:pt x="22040" y="42238"/>
                  </a:lnTo>
                  <a:lnTo>
                    <a:pt x="10639" y="32525"/>
                  </a:lnTo>
                  <a:lnTo>
                    <a:pt x="0" y="18279"/>
                  </a:lnTo>
                  <a:close/>
                </a:path>
              </a:pathLst>
            </a:custGeom>
            <a:ln w="10131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6" name="object 256"/>
            <p:cNvSpPr/>
            <p:nvPr/>
          </p:nvSpPr>
          <p:spPr>
            <a:xfrm>
              <a:off x="12767630" y="19139262"/>
              <a:ext cx="54610" cy="46355"/>
            </a:xfrm>
            <a:custGeom>
              <a:avLst/>
              <a:gdLst/>
              <a:ahLst/>
              <a:cxnLst/>
              <a:rect l="l" t="t" r="r" b="b"/>
              <a:pathLst>
                <a:path w="54609" h="46355">
                  <a:moveTo>
                    <a:pt x="26721" y="0"/>
                  </a:moveTo>
                  <a:lnTo>
                    <a:pt x="19198" y="1188"/>
                  </a:lnTo>
                  <a:lnTo>
                    <a:pt x="10383" y="7975"/>
                  </a:lnTo>
                  <a:lnTo>
                    <a:pt x="2426" y="17607"/>
                  </a:lnTo>
                  <a:lnTo>
                    <a:pt x="0" y="27382"/>
                  </a:lnTo>
                  <a:lnTo>
                    <a:pt x="2765" y="36405"/>
                  </a:lnTo>
                  <a:lnTo>
                    <a:pt x="10383" y="43780"/>
                  </a:lnTo>
                  <a:lnTo>
                    <a:pt x="20972" y="46347"/>
                  </a:lnTo>
                  <a:lnTo>
                    <a:pt x="32356" y="42238"/>
                  </a:lnTo>
                  <a:lnTo>
                    <a:pt x="43756" y="32525"/>
                  </a:lnTo>
                  <a:lnTo>
                    <a:pt x="54396" y="18279"/>
                  </a:lnTo>
                  <a:lnTo>
                    <a:pt x="37078" y="5374"/>
                  </a:lnTo>
                  <a:lnTo>
                    <a:pt x="2672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7" name="object 257"/>
            <p:cNvSpPr/>
            <p:nvPr/>
          </p:nvSpPr>
          <p:spPr>
            <a:xfrm>
              <a:off x="12767630" y="19139262"/>
              <a:ext cx="54610" cy="46355"/>
            </a:xfrm>
            <a:custGeom>
              <a:avLst/>
              <a:gdLst/>
              <a:ahLst/>
              <a:cxnLst/>
              <a:rect l="l" t="t" r="r" b="b"/>
              <a:pathLst>
                <a:path w="54609" h="46355">
                  <a:moveTo>
                    <a:pt x="54396" y="18279"/>
                  </a:moveTo>
                  <a:lnTo>
                    <a:pt x="37078" y="5374"/>
                  </a:lnTo>
                  <a:lnTo>
                    <a:pt x="26721" y="0"/>
                  </a:lnTo>
                  <a:lnTo>
                    <a:pt x="19198" y="1188"/>
                  </a:lnTo>
                  <a:lnTo>
                    <a:pt x="10383" y="7975"/>
                  </a:lnTo>
                  <a:lnTo>
                    <a:pt x="2426" y="17607"/>
                  </a:lnTo>
                  <a:lnTo>
                    <a:pt x="0" y="27382"/>
                  </a:lnTo>
                  <a:lnTo>
                    <a:pt x="2765" y="36405"/>
                  </a:lnTo>
                  <a:lnTo>
                    <a:pt x="10383" y="43780"/>
                  </a:lnTo>
                  <a:lnTo>
                    <a:pt x="20972" y="46347"/>
                  </a:lnTo>
                  <a:lnTo>
                    <a:pt x="32356" y="42238"/>
                  </a:lnTo>
                  <a:lnTo>
                    <a:pt x="43756" y="32525"/>
                  </a:lnTo>
                  <a:lnTo>
                    <a:pt x="54396" y="18279"/>
                  </a:lnTo>
                  <a:close/>
                </a:path>
              </a:pathLst>
            </a:custGeom>
            <a:ln w="10131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8" name="object 258"/>
            <p:cNvSpPr/>
            <p:nvPr/>
          </p:nvSpPr>
          <p:spPr>
            <a:xfrm>
              <a:off x="12631179" y="19083210"/>
              <a:ext cx="169545" cy="81280"/>
            </a:xfrm>
            <a:custGeom>
              <a:avLst/>
              <a:gdLst/>
              <a:ahLst/>
              <a:cxnLst/>
              <a:rect l="l" t="t" r="r" b="b"/>
              <a:pathLst>
                <a:path w="169545" h="81280">
                  <a:moveTo>
                    <a:pt x="63969" y="46189"/>
                  </a:moveTo>
                  <a:lnTo>
                    <a:pt x="33210" y="16256"/>
                  </a:lnTo>
                  <a:lnTo>
                    <a:pt x="31267" y="1498"/>
                  </a:lnTo>
                  <a:lnTo>
                    <a:pt x="25781" y="0"/>
                  </a:lnTo>
                  <a:lnTo>
                    <a:pt x="23241" y="3441"/>
                  </a:lnTo>
                  <a:lnTo>
                    <a:pt x="4470" y="30353"/>
                  </a:lnTo>
                  <a:lnTo>
                    <a:pt x="0" y="47396"/>
                  </a:lnTo>
                  <a:lnTo>
                    <a:pt x="11430" y="61849"/>
                  </a:lnTo>
                  <a:lnTo>
                    <a:pt x="40386" y="80962"/>
                  </a:lnTo>
                  <a:lnTo>
                    <a:pt x="63969" y="46189"/>
                  </a:lnTo>
                  <a:close/>
                </a:path>
                <a:path w="169545" h="81280">
                  <a:moveTo>
                    <a:pt x="168973" y="47396"/>
                  </a:moveTo>
                  <a:lnTo>
                    <a:pt x="164503" y="30353"/>
                  </a:lnTo>
                  <a:lnTo>
                    <a:pt x="145732" y="3441"/>
                  </a:lnTo>
                  <a:lnTo>
                    <a:pt x="143192" y="0"/>
                  </a:lnTo>
                  <a:lnTo>
                    <a:pt x="137706" y="1498"/>
                  </a:lnTo>
                  <a:lnTo>
                    <a:pt x="137477" y="5765"/>
                  </a:lnTo>
                  <a:lnTo>
                    <a:pt x="135763" y="16256"/>
                  </a:lnTo>
                  <a:lnTo>
                    <a:pt x="130733" y="27508"/>
                  </a:lnTo>
                  <a:lnTo>
                    <a:pt x="120954" y="37998"/>
                  </a:lnTo>
                  <a:lnTo>
                    <a:pt x="105003" y="46189"/>
                  </a:lnTo>
                  <a:lnTo>
                    <a:pt x="128587" y="80962"/>
                  </a:lnTo>
                  <a:lnTo>
                    <a:pt x="157543" y="61849"/>
                  </a:lnTo>
                  <a:lnTo>
                    <a:pt x="168973" y="47396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9" name="object 259"/>
            <p:cNvSpPr/>
            <p:nvPr/>
          </p:nvSpPr>
          <p:spPr>
            <a:xfrm>
              <a:off x="12657036" y="19116015"/>
              <a:ext cx="117475" cy="136525"/>
            </a:xfrm>
            <a:custGeom>
              <a:avLst/>
              <a:gdLst/>
              <a:ahLst/>
              <a:cxnLst/>
              <a:rect l="l" t="t" r="r" b="b"/>
              <a:pathLst>
                <a:path w="117475" h="136525">
                  <a:moveTo>
                    <a:pt x="58734" y="0"/>
                  </a:moveTo>
                  <a:lnTo>
                    <a:pt x="35874" y="4616"/>
                  </a:lnTo>
                  <a:lnTo>
                    <a:pt x="17205" y="17205"/>
                  </a:lnTo>
                  <a:lnTo>
                    <a:pt x="4616" y="35874"/>
                  </a:lnTo>
                  <a:lnTo>
                    <a:pt x="0" y="58734"/>
                  </a:lnTo>
                  <a:lnTo>
                    <a:pt x="3522" y="75429"/>
                  </a:lnTo>
                  <a:lnTo>
                    <a:pt x="22790" y="116871"/>
                  </a:lnTo>
                  <a:lnTo>
                    <a:pt x="59742" y="136441"/>
                  </a:lnTo>
                  <a:lnTo>
                    <a:pt x="75457" y="133511"/>
                  </a:lnTo>
                  <a:lnTo>
                    <a:pt x="106195" y="95026"/>
                  </a:lnTo>
                  <a:lnTo>
                    <a:pt x="117468" y="58734"/>
                  </a:lnTo>
                  <a:lnTo>
                    <a:pt x="112853" y="35874"/>
                  </a:lnTo>
                  <a:lnTo>
                    <a:pt x="100267" y="17205"/>
                  </a:lnTo>
                  <a:lnTo>
                    <a:pt x="81598" y="4616"/>
                  </a:lnTo>
                  <a:lnTo>
                    <a:pt x="5873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0" name="object 260"/>
            <p:cNvSpPr/>
            <p:nvPr/>
          </p:nvSpPr>
          <p:spPr>
            <a:xfrm>
              <a:off x="12657036" y="19116015"/>
              <a:ext cx="117475" cy="136525"/>
            </a:xfrm>
            <a:custGeom>
              <a:avLst/>
              <a:gdLst/>
              <a:ahLst/>
              <a:cxnLst/>
              <a:rect l="l" t="t" r="r" b="b"/>
              <a:pathLst>
                <a:path w="117475" h="136525">
                  <a:moveTo>
                    <a:pt x="117468" y="58734"/>
                  </a:moveTo>
                  <a:lnTo>
                    <a:pt x="96203" y="114235"/>
                  </a:lnTo>
                  <a:lnTo>
                    <a:pt x="59742" y="136441"/>
                  </a:lnTo>
                  <a:lnTo>
                    <a:pt x="44042" y="135483"/>
                  </a:lnTo>
                  <a:lnTo>
                    <a:pt x="12110" y="96710"/>
                  </a:lnTo>
                  <a:lnTo>
                    <a:pt x="0" y="58734"/>
                  </a:lnTo>
                  <a:lnTo>
                    <a:pt x="4616" y="35874"/>
                  </a:lnTo>
                  <a:lnTo>
                    <a:pt x="17205" y="17205"/>
                  </a:lnTo>
                  <a:lnTo>
                    <a:pt x="35874" y="4616"/>
                  </a:lnTo>
                  <a:lnTo>
                    <a:pt x="58734" y="0"/>
                  </a:lnTo>
                  <a:lnTo>
                    <a:pt x="81598" y="4616"/>
                  </a:lnTo>
                  <a:lnTo>
                    <a:pt x="100267" y="17205"/>
                  </a:lnTo>
                  <a:lnTo>
                    <a:pt x="112853" y="35874"/>
                  </a:lnTo>
                  <a:lnTo>
                    <a:pt x="117468" y="58734"/>
                  </a:lnTo>
                  <a:close/>
                </a:path>
              </a:pathLst>
            </a:custGeom>
            <a:ln w="10131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1" name="object 261"/>
            <p:cNvSpPr/>
            <p:nvPr/>
          </p:nvSpPr>
          <p:spPr>
            <a:xfrm>
              <a:off x="12686519" y="19212270"/>
              <a:ext cx="58419" cy="0"/>
            </a:xfrm>
            <a:custGeom>
              <a:avLst/>
              <a:gdLst/>
              <a:ahLst/>
              <a:cxnLst/>
              <a:rect l="l" t="t" r="r" b="b"/>
              <a:pathLst>
                <a:path w="58420">
                  <a:moveTo>
                    <a:pt x="57822" y="0"/>
                  </a:move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2" name="object 262"/>
            <p:cNvSpPr/>
            <p:nvPr/>
          </p:nvSpPr>
          <p:spPr>
            <a:xfrm>
              <a:off x="12686519" y="19212270"/>
              <a:ext cx="58419" cy="0"/>
            </a:xfrm>
            <a:custGeom>
              <a:avLst/>
              <a:gdLst/>
              <a:ahLst/>
              <a:cxnLst/>
              <a:rect l="l" t="t" r="r" b="b"/>
              <a:pathLst>
                <a:path w="58420">
                  <a:moveTo>
                    <a:pt x="0" y="0"/>
                  </a:moveTo>
                  <a:lnTo>
                    <a:pt x="57822" y="0"/>
                  </a:lnTo>
                </a:path>
              </a:pathLst>
            </a:custGeom>
            <a:ln w="10131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3" name="object 263"/>
          <p:cNvSpPr txBox="1"/>
          <p:nvPr/>
        </p:nvSpPr>
        <p:spPr>
          <a:xfrm>
            <a:off x="12812597" y="19059190"/>
            <a:ext cx="701675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900" b="1" baseline="41666" dirty="0">
                <a:solidFill>
                  <a:srgbClr val="FFFFFF"/>
                </a:solidFill>
                <a:latin typeface="Montserrat Black"/>
                <a:cs typeface="Montserrat Black"/>
              </a:rPr>
              <a:t>/</a:t>
            </a:r>
            <a:r>
              <a:rPr sz="900" b="1" spc="667" baseline="41666" dirty="0">
                <a:solidFill>
                  <a:srgbClr val="FFFFFF"/>
                </a:solidFill>
                <a:latin typeface="Montserrat Black"/>
                <a:cs typeface="Montserrat Black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Ganadería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264" name="object 264"/>
          <p:cNvSpPr txBox="1"/>
          <p:nvPr/>
        </p:nvSpPr>
        <p:spPr>
          <a:xfrm>
            <a:off x="12827599" y="19376114"/>
            <a:ext cx="868680" cy="288290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47320" marR="5080" indent="-135255">
              <a:lnSpc>
                <a:spcPts val="960"/>
              </a:lnSpc>
              <a:spcBef>
                <a:spcPts val="280"/>
              </a:spcBef>
            </a:pPr>
            <a:r>
              <a:rPr sz="950" b="1" dirty="0">
                <a:solidFill>
                  <a:srgbClr val="FFFFFF"/>
                </a:solidFill>
                <a:latin typeface="Montserrat"/>
                <a:cs typeface="Montserrat"/>
              </a:rPr>
              <a:t>+</a:t>
            </a:r>
            <a:r>
              <a:rPr sz="950" b="1" spc="2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Hidrocarburos</a:t>
            </a:r>
            <a:r>
              <a:rPr sz="80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petróleo</a:t>
            </a:r>
            <a:r>
              <a:rPr sz="800" spc="-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gas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269" name="object 269"/>
          <p:cNvSpPr txBox="1"/>
          <p:nvPr/>
        </p:nvSpPr>
        <p:spPr>
          <a:xfrm>
            <a:off x="4835933" y="312023"/>
            <a:ext cx="5942965" cy="1352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91820" algn="ctr">
              <a:lnSpc>
                <a:spcPct val="100000"/>
              </a:lnSpc>
              <a:spcBef>
                <a:spcPts val="100"/>
              </a:spcBef>
            </a:pPr>
            <a:endParaRPr sz="2200" dirty="0">
              <a:latin typeface="Gravesend Sans Medium"/>
              <a:cs typeface="Gravesend Sans Medium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z="6350" b="1" spc="430" dirty="0">
                <a:solidFill>
                  <a:srgbClr val="025051"/>
                </a:solidFill>
                <a:latin typeface="Montserrat SemiBold"/>
                <a:cs typeface="Montserrat SemiBold"/>
              </a:rPr>
              <a:t>MONTERREY</a:t>
            </a:r>
            <a:endParaRPr sz="6350" dirty="0">
              <a:latin typeface="Montserrat SemiBold"/>
              <a:cs typeface="Montserrat SemiBold"/>
            </a:endParaRPr>
          </a:p>
        </p:txBody>
      </p:sp>
      <p:sp>
        <p:nvSpPr>
          <p:cNvPr id="270" name="object 270"/>
          <p:cNvSpPr txBox="1"/>
          <p:nvPr/>
        </p:nvSpPr>
        <p:spPr>
          <a:xfrm>
            <a:off x="4573075" y="3091412"/>
            <a:ext cx="1922145" cy="9518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SUBZONA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250" b="1" spc="85" dirty="0">
                <a:solidFill>
                  <a:srgbClr val="025051"/>
                </a:solidFill>
                <a:latin typeface="Montserrat"/>
                <a:cs typeface="Montserrat"/>
              </a:rPr>
              <a:t>HIDROGRÁFICA</a:t>
            </a:r>
            <a:endParaRPr sz="1250">
              <a:latin typeface="Montserrat"/>
              <a:cs typeface="Montserrat"/>
            </a:endParaRPr>
          </a:p>
          <a:p>
            <a:pPr marL="16510">
              <a:lnSpc>
                <a:spcPct val="100000"/>
              </a:lnSpc>
              <a:spcBef>
                <a:spcPts val="130"/>
              </a:spcBef>
            </a:pPr>
            <a:r>
              <a:rPr sz="1250" dirty="0">
                <a:solidFill>
                  <a:srgbClr val="005258"/>
                </a:solidFill>
                <a:latin typeface="Montserrat"/>
                <a:cs typeface="Montserrat"/>
              </a:rPr>
              <a:t>Río</a:t>
            </a:r>
            <a:r>
              <a:rPr sz="1250" spc="7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1250" spc="-25" dirty="0">
                <a:solidFill>
                  <a:srgbClr val="005258"/>
                </a:solidFill>
                <a:latin typeface="Montserrat"/>
                <a:cs typeface="Montserrat"/>
              </a:rPr>
              <a:t>Túa</a:t>
            </a:r>
            <a:endParaRPr sz="1250">
              <a:latin typeface="Montserrat"/>
              <a:cs typeface="Montserrat"/>
            </a:endParaRPr>
          </a:p>
          <a:p>
            <a:pPr marL="16510">
              <a:lnSpc>
                <a:spcPct val="100000"/>
              </a:lnSpc>
              <a:spcBef>
                <a:spcPts val="30"/>
              </a:spcBef>
            </a:pPr>
            <a:r>
              <a:rPr sz="1250" dirty="0">
                <a:solidFill>
                  <a:srgbClr val="005258"/>
                </a:solidFill>
                <a:latin typeface="Montserrat"/>
                <a:cs typeface="Montserrat"/>
              </a:rPr>
              <a:t>y</a:t>
            </a:r>
            <a:r>
              <a:rPr sz="1250" spc="5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05258"/>
                </a:solidFill>
                <a:latin typeface="Montserrat"/>
                <a:cs typeface="Montserrat"/>
              </a:rPr>
              <a:t>otros</a:t>
            </a:r>
            <a:r>
              <a:rPr sz="1250" spc="5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05258"/>
                </a:solidFill>
                <a:latin typeface="Montserrat"/>
                <a:cs typeface="Montserrat"/>
              </a:rPr>
              <a:t>directos</a:t>
            </a:r>
            <a:r>
              <a:rPr sz="1250" spc="6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05258"/>
                </a:solidFill>
                <a:latin typeface="Montserrat"/>
                <a:cs typeface="Montserrat"/>
              </a:rPr>
              <a:t>al</a:t>
            </a:r>
            <a:r>
              <a:rPr sz="1250" spc="5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1250" spc="-20" dirty="0">
                <a:solidFill>
                  <a:srgbClr val="005258"/>
                </a:solidFill>
                <a:latin typeface="Montserrat"/>
                <a:cs typeface="Montserrat"/>
              </a:rPr>
              <a:t>Meta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(IDEAM,</a:t>
            </a:r>
            <a:r>
              <a:rPr sz="800" i="1" spc="10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2013).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271" name="object 271"/>
          <p:cNvSpPr txBox="1"/>
          <p:nvPr/>
        </p:nvSpPr>
        <p:spPr>
          <a:xfrm>
            <a:off x="8302654" y="16292929"/>
            <a:ext cx="5266690" cy="329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066925" algn="l"/>
              </a:tabLst>
            </a:pPr>
            <a:r>
              <a:rPr sz="2000" b="1" dirty="0">
                <a:solidFill>
                  <a:srgbClr val="F7EEE9"/>
                </a:solidFill>
                <a:latin typeface="Montserrat Black"/>
                <a:cs typeface="Montserrat Black"/>
              </a:rPr>
              <a:t>C</a:t>
            </a:r>
            <a:r>
              <a:rPr sz="2000" b="1" spc="-229" dirty="0">
                <a:solidFill>
                  <a:srgbClr val="F7EEE9"/>
                </a:solidFill>
                <a:latin typeface="Montserrat Black"/>
                <a:cs typeface="Montserrat Black"/>
              </a:rPr>
              <a:t> </a:t>
            </a:r>
            <a:r>
              <a:rPr sz="2000" b="1" spc="300" dirty="0">
                <a:solidFill>
                  <a:srgbClr val="F7EEE9"/>
                </a:solidFill>
                <a:latin typeface="Montserrat Black"/>
                <a:cs typeface="Montserrat Black"/>
              </a:rPr>
              <a:t>ONTE</a:t>
            </a:r>
            <a:r>
              <a:rPr sz="2000" b="1" spc="-210" dirty="0">
                <a:solidFill>
                  <a:srgbClr val="F7EEE9"/>
                </a:solidFill>
                <a:latin typeface="Montserrat Black"/>
                <a:cs typeface="Montserrat Black"/>
              </a:rPr>
              <a:t> </a:t>
            </a:r>
            <a:r>
              <a:rPr sz="2000" b="1" dirty="0">
                <a:solidFill>
                  <a:srgbClr val="F7EEE9"/>
                </a:solidFill>
                <a:latin typeface="Montserrat Black"/>
                <a:cs typeface="Montserrat Black"/>
              </a:rPr>
              <a:t>X</a:t>
            </a:r>
            <a:r>
              <a:rPr sz="2000" b="1" spc="-260" dirty="0">
                <a:solidFill>
                  <a:srgbClr val="F7EEE9"/>
                </a:solidFill>
                <a:latin typeface="Montserrat Black"/>
                <a:cs typeface="Montserrat Black"/>
              </a:rPr>
              <a:t> </a:t>
            </a:r>
            <a:r>
              <a:rPr sz="2000" b="1" dirty="0">
                <a:solidFill>
                  <a:srgbClr val="F7EEE9"/>
                </a:solidFill>
                <a:latin typeface="Montserrat Black"/>
                <a:cs typeface="Montserrat Black"/>
              </a:rPr>
              <a:t>T</a:t>
            </a:r>
            <a:r>
              <a:rPr sz="2000" b="1" spc="-220" dirty="0">
                <a:solidFill>
                  <a:srgbClr val="F7EEE9"/>
                </a:solidFill>
                <a:latin typeface="Montserrat Black"/>
                <a:cs typeface="Montserrat Black"/>
              </a:rPr>
              <a:t> </a:t>
            </a:r>
            <a:r>
              <a:rPr sz="2000" b="1" spc="-50" dirty="0">
                <a:solidFill>
                  <a:srgbClr val="F7EEE9"/>
                </a:solidFill>
                <a:latin typeface="Montserrat Black"/>
                <a:cs typeface="Montserrat Black"/>
              </a:rPr>
              <a:t>O</a:t>
            </a:r>
            <a:r>
              <a:rPr sz="2000" b="1" dirty="0">
                <a:solidFill>
                  <a:srgbClr val="F7EEE9"/>
                </a:solidFill>
                <a:latin typeface="Montserrat Black"/>
                <a:cs typeface="Montserrat Black"/>
              </a:rPr>
              <a:t>	</a:t>
            </a:r>
            <a:r>
              <a:rPr sz="2000" b="1" spc="340" dirty="0">
                <a:solidFill>
                  <a:srgbClr val="F7EEE9"/>
                </a:solidFill>
                <a:latin typeface="Montserrat Black"/>
                <a:cs typeface="Montserrat Black"/>
              </a:rPr>
              <a:t>SOCIOEC</a:t>
            </a:r>
            <a:r>
              <a:rPr sz="2000" b="1" spc="-235" dirty="0">
                <a:solidFill>
                  <a:srgbClr val="F7EEE9"/>
                </a:solidFill>
                <a:latin typeface="Montserrat Black"/>
                <a:cs typeface="Montserrat Black"/>
              </a:rPr>
              <a:t> </a:t>
            </a:r>
            <a:r>
              <a:rPr sz="2000" b="1" spc="200" dirty="0">
                <a:solidFill>
                  <a:srgbClr val="F7EEE9"/>
                </a:solidFill>
                <a:latin typeface="Montserrat Black"/>
                <a:cs typeface="Montserrat Black"/>
              </a:rPr>
              <a:t>OL</a:t>
            </a:r>
            <a:r>
              <a:rPr sz="2000" b="1" spc="-215" dirty="0">
                <a:solidFill>
                  <a:srgbClr val="F7EEE9"/>
                </a:solidFill>
                <a:latin typeface="Montserrat Black"/>
                <a:cs typeface="Montserrat Black"/>
              </a:rPr>
              <a:t> </a:t>
            </a:r>
            <a:r>
              <a:rPr sz="2000" b="1" spc="300" dirty="0">
                <a:solidFill>
                  <a:srgbClr val="F7EEE9"/>
                </a:solidFill>
                <a:latin typeface="Montserrat Black"/>
                <a:cs typeface="Montserrat Black"/>
              </a:rPr>
              <a:t>ÓGIC</a:t>
            </a:r>
            <a:r>
              <a:rPr sz="2000" b="1" spc="-220" dirty="0">
                <a:solidFill>
                  <a:srgbClr val="F7EEE9"/>
                </a:solidFill>
                <a:latin typeface="Montserrat Black"/>
                <a:cs typeface="Montserrat Black"/>
              </a:rPr>
              <a:t> </a:t>
            </a:r>
            <a:r>
              <a:rPr sz="2000" b="1" spc="-50" dirty="0">
                <a:solidFill>
                  <a:srgbClr val="F7EEE9"/>
                </a:solidFill>
                <a:latin typeface="Montserrat Black"/>
                <a:cs typeface="Montserrat Black"/>
              </a:rPr>
              <a:t>O</a:t>
            </a:r>
            <a:endParaRPr sz="2000">
              <a:latin typeface="Montserrat Black"/>
              <a:cs typeface="Montserrat Black"/>
            </a:endParaRPr>
          </a:p>
        </p:txBody>
      </p:sp>
      <p:grpSp>
        <p:nvGrpSpPr>
          <p:cNvPr id="272" name="object 272"/>
          <p:cNvGrpSpPr/>
          <p:nvPr/>
        </p:nvGrpSpPr>
        <p:grpSpPr>
          <a:xfrm>
            <a:off x="12582795" y="18618765"/>
            <a:ext cx="337185" cy="291465"/>
            <a:chOff x="12582795" y="18618765"/>
            <a:chExt cx="337185" cy="291465"/>
          </a:xfrm>
        </p:grpSpPr>
        <p:sp>
          <p:nvSpPr>
            <p:cNvPr id="273" name="object 273"/>
            <p:cNvSpPr/>
            <p:nvPr/>
          </p:nvSpPr>
          <p:spPr>
            <a:xfrm>
              <a:off x="12582795" y="18618765"/>
              <a:ext cx="291465" cy="291465"/>
            </a:xfrm>
            <a:custGeom>
              <a:avLst/>
              <a:gdLst/>
              <a:ahLst/>
              <a:cxnLst/>
              <a:rect l="l" t="t" r="r" b="b"/>
              <a:pathLst>
                <a:path w="291465" h="291465">
                  <a:moveTo>
                    <a:pt x="145543" y="0"/>
                  </a:moveTo>
                  <a:lnTo>
                    <a:pt x="99542" y="7419"/>
                  </a:lnTo>
                  <a:lnTo>
                    <a:pt x="59590" y="28079"/>
                  </a:lnTo>
                  <a:lnTo>
                    <a:pt x="28083" y="59583"/>
                  </a:lnTo>
                  <a:lnTo>
                    <a:pt x="7420" y="99533"/>
                  </a:lnTo>
                  <a:lnTo>
                    <a:pt x="0" y="145533"/>
                  </a:lnTo>
                  <a:lnTo>
                    <a:pt x="7420" y="191533"/>
                  </a:lnTo>
                  <a:lnTo>
                    <a:pt x="28083" y="231483"/>
                  </a:lnTo>
                  <a:lnTo>
                    <a:pt x="59590" y="262987"/>
                  </a:lnTo>
                  <a:lnTo>
                    <a:pt x="99542" y="283648"/>
                  </a:lnTo>
                  <a:lnTo>
                    <a:pt x="145543" y="291067"/>
                  </a:lnTo>
                  <a:lnTo>
                    <a:pt x="191543" y="283648"/>
                  </a:lnTo>
                  <a:lnTo>
                    <a:pt x="231494" y="262987"/>
                  </a:lnTo>
                  <a:lnTo>
                    <a:pt x="262997" y="231483"/>
                  </a:lnTo>
                  <a:lnTo>
                    <a:pt x="283658" y="191533"/>
                  </a:lnTo>
                  <a:lnTo>
                    <a:pt x="291077" y="145533"/>
                  </a:lnTo>
                  <a:lnTo>
                    <a:pt x="283658" y="99533"/>
                  </a:lnTo>
                  <a:lnTo>
                    <a:pt x="262997" y="59583"/>
                  </a:lnTo>
                  <a:lnTo>
                    <a:pt x="231494" y="28079"/>
                  </a:lnTo>
                  <a:lnTo>
                    <a:pt x="191543" y="7419"/>
                  </a:lnTo>
                  <a:lnTo>
                    <a:pt x="14554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4" name="object 274"/>
            <p:cNvSpPr/>
            <p:nvPr/>
          </p:nvSpPr>
          <p:spPr>
            <a:xfrm>
              <a:off x="12814204" y="18648666"/>
              <a:ext cx="105410" cy="105410"/>
            </a:xfrm>
            <a:custGeom>
              <a:avLst/>
              <a:gdLst/>
              <a:ahLst/>
              <a:cxnLst/>
              <a:rect l="l" t="t" r="r" b="b"/>
              <a:pathLst>
                <a:path w="105409" h="105409">
                  <a:moveTo>
                    <a:pt x="52695" y="0"/>
                  </a:moveTo>
                  <a:lnTo>
                    <a:pt x="32186" y="4141"/>
                  </a:lnTo>
                  <a:lnTo>
                    <a:pt x="15435" y="15435"/>
                  </a:lnTo>
                  <a:lnTo>
                    <a:pt x="4141" y="32186"/>
                  </a:lnTo>
                  <a:lnTo>
                    <a:pt x="0" y="52695"/>
                  </a:lnTo>
                  <a:lnTo>
                    <a:pt x="4141" y="73205"/>
                  </a:lnTo>
                  <a:lnTo>
                    <a:pt x="15435" y="89955"/>
                  </a:lnTo>
                  <a:lnTo>
                    <a:pt x="32186" y="101249"/>
                  </a:lnTo>
                  <a:lnTo>
                    <a:pt x="52695" y="105391"/>
                  </a:lnTo>
                  <a:lnTo>
                    <a:pt x="73209" y="101249"/>
                  </a:lnTo>
                  <a:lnTo>
                    <a:pt x="89959" y="89955"/>
                  </a:lnTo>
                  <a:lnTo>
                    <a:pt x="101251" y="73205"/>
                  </a:lnTo>
                  <a:lnTo>
                    <a:pt x="105391" y="52695"/>
                  </a:lnTo>
                  <a:lnTo>
                    <a:pt x="101251" y="32186"/>
                  </a:lnTo>
                  <a:lnTo>
                    <a:pt x="89959" y="15435"/>
                  </a:lnTo>
                  <a:lnTo>
                    <a:pt x="73209" y="4141"/>
                  </a:lnTo>
                  <a:lnTo>
                    <a:pt x="52695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5" name="object 275"/>
          <p:cNvSpPr txBox="1"/>
          <p:nvPr/>
        </p:nvSpPr>
        <p:spPr>
          <a:xfrm>
            <a:off x="12812597" y="18598388"/>
            <a:ext cx="977265" cy="2546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900" b="1" baseline="-13888" dirty="0">
                <a:solidFill>
                  <a:srgbClr val="FFFFFF"/>
                </a:solidFill>
                <a:latin typeface="Montserrat Black"/>
                <a:cs typeface="Montserrat Black"/>
              </a:rPr>
              <a:t>/</a:t>
            </a:r>
            <a:r>
              <a:rPr sz="900" b="1" spc="667" baseline="-13888" dirty="0">
                <a:solidFill>
                  <a:srgbClr val="FFFFFF"/>
                </a:solidFill>
                <a:latin typeface="Montserrat Black"/>
                <a:cs typeface="Montserrat Black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Agricultura</a:t>
            </a:r>
            <a:endParaRPr sz="800">
              <a:latin typeface="Montserrat"/>
              <a:cs typeface="Montserrat"/>
            </a:endParaRPr>
          </a:p>
          <a:p>
            <a:pPr marL="152400">
              <a:lnSpc>
                <a:spcPct val="100000"/>
              </a:lnSpc>
              <a:spcBef>
                <a:spcPts val="5"/>
              </a:spcBef>
            </a:pP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(arroz,</a:t>
            </a:r>
            <a:r>
              <a:rPr sz="700" spc="-2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maíz,</a:t>
            </a:r>
            <a:r>
              <a:rPr sz="700" spc="-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yuca)</a:t>
            </a:r>
            <a:endParaRPr sz="700">
              <a:latin typeface="Montserrat"/>
              <a:cs typeface="Montserrat"/>
            </a:endParaRPr>
          </a:p>
        </p:txBody>
      </p:sp>
      <p:sp>
        <p:nvSpPr>
          <p:cNvPr id="276" name="object 276"/>
          <p:cNvSpPr/>
          <p:nvPr/>
        </p:nvSpPr>
        <p:spPr>
          <a:xfrm>
            <a:off x="12630264" y="18668288"/>
            <a:ext cx="182880" cy="182880"/>
          </a:xfrm>
          <a:custGeom>
            <a:avLst/>
            <a:gdLst/>
            <a:ahLst/>
            <a:cxnLst/>
            <a:rect l="l" t="t" r="r" b="b"/>
            <a:pathLst>
              <a:path w="182879" h="182880">
                <a:moveTo>
                  <a:pt x="39712" y="130873"/>
                </a:moveTo>
                <a:lnTo>
                  <a:pt x="37058" y="117805"/>
                </a:lnTo>
                <a:lnTo>
                  <a:pt x="31991" y="110299"/>
                </a:lnTo>
                <a:lnTo>
                  <a:pt x="29845" y="107111"/>
                </a:lnTo>
                <a:lnTo>
                  <a:pt x="27546" y="105562"/>
                </a:lnTo>
                <a:lnTo>
                  <a:pt x="27546" y="130873"/>
                </a:lnTo>
                <a:lnTo>
                  <a:pt x="27546" y="134569"/>
                </a:lnTo>
                <a:lnTo>
                  <a:pt x="21399" y="131622"/>
                </a:lnTo>
                <a:lnTo>
                  <a:pt x="16522" y="126949"/>
                </a:lnTo>
                <a:lnTo>
                  <a:pt x="13322" y="120942"/>
                </a:lnTo>
                <a:lnTo>
                  <a:pt x="12166" y="114007"/>
                </a:lnTo>
                <a:lnTo>
                  <a:pt x="12166" y="110299"/>
                </a:lnTo>
                <a:lnTo>
                  <a:pt x="18313" y="113245"/>
                </a:lnTo>
                <a:lnTo>
                  <a:pt x="23190" y="117919"/>
                </a:lnTo>
                <a:lnTo>
                  <a:pt x="26390" y="123926"/>
                </a:lnTo>
                <a:lnTo>
                  <a:pt x="27546" y="130873"/>
                </a:lnTo>
                <a:lnTo>
                  <a:pt x="27546" y="105562"/>
                </a:lnTo>
                <a:lnTo>
                  <a:pt x="19164" y="99898"/>
                </a:lnTo>
                <a:lnTo>
                  <a:pt x="6096" y="97256"/>
                </a:lnTo>
                <a:lnTo>
                  <a:pt x="0" y="97256"/>
                </a:lnTo>
                <a:lnTo>
                  <a:pt x="0" y="114007"/>
                </a:lnTo>
                <a:lnTo>
                  <a:pt x="2654" y="127076"/>
                </a:lnTo>
                <a:lnTo>
                  <a:pt x="9867" y="137756"/>
                </a:lnTo>
                <a:lnTo>
                  <a:pt x="20548" y="144970"/>
                </a:lnTo>
                <a:lnTo>
                  <a:pt x="33616" y="147624"/>
                </a:lnTo>
                <a:lnTo>
                  <a:pt x="39712" y="147624"/>
                </a:lnTo>
                <a:lnTo>
                  <a:pt x="39712" y="134569"/>
                </a:lnTo>
                <a:lnTo>
                  <a:pt x="39712" y="130873"/>
                </a:lnTo>
                <a:close/>
              </a:path>
              <a:path w="182879" h="182880">
                <a:moveTo>
                  <a:pt x="39712" y="84823"/>
                </a:moveTo>
                <a:lnTo>
                  <a:pt x="37058" y="71755"/>
                </a:lnTo>
                <a:lnTo>
                  <a:pt x="31991" y="64249"/>
                </a:lnTo>
                <a:lnTo>
                  <a:pt x="29845" y="61074"/>
                </a:lnTo>
                <a:lnTo>
                  <a:pt x="27546" y="59524"/>
                </a:lnTo>
                <a:lnTo>
                  <a:pt x="27546" y="84823"/>
                </a:lnTo>
                <a:lnTo>
                  <a:pt x="27546" y="88519"/>
                </a:lnTo>
                <a:lnTo>
                  <a:pt x="21399" y="85572"/>
                </a:lnTo>
                <a:lnTo>
                  <a:pt x="16522" y="80899"/>
                </a:lnTo>
                <a:lnTo>
                  <a:pt x="13322" y="74904"/>
                </a:lnTo>
                <a:lnTo>
                  <a:pt x="12166" y="67957"/>
                </a:lnTo>
                <a:lnTo>
                  <a:pt x="12166" y="64249"/>
                </a:lnTo>
                <a:lnTo>
                  <a:pt x="18313" y="67208"/>
                </a:lnTo>
                <a:lnTo>
                  <a:pt x="23190" y="71882"/>
                </a:lnTo>
                <a:lnTo>
                  <a:pt x="26390" y="77876"/>
                </a:lnTo>
                <a:lnTo>
                  <a:pt x="27546" y="84823"/>
                </a:lnTo>
                <a:lnTo>
                  <a:pt x="27546" y="59524"/>
                </a:lnTo>
                <a:lnTo>
                  <a:pt x="19164" y="53860"/>
                </a:lnTo>
                <a:lnTo>
                  <a:pt x="6096" y="51206"/>
                </a:lnTo>
                <a:lnTo>
                  <a:pt x="0" y="51206"/>
                </a:lnTo>
                <a:lnTo>
                  <a:pt x="0" y="67957"/>
                </a:lnTo>
                <a:lnTo>
                  <a:pt x="2654" y="81026"/>
                </a:lnTo>
                <a:lnTo>
                  <a:pt x="9867" y="91719"/>
                </a:lnTo>
                <a:lnTo>
                  <a:pt x="20548" y="98933"/>
                </a:lnTo>
                <a:lnTo>
                  <a:pt x="33616" y="101574"/>
                </a:lnTo>
                <a:lnTo>
                  <a:pt x="39712" y="101574"/>
                </a:lnTo>
                <a:lnTo>
                  <a:pt x="39712" y="88519"/>
                </a:lnTo>
                <a:lnTo>
                  <a:pt x="39712" y="84823"/>
                </a:lnTo>
                <a:close/>
              </a:path>
              <a:path w="182879" h="182880">
                <a:moveTo>
                  <a:pt x="59220" y="34429"/>
                </a:moveTo>
                <a:lnTo>
                  <a:pt x="58166" y="26822"/>
                </a:lnTo>
                <a:lnTo>
                  <a:pt x="56578" y="23152"/>
                </a:lnTo>
                <a:lnTo>
                  <a:pt x="55054" y="19634"/>
                </a:lnTo>
                <a:lnTo>
                  <a:pt x="47739" y="7594"/>
                </a:lnTo>
                <a:lnTo>
                  <a:pt x="47739" y="31026"/>
                </a:lnTo>
                <a:lnTo>
                  <a:pt x="47739" y="37884"/>
                </a:lnTo>
                <a:lnTo>
                  <a:pt x="42964" y="45847"/>
                </a:lnTo>
                <a:lnTo>
                  <a:pt x="38011" y="37884"/>
                </a:lnTo>
                <a:lnTo>
                  <a:pt x="38011" y="31026"/>
                </a:lnTo>
                <a:lnTo>
                  <a:pt x="42964" y="23152"/>
                </a:lnTo>
                <a:lnTo>
                  <a:pt x="47739" y="31026"/>
                </a:lnTo>
                <a:lnTo>
                  <a:pt x="47739" y="7594"/>
                </a:lnTo>
                <a:lnTo>
                  <a:pt x="43129" y="0"/>
                </a:lnTo>
                <a:lnTo>
                  <a:pt x="31026" y="19291"/>
                </a:lnTo>
                <a:lnTo>
                  <a:pt x="27787" y="26606"/>
                </a:lnTo>
                <a:lnTo>
                  <a:pt x="26695" y="34442"/>
                </a:lnTo>
                <a:lnTo>
                  <a:pt x="27749" y="42265"/>
                </a:lnTo>
                <a:lnTo>
                  <a:pt x="30962" y="49593"/>
                </a:lnTo>
                <a:lnTo>
                  <a:pt x="43129" y="69176"/>
                </a:lnTo>
                <a:lnTo>
                  <a:pt x="55105" y="49250"/>
                </a:lnTo>
                <a:lnTo>
                  <a:pt x="56565" y="45847"/>
                </a:lnTo>
                <a:lnTo>
                  <a:pt x="58204" y="42037"/>
                </a:lnTo>
                <a:lnTo>
                  <a:pt x="59220" y="34429"/>
                </a:lnTo>
                <a:close/>
              </a:path>
              <a:path w="182879" h="182880">
                <a:moveTo>
                  <a:pt x="85915" y="97256"/>
                </a:moveTo>
                <a:lnTo>
                  <a:pt x="79819" y="97256"/>
                </a:lnTo>
                <a:lnTo>
                  <a:pt x="73736" y="98488"/>
                </a:lnTo>
                <a:lnTo>
                  <a:pt x="73736" y="110299"/>
                </a:lnTo>
                <a:lnTo>
                  <a:pt x="73736" y="114007"/>
                </a:lnTo>
                <a:lnTo>
                  <a:pt x="72593" y="120942"/>
                </a:lnTo>
                <a:lnTo>
                  <a:pt x="69380" y="126949"/>
                </a:lnTo>
                <a:lnTo>
                  <a:pt x="64516" y="131622"/>
                </a:lnTo>
                <a:lnTo>
                  <a:pt x="58369" y="134569"/>
                </a:lnTo>
                <a:lnTo>
                  <a:pt x="58369" y="130873"/>
                </a:lnTo>
                <a:lnTo>
                  <a:pt x="59524" y="123926"/>
                </a:lnTo>
                <a:lnTo>
                  <a:pt x="62725" y="117919"/>
                </a:lnTo>
                <a:lnTo>
                  <a:pt x="67602" y="113245"/>
                </a:lnTo>
                <a:lnTo>
                  <a:pt x="73736" y="110299"/>
                </a:lnTo>
                <a:lnTo>
                  <a:pt x="73736" y="98488"/>
                </a:lnTo>
                <a:lnTo>
                  <a:pt x="66751" y="99898"/>
                </a:lnTo>
                <a:lnTo>
                  <a:pt x="56057" y="107111"/>
                </a:lnTo>
                <a:lnTo>
                  <a:pt x="48856" y="117805"/>
                </a:lnTo>
                <a:lnTo>
                  <a:pt x="46202" y="130873"/>
                </a:lnTo>
                <a:lnTo>
                  <a:pt x="46202" y="147624"/>
                </a:lnTo>
                <a:lnTo>
                  <a:pt x="52298" y="147624"/>
                </a:lnTo>
                <a:lnTo>
                  <a:pt x="65366" y="144970"/>
                </a:lnTo>
                <a:lnTo>
                  <a:pt x="76047" y="137756"/>
                </a:lnTo>
                <a:lnTo>
                  <a:pt x="78206" y="134569"/>
                </a:lnTo>
                <a:lnTo>
                  <a:pt x="83261" y="127076"/>
                </a:lnTo>
                <a:lnTo>
                  <a:pt x="85915" y="114007"/>
                </a:lnTo>
                <a:lnTo>
                  <a:pt x="85915" y="110299"/>
                </a:lnTo>
                <a:lnTo>
                  <a:pt x="85915" y="97256"/>
                </a:lnTo>
                <a:close/>
              </a:path>
              <a:path w="182879" h="182880">
                <a:moveTo>
                  <a:pt x="85915" y="51206"/>
                </a:moveTo>
                <a:lnTo>
                  <a:pt x="79819" y="51206"/>
                </a:lnTo>
                <a:lnTo>
                  <a:pt x="73736" y="52451"/>
                </a:lnTo>
                <a:lnTo>
                  <a:pt x="73736" y="64249"/>
                </a:lnTo>
                <a:lnTo>
                  <a:pt x="73736" y="67957"/>
                </a:lnTo>
                <a:lnTo>
                  <a:pt x="72593" y="74904"/>
                </a:lnTo>
                <a:lnTo>
                  <a:pt x="69380" y="80899"/>
                </a:lnTo>
                <a:lnTo>
                  <a:pt x="64516" y="85572"/>
                </a:lnTo>
                <a:lnTo>
                  <a:pt x="58369" y="88519"/>
                </a:lnTo>
                <a:lnTo>
                  <a:pt x="58369" y="84823"/>
                </a:lnTo>
                <a:lnTo>
                  <a:pt x="59524" y="77876"/>
                </a:lnTo>
                <a:lnTo>
                  <a:pt x="62725" y="71882"/>
                </a:lnTo>
                <a:lnTo>
                  <a:pt x="67602" y="67208"/>
                </a:lnTo>
                <a:lnTo>
                  <a:pt x="73736" y="64249"/>
                </a:lnTo>
                <a:lnTo>
                  <a:pt x="73736" y="52451"/>
                </a:lnTo>
                <a:lnTo>
                  <a:pt x="66751" y="53860"/>
                </a:lnTo>
                <a:lnTo>
                  <a:pt x="56057" y="61074"/>
                </a:lnTo>
                <a:lnTo>
                  <a:pt x="48856" y="71755"/>
                </a:lnTo>
                <a:lnTo>
                  <a:pt x="46202" y="84823"/>
                </a:lnTo>
                <a:lnTo>
                  <a:pt x="46202" y="101574"/>
                </a:lnTo>
                <a:lnTo>
                  <a:pt x="52298" y="101574"/>
                </a:lnTo>
                <a:lnTo>
                  <a:pt x="65366" y="98933"/>
                </a:lnTo>
                <a:lnTo>
                  <a:pt x="76047" y="91719"/>
                </a:lnTo>
                <a:lnTo>
                  <a:pt x="78206" y="88519"/>
                </a:lnTo>
                <a:lnTo>
                  <a:pt x="83261" y="81026"/>
                </a:lnTo>
                <a:lnTo>
                  <a:pt x="85915" y="67957"/>
                </a:lnTo>
                <a:lnTo>
                  <a:pt x="85915" y="64249"/>
                </a:lnTo>
                <a:lnTo>
                  <a:pt x="85915" y="51206"/>
                </a:lnTo>
                <a:close/>
              </a:path>
              <a:path w="182879" h="182880">
                <a:moveTo>
                  <a:pt x="136423" y="165531"/>
                </a:moveTo>
                <a:lnTo>
                  <a:pt x="133781" y="152463"/>
                </a:lnTo>
                <a:lnTo>
                  <a:pt x="126568" y="141782"/>
                </a:lnTo>
                <a:lnTo>
                  <a:pt x="115887" y="134569"/>
                </a:lnTo>
                <a:lnTo>
                  <a:pt x="102806" y="131914"/>
                </a:lnTo>
                <a:lnTo>
                  <a:pt x="96735" y="131914"/>
                </a:lnTo>
                <a:lnTo>
                  <a:pt x="96735" y="148666"/>
                </a:lnTo>
                <a:lnTo>
                  <a:pt x="99377" y="161734"/>
                </a:lnTo>
                <a:lnTo>
                  <a:pt x="106591" y="172427"/>
                </a:lnTo>
                <a:lnTo>
                  <a:pt x="117284" y="179641"/>
                </a:lnTo>
                <a:lnTo>
                  <a:pt x="130352" y="182283"/>
                </a:lnTo>
                <a:lnTo>
                  <a:pt x="136423" y="182283"/>
                </a:lnTo>
                <a:lnTo>
                  <a:pt x="136423" y="165531"/>
                </a:lnTo>
                <a:close/>
              </a:path>
              <a:path w="182879" h="182880">
                <a:moveTo>
                  <a:pt x="136423" y="119494"/>
                </a:moveTo>
                <a:lnTo>
                  <a:pt x="133781" y="106413"/>
                </a:lnTo>
                <a:lnTo>
                  <a:pt x="126568" y="95732"/>
                </a:lnTo>
                <a:lnTo>
                  <a:pt x="115887" y="88519"/>
                </a:lnTo>
                <a:lnTo>
                  <a:pt x="102806" y="85877"/>
                </a:lnTo>
                <a:lnTo>
                  <a:pt x="96735" y="85877"/>
                </a:lnTo>
                <a:lnTo>
                  <a:pt x="96735" y="102616"/>
                </a:lnTo>
                <a:lnTo>
                  <a:pt x="99377" y="115697"/>
                </a:lnTo>
                <a:lnTo>
                  <a:pt x="106591" y="126377"/>
                </a:lnTo>
                <a:lnTo>
                  <a:pt x="117284" y="133591"/>
                </a:lnTo>
                <a:lnTo>
                  <a:pt x="130352" y="136232"/>
                </a:lnTo>
                <a:lnTo>
                  <a:pt x="136423" y="136232"/>
                </a:lnTo>
                <a:lnTo>
                  <a:pt x="136423" y="119494"/>
                </a:lnTo>
                <a:close/>
              </a:path>
              <a:path w="182879" h="182880">
                <a:moveTo>
                  <a:pt x="155943" y="69088"/>
                </a:moveTo>
                <a:lnTo>
                  <a:pt x="154889" y="61480"/>
                </a:lnTo>
                <a:lnTo>
                  <a:pt x="151777" y="54292"/>
                </a:lnTo>
                <a:lnTo>
                  <a:pt x="139852" y="34658"/>
                </a:lnTo>
                <a:lnTo>
                  <a:pt x="127736" y="53962"/>
                </a:lnTo>
                <a:lnTo>
                  <a:pt x="124498" y="61277"/>
                </a:lnTo>
                <a:lnTo>
                  <a:pt x="123418" y="69100"/>
                </a:lnTo>
                <a:lnTo>
                  <a:pt x="124472" y="76936"/>
                </a:lnTo>
                <a:lnTo>
                  <a:pt x="127673" y="84264"/>
                </a:lnTo>
                <a:lnTo>
                  <a:pt x="139852" y="103835"/>
                </a:lnTo>
                <a:lnTo>
                  <a:pt x="151828" y="83908"/>
                </a:lnTo>
                <a:lnTo>
                  <a:pt x="154927" y="76708"/>
                </a:lnTo>
                <a:lnTo>
                  <a:pt x="155943" y="69088"/>
                </a:lnTo>
                <a:close/>
              </a:path>
              <a:path w="182879" h="182880">
                <a:moveTo>
                  <a:pt x="182626" y="131914"/>
                </a:moveTo>
                <a:lnTo>
                  <a:pt x="176542" y="131914"/>
                </a:lnTo>
                <a:lnTo>
                  <a:pt x="163474" y="134569"/>
                </a:lnTo>
                <a:lnTo>
                  <a:pt x="152793" y="141782"/>
                </a:lnTo>
                <a:lnTo>
                  <a:pt x="145580" y="152463"/>
                </a:lnTo>
                <a:lnTo>
                  <a:pt x="142925" y="165531"/>
                </a:lnTo>
                <a:lnTo>
                  <a:pt x="142925" y="182283"/>
                </a:lnTo>
                <a:lnTo>
                  <a:pt x="149009" y="182283"/>
                </a:lnTo>
                <a:lnTo>
                  <a:pt x="162077" y="179641"/>
                </a:lnTo>
                <a:lnTo>
                  <a:pt x="172770" y="172427"/>
                </a:lnTo>
                <a:lnTo>
                  <a:pt x="179984" y="161734"/>
                </a:lnTo>
                <a:lnTo>
                  <a:pt x="182626" y="148666"/>
                </a:lnTo>
                <a:lnTo>
                  <a:pt x="182626" y="131914"/>
                </a:lnTo>
                <a:close/>
              </a:path>
              <a:path w="182879" h="182880">
                <a:moveTo>
                  <a:pt x="182626" y="85877"/>
                </a:moveTo>
                <a:lnTo>
                  <a:pt x="176542" y="85877"/>
                </a:lnTo>
                <a:lnTo>
                  <a:pt x="163474" y="88519"/>
                </a:lnTo>
                <a:lnTo>
                  <a:pt x="152793" y="95732"/>
                </a:lnTo>
                <a:lnTo>
                  <a:pt x="145580" y="106413"/>
                </a:lnTo>
                <a:lnTo>
                  <a:pt x="142925" y="119494"/>
                </a:lnTo>
                <a:lnTo>
                  <a:pt x="142925" y="136232"/>
                </a:lnTo>
                <a:lnTo>
                  <a:pt x="149009" y="136232"/>
                </a:lnTo>
                <a:lnTo>
                  <a:pt x="162077" y="133591"/>
                </a:lnTo>
                <a:lnTo>
                  <a:pt x="172770" y="126377"/>
                </a:lnTo>
                <a:lnTo>
                  <a:pt x="179984" y="115697"/>
                </a:lnTo>
                <a:lnTo>
                  <a:pt x="182626" y="102616"/>
                </a:lnTo>
                <a:lnTo>
                  <a:pt x="182626" y="85877"/>
                </a:lnTo>
                <a:close/>
              </a:path>
            </a:pathLst>
          </a:custGeom>
          <a:solidFill>
            <a:srgbClr val="EC7457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77" name="object 277"/>
          <p:cNvGrpSpPr/>
          <p:nvPr/>
        </p:nvGrpSpPr>
        <p:grpSpPr>
          <a:xfrm>
            <a:off x="420671" y="2093548"/>
            <a:ext cx="7431405" cy="7489190"/>
            <a:chOff x="420671" y="2093548"/>
            <a:chExt cx="7431405" cy="7489190"/>
          </a:xfrm>
        </p:grpSpPr>
        <p:sp>
          <p:nvSpPr>
            <p:cNvPr id="278" name="object 278"/>
            <p:cNvSpPr/>
            <p:nvPr/>
          </p:nvSpPr>
          <p:spPr>
            <a:xfrm>
              <a:off x="7846551" y="2093548"/>
              <a:ext cx="0" cy="7489190"/>
            </a:xfrm>
            <a:custGeom>
              <a:avLst/>
              <a:gdLst/>
              <a:ahLst/>
              <a:cxnLst/>
              <a:rect l="l" t="t" r="r" b="b"/>
              <a:pathLst>
                <a:path h="7489190">
                  <a:moveTo>
                    <a:pt x="0" y="0"/>
                  </a:moveTo>
                  <a:lnTo>
                    <a:pt x="0" y="7489161"/>
                  </a:lnTo>
                </a:path>
              </a:pathLst>
            </a:custGeom>
            <a:ln w="10131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79" name="object 279"/>
            <p:cNvPicPr/>
            <p:nvPr/>
          </p:nvPicPr>
          <p:blipFill>
            <a:blip r:embed="rId38" cstate="print"/>
            <a:stretch>
              <a:fillRect/>
            </a:stretch>
          </p:blipFill>
          <p:spPr>
            <a:xfrm>
              <a:off x="420671" y="2845939"/>
              <a:ext cx="2290467" cy="2273807"/>
            </a:xfrm>
            <a:prstGeom prst="rect">
              <a:avLst/>
            </a:prstGeom>
          </p:spPr>
        </p:pic>
      </p:grpSp>
      <p:sp>
        <p:nvSpPr>
          <p:cNvPr id="280" name="object 280"/>
          <p:cNvSpPr txBox="1"/>
          <p:nvPr/>
        </p:nvSpPr>
        <p:spPr>
          <a:xfrm>
            <a:off x="8727712" y="2050450"/>
            <a:ext cx="1785620" cy="51180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600" b="1" spc="100" dirty="0">
                <a:solidFill>
                  <a:srgbClr val="EC7457"/>
                </a:solidFill>
                <a:latin typeface="Montserrat ExtraBold"/>
                <a:cs typeface="Montserrat ExtraBold"/>
              </a:rPr>
              <a:t>INFORMACIÓN </a:t>
            </a:r>
            <a:r>
              <a:rPr sz="1600" b="1" spc="75" dirty="0">
                <a:solidFill>
                  <a:srgbClr val="EC7457"/>
                </a:solidFill>
                <a:latin typeface="Montserrat ExtraBold"/>
                <a:cs typeface="Montserrat ExtraBold"/>
              </a:rPr>
              <a:t>BÁSICA</a:t>
            </a:r>
            <a:endParaRPr sz="1600">
              <a:latin typeface="Montserrat ExtraBold"/>
              <a:cs typeface="Montserrat ExtraBold"/>
            </a:endParaRPr>
          </a:p>
        </p:txBody>
      </p:sp>
      <p:sp>
        <p:nvSpPr>
          <p:cNvPr id="281" name="object 281"/>
          <p:cNvSpPr txBox="1"/>
          <p:nvPr/>
        </p:nvSpPr>
        <p:spPr>
          <a:xfrm>
            <a:off x="8046108" y="3044818"/>
            <a:ext cx="1896745" cy="6375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2099"/>
              </a:lnSpc>
              <a:spcBef>
                <a:spcPts val="95"/>
              </a:spcBef>
            </a:pPr>
            <a:r>
              <a:rPr sz="1250" b="1" spc="85" dirty="0">
                <a:solidFill>
                  <a:srgbClr val="025051"/>
                </a:solidFill>
                <a:latin typeface="Montserrat"/>
                <a:cs typeface="Montserrat"/>
              </a:rPr>
              <a:t>ÁREA</a:t>
            </a:r>
            <a:r>
              <a:rPr sz="1250" b="1" spc="1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6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250" b="1" spc="1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85" dirty="0">
                <a:solidFill>
                  <a:srgbClr val="025051"/>
                </a:solidFill>
                <a:latin typeface="Montserrat"/>
                <a:cs typeface="Montserrat"/>
              </a:rPr>
              <a:t>NEGOCIO/ </a:t>
            </a: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EMPRESA</a:t>
            </a:r>
            <a:r>
              <a:rPr sz="1250" b="1" spc="2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dirty="0">
                <a:solidFill>
                  <a:srgbClr val="025051"/>
                </a:solidFill>
                <a:latin typeface="Montserrat"/>
                <a:cs typeface="Montserrat"/>
              </a:rPr>
              <a:t>/</a:t>
            </a:r>
            <a:r>
              <a:rPr sz="1250" b="1" spc="2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FILIAL</a:t>
            </a:r>
            <a:endParaRPr sz="1250">
              <a:latin typeface="Montserrat"/>
              <a:cs typeface="Montserrat"/>
            </a:endParaRPr>
          </a:p>
          <a:p>
            <a:pPr marL="13970">
              <a:lnSpc>
                <a:spcPct val="100000"/>
              </a:lnSpc>
              <a:spcBef>
                <a:spcPts val="254"/>
              </a:spcBef>
            </a:pP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CENIT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282" name="object 282"/>
          <p:cNvSpPr txBox="1"/>
          <p:nvPr/>
        </p:nvSpPr>
        <p:spPr>
          <a:xfrm>
            <a:off x="8047582" y="3920697"/>
            <a:ext cx="1985645" cy="6330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205104">
              <a:lnSpc>
                <a:spcPct val="102099"/>
              </a:lnSpc>
              <a:spcBef>
                <a:spcPts val="95"/>
              </a:spcBef>
            </a:pPr>
            <a:r>
              <a:rPr sz="1250" b="1" spc="85" dirty="0">
                <a:solidFill>
                  <a:srgbClr val="025051"/>
                </a:solidFill>
                <a:latin typeface="Montserrat"/>
                <a:cs typeface="Montserrat"/>
              </a:rPr>
              <a:t>ÁREA</a:t>
            </a:r>
            <a:r>
              <a:rPr sz="1250" b="1" spc="18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80" dirty="0">
                <a:solidFill>
                  <a:srgbClr val="025051"/>
                </a:solidFill>
                <a:latin typeface="Montserrat"/>
                <a:cs typeface="Montserrat"/>
              </a:rPr>
              <a:t>OPERATIVA/ </a:t>
            </a:r>
            <a:r>
              <a:rPr sz="1250" b="1" spc="90" dirty="0">
                <a:solidFill>
                  <a:srgbClr val="025051"/>
                </a:solidFill>
                <a:latin typeface="Montserrat"/>
                <a:cs typeface="Montserrat"/>
              </a:rPr>
              <a:t>INSTALACIÓN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219"/>
              </a:spcBef>
            </a:pP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No</a:t>
            </a:r>
            <a:r>
              <a:rPr sz="1250" spc="6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se</a:t>
            </a:r>
            <a:r>
              <a:rPr sz="1250" spc="6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tiene</a:t>
            </a:r>
            <a:r>
              <a:rPr sz="1250" spc="6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información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283" name="object 283"/>
          <p:cNvSpPr txBox="1"/>
          <p:nvPr/>
        </p:nvSpPr>
        <p:spPr>
          <a:xfrm>
            <a:off x="8047582" y="4763341"/>
            <a:ext cx="2703195" cy="471805"/>
          </a:xfrm>
          <a:prstGeom prst="rect">
            <a:avLst/>
          </a:prstGeom>
        </p:spPr>
        <p:txBody>
          <a:bodyPr vert="horz" wrap="square" lIns="0" tIns="444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SISTEMA/</a:t>
            </a:r>
            <a:r>
              <a:rPr sz="1250" b="1" spc="-204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TRONCAL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254"/>
              </a:spcBef>
            </a:pP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Apiay-Porvenir</a:t>
            </a:r>
            <a:r>
              <a:rPr sz="1250" spc="8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líneas</a:t>
            </a:r>
            <a:r>
              <a:rPr sz="1250" spc="8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250" spc="8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16"</a:t>
            </a:r>
            <a:r>
              <a:rPr sz="1250" spc="8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1250" spc="8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25" dirty="0">
                <a:solidFill>
                  <a:srgbClr val="025051"/>
                </a:solidFill>
                <a:latin typeface="Montserrat"/>
                <a:cs typeface="Montserrat"/>
              </a:rPr>
              <a:t>20"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284" name="object 284"/>
          <p:cNvSpPr txBox="1"/>
          <p:nvPr/>
        </p:nvSpPr>
        <p:spPr>
          <a:xfrm>
            <a:off x="8047582" y="5473217"/>
            <a:ext cx="2385060" cy="410209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ts val="1500"/>
              </a:lnSpc>
              <a:spcBef>
                <a:spcPts val="125"/>
              </a:spcBef>
            </a:pPr>
            <a:r>
              <a:rPr sz="1250" b="1" spc="90" dirty="0">
                <a:solidFill>
                  <a:srgbClr val="025051"/>
                </a:solidFill>
                <a:latin typeface="Montserrat"/>
                <a:cs typeface="Montserrat"/>
              </a:rPr>
              <a:t>TIPO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ts val="1500"/>
              </a:lnSpc>
            </a:pP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Transporte</a:t>
            </a:r>
            <a:r>
              <a:rPr sz="1250" spc="8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250" spc="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Hidrocarburos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285" name="object 285"/>
          <p:cNvSpPr txBox="1"/>
          <p:nvPr/>
        </p:nvSpPr>
        <p:spPr>
          <a:xfrm>
            <a:off x="8047582" y="6109660"/>
            <a:ext cx="2141855" cy="438784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sz="1250" b="1" spc="90" dirty="0">
                <a:solidFill>
                  <a:srgbClr val="025051"/>
                </a:solidFill>
                <a:latin typeface="Montserrat"/>
                <a:cs typeface="Montserrat"/>
              </a:rPr>
              <a:t>PROYECTO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Oleoducto</a:t>
            </a:r>
            <a:r>
              <a:rPr sz="1250" spc="229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Apiay-</a:t>
            </a: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Porvenir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286" name="object 286"/>
          <p:cNvSpPr txBox="1"/>
          <p:nvPr/>
        </p:nvSpPr>
        <p:spPr>
          <a:xfrm>
            <a:off x="8047582" y="6774470"/>
            <a:ext cx="1233170" cy="438784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EXPEDIENTE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No</a:t>
            </a:r>
            <a:r>
              <a:rPr sz="1250" spc="6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Aplica</a:t>
            </a:r>
            <a:endParaRPr sz="1250">
              <a:latin typeface="Montserrat"/>
              <a:cs typeface="Montserrat"/>
            </a:endParaRPr>
          </a:p>
        </p:txBody>
      </p:sp>
      <p:grpSp>
        <p:nvGrpSpPr>
          <p:cNvPr id="287" name="object 287"/>
          <p:cNvGrpSpPr/>
          <p:nvPr/>
        </p:nvGrpSpPr>
        <p:grpSpPr>
          <a:xfrm>
            <a:off x="8023813" y="2093552"/>
            <a:ext cx="585470" cy="585470"/>
            <a:chOff x="8023813" y="2093552"/>
            <a:chExt cx="585470" cy="585470"/>
          </a:xfrm>
        </p:grpSpPr>
        <p:sp>
          <p:nvSpPr>
            <p:cNvPr id="288" name="object 288"/>
            <p:cNvSpPr/>
            <p:nvPr/>
          </p:nvSpPr>
          <p:spPr>
            <a:xfrm>
              <a:off x="8023813" y="2093552"/>
              <a:ext cx="585470" cy="585470"/>
            </a:xfrm>
            <a:custGeom>
              <a:avLst/>
              <a:gdLst/>
              <a:ahLst/>
              <a:cxnLst/>
              <a:rect l="l" t="t" r="r" b="b"/>
              <a:pathLst>
                <a:path w="585470" h="585469">
                  <a:moveTo>
                    <a:pt x="292587" y="0"/>
                  </a:moveTo>
                  <a:lnTo>
                    <a:pt x="245127" y="3829"/>
                  </a:lnTo>
                  <a:lnTo>
                    <a:pt x="200106" y="14916"/>
                  </a:lnTo>
                  <a:lnTo>
                    <a:pt x="158126" y="32657"/>
                  </a:lnTo>
                  <a:lnTo>
                    <a:pt x="119788" y="56451"/>
                  </a:lnTo>
                  <a:lnTo>
                    <a:pt x="85696" y="85695"/>
                  </a:lnTo>
                  <a:lnTo>
                    <a:pt x="56452" y="119786"/>
                  </a:lnTo>
                  <a:lnTo>
                    <a:pt x="32657" y="158122"/>
                  </a:lnTo>
                  <a:lnTo>
                    <a:pt x="14916" y="200101"/>
                  </a:lnTo>
                  <a:lnTo>
                    <a:pt x="3829" y="245120"/>
                  </a:lnTo>
                  <a:lnTo>
                    <a:pt x="0" y="292577"/>
                  </a:lnTo>
                  <a:lnTo>
                    <a:pt x="3829" y="340036"/>
                  </a:lnTo>
                  <a:lnTo>
                    <a:pt x="14916" y="385056"/>
                  </a:lnTo>
                  <a:lnTo>
                    <a:pt x="32657" y="427036"/>
                  </a:lnTo>
                  <a:lnTo>
                    <a:pt x="56452" y="465372"/>
                  </a:lnTo>
                  <a:lnTo>
                    <a:pt x="85696" y="499462"/>
                  </a:lnTo>
                  <a:lnTo>
                    <a:pt x="119788" y="528705"/>
                  </a:lnTo>
                  <a:lnTo>
                    <a:pt x="158126" y="552498"/>
                  </a:lnTo>
                  <a:lnTo>
                    <a:pt x="200106" y="570239"/>
                  </a:lnTo>
                  <a:lnTo>
                    <a:pt x="245127" y="581325"/>
                  </a:lnTo>
                  <a:lnTo>
                    <a:pt x="292587" y="585154"/>
                  </a:lnTo>
                  <a:lnTo>
                    <a:pt x="340043" y="581325"/>
                  </a:lnTo>
                  <a:lnTo>
                    <a:pt x="385062" y="570239"/>
                  </a:lnTo>
                  <a:lnTo>
                    <a:pt x="427041" y="552498"/>
                  </a:lnTo>
                  <a:lnTo>
                    <a:pt x="465378" y="528705"/>
                  </a:lnTo>
                  <a:lnTo>
                    <a:pt x="499469" y="499462"/>
                  </a:lnTo>
                  <a:lnTo>
                    <a:pt x="528712" y="465372"/>
                  </a:lnTo>
                  <a:lnTo>
                    <a:pt x="552506" y="427036"/>
                  </a:lnTo>
                  <a:lnTo>
                    <a:pt x="570248" y="385056"/>
                  </a:lnTo>
                  <a:lnTo>
                    <a:pt x="581334" y="340036"/>
                  </a:lnTo>
                  <a:lnTo>
                    <a:pt x="585164" y="292577"/>
                  </a:lnTo>
                  <a:lnTo>
                    <a:pt x="581334" y="245120"/>
                  </a:lnTo>
                  <a:lnTo>
                    <a:pt x="570248" y="200101"/>
                  </a:lnTo>
                  <a:lnTo>
                    <a:pt x="552506" y="158122"/>
                  </a:lnTo>
                  <a:lnTo>
                    <a:pt x="528712" y="119786"/>
                  </a:lnTo>
                  <a:lnTo>
                    <a:pt x="499469" y="85695"/>
                  </a:lnTo>
                  <a:lnTo>
                    <a:pt x="465378" y="56451"/>
                  </a:lnTo>
                  <a:lnTo>
                    <a:pt x="427041" y="32657"/>
                  </a:lnTo>
                  <a:lnTo>
                    <a:pt x="385062" y="14916"/>
                  </a:lnTo>
                  <a:lnTo>
                    <a:pt x="340043" y="3829"/>
                  </a:lnTo>
                  <a:lnTo>
                    <a:pt x="29258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9" name="object 289"/>
            <p:cNvSpPr/>
            <p:nvPr/>
          </p:nvSpPr>
          <p:spPr>
            <a:xfrm>
              <a:off x="8144794" y="2212734"/>
              <a:ext cx="357505" cy="321945"/>
            </a:xfrm>
            <a:custGeom>
              <a:avLst/>
              <a:gdLst/>
              <a:ahLst/>
              <a:cxnLst/>
              <a:rect l="l" t="t" r="r" b="b"/>
              <a:pathLst>
                <a:path w="357504" h="321944">
                  <a:moveTo>
                    <a:pt x="160761" y="0"/>
                  </a:moveTo>
                  <a:lnTo>
                    <a:pt x="109945" y="8195"/>
                  </a:lnTo>
                  <a:lnTo>
                    <a:pt x="65814" y="31018"/>
                  </a:lnTo>
                  <a:lnTo>
                    <a:pt x="31015" y="65818"/>
                  </a:lnTo>
                  <a:lnTo>
                    <a:pt x="8194" y="109949"/>
                  </a:lnTo>
                  <a:lnTo>
                    <a:pt x="0" y="160761"/>
                  </a:lnTo>
                  <a:lnTo>
                    <a:pt x="8194" y="211579"/>
                  </a:lnTo>
                  <a:lnTo>
                    <a:pt x="31015" y="255713"/>
                  </a:lnTo>
                  <a:lnTo>
                    <a:pt x="65814" y="290515"/>
                  </a:lnTo>
                  <a:lnTo>
                    <a:pt x="109945" y="313337"/>
                  </a:lnTo>
                  <a:lnTo>
                    <a:pt x="160761" y="321533"/>
                  </a:lnTo>
                  <a:lnTo>
                    <a:pt x="357400" y="321533"/>
                  </a:lnTo>
                  <a:lnTo>
                    <a:pt x="290844" y="254977"/>
                  </a:lnTo>
                  <a:lnTo>
                    <a:pt x="303748" y="234034"/>
                  </a:lnTo>
                  <a:lnTo>
                    <a:pt x="313396" y="211148"/>
                  </a:lnTo>
                  <a:lnTo>
                    <a:pt x="319441" y="186623"/>
                  </a:lnTo>
                  <a:lnTo>
                    <a:pt x="321533" y="160761"/>
                  </a:lnTo>
                  <a:lnTo>
                    <a:pt x="313337" y="109949"/>
                  </a:lnTo>
                  <a:lnTo>
                    <a:pt x="290515" y="65818"/>
                  </a:lnTo>
                  <a:lnTo>
                    <a:pt x="255713" y="31018"/>
                  </a:lnTo>
                  <a:lnTo>
                    <a:pt x="211579" y="8195"/>
                  </a:lnTo>
                  <a:lnTo>
                    <a:pt x="160761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0" name="object 290"/>
          <p:cNvSpPr txBox="1"/>
          <p:nvPr/>
        </p:nvSpPr>
        <p:spPr>
          <a:xfrm>
            <a:off x="8253372" y="2217568"/>
            <a:ext cx="107950" cy="32512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1950" b="1" spc="-50" dirty="0">
                <a:solidFill>
                  <a:srgbClr val="FFFFFF"/>
                </a:solidFill>
                <a:latin typeface="Montserrat Black"/>
                <a:cs typeface="Montserrat Black"/>
              </a:rPr>
              <a:t>i</a:t>
            </a:r>
            <a:endParaRPr sz="1950">
              <a:latin typeface="Montserrat Black"/>
              <a:cs typeface="Montserrat Black"/>
            </a:endParaRPr>
          </a:p>
        </p:txBody>
      </p:sp>
      <p:sp>
        <p:nvSpPr>
          <p:cNvPr id="291" name="object 291"/>
          <p:cNvSpPr txBox="1"/>
          <p:nvPr/>
        </p:nvSpPr>
        <p:spPr>
          <a:xfrm>
            <a:off x="7166894" y="9723768"/>
            <a:ext cx="3801110" cy="1423670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3970">
              <a:lnSpc>
                <a:spcPct val="100000"/>
              </a:lnSpc>
              <a:spcBef>
                <a:spcPts val="409"/>
              </a:spcBef>
            </a:pPr>
            <a:r>
              <a:rPr sz="1250" b="1" spc="75" dirty="0">
                <a:solidFill>
                  <a:srgbClr val="025051"/>
                </a:solidFill>
                <a:latin typeface="Montserrat"/>
                <a:cs typeface="Montserrat"/>
              </a:rPr>
              <a:t>SUSTRATO</a:t>
            </a:r>
            <a:endParaRPr sz="1250">
              <a:latin typeface="Montserrat"/>
              <a:cs typeface="Montserrat"/>
            </a:endParaRPr>
          </a:p>
          <a:p>
            <a:pPr marL="12700" marR="5080">
              <a:lnSpc>
                <a:spcPct val="102099"/>
              </a:lnSpc>
              <a:spcBef>
                <a:spcPts val="285"/>
              </a:spcBef>
            </a:pP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Paisajes</a:t>
            </a:r>
            <a:r>
              <a:rPr sz="1250" spc="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250" spc="9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montañas,</a:t>
            </a:r>
            <a:r>
              <a:rPr sz="1250" spc="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valles</a:t>
            </a:r>
            <a:r>
              <a:rPr sz="1250" spc="9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1250" spc="9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piedemonte;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relieves</a:t>
            </a:r>
            <a:r>
              <a:rPr sz="1250" spc="1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con</a:t>
            </a:r>
            <a:r>
              <a:rPr sz="1250" spc="10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terrazas,</a:t>
            </a:r>
            <a:r>
              <a:rPr sz="1250" spc="10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abanicos,</a:t>
            </a:r>
            <a:r>
              <a:rPr sz="1250" spc="10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espinazos,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lomas</a:t>
            </a:r>
            <a:r>
              <a:rPr sz="1250" spc="7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1250" spc="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colinas;</a:t>
            </a:r>
            <a:r>
              <a:rPr sz="1250" spc="8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suelos</a:t>
            </a:r>
            <a:r>
              <a:rPr sz="1250" spc="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250" spc="8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rocas</a:t>
            </a:r>
            <a:r>
              <a:rPr sz="1250" spc="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sedimentarias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(arcillas</a:t>
            </a:r>
            <a:r>
              <a:rPr sz="1250" spc="1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1250" spc="114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areniscas),</a:t>
            </a:r>
            <a:r>
              <a:rPr sz="1250" spc="114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Depósitos</a:t>
            </a:r>
            <a:r>
              <a:rPr sz="1250" spc="114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coluviales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1250" spc="1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aluviales</a:t>
            </a:r>
            <a:r>
              <a:rPr sz="1250" spc="1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heterométricos.</a:t>
            </a:r>
            <a:endParaRPr sz="1250">
              <a:latin typeface="Montserrat"/>
              <a:cs typeface="Montserrat"/>
            </a:endParaRPr>
          </a:p>
          <a:p>
            <a:pPr marL="13970">
              <a:lnSpc>
                <a:spcPct val="100000"/>
              </a:lnSpc>
              <a:spcBef>
                <a:spcPts val="290"/>
              </a:spcBef>
            </a:pPr>
            <a:r>
              <a:rPr sz="800" i="1" spc="-20" dirty="0">
                <a:solidFill>
                  <a:srgbClr val="025051"/>
                </a:solidFill>
                <a:latin typeface="Montserrat Light"/>
                <a:cs typeface="Montserrat Light"/>
              </a:rPr>
              <a:t>(IGAC,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 2014).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292" name="object 292"/>
          <p:cNvSpPr txBox="1"/>
          <p:nvPr/>
        </p:nvSpPr>
        <p:spPr>
          <a:xfrm>
            <a:off x="8714191" y="16790230"/>
            <a:ext cx="1851660" cy="43370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600" b="1" spc="50" dirty="0">
                <a:solidFill>
                  <a:srgbClr val="025051"/>
                </a:solidFill>
                <a:latin typeface="Montserrat"/>
                <a:cs typeface="Montserrat"/>
              </a:rPr>
              <a:t>(A</a:t>
            </a:r>
            <a:r>
              <a:rPr sz="600" b="1" spc="1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b="1" spc="55" dirty="0">
                <a:solidFill>
                  <a:srgbClr val="025051"/>
                </a:solidFill>
                <a:latin typeface="Montserrat"/>
                <a:cs typeface="Montserrat"/>
              </a:rPr>
              <a:t>NIVEL</a:t>
            </a:r>
            <a:r>
              <a:rPr sz="600" b="1" spc="114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b="1" spc="60" dirty="0">
                <a:solidFill>
                  <a:srgbClr val="025051"/>
                </a:solidFill>
                <a:latin typeface="Montserrat"/>
                <a:cs typeface="Montserrat"/>
              </a:rPr>
              <a:t>MUNICIPAL)</a:t>
            </a:r>
            <a:endParaRPr sz="600">
              <a:latin typeface="Montserrat"/>
              <a:cs typeface="Montserrat"/>
            </a:endParaRPr>
          </a:p>
          <a:p>
            <a:pPr marL="12700">
              <a:lnSpc>
                <a:spcPts val="1490"/>
              </a:lnSpc>
              <a:spcBef>
                <a:spcPts val="15"/>
              </a:spcBef>
            </a:pP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POBLACIÓN</a:t>
            </a:r>
            <a:r>
              <a:rPr sz="1250" b="1" spc="2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85" dirty="0">
                <a:solidFill>
                  <a:srgbClr val="025051"/>
                </a:solidFill>
                <a:latin typeface="Montserrat"/>
                <a:cs typeface="Montserrat"/>
              </a:rPr>
              <a:t>TOTAL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ts val="950"/>
              </a:lnSpc>
            </a:pP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(DNP,</a:t>
            </a:r>
            <a:r>
              <a:rPr sz="800" i="1" spc="-15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20" dirty="0">
                <a:solidFill>
                  <a:srgbClr val="025051"/>
                </a:solidFill>
                <a:latin typeface="Montserrat Light"/>
                <a:cs typeface="Montserrat Light"/>
              </a:rPr>
              <a:t>2021)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293" name="object 293"/>
          <p:cNvSpPr txBox="1"/>
          <p:nvPr/>
        </p:nvSpPr>
        <p:spPr>
          <a:xfrm>
            <a:off x="809868" y="17177441"/>
            <a:ext cx="701675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(IDEAM,</a:t>
            </a:r>
            <a:r>
              <a:rPr sz="800" i="1" spc="10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2021).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294" name="object 294"/>
          <p:cNvSpPr txBox="1"/>
          <p:nvPr/>
        </p:nvSpPr>
        <p:spPr>
          <a:xfrm>
            <a:off x="11351458" y="6975284"/>
            <a:ext cx="3008630" cy="363855"/>
          </a:xfrm>
          <a:prstGeom prst="rect">
            <a:avLst/>
          </a:prstGeom>
          <a:solidFill>
            <a:srgbClr val="F4F1ED"/>
          </a:solidFill>
        </p:spPr>
        <p:txBody>
          <a:bodyPr vert="horz" wrap="square" lIns="0" tIns="47625" rIns="0" bIns="0" rtlCol="0">
            <a:spAutoFit/>
          </a:bodyPr>
          <a:lstStyle/>
          <a:p>
            <a:pPr marL="133350">
              <a:lnSpc>
                <a:spcPct val="100000"/>
              </a:lnSpc>
              <a:spcBef>
                <a:spcPts val="375"/>
              </a:spcBef>
            </a:pPr>
            <a:r>
              <a:rPr sz="1600" b="1" spc="90" dirty="0">
                <a:solidFill>
                  <a:srgbClr val="EC7457"/>
                </a:solidFill>
                <a:latin typeface="Montserrat ExtraBold"/>
                <a:cs typeface="Montserrat ExtraBold"/>
              </a:rPr>
              <a:t>MANEJO</a:t>
            </a:r>
            <a:r>
              <a:rPr sz="1600" b="1" spc="229" dirty="0">
                <a:solidFill>
                  <a:srgbClr val="EC7457"/>
                </a:solidFill>
                <a:latin typeface="Montserrat ExtraBold"/>
                <a:cs typeface="Montserrat ExtraBold"/>
              </a:rPr>
              <a:t> </a:t>
            </a:r>
            <a:r>
              <a:rPr sz="1600" b="1" dirty="0">
                <a:solidFill>
                  <a:srgbClr val="EC7457"/>
                </a:solidFill>
                <a:latin typeface="Montserrat ExtraBold"/>
                <a:cs typeface="Montserrat ExtraBold"/>
              </a:rPr>
              <a:t>Y</a:t>
            </a:r>
            <a:r>
              <a:rPr sz="1600" b="1" spc="229" dirty="0">
                <a:solidFill>
                  <a:srgbClr val="EC7457"/>
                </a:solidFill>
                <a:latin typeface="Montserrat ExtraBold"/>
                <a:cs typeface="Montserrat ExtraBold"/>
              </a:rPr>
              <a:t> </a:t>
            </a:r>
            <a:r>
              <a:rPr sz="1600" b="1" spc="100" dirty="0">
                <a:solidFill>
                  <a:srgbClr val="EC7457"/>
                </a:solidFill>
                <a:latin typeface="Montserrat ExtraBold"/>
                <a:cs typeface="Montserrat ExtraBold"/>
              </a:rPr>
              <a:t>GESTIÓN</a:t>
            </a:r>
            <a:endParaRPr sz="1600">
              <a:latin typeface="Montserrat ExtraBold"/>
              <a:cs typeface="Montserrat ExtraBold"/>
            </a:endParaRPr>
          </a:p>
        </p:txBody>
      </p:sp>
      <p:grpSp>
        <p:nvGrpSpPr>
          <p:cNvPr id="295" name="object 295"/>
          <p:cNvGrpSpPr/>
          <p:nvPr/>
        </p:nvGrpSpPr>
        <p:grpSpPr>
          <a:xfrm>
            <a:off x="11299615" y="8681442"/>
            <a:ext cx="104775" cy="69215"/>
            <a:chOff x="11299615" y="8681442"/>
            <a:chExt cx="104775" cy="69215"/>
          </a:xfrm>
        </p:grpSpPr>
        <p:sp>
          <p:nvSpPr>
            <p:cNvPr id="296" name="object 296"/>
            <p:cNvSpPr/>
            <p:nvPr/>
          </p:nvSpPr>
          <p:spPr>
            <a:xfrm>
              <a:off x="11299615" y="8715792"/>
              <a:ext cx="81915" cy="0"/>
            </a:xfrm>
            <a:custGeom>
              <a:avLst/>
              <a:gdLst/>
              <a:ahLst/>
              <a:cxnLst/>
              <a:rect l="l" t="t" r="r" b="b"/>
              <a:pathLst>
                <a:path w="81915">
                  <a:moveTo>
                    <a:pt x="0" y="0"/>
                  </a:moveTo>
                  <a:lnTo>
                    <a:pt x="81368" y="0"/>
                  </a:lnTo>
                </a:path>
              </a:pathLst>
            </a:custGeom>
            <a:ln w="20263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7" name="object 297"/>
            <p:cNvSpPr/>
            <p:nvPr/>
          </p:nvSpPr>
          <p:spPr>
            <a:xfrm>
              <a:off x="11340616" y="8681442"/>
              <a:ext cx="64135" cy="69215"/>
            </a:xfrm>
            <a:custGeom>
              <a:avLst/>
              <a:gdLst/>
              <a:ahLst/>
              <a:cxnLst/>
              <a:rect l="l" t="t" r="r" b="b"/>
              <a:pathLst>
                <a:path w="64134" h="69215">
                  <a:moveTo>
                    <a:pt x="29169" y="0"/>
                  </a:moveTo>
                  <a:lnTo>
                    <a:pt x="0" y="0"/>
                  </a:lnTo>
                  <a:lnTo>
                    <a:pt x="34377" y="34346"/>
                  </a:lnTo>
                  <a:lnTo>
                    <a:pt x="0" y="68703"/>
                  </a:lnTo>
                  <a:lnTo>
                    <a:pt x="29169" y="68703"/>
                  </a:lnTo>
                  <a:lnTo>
                    <a:pt x="63526" y="34346"/>
                  </a:lnTo>
                  <a:lnTo>
                    <a:pt x="29169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8" name="object 298"/>
            <p:cNvSpPr/>
            <p:nvPr/>
          </p:nvSpPr>
          <p:spPr>
            <a:xfrm>
              <a:off x="11299615" y="8715792"/>
              <a:ext cx="81915" cy="0"/>
            </a:xfrm>
            <a:custGeom>
              <a:avLst/>
              <a:gdLst/>
              <a:ahLst/>
              <a:cxnLst/>
              <a:rect l="l" t="t" r="r" b="b"/>
              <a:pathLst>
                <a:path w="81915">
                  <a:moveTo>
                    <a:pt x="0" y="0"/>
                  </a:moveTo>
                  <a:lnTo>
                    <a:pt x="81368" y="0"/>
                  </a:lnTo>
                </a:path>
              </a:pathLst>
            </a:custGeom>
            <a:ln w="20263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9" name="object 299"/>
            <p:cNvSpPr/>
            <p:nvPr/>
          </p:nvSpPr>
          <p:spPr>
            <a:xfrm>
              <a:off x="11340616" y="8681442"/>
              <a:ext cx="64135" cy="69215"/>
            </a:xfrm>
            <a:custGeom>
              <a:avLst/>
              <a:gdLst/>
              <a:ahLst/>
              <a:cxnLst/>
              <a:rect l="l" t="t" r="r" b="b"/>
              <a:pathLst>
                <a:path w="64134" h="69215">
                  <a:moveTo>
                    <a:pt x="29169" y="0"/>
                  </a:moveTo>
                  <a:lnTo>
                    <a:pt x="0" y="0"/>
                  </a:lnTo>
                  <a:lnTo>
                    <a:pt x="34377" y="34346"/>
                  </a:lnTo>
                  <a:lnTo>
                    <a:pt x="0" y="68703"/>
                  </a:lnTo>
                  <a:lnTo>
                    <a:pt x="29169" y="68703"/>
                  </a:lnTo>
                  <a:lnTo>
                    <a:pt x="63526" y="34346"/>
                  </a:lnTo>
                  <a:lnTo>
                    <a:pt x="29169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0" name="object 300"/>
          <p:cNvSpPr txBox="1"/>
          <p:nvPr/>
        </p:nvSpPr>
        <p:spPr>
          <a:xfrm>
            <a:off x="11472011" y="8553972"/>
            <a:ext cx="2251710" cy="454659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sz="1250" b="1" spc="90" dirty="0">
                <a:solidFill>
                  <a:srgbClr val="223658"/>
                </a:solidFill>
                <a:latin typeface="Montserrat"/>
                <a:cs typeface="Montserrat"/>
              </a:rPr>
              <a:t>ÁREAS</a:t>
            </a:r>
            <a:r>
              <a:rPr sz="1250" b="1" spc="18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95" dirty="0">
                <a:solidFill>
                  <a:srgbClr val="223658"/>
                </a:solidFill>
                <a:latin typeface="Montserrat"/>
                <a:cs typeface="Montserrat"/>
              </a:rPr>
              <a:t>PROTEGIDAS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260"/>
              </a:spcBef>
            </a:pP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No</a:t>
            </a:r>
            <a:r>
              <a:rPr sz="110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hay</a:t>
            </a:r>
            <a:r>
              <a:rPr sz="110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dentro</a:t>
            </a:r>
            <a:r>
              <a:rPr sz="110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100" spc="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110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10" dirty="0">
                <a:solidFill>
                  <a:srgbClr val="025051"/>
                </a:solidFill>
                <a:latin typeface="Montserrat"/>
                <a:cs typeface="Montserrat"/>
              </a:rPr>
              <a:t>Ecoreserva</a:t>
            </a:r>
            <a:endParaRPr sz="1100">
              <a:latin typeface="Montserrat"/>
              <a:cs typeface="Montserrat"/>
            </a:endParaRPr>
          </a:p>
        </p:txBody>
      </p:sp>
      <p:grpSp>
        <p:nvGrpSpPr>
          <p:cNvPr id="301" name="object 301"/>
          <p:cNvGrpSpPr/>
          <p:nvPr/>
        </p:nvGrpSpPr>
        <p:grpSpPr>
          <a:xfrm>
            <a:off x="11299615" y="9302938"/>
            <a:ext cx="104775" cy="69215"/>
            <a:chOff x="11299615" y="9302938"/>
            <a:chExt cx="104775" cy="69215"/>
          </a:xfrm>
        </p:grpSpPr>
        <p:sp>
          <p:nvSpPr>
            <p:cNvPr id="302" name="object 302"/>
            <p:cNvSpPr/>
            <p:nvPr/>
          </p:nvSpPr>
          <p:spPr>
            <a:xfrm>
              <a:off x="11299615" y="9337289"/>
              <a:ext cx="81915" cy="0"/>
            </a:xfrm>
            <a:custGeom>
              <a:avLst/>
              <a:gdLst/>
              <a:ahLst/>
              <a:cxnLst/>
              <a:rect l="l" t="t" r="r" b="b"/>
              <a:pathLst>
                <a:path w="81915">
                  <a:moveTo>
                    <a:pt x="0" y="0"/>
                  </a:moveTo>
                  <a:lnTo>
                    <a:pt x="81368" y="0"/>
                  </a:lnTo>
                </a:path>
              </a:pathLst>
            </a:custGeom>
            <a:ln w="20263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3" name="object 303"/>
            <p:cNvSpPr/>
            <p:nvPr/>
          </p:nvSpPr>
          <p:spPr>
            <a:xfrm>
              <a:off x="11340616" y="9302938"/>
              <a:ext cx="64135" cy="69215"/>
            </a:xfrm>
            <a:custGeom>
              <a:avLst/>
              <a:gdLst/>
              <a:ahLst/>
              <a:cxnLst/>
              <a:rect l="l" t="t" r="r" b="b"/>
              <a:pathLst>
                <a:path w="64134" h="69215">
                  <a:moveTo>
                    <a:pt x="29169" y="0"/>
                  </a:moveTo>
                  <a:lnTo>
                    <a:pt x="0" y="0"/>
                  </a:lnTo>
                  <a:lnTo>
                    <a:pt x="34377" y="34346"/>
                  </a:lnTo>
                  <a:lnTo>
                    <a:pt x="0" y="68703"/>
                  </a:lnTo>
                  <a:lnTo>
                    <a:pt x="29169" y="68703"/>
                  </a:lnTo>
                  <a:lnTo>
                    <a:pt x="63526" y="34346"/>
                  </a:lnTo>
                  <a:lnTo>
                    <a:pt x="29169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4" name="object 304"/>
            <p:cNvSpPr/>
            <p:nvPr/>
          </p:nvSpPr>
          <p:spPr>
            <a:xfrm>
              <a:off x="11299615" y="9337289"/>
              <a:ext cx="81915" cy="0"/>
            </a:xfrm>
            <a:custGeom>
              <a:avLst/>
              <a:gdLst/>
              <a:ahLst/>
              <a:cxnLst/>
              <a:rect l="l" t="t" r="r" b="b"/>
              <a:pathLst>
                <a:path w="81915">
                  <a:moveTo>
                    <a:pt x="0" y="0"/>
                  </a:moveTo>
                  <a:lnTo>
                    <a:pt x="81368" y="0"/>
                  </a:lnTo>
                </a:path>
              </a:pathLst>
            </a:custGeom>
            <a:ln w="20263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5" name="object 305"/>
            <p:cNvSpPr/>
            <p:nvPr/>
          </p:nvSpPr>
          <p:spPr>
            <a:xfrm>
              <a:off x="11340616" y="9302938"/>
              <a:ext cx="64135" cy="69215"/>
            </a:xfrm>
            <a:custGeom>
              <a:avLst/>
              <a:gdLst/>
              <a:ahLst/>
              <a:cxnLst/>
              <a:rect l="l" t="t" r="r" b="b"/>
              <a:pathLst>
                <a:path w="64134" h="69215">
                  <a:moveTo>
                    <a:pt x="29169" y="0"/>
                  </a:moveTo>
                  <a:lnTo>
                    <a:pt x="0" y="0"/>
                  </a:lnTo>
                  <a:lnTo>
                    <a:pt x="34377" y="34346"/>
                  </a:lnTo>
                  <a:lnTo>
                    <a:pt x="0" y="68703"/>
                  </a:lnTo>
                  <a:lnTo>
                    <a:pt x="29169" y="68703"/>
                  </a:lnTo>
                  <a:lnTo>
                    <a:pt x="63526" y="34346"/>
                  </a:lnTo>
                  <a:lnTo>
                    <a:pt x="29169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06" name="object 306"/>
          <p:cNvGrpSpPr/>
          <p:nvPr/>
        </p:nvGrpSpPr>
        <p:grpSpPr>
          <a:xfrm>
            <a:off x="11299615" y="10311589"/>
            <a:ext cx="104775" cy="69215"/>
            <a:chOff x="11299615" y="10311589"/>
            <a:chExt cx="104775" cy="69215"/>
          </a:xfrm>
        </p:grpSpPr>
        <p:sp>
          <p:nvSpPr>
            <p:cNvPr id="307" name="object 307"/>
            <p:cNvSpPr/>
            <p:nvPr/>
          </p:nvSpPr>
          <p:spPr>
            <a:xfrm>
              <a:off x="11299615" y="10345940"/>
              <a:ext cx="81915" cy="0"/>
            </a:xfrm>
            <a:custGeom>
              <a:avLst/>
              <a:gdLst/>
              <a:ahLst/>
              <a:cxnLst/>
              <a:rect l="l" t="t" r="r" b="b"/>
              <a:pathLst>
                <a:path w="81915">
                  <a:moveTo>
                    <a:pt x="0" y="0"/>
                  </a:moveTo>
                  <a:lnTo>
                    <a:pt x="81368" y="0"/>
                  </a:lnTo>
                </a:path>
              </a:pathLst>
            </a:custGeom>
            <a:ln w="20263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8" name="object 308"/>
            <p:cNvSpPr/>
            <p:nvPr/>
          </p:nvSpPr>
          <p:spPr>
            <a:xfrm>
              <a:off x="11340616" y="10311589"/>
              <a:ext cx="64135" cy="69215"/>
            </a:xfrm>
            <a:custGeom>
              <a:avLst/>
              <a:gdLst/>
              <a:ahLst/>
              <a:cxnLst/>
              <a:rect l="l" t="t" r="r" b="b"/>
              <a:pathLst>
                <a:path w="64134" h="69215">
                  <a:moveTo>
                    <a:pt x="29169" y="0"/>
                  </a:moveTo>
                  <a:lnTo>
                    <a:pt x="0" y="0"/>
                  </a:lnTo>
                  <a:lnTo>
                    <a:pt x="34377" y="34346"/>
                  </a:lnTo>
                  <a:lnTo>
                    <a:pt x="0" y="68703"/>
                  </a:lnTo>
                  <a:lnTo>
                    <a:pt x="29169" y="68703"/>
                  </a:lnTo>
                  <a:lnTo>
                    <a:pt x="63526" y="34346"/>
                  </a:lnTo>
                  <a:lnTo>
                    <a:pt x="29169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9" name="object 309"/>
            <p:cNvSpPr/>
            <p:nvPr/>
          </p:nvSpPr>
          <p:spPr>
            <a:xfrm>
              <a:off x="11299615" y="10345940"/>
              <a:ext cx="81915" cy="0"/>
            </a:xfrm>
            <a:custGeom>
              <a:avLst/>
              <a:gdLst/>
              <a:ahLst/>
              <a:cxnLst/>
              <a:rect l="l" t="t" r="r" b="b"/>
              <a:pathLst>
                <a:path w="81915">
                  <a:moveTo>
                    <a:pt x="0" y="0"/>
                  </a:moveTo>
                  <a:lnTo>
                    <a:pt x="81368" y="0"/>
                  </a:lnTo>
                </a:path>
              </a:pathLst>
            </a:custGeom>
            <a:ln w="20263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0" name="object 310"/>
            <p:cNvSpPr/>
            <p:nvPr/>
          </p:nvSpPr>
          <p:spPr>
            <a:xfrm>
              <a:off x="11340616" y="10311589"/>
              <a:ext cx="64135" cy="69215"/>
            </a:xfrm>
            <a:custGeom>
              <a:avLst/>
              <a:gdLst/>
              <a:ahLst/>
              <a:cxnLst/>
              <a:rect l="l" t="t" r="r" b="b"/>
              <a:pathLst>
                <a:path w="64134" h="69215">
                  <a:moveTo>
                    <a:pt x="29169" y="0"/>
                  </a:moveTo>
                  <a:lnTo>
                    <a:pt x="0" y="0"/>
                  </a:lnTo>
                  <a:lnTo>
                    <a:pt x="34377" y="34346"/>
                  </a:lnTo>
                  <a:lnTo>
                    <a:pt x="0" y="68703"/>
                  </a:lnTo>
                  <a:lnTo>
                    <a:pt x="29169" y="68703"/>
                  </a:lnTo>
                  <a:lnTo>
                    <a:pt x="63526" y="34346"/>
                  </a:lnTo>
                  <a:lnTo>
                    <a:pt x="29169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1" name="object 311"/>
          <p:cNvSpPr txBox="1"/>
          <p:nvPr/>
        </p:nvSpPr>
        <p:spPr>
          <a:xfrm>
            <a:off x="11472011" y="9208983"/>
            <a:ext cx="2226945" cy="18173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290195">
              <a:lnSpc>
                <a:spcPct val="102099"/>
              </a:lnSpc>
              <a:spcBef>
                <a:spcPts val="95"/>
              </a:spcBef>
            </a:pPr>
            <a:r>
              <a:rPr sz="1250" b="1" spc="85" dirty="0">
                <a:solidFill>
                  <a:srgbClr val="223658"/>
                </a:solidFill>
                <a:latin typeface="Montserrat"/>
                <a:cs typeface="Montserrat"/>
              </a:rPr>
              <a:t>PLAN</a:t>
            </a:r>
            <a:r>
              <a:rPr sz="1250" b="1" spc="195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60" dirty="0">
                <a:solidFill>
                  <a:srgbClr val="223658"/>
                </a:solidFill>
                <a:latin typeface="Montserrat"/>
                <a:cs typeface="Montserrat"/>
              </a:rPr>
              <a:t>DE</a:t>
            </a:r>
            <a:r>
              <a:rPr sz="1250" b="1" spc="20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100" dirty="0">
                <a:solidFill>
                  <a:srgbClr val="223658"/>
                </a:solidFill>
                <a:latin typeface="Montserrat"/>
                <a:cs typeface="Montserrat"/>
              </a:rPr>
              <a:t>MANEJO</a:t>
            </a:r>
            <a:r>
              <a:rPr sz="1250" b="1" spc="195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-50" dirty="0">
                <a:solidFill>
                  <a:srgbClr val="223658"/>
                </a:solidFill>
                <a:latin typeface="Montserrat"/>
                <a:cs typeface="Montserrat"/>
              </a:rPr>
              <a:t>Y </a:t>
            </a:r>
            <a:r>
              <a:rPr sz="1250" b="1" spc="100" dirty="0">
                <a:solidFill>
                  <a:srgbClr val="223658"/>
                </a:solidFill>
                <a:latin typeface="Montserrat"/>
                <a:cs typeface="Montserrat"/>
              </a:rPr>
              <a:t>ORDENAMIENTO</a:t>
            </a:r>
            <a:r>
              <a:rPr sz="1250" b="1" spc="19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70" dirty="0">
                <a:solidFill>
                  <a:srgbClr val="223658"/>
                </a:solidFill>
                <a:latin typeface="Montserrat"/>
                <a:cs typeface="Montserrat"/>
              </a:rPr>
              <a:t>DE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250" b="1" spc="75" dirty="0">
                <a:solidFill>
                  <a:srgbClr val="223658"/>
                </a:solidFill>
                <a:latin typeface="Montserrat"/>
                <a:cs typeface="Montserrat"/>
              </a:rPr>
              <a:t>UNA</a:t>
            </a:r>
            <a:r>
              <a:rPr sz="1250" b="1" spc="195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95" dirty="0">
                <a:solidFill>
                  <a:srgbClr val="223658"/>
                </a:solidFill>
                <a:latin typeface="Montserrat"/>
                <a:cs typeface="Montserrat"/>
              </a:rPr>
              <a:t>CUENCA</a:t>
            </a:r>
            <a:r>
              <a:rPr sz="1250" b="1" spc="195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100" dirty="0">
                <a:solidFill>
                  <a:srgbClr val="223658"/>
                </a:solidFill>
                <a:latin typeface="Montserrat"/>
                <a:cs typeface="Montserrat"/>
              </a:rPr>
              <a:t>(POMCA)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Cuenca</a:t>
            </a:r>
            <a:r>
              <a:rPr sz="1250" spc="8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río</a:t>
            </a:r>
            <a:r>
              <a:rPr sz="1250" spc="8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25" dirty="0">
                <a:solidFill>
                  <a:srgbClr val="025051"/>
                </a:solidFill>
                <a:latin typeface="Montserrat"/>
                <a:cs typeface="Montserrat"/>
              </a:rPr>
              <a:t>Túa</a:t>
            </a:r>
            <a:endParaRPr sz="1250">
              <a:latin typeface="Montserrat"/>
              <a:cs typeface="Montserrat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</a:pPr>
            <a:r>
              <a:rPr sz="1250" b="1" spc="100" dirty="0">
                <a:solidFill>
                  <a:srgbClr val="223658"/>
                </a:solidFill>
                <a:latin typeface="Montserrat"/>
                <a:cs typeface="Montserrat"/>
              </a:rPr>
              <a:t>CORPORACIÓN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250" b="1" spc="95" dirty="0">
                <a:solidFill>
                  <a:srgbClr val="223658"/>
                </a:solidFill>
                <a:latin typeface="Montserrat"/>
                <a:cs typeface="Montserrat"/>
              </a:rPr>
              <a:t>AUTÓNOMA</a:t>
            </a:r>
            <a:r>
              <a:rPr sz="1250" b="1" spc="21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100" dirty="0">
                <a:solidFill>
                  <a:srgbClr val="223658"/>
                </a:solidFill>
                <a:latin typeface="Montserrat"/>
                <a:cs typeface="Montserrat"/>
              </a:rPr>
              <a:t>REGIONAL</a:t>
            </a:r>
            <a:endParaRPr sz="1250">
              <a:latin typeface="Montserrat"/>
              <a:cs typeface="Montserrat"/>
            </a:endParaRPr>
          </a:p>
          <a:p>
            <a:pPr marL="12700" marR="176530">
              <a:lnSpc>
                <a:spcPct val="102099"/>
              </a:lnSpc>
            </a:pPr>
            <a:r>
              <a:rPr sz="1250" dirty="0">
                <a:solidFill>
                  <a:srgbClr val="005258"/>
                </a:solidFill>
                <a:latin typeface="Montserrat"/>
                <a:cs typeface="Montserrat"/>
              </a:rPr>
              <a:t>Corporación</a:t>
            </a:r>
            <a:r>
              <a:rPr sz="1250" spc="12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05258"/>
                </a:solidFill>
                <a:latin typeface="Montserrat"/>
                <a:cs typeface="Montserrat"/>
              </a:rPr>
              <a:t>Autónoma </a:t>
            </a:r>
            <a:r>
              <a:rPr sz="1250" dirty="0">
                <a:solidFill>
                  <a:srgbClr val="005258"/>
                </a:solidFill>
                <a:latin typeface="Montserrat"/>
                <a:cs typeface="Montserrat"/>
              </a:rPr>
              <a:t>Regional</a:t>
            </a:r>
            <a:r>
              <a:rPr sz="1250" spc="9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05258"/>
                </a:solidFill>
                <a:latin typeface="Montserrat"/>
                <a:cs typeface="Montserrat"/>
              </a:rPr>
              <a:t>de</a:t>
            </a:r>
            <a:r>
              <a:rPr sz="1250" spc="9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05258"/>
                </a:solidFill>
                <a:latin typeface="Montserrat"/>
                <a:cs typeface="Montserrat"/>
              </a:rPr>
              <a:t>la</a:t>
            </a:r>
            <a:r>
              <a:rPr sz="1250" spc="9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05258"/>
                </a:solidFill>
                <a:latin typeface="Montserrat"/>
                <a:cs typeface="Montserrat"/>
              </a:rPr>
              <a:t>Orinoquia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312" name="object 312"/>
          <p:cNvSpPr txBox="1"/>
          <p:nvPr/>
        </p:nvSpPr>
        <p:spPr>
          <a:xfrm>
            <a:off x="11435505" y="7418951"/>
            <a:ext cx="2510155" cy="1001394"/>
          </a:xfrm>
          <a:prstGeom prst="rect">
            <a:avLst/>
          </a:prstGeom>
        </p:spPr>
        <p:txBody>
          <a:bodyPr vert="horz" wrap="square" lIns="0" tIns="692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45"/>
              </a:spcBef>
            </a:pPr>
            <a:r>
              <a:rPr sz="1250" b="1" spc="90" dirty="0">
                <a:solidFill>
                  <a:srgbClr val="223658"/>
                </a:solidFill>
                <a:latin typeface="Montserrat"/>
                <a:cs typeface="Montserrat"/>
              </a:rPr>
              <a:t>TIPO</a:t>
            </a:r>
            <a:r>
              <a:rPr sz="1250" b="1" spc="19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60" dirty="0">
                <a:solidFill>
                  <a:srgbClr val="223658"/>
                </a:solidFill>
                <a:latin typeface="Montserrat"/>
                <a:cs typeface="Montserrat"/>
              </a:rPr>
              <a:t>DE</a:t>
            </a:r>
            <a:r>
              <a:rPr sz="1250" b="1" spc="19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100" dirty="0">
                <a:solidFill>
                  <a:srgbClr val="223658"/>
                </a:solidFill>
                <a:latin typeface="Montserrat"/>
                <a:cs typeface="Montserrat"/>
              </a:rPr>
              <a:t>PREDIO</a:t>
            </a:r>
            <a:endParaRPr sz="1250">
              <a:latin typeface="Montserrat"/>
              <a:cs typeface="Montserrat"/>
            </a:endParaRPr>
          </a:p>
          <a:p>
            <a:pPr marL="12700" marR="5080">
              <a:lnSpc>
                <a:spcPct val="101499"/>
              </a:lnSpc>
              <a:spcBef>
                <a:spcPts val="375"/>
              </a:spcBef>
            </a:pPr>
            <a:r>
              <a:rPr sz="1100" spc="-20" dirty="0">
                <a:solidFill>
                  <a:srgbClr val="025051"/>
                </a:solidFill>
                <a:latin typeface="Montserrat"/>
                <a:cs typeface="Montserrat"/>
              </a:rPr>
              <a:t>Predio</a:t>
            </a:r>
            <a:r>
              <a:rPr sz="1100" spc="-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20" dirty="0">
                <a:solidFill>
                  <a:srgbClr val="025051"/>
                </a:solidFill>
                <a:latin typeface="Montserrat"/>
                <a:cs typeface="Montserrat"/>
              </a:rPr>
              <a:t>Mediano</a:t>
            </a:r>
            <a:r>
              <a:rPr sz="1100" spc="-3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10" dirty="0">
                <a:solidFill>
                  <a:srgbClr val="025051"/>
                </a:solidFill>
                <a:latin typeface="Montserrat"/>
                <a:cs typeface="Montserrat"/>
              </a:rPr>
              <a:t>con</a:t>
            </a:r>
            <a:r>
              <a:rPr sz="1100" spc="-3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20" dirty="0">
                <a:solidFill>
                  <a:srgbClr val="025051"/>
                </a:solidFill>
                <a:latin typeface="Montserrat"/>
                <a:cs typeface="Montserrat"/>
              </a:rPr>
              <a:t>relieve</a:t>
            </a:r>
            <a:r>
              <a:rPr sz="1100" spc="-3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10" dirty="0">
                <a:solidFill>
                  <a:srgbClr val="025051"/>
                </a:solidFill>
                <a:latin typeface="Montserrat"/>
                <a:cs typeface="Montserrat"/>
              </a:rPr>
              <a:t>Plano</a:t>
            </a:r>
            <a:r>
              <a:rPr sz="1100" spc="-3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50" dirty="0">
                <a:solidFill>
                  <a:srgbClr val="025051"/>
                </a:solidFill>
                <a:latin typeface="Montserrat"/>
                <a:cs typeface="Montserrat"/>
              </a:rPr>
              <a:t>a </a:t>
            </a:r>
            <a:r>
              <a:rPr sz="1100" spc="-20" dirty="0">
                <a:solidFill>
                  <a:srgbClr val="025051"/>
                </a:solidFill>
                <a:latin typeface="Montserrat"/>
                <a:cs typeface="Montserrat"/>
              </a:rPr>
              <a:t>ligeramente</a:t>
            </a:r>
            <a:r>
              <a:rPr sz="1100" spc="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20" dirty="0">
                <a:solidFill>
                  <a:srgbClr val="025051"/>
                </a:solidFill>
                <a:latin typeface="Montserrat"/>
                <a:cs typeface="Montserrat"/>
              </a:rPr>
              <a:t>inclinado,</a:t>
            </a:r>
            <a:r>
              <a:rPr sz="1100" spc="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20" dirty="0">
                <a:solidFill>
                  <a:srgbClr val="025051"/>
                </a:solidFill>
                <a:latin typeface="Montserrat"/>
                <a:cs typeface="Montserrat"/>
              </a:rPr>
              <a:t>Fuertemente ondulado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 a</a:t>
            </a:r>
            <a:r>
              <a:rPr sz="1100" spc="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20" dirty="0">
                <a:solidFill>
                  <a:srgbClr val="025051"/>
                </a:solidFill>
                <a:latin typeface="Montserrat"/>
                <a:cs typeface="Montserrat"/>
              </a:rPr>
              <a:t>quebrado,</a:t>
            </a:r>
            <a:r>
              <a:rPr sz="1100" spc="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20" dirty="0">
                <a:solidFill>
                  <a:srgbClr val="025051"/>
                </a:solidFill>
                <a:latin typeface="Montserrat"/>
                <a:cs typeface="Montserrat"/>
              </a:rPr>
              <a:t>Escarpado</a:t>
            </a:r>
            <a:r>
              <a:rPr sz="1100" spc="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50" dirty="0">
                <a:solidFill>
                  <a:srgbClr val="025051"/>
                </a:solidFill>
                <a:latin typeface="Montserrat"/>
                <a:cs typeface="Montserrat"/>
              </a:rPr>
              <a:t>a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muy</a:t>
            </a:r>
            <a:r>
              <a:rPr sz="1100" spc="-6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10" dirty="0">
                <a:solidFill>
                  <a:srgbClr val="025051"/>
                </a:solidFill>
                <a:latin typeface="Montserrat"/>
                <a:cs typeface="Montserrat"/>
              </a:rPr>
              <a:t>escarpado.</a:t>
            </a:r>
            <a:endParaRPr sz="1100">
              <a:latin typeface="Montserrat"/>
              <a:cs typeface="Montserrat"/>
            </a:endParaRPr>
          </a:p>
        </p:txBody>
      </p:sp>
      <p:sp>
        <p:nvSpPr>
          <p:cNvPr id="313" name="object 313"/>
          <p:cNvSpPr txBox="1"/>
          <p:nvPr/>
        </p:nvSpPr>
        <p:spPr>
          <a:xfrm>
            <a:off x="11411595" y="1972440"/>
            <a:ext cx="2586355" cy="48005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950" b="1" spc="220" dirty="0">
                <a:solidFill>
                  <a:srgbClr val="F7EEE9"/>
                </a:solidFill>
                <a:latin typeface="Montserrat"/>
                <a:cs typeface="Montserrat"/>
              </a:rPr>
              <a:t>EXTENSIÓN</a:t>
            </a:r>
            <a:endParaRPr sz="2950">
              <a:latin typeface="Montserrat"/>
              <a:cs typeface="Montserrat"/>
            </a:endParaRPr>
          </a:p>
        </p:txBody>
      </p:sp>
      <p:sp>
        <p:nvSpPr>
          <p:cNvPr id="314" name="object 314"/>
          <p:cNvSpPr txBox="1"/>
          <p:nvPr/>
        </p:nvSpPr>
        <p:spPr>
          <a:xfrm>
            <a:off x="11577297" y="2294514"/>
            <a:ext cx="2235835" cy="121729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800" b="1" spc="40" dirty="0">
                <a:solidFill>
                  <a:srgbClr val="223658"/>
                </a:solidFill>
                <a:latin typeface="Montserrat SemiBold"/>
                <a:cs typeface="Montserrat SemiBold"/>
              </a:rPr>
              <a:t>134</a:t>
            </a:r>
            <a:r>
              <a:rPr sz="4750" b="1" spc="40" dirty="0">
                <a:solidFill>
                  <a:srgbClr val="223658"/>
                </a:solidFill>
                <a:latin typeface="Montserrat SemiBold"/>
                <a:cs typeface="Montserrat SemiBold"/>
              </a:rPr>
              <a:t>,8</a:t>
            </a:r>
            <a:endParaRPr sz="4750">
              <a:latin typeface="Montserrat SemiBold"/>
              <a:cs typeface="Montserrat SemiBold"/>
            </a:endParaRPr>
          </a:p>
        </p:txBody>
      </p:sp>
      <p:sp>
        <p:nvSpPr>
          <p:cNvPr id="315" name="object 315"/>
          <p:cNvSpPr txBox="1"/>
          <p:nvPr/>
        </p:nvSpPr>
        <p:spPr>
          <a:xfrm>
            <a:off x="11461414" y="3339274"/>
            <a:ext cx="2469515" cy="1039494"/>
          </a:xfrm>
          <a:prstGeom prst="rect">
            <a:avLst/>
          </a:prstGeom>
        </p:spPr>
        <p:txBody>
          <a:bodyPr vert="horz" wrap="square" lIns="0" tIns="92710" rIns="0" bIns="0" rtlCol="0">
            <a:spAutoFit/>
          </a:bodyPr>
          <a:lstStyle/>
          <a:p>
            <a:pPr marL="24765" algn="ctr">
              <a:lnSpc>
                <a:spcPct val="100000"/>
              </a:lnSpc>
              <a:spcBef>
                <a:spcPts val="730"/>
              </a:spcBef>
            </a:pPr>
            <a:r>
              <a:rPr sz="2550" spc="235" dirty="0">
                <a:solidFill>
                  <a:srgbClr val="223658"/>
                </a:solidFill>
                <a:latin typeface="Montserrat Medium"/>
                <a:cs typeface="Montserrat Medium"/>
              </a:rPr>
              <a:t>HECTÁREAS </a:t>
            </a:r>
            <a:endParaRPr sz="2550">
              <a:latin typeface="Montserrat Medium"/>
              <a:cs typeface="Montserrat Medium"/>
            </a:endParaRPr>
          </a:p>
          <a:p>
            <a:pPr algn="ctr">
              <a:lnSpc>
                <a:spcPct val="100000"/>
              </a:lnSpc>
              <a:spcBef>
                <a:spcPts val="285"/>
              </a:spcBef>
            </a:pP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1100" spc="7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verificación</a:t>
            </a:r>
            <a:r>
              <a:rPr sz="1100" spc="8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se</a:t>
            </a:r>
            <a:r>
              <a:rPr sz="1100" spc="7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10" dirty="0">
                <a:solidFill>
                  <a:srgbClr val="025051"/>
                </a:solidFill>
                <a:latin typeface="Montserrat"/>
                <a:cs typeface="Montserrat"/>
              </a:rPr>
              <a:t>realizó</a:t>
            </a:r>
            <a:endParaRPr sz="1100">
              <a:latin typeface="Montserrat"/>
              <a:cs typeface="Montserrat"/>
            </a:endParaRPr>
          </a:p>
          <a:p>
            <a:pPr algn="ctr">
              <a:lnSpc>
                <a:spcPct val="100000"/>
              </a:lnSpc>
              <a:spcBef>
                <a:spcPts val="20"/>
              </a:spcBef>
            </a:pP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con</a:t>
            </a:r>
            <a:r>
              <a:rPr sz="1100" spc="3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110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proyección</a:t>
            </a:r>
            <a:r>
              <a:rPr sz="110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100" spc="3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10" dirty="0">
                <a:solidFill>
                  <a:srgbClr val="025051"/>
                </a:solidFill>
                <a:latin typeface="Montserrat"/>
                <a:cs typeface="Montserrat"/>
              </a:rPr>
              <a:t>coordenadas</a:t>
            </a:r>
            <a:endParaRPr sz="1100">
              <a:latin typeface="Montserrat"/>
              <a:cs typeface="Montserrat"/>
            </a:endParaRPr>
          </a:p>
          <a:p>
            <a:pPr algn="ctr">
              <a:lnSpc>
                <a:spcPct val="100000"/>
              </a:lnSpc>
              <a:spcBef>
                <a:spcPts val="20"/>
              </a:spcBef>
            </a:pPr>
            <a:r>
              <a:rPr sz="1100" spc="-10" dirty="0">
                <a:solidFill>
                  <a:srgbClr val="025051"/>
                </a:solidFill>
                <a:latin typeface="Montserrat Medium"/>
                <a:cs typeface="Montserrat Medium"/>
              </a:rPr>
              <a:t>"MAGNA_COLOMBIA_CTM12”</a:t>
            </a:r>
            <a:endParaRPr sz="1100">
              <a:latin typeface="Montserrat Medium"/>
              <a:cs typeface="Montserrat Medium"/>
            </a:endParaRPr>
          </a:p>
        </p:txBody>
      </p:sp>
      <p:sp>
        <p:nvSpPr>
          <p:cNvPr id="316" name="object 316"/>
          <p:cNvSpPr txBox="1"/>
          <p:nvPr/>
        </p:nvSpPr>
        <p:spPr>
          <a:xfrm>
            <a:off x="11474608" y="4607466"/>
            <a:ext cx="2435225" cy="2140585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775"/>
              </a:spcBef>
            </a:pPr>
            <a:r>
              <a:rPr sz="3200" b="1" dirty="0">
                <a:solidFill>
                  <a:srgbClr val="223658"/>
                </a:solidFill>
                <a:latin typeface="Montserrat SemiBold"/>
                <a:cs typeface="Montserrat SemiBold"/>
              </a:rPr>
              <a:t>2</a:t>
            </a:r>
            <a:r>
              <a:rPr sz="3200" b="1" spc="5" dirty="0">
                <a:solidFill>
                  <a:srgbClr val="223658"/>
                </a:solidFill>
                <a:latin typeface="Montserrat SemiBold"/>
                <a:cs typeface="Montserrat SemiBold"/>
              </a:rPr>
              <a:t> </a:t>
            </a:r>
            <a:r>
              <a:rPr sz="3200" b="1" spc="-10" dirty="0">
                <a:solidFill>
                  <a:srgbClr val="223658"/>
                </a:solidFill>
                <a:latin typeface="Montserrat SemiBold"/>
                <a:cs typeface="Montserrat SemiBold"/>
              </a:rPr>
              <a:t>PREDIOS</a:t>
            </a:r>
            <a:endParaRPr sz="3200">
              <a:latin typeface="Montserrat SemiBold"/>
              <a:cs typeface="Montserrat SemiBold"/>
            </a:endParaRPr>
          </a:p>
          <a:p>
            <a:pPr algn="ctr">
              <a:lnSpc>
                <a:spcPct val="100000"/>
              </a:lnSpc>
              <a:spcBef>
                <a:spcPts val="254"/>
              </a:spcBef>
            </a:pPr>
            <a:r>
              <a:rPr sz="1200" b="1" spc="65" dirty="0">
                <a:solidFill>
                  <a:srgbClr val="223658"/>
                </a:solidFill>
                <a:latin typeface="Montserrat"/>
                <a:cs typeface="Montserrat"/>
              </a:rPr>
              <a:t>NOMBRE</a:t>
            </a:r>
            <a:r>
              <a:rPr sz="1200" b="1" spc="20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00" b="1" dirty="0">
                <a:solidFill>
                  <a:srgbClr val="223658"/>
                </a:solidFill>
                <a:latin typeface="Montserrat"/>
                <a:cs typeface="Montserrat"/>
              </a:rPr>
              <a:t>DE</a:t>
            </a:r>
            <a:r>
              <a:rPr sz="1200" b="1" spc="20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00" b="1" spc="50" dirty="0">
                <a:solidFill>
                  <a:srgbClr val="223658"/>
                </a:solidFill>
                <a:latin typeface="Montserrat"/>
                <a:cs typeface="Montserrat"/>
              </a:rPr>
              <a:t>LOS</a:t>
            </a:r>
            <a:r>
              <a:rPr sz="1200" b="1" spc="20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00" b="1" spc="65" dirty="0">
                <a:solidFill>
                  <a:srgbClr val="223658"/>
                </a:solidFill>
                <a:latin typeface="Montserrat"/>
                <a:cs typeface="Montserrat"/>
              </a:rPr>
              <a:t>PREDIOS:</a:t>
            </a:r>
            <a:endParaRPr sz="1200">
              <a:latin typeface="Montserrat"/>
              <a:cs typeface="Montserrat"/>
            </a:endParaRPr>
          </a:p>
          <a:p>
            <a:pPr marL="315595" marR="307975" algn="ctr">
              <a:lnSpc>
                <a:spcPct val="100000"/>
              </a:lnSpc>
              <a:spcBef>
                <a:spcPts val="204"/>
              </a:spcBef>
            </a:pPr>
            <a:r>
              <a:rPr sz="1600" b="1" spc="60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1600" b="1" spc="2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600" b="1" spc="70" dirty="0">
                <a:solidFill>
                  <a:srgbClr val="025051"/>
                </a:solidFill>
                <a:latin typeface="Montserrat"/>
                <a:cs typeface="Montserrat"/>
              </a:rPr>
              <a:t>PALMA</a:t>
            </a:r>
            <a:r>
              <a:rPr sz="1600" b="1" spc="2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600" b="1" spc="35" dirty="0">
                <a:solidFill>
                  <a:srgbClr val="025051"/>
                </a:solidFill>
                <a:latin typeface="Montserrat"/>
                <a:cs typeface="Montserrat"/>
              </a:rPr>
              <a:t>VDA </a:t>
            </a:r>
            <a:r>
              <a:rPr sz="1600" b="1" spc="90" dirty="0">
                <a:solidFill>
                  <a:srgbClr val="025051"/>
                </a:solidFill>
                <a:latin typeface="Montserrat"/>
                <a:cs typeface="Montserrat"/>
              </a:rPr>
              <a:t>TIERRA</a:t>
            </a:r>
            <a:r>
              <a:rPr sz="1600" b="1" spc="2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600" b="1" spc="55" dirty="0">
                <a:solidFill>
                  <a:srgbClr val="025051"/>
                </a:solidFill>
                <a:latin typeface="Montserrat"/>
                <a:cs typeface="Montserrat"/>
              </a:rPr>
              <a:t>GRATA </a:t>
            </a:r>
            <a:r>
              <a:rPr sz="1600" b="1" dirty="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1600" b="1" spc="229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600" b="1" spc="70" dirty="0">
                <a:solidFill>
                  <a:srgbClr val="025051"/>
                </a:solidFill>
                <a:latin typeface="Montserrat"/>
                <a:cs typeface="Montserrat"/>
              </a:rPr>
              <a:t>SAN</a:t>
            </a:r>
            <a:r>
              <a:rPr sz="1600" b="1" spc="229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600" b="1" spc="90" dirty="0">
                <a:solidFill>
                  <a:srgbClr val="025051"/>
                </a:solidFill>
                <a:latin typeface="Montserrat"/>
                <a:cs typeface="Montserrat"/>
              </a:rPr>
              <a:t>JOSÉ</a:t>
            </a:r>
            <a:endParaRPr sz="1600">
              <a:latin typeface="Montserrat"/>
              <a:cs typeface="Montserrat"/>
            </a:endParaRPr>
          </a:p>
          <a:p>
            <a:pPr marL="76200" marR="68580" algn="ctr">
              <a:lnSpc>
                <a:spcPct val="101499"/>
              </a:lnSpc>
              <a:spcBef>
                <a:spcPts val="450"/>
              </a:spcBef>
            </a:pP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Ecoreserva</a:t>
            </a:r>
            <a:r>
              <a:rPr sz="1100" spc="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con</a:t>
            </a:r>
            <a:r>
              <a:rPr sz="1100" spc="4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áreas</a:t>
            </a:r>
            <a:r>
              <a:rPr sz="1100" spc="4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10" dirty="0">
                <a:solidFill>
                  <a:srgbClr val="025051"/>
                </a:solidFill>
                <a:latin typeface="Montserrat"/>
                <a:cs typeface="Montserrat"/>
              </a:rPr>
              <a:t>operativas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del</a:t>
            </a:r>
            <a:r>
              <a:rPr sz="1100" spc="6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sector</a:t>
            </a:r>
            <a:r>
              <a:rPr sz="1100" spc="6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100" spc="6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hidrocarburos</a:t>
            </a:r>
            <a:r>
              <a:rPr sz="1100" spc="6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50" dirty="0">
                <a:solidFill>
                  <a:srgbClr val="025051"/>
                </a:solidFill>
                <a:latin typeface="Montserrat"/>
                <a:cs typeface="Montserrat"/>
              </a:rPr>
              <a:t>y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energía</a:t>
            </a:r>
            <a:r>
              <a:rPr sz="1100" spc="8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10" dirty="0">
                <a:solidFill>
                  <a:srgbClr val="025051"/>
                </a:solidFill>
                <a:latin typeface="Montserrat"/>
                <a:cs typeface="Montserrat"/>
              </a:rPr>
              <a:t>(transporte)</a:t>
            </a:r>
            <a:endParaRPr sz="1100">
              <a:latin typeface="Montserrat"/>
              <a:cs typeface="Montserrat"/>
            </a:endParaRPr>
          </a:p>
        </p:txBody>
      </p:sp>
      <p:sp>
        <p:nvSpPr>
          <p:cNvPr id="317" name="object 317"/>
          <p:cNvSpPr/>
          <p:nvPr/>
        </p:nvSpPr>
        <p:spPr>
          <a:xfrm>
            <a:off x="11531136" y="4591572"/>
            <a:ext cx="2322195" cy="0"/>
          </a:xfrm>
          <a:custGeom>
            <a:avLst/>
            <a:gdLst/>
            <a:ahLst/>
            <a:cxnLst/>
            <a:rect l="l" t="t" r="r" b="b"/>
            <a:pathLst>
              <a:path w="2322194">
                <a:moveTo>
                  <a:pt x="0" y="0"/>
                </a:moveTo>
                <a:lnTo>
                  <a:pt x="2321822" y="0"/>
                </a:lnTo>
              </a:path>
            </a:pathLst>
          </a:custGeom>
          <a:ln w="10131">
            <a:solidFill>
              <a:srgbClr val="F4F1E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18" name="object 318"/>
          <p:cNvGrpSpPr/>
          <p:nvPr/>
        </p:nvGrpSpPr>
        <p:grpSpPr>
          <a:xfrm>
            <a:off x="3595782" y="11921045"/>
            <a:ext cx="407034" cy="407034"/>
            <a:chOff x="3595782" y="11921045"/>
            <a:chExt cx="407034" cy="407034"/>
          </a:xfrm>
        </p:grpSpPr>
        <p:sp>
          <p:nvSpPr>
            <p:cNvPr id="319" name="object 319"/>
            <p:cNvSpPr/>
            <p:nvPr/>
          </p:nvSpPr>
          <p:spPr>
            <a:xfrm>
              <a:off x="3595782" y="11921045"/>
              <a:ext cx="407034" cy="407034"/>
            </a:xfrm>
            <a:custGeom>
              <a:avLst/>
              <a:gdLst/>
              <a:ahLst/>
              <a:cxnLst/>
              <a:rect l="l" t="t" r="r" b="b"/>
              <a:pathLst>
                <a:path w="407035" h="407034">
                  <a:moveTo>
                    <a:pt x="203518" y="0"/>
                  </a:moveTo>
                  <a:lnTo>
                    <a:pt x="156852" y="5374"/>
                  </a:lnTo>
                  <a:lnTo>
                    <a:pt x="114014" y="20685"/>
                  </a:lnTo>
                  <a:lnTo>
                    <a:pt x="76226" y="44709"/>
                  </a:lnTo>
                  <a:lnTo>
                    <a:pt x="44709" y="76224"/>
                  </a:lnTo>
                  <a:lnTo>
                    <a:pt x="20685" y="114011"/>
                  </a:lnTo>
                  <a:lnTo>
                    <a:pt x="5374" y="156846"/>
                  </a:lnTo>
                  <a:lnTo>
                    <a:pt x="0" y="203508"/>
                  </a:lnTo>
                  <a:lnTo>
                    <a:pt x="5374" y="250173"/>
                  </a:lnTo>
                  <a:lnTo>
                    <a:pt x="20685" y="293011"/>
                  </a:lnTo>
                  <a:lnTo>
                    <a:pt x="44709" y="330798"/>
                  </a:lnTo>
                  <a:lnTo>
                    <a:pt x="76226" y="362314"/>
                  </a:lnTo>
                  <a:lnTo>
                    <a:pt x="114014" y="386337"/>
                  </a:lnTo>
                  <a:lnTo>
                    <a:pt x="156852" y="401645"/>
                  </a:lnTo>
                  <a:lnTo>
                    <a:pt x="203518" y="407016"/>
                  </a:lnTo>
                  <a:lnTo>
                    <a:pt x="250180" y="401641"/>
                  </a:lnTo>
                  <a:lnTo>
                    <a:pt x="293015" y="386332"/>
                  </a:lnTo>
                  <a:lnTo>
                    <a:pt x="330801" y="362310"/>
                  </a:lnTo>
                  <a:lnTo>
                    <a:pt x="362317" y="330795"/>
                  </a:lnTo>
                  <a:lnTo>
                    <a:pt x="386341" y="293009"/>
                  </a:lnTo>
                  <a:lnTo>
                    <a:pt x="401651" y="250173"/>
                  </a:lnTo>
                  <a:lnTo>
                    <a:pt x="407026" y="203508"/>
                  </a:lnTo>
                  <a:lnTo>
                    <a:pt x="401651" y="156846"/>
                  </a:lnTo>
                  <a:lnTo>
                    <a:pt x="386341" y="114011"/>
                  </a:lnTo>
                  <a:lnTo>
                    <a:pt x="362317" y="76224"/>
                  </a:lnTo>
                  <a:lnTo>
                    <a:pt x="330801" y="44709"/>
                  </a:lnTo>
                  <a:lnTo>
                    <a:pt x="293015" y="20685"/>
                  </a:lnTo>
                  <a:lnTo>
                    <a:pt x="250180" y="5374"/>
                  </a:lnTo>
                  <a:lnTo>
                    <a:pt x="20351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0" name="object 320"/>
            <p:cNvSpPr/>
            <p:nvPr/>
          </p:nvSpPr>
          <p:spPr>
            <a:xfrm>
              <a:off x="3676215" y="12006331"/>
              <a:ext cx="202565" cy="263525"/>
            </a:xfrm>
            <a:custGeom>
              <a:avLst/>
              <a:gdLst/>
              <a:ahLst/>
              <a:cxnLst/>
              <a:rect l="l" t="t" r="r" b="b"/>
              <a:pathLst>
                <a:path w="202564" h="263525">
                  <a:moveTo>
                    <a:pt x="175817" y="0"/>
                  </a:moveTo>
                  <a:lnTo>
                    <a:pt x="26241" y="0"/>
                  </a:lnTo>
                  <a:lnTo>
                    <a:pt x="16024" y="2061"/>
                  </a:lnTo>
                  <a:lnTo>
                    <a:pt x="7683" y="7683"/>
                  </a:lnTo>
                  <a:lnTo>
                    <a:pt x="2061" y="16024"/>
                  </a:lnTo>
                  <a:lnTo>
                    <a:pt x="0" y="26241"/>
                  </a:lnTo>
                  <a:lnTo>
                    <a:pt x="0" y="237247"/>
                  </a:lnTo>
                  <a:lnTo>
                    <a:pt x="2061" y="247459"/>
                  </a:lnTo>
                  <a:lnTo>
                    <a:pt x="7683" y="255801"/>
                  </a:lnTo>
                  <a:lnTo>
                    <a:pt x="16024" y="261425"/>
                  </a:lnTo>
                  <a:lnTo>
                    <a:pt x="26241" y="263488"/>
                  </a:lnTo>
                  <a:lnTo>
                    <a:pt x="175817" y="263488"/>
                  </a:lnTo>
                  <a:lnTo>
                    <a:pt x="186034" y="261425"/>
                  </a:lnTo>
                  <a:lnTo>
                    <a:pt x="194375" y="255801"/>
                  </a:lnTo>
                  <a:lnTo>
                    <a:pt x="199997" y="247459"/>
                  </a:lnTo>
                  <a:lnTo>
                    <a:pt x="202059" y="237247"/>
                  </a:lnTo>
                  <a:lnTo>
                    <a:pt x="202059" y="26241"/>
                  </a:lnTo>
                  <a:lnTo>
                    <a:pt x="199997" y="16024"/>
                  </a:lnTo>
                  <a:lnTo>
                    <a:pt x="194375" y="7683"/>
                  </a:lnTo>
                  <a:lnTo>
                    <a:pt x="186034" y="2061"/>
                  </a:lnTo>
                  <a:lnTo>
                    <a:pt x="175817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21" name="object 321"/>
            <p:cNvPicPr/>
            <p:nvPr/>
          </p:nvPicPr>
          <p:blipFill>
            <a:blip r:embed="rId39" cstate="print"/>
            <a:stretch>
              <a:fillRect/>
            </a:stretch>
          </p:blipFill>
          <p:spPr>
            <a:xfrm>
              <a:off x="3719129" y="11983899"/>
              <a:ext cx="181805" cy="243224"/>
            </a:xfrm>
            <a:prstGeom prst="rect">
              <a:avLst/>
            </a:prstGeom>
          </p:spPr>
        </p:pic>
        <p:sp>
          <p:nvSpPr>
            <p:cNvPr id="322" name="object 322"/>
            <p:cNvSpPr/>
            <p:nvPr/>
          </p:nvSpPr>
          <p:spPr>
            <a:xfrm>
              <a:off x="3709001" y="11973767"/>
              <a:ext cx="202565" cy="263525"/>
            </a:xfrm>
            <a:custGeom>
              <a:avLst/>
              <a:gdLst/>
              <a:ahLst/>
              <a:cxnLst/>
              <a:rect l="l" t="t" r="r" b="b"/>
              <a:pathLst>
                <a:path w="202564" h="263525">
                  <a:moveTo>
                    <a:pt x="175817" y="0"/>
                  </a:moveTo>
                  <a:lnTo>
                    <a:pt x="26241" y="0"/>
                  </a:lnTo>
                  <a:lnTo>
                    <a:pt x="16024" y="2062"/>
                  </a:lnTo>
                  <a:lnTo>
                    <a:pt x="7683" y="7687"/>
                  </a:lnTo>
                  <a:lnTo>
                    <a:pt x="2061" y="16028"/>
                  </a:lnTo>
                  <a:lnTo>
                    <a:pt x="0" y="26241"/>
                  </a:lnTo>
                  <a:lnTo>
                    <a:pt x="0" y="237247"/>
                  </a:lnTo>
                  <a:lnTo>
                    <a:pt x="2061" y="247463"/>
                  </a:lnTo>
                  <a:lnTo>
                    <a:pt x="7683" y="255804"/>
                  </a:lnTo>
                  <a:lnTo>
                    <a:pt x="16024" y="261427"/>
                  </a:lnTo>
                  <a:lnTo>
                    <a:pt x="26241" y="263488"/>
                  </a:lnTo>
                  <a:lnTo>
                    <a:pt x="175817" y="263488"/>
                  </a:lnTo>
                  <a:lnTo>
                    <a:pt x="186030" y="261427"/>
                  </a:lnTo>
                  <a:lnTo>
                    <a:pt x="194371" y="255804"/>
                  </a:lnTo>
                  <a:lnTo>
                    <a:pt x="199996" y="247463"/>
                  </a:lnTo>
                  <a:lnTo>
                    <a:pt x="200852" y="243224"/>
                  </a:lnTo>
                  <a:lnTo>
                    <a:pt x="22938" y="243224"/>
                  </a:lnTo>
                  <a:lnTo>
                    <a:pt x="20263" y="240550"/>
                  </a:lnTo>
                  <a:lnTo>
                    <a:pt x="20263" y="22948"/>
                  </a:lnTo>
                  <a:lnTo>
                    <a:pt x="22938" y="20263"/>
                  </a:lnTo>
                  <a:lnTo>
                    <a:pt x="200851" y="20263"/>
                  </a:lnTo>
                  <a:lnTo>
                    <a:pt x="199996" y="16028"/>
                  </a:lnTo>
                  <a:lnTo>
                    <a:pt x="194371" y="7687"/>
                  </a:lnTo>
                  <a:lnTo>
                    <a:pt x="186030" y="2062"/>
                  </a:lnTo>
                  <a:lnTo>
                    <a:pt x="175817" y="0"/>
                  </a:lnTo>
                  <a:close/>
                </a:path>
                <a:path w="202564" h="263525">
                  <a:moveTo>
                    <a:pt x="200851" y="20263"/>
                  </a:moveTo>
                  <a:lnTo>
                    <a:pt x="179110" y="20263"/>
                  </a:lnTo>
                  <a:lnTo>
                    <a:pt x="181795" y="22948"/>
                  </a:lnTo>
                  <a:lnTo>
                    <a:pt x="181795" y="240550"/>
                  </a:lnTo>
                  <a:lnTo>
                    <a:pt x="179110" y="243224"/>
                  </a:lnTo>
                  <a:lnTo>
                    <a:pt x="200852" y="243224"/>
                  </a:lnTo>
                  <a:lnTo>
                    <a:pt x="202059" y="237247"/>
                  </a:lnTo>
                  <a:lnTo>
                    <a:pt x="202059" y="26241"/>
                  </a:lnTo>
                  <a:lnTo>
                    <a:pt x="200851" y="20263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3" name="object 323"/>
            <p:cNvSpPr/>
            <p:nvPr/>
          </p:nvSpPr>
          <p:spPr>
            <a:xfrm>
              <a:off x="3753139" y="12023529"/>
              <a:ext cx="37465" cy="0"/>
            </a:xfrm>
            <a:custGeom>
              <a:avLst/>
              <a:gdLst/>
              <a:ahLst/>
              <a:cxnLst/>
              <a:rect l="l" t="t" r="r" b="b"/>
              <a:pathLst>
                <a:path w="37464">
                  <a:moveTo>
                    <a:pt x="0" y="0"/>
                  </a:moveTo>
                  <a:lnTo>
                    <a:pt x="36900" y="0"/>
                  </a:lnTo>
                </a:path>
              </a:pathLst>
            </a:custGeom>
            <a:ln w="20263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4" name="object 324"/>
            <p:cNvSpPr/>
            <p:nvPr/>
          </p:nvSpPr>
          <p:spPr>
            <a:xfrm>
              <a:off x="3753139" y="12071148"/>
              <a:ext cx="112395" cy="0"/>
            </a:xfrm>
            <a:custGeom>
              <a:avLst/>
              <a:gdLst/>
              <a:ahLst/>
              <a:cxnLst/>
              <a:rect l="l" t="t" r="r" b="b"/>
              <a:pathLst>
                <a:path w="112395">
                  <a:moveTo>
                    <a:pt x="0" y="0"/>
                  </a:moveTo>
                  <a:lnTo>
                    <a:pt x="111906" y="0"/>
                  </a:lnTo>
                </a:path>
              </a:pathLst>
            </a:custGeom>
            <a:ln w="20263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5" name="object 325"/>
            <p:cNvSpPr/>
            <p:nvPr/>
          </p:nvSpPr>
          <p:spPr>
            <a:xfrm>
              <a:off x="3757900" y="12114043"/>
              <a:ext cx="77470" cy="0"/>
            </a:xfrm>
            <a:custGeom>
              <a:avLst/>
              <a:gdLst/>
              <a:ahLst/>
              <a:cxnLst/>
              <a:rect l="l" t="t" r="r" b="b"/>
              <a:pathLst>
                <a:path w="77470">
                  <a:moveTo>
                    <a:pt x="0" y="0"/>
                  </a:moveTo>
                  <a:lnTo>
                    <a:pt x="77376" y="0"/>
                  </a:lnTo>
                </a:path>
              </a:pathLst>
            </a:custGeom>
            <a:ln w="20263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6" name="object 326"/>
            <p:cNvSpPr/>
            <p:nvPr/>
          </p:nvSpPr>
          <p:spPr>
            <a:xfrm>
              <a:off x="3757900" y="12166386"/>
              <a:ext cx="38735" cy="0"/>
            </a:xfrm>
            <a:custGeom>
              <a:avLst/>
              <a:gdLst/>
              <a:ahLst/>
              <a:cxnLst/>
              <a:rect l="l" t="t" r="r" b="b"/>
              <a:pathLst>
                <a:path w="38735">
                  <a:moveTo>
                    <a:pt x="0" y="0"/>
                  </a:moveTo>
                  <a:lnTo>
                    <a:pt x="38693" y="0"/>
                  </a:lnTo>
                </a:path>
              </a:pathLst>
            </a:custGeom>
            <a:ln w="20263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7" name="object 327"/>
            <p:cNvSpPr/>
            <p:nvPr/>
          </p:nvSpPr>
          <p:spPr>
            <a:xfrm>
              <a:off x="3835281" y="12088671"/>
              <a:ext cx="131445" cy="99060"/>
            </a:xfrm>
            <a:custGeom>
              <a:avLst/>
              <a:gdLst/>
              <a:ahLst/>
              <a:cxnLst/>
              <a:rect l="l" t="t" r="r" b="b"/>
              <a:pathLst>
                <a:path w="131445" h="99059">
                  <a:moveTo>
                    <a:pt x="0" y="66748"/>
                  </a:moveTo>
                  <a:lnTo>
                    <a:pt x="32057" y="98805"/>
                  </a:lnTo>
                  <a:lnTo>
                    <a:pt x="130852" y="0"/>
                  </a:lnTo>
                </a:path>
              </a:pathLst>
            </a:custGeom>
            <a:ln w="20263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28" name="object 328"/>
          <p:cNvGrpSpPr/>
          <p:nvPr/>
        </p:nvGrpSpPr>
        <p:grpSpPr>
          <a:xfrm>
            <a:off x="7731767" y="11933488"/>
            <a:ext cx="2652395" cy="2164715"/>
            <a:chOff x="7731767" y="11933488"/>
            <a:chExt cx="2652395" cy="2164715"/>
          </a:xfrm>
        </p:grpSpPr>
        <p:sp>
          <p:nvSpPr>
            <p:cNvPr id="329" name="object 329"/>
            <p:cNvSpPr/>
            <p:nvPr/>
          </p:nvSpPr>
          <p:spPr>
            <a:xfrm>
              <a:off x="9833648" y="11933490"/>
              <a:ext cx="550545" cy="419100"/>
            </a:xfrm>
            <a:custGeom>
              <a:avLst/>
              <a:gdLst/>
              <a:ahLst/>
              <a:cxnLst/>
              <a:rect l="l" t="t" r="r" b="b"/>
              <a:pathLst>
                <a:path w="550545" h="419100">
                  <a:moveTo>
                    <a:pt x="10706" y="146926"/>
                  </a:moveTo>
                  <a:lnTo>
                    <a:pt x="7302" y="142709"/>
                  </a:lnTo>
                  <a:lnTo>
                    <a:pt x="1955" y="143535"/>
                  </a:lnTo>
                  <a:lnTo>
                    <a:pt x="0" y="148590"/>
                  </a:lnTo>
                  <a:lnTo>
                    <a:pt x="3403" y="152806"/>
                  </a:lnTo>
                  <a:lnTo>
                    <a:pt x="8750" y="151968"/>
                  </a:lnTo>
                  <a:lnTo>
                    <a:pt x="10706" y="146926"/>
                  </a:lnTo>
                  <a:close/>
                </a:path>
                <a:path w="550545" h="419100">
                  <a:moveTo>
                    <a:pt x="550341" y="209372"/>
                  </a:moveTo>
                  <a:lnTo>
                    <a:pt x="544817" y="161366"/>
                  </a:lnTo>
                  <a:lnTo>
                    <a:pt x="529069" y="117297"/>
                  </a:lnTo>
                  <a:lnTo>
                    <a:pt x="504342" y="78422"/>
                  </a:lnTo>
                  <a:lnTo>
                    <a:pt x="471919" y="45999"/>
                  </a:lnTo>
                  <a:lnTo>
                    <a:pt x="433044" y="21285"/>
                  </a:lnTo>
                  <a:lnTo>
                    <a:pt x="388975" y="5537"/>
                  </a:lnTo>
                  <a:lnTo>
                    <a:pt x="340969" y="0"/>
                  </a:lnTo>
                  <a:lnTo>
                    <a:pt x="292963" y="5537"/>
                  </a:lnTo>
                  <a:lnTo>
                    <a:pt x="248894" y="21285"/>
                  </a:lnTo>
                  <a:lnTo>
                    <a:pt x="210019" y="45999"/>
                  </a:lnTo>
                  <a:lnTo>
                    <a:pt x="177596" y="78422"/>
                  </a:lnTo>
                  <a:lnTo>
                    <a:pt x="152869" y="117297"/>
                  </a:lnTo>
                  <a:lnTo>
                    <a:pt x="137121" y="161366"/>
                  </a:lnTo>
                  <a:lnTo>
                    <a:pt x="131597" y="209372"/>
                  </a:lnTo>
                  <a:lnTo>
                    <a:pt x="137121" y="257390"/>
                  </a:lnTo>
                  <a:lnTo>
                    <a:pt x="152869" y="301459"/>
                  </a:lnTo>
                  <a:lnTo>
                    <a:pt x="177596" y="340334"/>
                  </a:lnTo>
                  <a:lnTo>
                    <a:pt x="210019" y="372757"/>
                  </a:lnTo>
                  <a:lnTo>
                    <a:pt x="248894" y="397471"/>
                  </a:lnTo>
                  <a:lnTo>
                    <a:pt x="292963" y="413219"/>
                  </a:lnTo>
                  <a:lnTo>
                    <a:pt x="340969" y="418757"/>
                  </a:lnTo>
                  <a:lnTo>
                    <a:pt x="388975" y="413219"/>
                  </a:lnTo>
                  <a:lnTo>
                    <a:pt x="433044" y="397471"/>
                  </a:lnTo>
                  <a:lnTo>
                    <a:pt x="471919" y="372757"/>
                  </a:lnTo>
                  <a:lnTo>
                    <a:pt x="504342" y="340334"/>
                  </a:lnTo>
                  <a:lnTo>
                    <a:pt x="529069" y="301459"/>
                  </a:lnTo>
                  <a:lnTo>
                    <a:pt x="544817" y="257390"/>
                  </a:lnTo>
                  <a:lnTo>
                    <a:pt x="550341" y="20937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0" name="object 330"/>
            <p:cNvSpPr/>
            <p:nvPr/>
          </p:nvSpPr>
          <p:spPr>
            <a:xfrm>
              <a:off x="10060249" y="11987189"/>
              <a:ext cx="256540" cy="256540"/>
            </a:xfrm>
            <a:custGeom>
              <a:avLst/>
              <a:gdLst/>
              <a:ahLst/>
              <a:cxnLst/>
              <a:rect l="l" t="t" r="r" b="b"/>
              <a:pathLst>
                <a:path w="256540" h="256540">
                  <a:moveTo>
                    <a:pt x="119249" y="0"/>
                  </a:moveTo>
                  <a:lnTo>
                    <a:pt x="108050" y="3408"/>
                  </a:lnTo>
                  <a:lnTo>
                    <a:pt x="99872" y="12837"/>
                  </a:lnTo>
                  <a:lnTo>
                    <a:pt x="1978" y="225180"/>
                  </a:lnTo>
                  <a:lnTo>
                    <a:pt x="0" y="236254"/>
                  </a:lnTo>
                  <a:lnTo>
                    <a:pt x="3435" y="246344"/>
                  </a:lnTo>
                  <a:lnTo>
                    <a:pt x="11160" y="253688"/>
                  </a:lnTo>
                  <a:lnTo>
                    <a:pt x="22050" y="256528"/>
                  </a:lnTo>
                  <a:lnTo>
                    <a:pt x="234382" y="256528"/>
                  </a:lnTo>
                  <a:lnTo>
                    <a:pt x="245595" y="253506"/>
                  </a:lnTo>
                  <a:lnTo>
                    <a:pt x="253357" y="245756"/>
                  </a:lnTo>
                  <a:lnTo>
                    <a:pt x="256495" y="235245"/>
                  </a:lnTo>
                  <a:lnTo>
                    <a:pt x="253836" y="223944"/>
                  </a:lnTo>
                  <a:lnTo>
                    <a:pt x="139386" y="11600"/>
                  </a:lnTo>
                  <a:lnTo>
                    <a:pt x="130639" y="2701"/>
                  </a:lnTo>
                  <a:lnTo>
                    <a:pt x="119249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31" name="object 331"/>
            <p:cNvPicPr/>
            <p:nvPr/>
          </p:nvPicPr>
          <p:blipFill>
            <a:blip r:embed="rId40" cstate="print"/>
            <a:stretch>
              <a:fillRect/>
            </a:stretch>
          </p:blipFill>
          <p:spPr>
            <a:xfrm>
              <a:off x="10123374" y="12075035"/>
              <a:ext cx="168518" cy="154368"/>
            </a:xfrm>
            <a:prstGeom prst="rect">
              <a:avLst/>
            </a:prstGeom>
          </p:spPr>
        </p:pic>
        <p:pic>
          <p:nvPicPr>
            <p:cNvPr id="332" name="object 332"/>
            <p:cNvPicPr/>
            <p:nvPr/>
          </p:nvPicPr>
          <p:blipFill>
            <a:blip r:embed="rId41" cstate="print"/>
            <a:stretch>
              <a:fillRect/>
            </a:stretch>
          </p:blipFill>
          <p:spPr>
            <a:xfrm>
              <a:off x="7731767" y="13281452"/>
              <a:ext cx="262698" cy="94205"/>
            </a:xfrm>
            <a:prstGeom prst="rect">
              <a:avLst/>
            </a:prstGeom>
          </p:spPr>
        </p:pic>
        <p:pic>
          <p:nvPicPr>
            <p:cNvPr id="333" name="object 333"/>
            <p:cNvPicPr/>
            <p:nvPr/>
          </p:nvPicPr>
          <p:blipFill>
            <a:blip r:embed="rId42" cstate="print"/>
            <a:stretch>
              <a:fillRect/>
            </a:stretch>
          </p:blipFill>
          <p:spPr>
            <a:xfrm>
              <a:off x="7866935" y="13106987"/>
              <a:ext cx="127529" cy="127519"/>
            </a:xfrm>
            <a:prstGeom prst="rect">
              <a:avLst/>
            </a:prstGeom>
          </p:spPr>
        </p:pic>
        <p:pic>
          <p:nvPicPr>
            <p:cNvPr id="334" name="object 334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7866935" y="12590002"/>
              <a:ext cx="127529" cy="127519"/>
            </a:xfrm>
            <a:prstGeom prst="rect">
              <a:avLst/>
            </a:prstGeom>
          </p:spPr>
        </p:pic>
        <p:pic>
          <p:nvPicPr>
            <p:cNvPr id="335" name="object 335"/>
            <p:cNvPicPr/>
            <p:nvPr/>
          </p:nvPicPr>
          <p:blipFill>
            <a:blip r:embed="rId43" cstate="print"/>
            <a:stretch>
              <a:fillRect/>
            </a:stretch>
          </p:blipFill>
          <p:spPr>
            <a:xfrm>
              <a:off x="7731767" y="12764457"/>
              <a:ext cx="262698" cy="94205"/>
            </a:xfrm>
            <a:prstGeom prst="rect">
              <a:avLst/>
            </a:prstGeom>
          </p:spPr>
        </p:pic>
        <p:pic>
          <p:nvPicPr>
            <p:cNvPr id="336" name="object 336"/>
            <p:cNvPicPr/>
            <p:nvPr/>
          </p:nvPicPr>
          <p:blipFill>
            <a:blip r:embed="rId44" cstate="print"/>
            <a:stretch>
              <a:fillRect/>
            </a:stretch>
          </p:blipFill>
          <p:spPr>
            <a:xfrm>
              <a:off x="7731767" y="12899050"/>
              <a:ext cx="262698" cy="94205"/>
            </a:xfrm>
            <a:prstGeom prst="rect">
              <a:avLst/>
            </a:prstGeom>
          </p:spPr>
        </p:pic>
        <p:pic>
          <p:nvPicPr>
            <p:cNvPr id="337" name="object 337"/>
            <p:cNvPicPr/>
            <p:nvPr/>
          </p:nvPicPr>
          <p:blipFill>
            <a:blip r:embed="rId45" cstate="print"/>
            <a:stretch>
              <a:fillRect/>
            </a:stretch>
          </p:blipFill>
          <p:spPr>
            <a:xfrm>
              <a:off x="7866935" y="13477715"/>
              <a:ext cx="127529" cy="127519"/>
            </a:xfrm>
            <a:prstGeom prst="rect">
              <a:avLst/>
            </a:prstGeom>
          </p:spPr>
        </p:pic>
        <p:pic>
          <p:nvPicPr>
            <p:cNvPr id="338" name="object 338"/>
            <p:cNvPicPr/>
            <p:nvPr/>
          </p:nvPicPr>
          <p:blipFill>
            <a:blip r:embed="rId46" cstate="print"/>
            <a:stretch>
              <a:fillRect/>
            </a:stretch>
          </p:blipFill>
          <p:spPr>
            <a:xfrm>
              <a:off x="7731767" y="13652371"/>
              <a:ext cx="262698" cy="94205"/>
            </a:xfrm>
            <a:prstGeom prst="rect">
              <a:avLst/>
            </a:prstGeom>
          </p:spPr>
        </p:pic>
        <p:pic>
          <p:nvPicPr>
            <p:cNvPr id="339" name="object 339"/>
            <p:cNvPicPr/>
            <p:nvPr/>
          </p:nvPicPr>
          <p:blipFill>
            <a:blip r:embed="rId33" cstate="print"/>
            <a:stretch>
              <a:fillRect/>
            </a:stretch>
          </p:blipFill>
          <p:spPr>
            <a:xfrm>
              <a:off x="7866935" y="13829374"/>
              <a:ext cx="127529" cy="127519"/>
            </a:xfrm>
            <a:prstGeom prst="rect">
              <a:avLst/>
            </a:prstGeom>
          </p:spPr>
        </p:pic>
        <p:pic>
          <p:nvPicPr>
            <p:cNvPr id="340" name="object 340"/>
            <p:cNvPicPr/>
            <p:nvPr/>
          </p:nvPicPr>
          <p:blipFill>
            <a:blip r:embed="rId47" cstate="print"/>
            <a:stretch>
              <a:fillRect/>
            </a:stretch>
          </p:blipFill>
          <p:spPr>
            <a:xfrm>
              <a:off x="7731767" y="14003829"/>
              <a:ext cx="262698" cy="94205"/>
            </a:xfrm>
            <a:prstGeom prst="rect">
              <a:avLst/>
            </a:prstGeom>
          </p:spPr>
        </p:pic>
      </p:grpSp>
      <p:sp>
        <p:nvSpPr>
          <p:cNvPr id="341" name="object 341"/>
          <p:cNvSpPr txBox="1"/>
          <p:nvPr/>
        </p:nvSpPr>
        <p:spPr>
          <a:xfrm>
            <a:off x="10465317" y="11934547"/>
            <a:ext cx="1412875" cy="54419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AMENAZA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250" b="1" spc="6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250" b="1" spc="1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105" dirty="0">
                <a:solidFill>
                  <a:srgbClr val="025051"/>
                </a:solidFill>
                <a:latin typeface="Montserrat"/>
                <a:cs typeface="Montserrat"/>
              </a:rPr>
              <a:t>REMOCIÓN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z="800" i="1" spc="-25" dirty="0">
                <a:solidFill>
                  <a:srgbClr val="005258"/>
                </a:solidFill>
                <a:latin typeface="Montserrat Light"/>
                <a:cs typeface="Montserrat Light"/>
              </a:rPr>
              <a:t>(IDEAM,</a:t>
            </a:r>
            <a:r>
              <a:rPr sz="800" i="1" spc="10" dirty="0">
                <a:solidFill>
                  <a:srgbClr val="005258"/>
                </a:solidFill>
                <a:latin typeface="Montserrat Light"/>
                <a:cs typeface="Montserrat Light"/>
              </a:rPr>
              <a:t> </a:t>
            </a:r>
            <a:r>
              <a:rPr sz="800" i="1" spc="-10" dirty="0">
                <a:solidFill>
                  <a:srgbClr val="005258"/>
                </a:solidFill>
                <a:latin typeface="Montserrat Light"/>
                <a:cs typeface="Montserrat Light"/>
              </a:rPr>
              <a:t>2010).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342" name="object 342"/>
          <p:cNvSpPr txBox="1"/>
          <p:nvPr/>
        </p:nvSpPr>
        <p:spPr>
          <a:xfrm>
            <a:off x="4746730" y="16790537"/>
            <a:ext cx="2030095" cy="41465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ZONIFICACIÓN</a:t>
            </a:r>
            <a:r>
              <a:rPr sz="1250" b="1" spc="2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8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MANEJO</a:t>
            </a:r>
            <a:r>
              <a:rPr sz="1250" b="1" spc="204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90" dirty="0">
                <a:solidFill>
                  <a:srgbClr val="025051"/>
                </a:solidFill>
                <a:latin typeface="Montserrat"/>
                <a:cs typeface="Montserrat"/>
              </a:rPr>
              <a:t>AMBIENTAL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343" name="object 343"/>
          <p:cNvSpPr txBox="1"/>
          <p:nvPr/>
        </p:nvSpPr>
        <p:spPr>
          <a:xfrm>
            <a:off x="10680227" y="16803089"/>
            <a:ext cx="3239135" cy="3536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2600"/>
              </a:lnSpc>
              <a:spcBef>
                <a:spcPts val="95"/>
              </a:spcBef>
            </a:pP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700" spc="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información</a:t>
            </a:r>
            <a:r>
              <a:rPr sz="700" spc="2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demográfica,</a:t>
            </a:r>
            <a:r>
              <a:rPr sz="700" spc="2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espacial</a:t>
            </a:r>
            <a:r>
              <a:rPr sz="700" spc="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700" spc="2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700" spc="2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organizaciones</a:t>
            </a:r>
            <a:r>
              <a:rPr sz="700" spc="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sociales</a:t>
            </a:r>
            <a:r>
              <a:rPr sz="700" spc="2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700" spc="2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25" dirty="0">
                <a:solidFill>
                  <a:srgbClr val="025051"/>
                </a:solidFill>
                <a:latin typeface="Montserrat"/>
                <a:cs typeface="Montserrat"/>
              </a:rPr>
              <a:t>las</a:t>
            </a:r>
            <a:r>
              <a:rPr sz="70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veredas</a:t>
            </a:r>
            <a:r>
              <a:rPr sz="700" spc="-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influencia</a:t>
            </a:r>
            <a:r>
              <a:rPr sz="700" spc="-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700" spc="-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Ecoreserva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será</a:t>
            </a:r>
            <a:r>
              <a:rPr sz="700" spc="-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presentada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en</a:t>
            </a:r>
            <a:r>
              <a:rPr sz="700" spc="-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los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 productos</a:t>
            </a:r>
            <a:r>
              <a:rPr sz="70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mapas</a:t>
            </a:r>
            <a:r>
              <a:rPr sz="700" spc="-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700" spc="-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actores</a:t>
            </a:r>
            <a:r>
              <a:rPr sz="700" spc="-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700" spc="-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gobernanza.</a:t>
            </a:r>
            <a:endParaRPr sz="700">
              <a:latin typeface="Montserrat"/>
              <a:cs typeface="Montserrat"/>
            </a:endParaRPr>
          </a:p>
        </p:txBody>
      </p:sp>
      <p:sp>
        <p:nvSpPr>
          <p:cNvPr id="344" name="object 344"/>
          <p:cNvSpPr txBox="1"/>
          <p:nvPr/>
        </p:nvSpPr>
        <p:spPr>
          <a:xfrm>
            <a:off x="8016598" y="7447013"/>
            <a:ext cx="2900680" cy="583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2099"/>
              </a:lnSpc>
              <a:spcBef>
                <a:spcPts val="95"/>
              </a:spcBef>
            </a:pPr>
            <a:r>
              <a:rPr sz="1250" b="1" spc="75" dirty="0">
                <a:solidFill>
                  <a:srgbClr val="025051"/>
                </a:solidFill>
                <a:latin typeface="Montserrat"/>
                <a:cs typeface="Montserrat"/>
              </a:rPr>
              <a:t>LISTA</a:t>
            </a:r>
            <a:r>
              <a:rPr sz="1250" b="1" spc="19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80" dirty="0">
                <a:solidFill>
                  <a:srgbClr val="025051"/>
                </a:solidFill>
                <a:latin typeface="Montserrat"/>
                <a:cs typeface="Montserrat"/>
              </a:rPr>
              <a:t>ROJA</a:t>
            </a:r>
            <a:r>
              <a:rPr sz="1250" b="1" spc="19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6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250" b="1" spc="19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ECOSISTEMAS TERRESTRES</a:t>
            </a:r>
            <a:r>
              <a:rPr sz="1250" b="1" spc="19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CONTINENTALES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(Etter </a:t>
            </a:r>
            <a:r>
              <a:rPr sz="800" i="1" dirty="0">
                <a:solidFill>
                  <a:srgbClr val="025051"/>
                </a:solidFill>
                <a:latin typeface="Montserrat Light"/>
                <a:cs typeface="Montserrat Light"/>
              </a:rPr>
              <a:t>et</a:t>
            </a: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20" dirty="0">
                <a:solidFill>
                  <a:srgbClr val="025051"/>
                </a:solidFill>
                <a:latin typeface="Montserrat Light"/>
                <a:cs typeface="Montserrat Light"/>
              </a:rPr>
              <a:t>al., 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2020).</a:t>
            </a:r>
            <a:endParaRPr sz="800">
              <a:latin typeface="Montserrat Light"/>
              <a:cs typeface="Montserrat Light"/>
            </a:endParaRPr>
          </a:p>
        </p:txBody>
      </p:sp>
      <p:pic>
        <p:nvPicPr>
          <p:cNvPr id="345" name="object 345"/>
          <p:cNvPicPr/>
          <p:nvPr/>
        </p:nvPicPr>
        <p:blipFill>
          <a:blip r:embed="rId48" cstate="print"/>
          <a:stretch>
            <a:fillRect/>
          </a:stretch>
        </p:blipFill>
        <p:spPr>
          <a:xfrm>
            <a:off x="8039749" y="8201055"/>
            <a:ext cx="206223" cy="206223"/>
          </a:xfrm>
          <a:prstGeom prst="rect">
            <a:avLst/>
          </a:prstGeom>
        </p:spPr>
      </p:pic>
      <p:pic>
        <p:nvPicPr>
          <p:cNvPr id="346" name="object 346"/>
          <p:cNvPicPr/>
          <p:nvPr/>
        </p:nvPicPr>
        <p:blipFill>
          <a:blip r:embed="rId49" cstate="print"/>
          <a:stretch>
            <a:fillRect/>
          </a:stretch>
        </p:blipFill>
        <p:spPr>
          <a:xfrm>
            <a:off x="8039749" y="8511655"/>
            <a:ext cx="206223" cy="197256"/>
          </a:xfrm>
          <a:prstGeom prst="rect">
            <a:avLst/>
          </a:prstGeom>
        </p:spPr>
      </p:pic>
      <p:pic>
        <p:nvPicPr>
          <p:cNvPr id="347" name="object 347"/>
          <p:cNvPicPr/>
          <p:nvPr/>
        </p:nvPicPr>
        <p:blipFill>
          <a:blip r:embed="rId50" cstate="print"/>
          <a:stretch>
            <a:fillRect/>
          </a:stretch>
        </p:blipFill>
        <p:spPr>
          <a:xfrm>
            <a:off x="8039753" y="8813289"/>
            <a:ext cx="206223" cy="197256"/>
          </a:xfrm>
          <a:prstGeom prst="rect">
            <a:avLst/>
          </a:prstGeom>
        </p:spPr>
      </p:pic>
      <p:pic>
        <p:nvPicPr>
          <p:cNvPr id="348" name="object 348"/>
          <p:cNvPicPr/>
          <p:nvPr/>
        </p:nvPicPr>
        <p:blipFill>
          <a:blip r:embed="rId51" cstate="print"/>
          <a:stretch>
            <a:fillRect/>
          </a:stretch>
        </p:blipFill>
        <p:spPr>
          <a:xfrm>
            <a:off x="8039749" y="9096988"/>
            <a:ext cx="206223" cy="197256"/>
          </a:xfrm>
          <a:prstGeom prst="rect">
            <a:avLst/>
          </a:prstGeom>
        </p:spPr>
      </p:pic>
      <p:pic>
        <p:nvPicPr>
          <p:cNvPr id="349" name="object 349"/>
          <p:cNvPicPr/>
          <p:nvPr/>
        </p:nvPicPr>
        <p:blipFill>
          <a:blip r:embed="rId52" cstate="print"/>
          <a:stretch>
            <a:fillRect/>
          </a:stretch>
        </p:blipFill>
        <p:spPr>
          <a:xfrm>
            <a:off x="8036142" y="9363054"/>
            <a:ext cx="213437" cy="213437"/>
          </a:xfrm>
          <a:prstGeom prst="rect">
            <a:avLst/>
          </a:prstGeom>
        </p:spPr>
      </p:pic>
      <p:sp>
        <p:nvSpPr>
          <p:cNvPr id="350" name="object 350"/>
          <p:cNvSpPr txBox="1"/>
          <p:nvPr/>
        </p:nvSpPr>
        <p:spPr>
          <a:xfrm>
            <a:off x="8047498" y="8218616"/>
            <a:ext cx="191135" cy="1593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850" b="1" spc="-25" dirty="0">
                <a:solidFill>
                  <a:srgbClr val="FFFFFF"/>
                </a:solidFill>
                <a:latin typeface="Montserrat"/>
                <a:cs typeface="Montserrat"/>
              </a:rPr>
              <a:t>CR</a:t>
            </a:r>
            <a:endParaRPr sz="850">
              <a:latin typeface="Montserrat"/>
              <a:cs typeface="Montserrat"/>
            </a:endParaRPr>
          </a:p>
        </p:txBody>
      </p:sp>
      <p:sp>
        <p:nvSpPr>
          <p:cNvPr id="351" name="object 351"/>
          <p:cNvSpPr txBox="1"/>
          <p:nvPr/>
        </p:nvSpPr>
        <p:spPr>
          <a:xfrm>
            <a:off x="8043669" y="8830924"/>
            <a:ext cx="198755" cy="1593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850" b="1" spc="-25" dirty="0">
                <a:solidFill>
                  <a:srgbClr val="FFFFFF"/>
                </a:solidFill>
                <a:latin typeface="Montserrat"/>
                <a:cs typeface="Montserrat"/>
              </a:rPr>
              <a:t>VU</a:t>
            </a:r>
            <a:endParaRPr sz="850">
              <a:latin typeface="Montserrat"/>
              <a:cs typeface="Montserrat"/>
            </a:endParaRPr>
          </a:p>
        </p:txBody>
      </p:sp>
      <p:sp>
        <p:nvSpPr>
          <p:cNvPr id="352" name="object 352"/>
          <p:cNvSpPr txBox="1"/>
          <p:nvPr/>
        </p:nvSpPr>
        <p:spPr>
          <a:xfrm>
            <a:off x="8070869" y="9118876"/>
            <a:ext cx="142875" cy="13525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00" spc="-25" dirty="0">
                <a:solidFill>
                  <a:srgbClr val="025051"/>
                </a:solidFill>
                <a:latin typeface="Montserrat Light"/>
                <a:cs typeface="Montserrat Light"/>
              </a:rPr>
              <a:t>LC</a:t>
            </a:r>
            <a:endParaRPr sz="700">
              <a:latin typeface="Montserrat Light"/>
              <a:cs typeface="Montserrat Light"/>
            </a:endParaRPr>
          </a:p>
        </p:txBody>
      </p:sp>
      <p:sp>
        <p:nvSpPr>
          <p:cNvPr id="353" name="object 353"/>
          <p:cNvSpPr txBox="1"/>
          <p:nvPr/>
        </p:nvSpPr>
        <p:spPr>
          <a:xfrm>
            <a:off x="8349563" y="8186025"/>
            <a:ext cx="1489075" cy="2203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b="1" dirty="0">
                <a:solidFill>
                  <a:srgbClr val="025051"/>
                </a:solidFill>
                <a:latin typeface="Montserrat SemiBold"/>
                <a:cs typeface="Montserrat SemiBold"/>
              </a:rPr>
              <a:t>En</a:t>
            </a:r>
            <a:r>
              <a:rPr sz="1250" b="1" spc="70" dirty="0">
                <a:solidFill>
                  <a:srgbClr val="025051"/>
                </a:solidFill>
                <a:latin typeface="Montserrat SemiBold"/>
                <a:cs typeface="Montserrat SemiBold"/>
              </a:rPr>
              <a:t> </a:t>
            </a:r>
            <a:r>
              <a:rPr sz="1250" b="1" dirty="0">
                <a:solidFill>
                  <a:srgbClr val="025051"/>
                </a:solidFill>
                <a:latin typeface="Montserrat SemiBold"/>
                <a:cs typeface="Montserrat SemiBold"/>
              </a:rPr>
              <a:t>Peligro</a:t>
            </a:r>
            <a:r>
              <a:rPr sz="1250" b="1" spc="70" dirty="0">
                <a:solidFill>
                  <a:srgbClr val="025051"/>
                </a:solidFill>
                <a:latin typeface="Montserrat SemiBold"/>
                <a:cs typeface="Montserrat SemiBold"/>
              </a:rPr>
              <a:t> </a:t>
            </a:r>
            <a:r>
              <a:rPr sz="1250" b="1" spc="-10" dirty="0">
                <a:solidFill>
                  <a:srgbClr val="025051"/>
                </a:solidFill>
                <a:latin typeface="Montserrat SemiBold"/>
                <a:cs typeface="Montserrat SemiBold"/>
              </a:rPr>
              <a:t>Crítico</a:t>
            </a:r>
            <a:endParaRPr sz="1250">
              <a:latin typeface="Montserrat SemiBold"/>
              <a:cs typeface="Montserrat SemiBold"/>
            </a:endParaRPr>
          </a:p>
        </p:txBody>
      </p:sp>
      <p:sp>
        <p:nvSpPr>
          <p:cNvPr id="354" name="object 354"/>
          <p:cNvSpPr txBox="1"/>
          <p:nvPr/>
        </p:nvSpPr>
        <p:spPr>
          <a:xfrm>
            <a:off x="8046822" y="8479766"/>
            <a:ext cx="1195705" cy="2203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314960" algn="l"/>
              </a:tabLst>
            </a:pPr>
            <a:r>
              <a:rPr sz="1275" b="1" spc="-37" baseline="6535" dirty="0">
                <a:solidFill>
                  <a:srgbClr val="FFFFFF"/>
                </a:solidFill>
                <a:latin typeface="Montserrat"/>
                <a:cs typeface="Montserrat"/>
              </a:rPr>
              <a:t>EN</a:t>
            </a:r>
            <a:r>
              <a:rPr sz="1275" b="1" baseline="6535" dirty="0">
                <a:solidFill>
                  <a:srgbClr val="FFFFFF"/>
                </a:solidFill>
                <a:latin typeface="Montserrat"/>
                <a:cs typeface="Montserrat"/>
              </a:rPr>
              <a:t>	</a:t>
            </a:r>
            <a:r>
              <a:rPr sz="1250" b="1" dirty="0">
                <a:solidFill>
                  <a:srgbClr val="025051"/>
                </a:solidFill>
                <a:latin typeface="Montserrat SemiBold"/>
                <a:cs typeface="Montserrat SemiBold"/>
              </a:rPr>
              <a:t>En</a:t>
            </a:r>
            <a:r>
              <a:rPr sz="1250" b="1" spc="40" dirty="0">
                <a:solidFill>
                  <a:srgbClr val="025051"/>
                </a:solidFill>
                <a:latin typeface="Montserrat SemiBold"/>
                <a:cs typeface="Montserrat SemiBold"/>
              </a:rPr>
              <a:t> </a:t>
            </a:r>
            <a:r>
              <a:rPr sz="1250" b="1" spc="-10" dirty="0">
                <a:solidFill>
                  <a:srgbClr val="025051"/>
                </a:solidFill>
                <a:latin typeface="Montserrat SemiBold"/>
                <a:cs typeface="Montserrat SemiBold"/>
              </a:rPr>
              <a:t>Peligro</a:t>
            </a:r>
            <a:endParaRPr sz="1250">
              <a:latin typeface="Montserrat SemiBold"/>
              <a:cs typeface="Montserrat SemiBold"/>
            </a:endParaRPr>
          </a:p>
        </p:txBody>
      </p:sp>
      <p:sp>
        <p:nvSpPr>
          <p:cNvPr id="355" name="object 355"/>
          <p:cNvSpPr txBox="1"/>
          <p:nvPr/>
        </p:nvSpPr>
        <p:spPr>
          <a:xfrm>
            <a:off x="8349563" y="8674298"/>
            <a:ext cx="2388235" cy="906780"/>
          </a:xfrm>
          <a:prstGeom prst="rect">
            <a:avLst/>
          </a:prstGeom>
        </p:spPr>
        <p:txBody>
          <a:bodyPr vert="horz" wrap="square" lIns="0" tIns="1149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5"/>
              </a:spcBef>
            </a:pPr>
            <a:r>
              <a:rPr sz="1250" b="1" spc="-10" dirty="0">
                <a:solidFill>
                  <a:srgbClr val="025051"/>
                </a:solidFill>
                <a:latin typeface="Montserrat SemiBold"/>
                <a:cs typeface="Montserrat SemiBold"/>
              </a:rPr>
              <a:t>Vulnerable</a:t>
            </a:r>
            <a:endParaRPr sz="1250">
              <a:latin typeface="Montserrat SemiBold"/>
              <a:cs typeface="Montserrat SemiBold"/>
            </a:endParaRPr>
          </a:p>
          <a:p>
            <a:pPr marL="12700">
              <a:lnSpc>
                <a:spcPct val="100000"/>
              </a:lnSpc>
              <a:spcBef>
                <a:spcPts val="815"/>
              </a:spcBef>
            </a:pPr>
            <a:r>
              <a:rPr sz="1250" dirty="0">
                <a:solidFill>
                  <a:srgbClr val="A3AFC1"/>
                </a:solidFill>
                <a:latin typeface="Montserrat"/>
                <a:cs typeface="Montserrat"/>
              </a:rPr>
              <a:t>Preocupación</a:t>
            </a:r>
            <a:r>
              <a:rPr sz="1250" spc="180" dirty="0">
                <a:solidFill>
                  <a:srgbClr val="A3AFC1"/>
                </a:solidFill>
                <a:latin typeface="Montserrat"/>
                <a:cs typeface="Montserrat"/>
              </a:rPr>
              <a:t> </a:t>
            </a:r>
            <a:r>
              <a:rPr sz="1250" spc="-20" dirty="0">
                <a:solidFill>
                  <a:srgbClr val="A3AFC1"/>
                </a:solidFill>
                <a:latin typeface="Montserrat"/>
                <a:cs typeface="Montserrat"/>
              </a:rPr>
              <a:t>Menor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810"/>
              </a:spcBef>
            </a:pPr>
            <a:r>
              <a:rPr sz="1250" b="1" dirty="0">
                <a:solidFill>
                  <a:srgbClr val="025051"/>
                </a:solidFill>
                <a:latin typeface="Montserrat SemiBold"/>
                <a:cs typeface="Montserrat SemiBold"/>
              </a:rPr>
              <a:t>Ecosistemas</a:t>
            </a:r>
            <a:r>
              <a:rPr sz="1250" b="1" spc="170" dirty="0">
                <a:solidFill>
                  <a:srgbClr val="025051"/>
                </a:solidFill>
                <a:latin typeface="Montserrat SemiBold"/>
                <a:cs typeface="Montserrat SemiBold"/>
              </a:rPr>
              <a:t> </a:t>
            </a:r>
            <a:r>
              <a:rPr sz="1250" b="1" spc="-10" dirty="0">
                <a:solidFill>
                  <a:srgbClr val="025051"/>
                </a:solidFill>
                <a:latin typeface="Montserrat SemiBold"/>
                <a:cs typeface="Montserrat SemiBold"/>
              </a:rPr>
              <a:t>Transformados</a:t>
            </a:r>
            <a:endParaRPr sz="1250">
              <a:latin typeface="Montserrat SemiBold"/>
              <a:cs typeface="Montserrat SemiBold"/>
            </a:endParaRPr>
          </a:p>
        </p:txBody>
      </p:sp>
      <p:grpSp>
        <p:nvGrpSpPr>
          <p:cNvPr id="356" name="object 356"/>
          <p:cNvGrpSpPr/>
          <p:nvPr/>
        </p:nvGrpSpPr>
        <p:grpSpPr>
          <a:xfrm>
            <a:off x="3568306" y="12952749"/>
            <a:ext cx="1850389" cy="1854200"/>
            <a:chOff x="3568306" y="12952749"/>
            <a:chExt cx="1850389" cy="1854200"/>
          </a:xfrm>
        </p:grpSpPr>
        <p:sp>
          <p:nvSpPr>
            <p:cNvPr id="357" name="object 357"/>
            <p:cNvSpPr/>
            <p:nvPr/>
          </p:nvSpPr>
          <p:spPr>
            <a:xfrm>
              <a:off x="4970241" y="13561042"/>
              <a:ext cx="382270" cy="1034415"/>
            </a:xfrm>
            <a:custGeom>
              <a:avLst/>
              <a:gdLst/>
              <a:ahLst/>
              <a:cxnLst/>
              <a:rect l="l" t="t" r="r" b="b"/>
              <a:pathLst>
                <a:path w="382270" h="1034415">
                  <a:moveTo>
                    <a:pt x="325201" y="0"/>
                  </a:moveTo>
                  <a:lnTo>
                    <a:pt x="343049" y="50025"/>
                  </a:lnTo>
                  <a:lnTo>
                    <a:pt x="357364" y="101436"/>
                  </a:lnTo>
                  <a:lnTo>
                    <a:pt x="368277" y="154125"/>
                  </a:lnTo>
                  <a:lnTo>
                    <a:pt x="375913" y="207982"/>
                  </a:lnTo>
                  <a:lnTo>
                    <a:pt x="380401" y="262899"/>
                  </a:lnTo>
                  <a:lnTo>
                    <a:pt x="381868" y="318767"/>
                  </a:lnTo>
                  <a:lnTo>
                    <a:pt x="380310" y="371005"/>
                  </a:lnTo>
                  <a:lnTo>
                    <a:pt x="375693" y="422419"/>
                  </a:lnTo>
                  <a:lnTo>
                    <a:pt x="368108" y="472920"/>
                  </a:lnTo>
                  <a:lnTo>
                    <a:pt x="357643" y="522419"/>
                  </a:lnTo>
                  <a:lnTo>
                    <a:pt x="344387" y="570827"/>
                  </a:lnTo>
                  <a:lnTo>
                    <a:pt x="328428" y="618055"/>
                  </a:lnTo>
                  <a:lnTo>
                    <a:pt x="309857" y="664015"/>
                  </a:lnTo>
                  <a:lnTo>
                    <a:pt x="288762" y="708617"/>
                  </a:lnTo>
                  <a:lnTo>
                    <a:pt x="265231" y="751772"/>
                  </a:lnTo>
                  <a:lnTo>
                    <a:pt x="239355" y="793392"/>
                  </a:lnTo>
                  <a:lnTo>
                    <a:pt x="211221" y="833387"/>
                  </a:lnTo>
                  <a:lnTo>
                    <a:pt x="180919" y="871668"/>
                  </a:lnTo>
                  <a:lnTo>
                    <a:pt x="148538" y="908147"/>
                  </a:lnTo>
                  <a:lnTo>
                    <a:pt x="114166" y="942734"/>
                  </a:lnTo>
                  <a:lnTo>
                    <a:pt x="77893" y="975341"/>
                  </a:lnTo>
                  <a:lnTo>
                    <a:pt x="39808" y="1005879"/>
                  </a:lnTo>
                  <a:lnTo>
                    <a:pt x="0" y="1034258"/>
                  </a:lnTo>
                </a:path>
              </a:pathLst>
            </a:custGeom>
            <a:ln w="131713">
              <a:solidFill>
                <a:srgbClr val="F1A6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8" name="object 358"/>
            <p:cNvSpPr/>
            <p:nvPr/>
          </p:nvSpPr>
          <p:spPr>
            <a:xfrm>
              <a:off x="4495362" y="13018794"/>
              <a:ext cx="800100" cy="542290"/>
            </a:xfrm>
            <a:custGeom>
              <a:avLst/>
              <a:gdLst/>
              <a:ahLst/>
              <a:cxnLst/>
              <a:rect l="l" t="t" r="r" b="b"/>
              <a:pathLst>
                <a:path w="800100" h="542290">
                  <a:moveTo>
                    <a:pt x="0" y="0"/>
                  </a:moveTo>
                  <a:lnTo>
                    <a:pt x="51473" y="1513"/>
                  </a:lnTo>
                  <a:lnTo>
                    <a:pt x="102148" y="5996"/>
                  </a:lnTo>
                  <a:lnTo>
                    <a:pt x="151940" y="13363"/>
                  </a:lnTo>
                  <a:lnTo>
                    <a:pt x="200762" y="23531"/>
                  </a:lnTo>
                  <a:lnTo>
                    <a:pt x="248531" y="36412"/>
                  </a:lnTo>
                  <a:lnTo>
                    <a:pt x="295161" y="51923"/>
                  </a:lnTo>
                  <a:lnTo>
                    <a:pt x="340567" y="69979"/>
                  </a:lnTo>
                  <a:lnTo>
                    <a:pt x="384664" y="90493"/>
                  </a:lnTo>
                  <a:lnTo>
                    <a:pt x="427366" y="113382"/>
                  </a:lnTo>
                  <a:lnTo>
                    <a:pt x="468590" y="138559"/>
                  </a:lnTo>
                  <a:lnTo>
                    <a:pt x="508249" y="165940"/>
                  </a:lnTo>
                  <a:lnTo>
                    <a:pt x="546258" y="195441"/>
                  </a:lnTo>
                  <a:lnTo>
                    <a:pt x="582533" y="226974"/>
                  </a:lnTo>
                  <a:lnTo>
                    <a:pt x="616989" y="260457"/>
                  </a:lnTo>
                  <a:lnTo>
                    <a:pt x="649539" y="295803"/>
                  </a:lnTo>
                  <a:lnTo>
                    <a:pt x="680100" y="332927"/>
                  </a:lnTo>
                  <a:lnTo>
                    <a:pt x="708586" y="371744"/>
                  </a:lnTo>
                  <a:lnTo>
                    <a:pt x="734913" y="412170"/>
                  </a:lnTo>
                  <a:lnTo>
                    <a:pt x="758994" y="454119"/>
                  </a:lnTo>
                  <a:lnTo>
                    <a:pt x="780745" y="497506"/>
                  </a:lnTo>
                  <a:lnTo>
                    <a:pt x="800080" y="542245"/>
                  </a:lnTo>
                </a:path>
              </a:pathLst>
            </a:custGeom>
            <a:ln w="131713">
              <a:solidFill>
                <a:srgbClr val="4BB59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9" name="object 359"/>
            <p:cNvSpPr/>
            <p:nvPr/>
          </p:nvSpPr>
          <p:spPr>
            <a:xfrm>
              <a:off x="5156652" y="13328378"/>
              <a:ext cx="139065" cy="233045"/>
            </a:xfrm>
            <a:custGeom>
              <a:avLst/>
              <a:gdLst/>
              <a:ahLst/>
              <a:cxnLst/>
              <a:rect l="l" t="t" r="r" b="b"/>
              <a:pathLst>
                <a:path w="139064" h="233044">
                  <a:moveTo>
                    <a:pt x="0" y="0"/>
                  </a:moveTo>
                  <a:lnTo>
                    <a:pt x="33357" y="42599"/>
                  </a:lnTo>
                  <a:lnTo>
                    <a:pt x="64036" y="87287"/>
                  </a:lnTo>
                  <a:lnTo>
                    <a:pt x="91914" y="133942"/>
                  </a:lnTo>
                  <a:lnTo>
                    <a:pt x="116871" y="182442"/>
                  </a:lnTo>
                  <a:lnTo>
                    <a:pt x="138785" y="232667"/>
                  </a:lnTo>
                </a:path>
              </a:pathLst>
            </a:custGeom>
            <a:ln w="131713">
              <a:solidFill>
                <a:srgbClr val="069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0" name="object 360"/>
            <p:cNvSpPr/>
            <p:nvPr/>
          </p:nvSpPr>
          <p:spPr>
            <a:xfrm>
              <a:off x="3634346" y="13018789"/>
              <a:ext cx="861060" cy="1417955"/>
            </a:xfrm>
            <a:custGeom>
              <a:avLst/>
              <a:gdLst/>
              <a:ahLst/>
              <a:cxnLst/>
              <a:rect l="l" t="t" r="r" b="b"/>
              <a:pathLst>
                <a:path w="861060" h="1417955">
                  <a:moveTo>
                    <a:pt x="203933" y="1417454"/>
                  </a:moveTo>
                  <a:lnTo>
                    <a:pt x="173196" y="1379031"/>
                  </a:lnTo>
                  <a:lnTo>
                    <a:pt x="144655" y="1338860"/>
                  </a:lnTo>
                  <a:lnTo>
                    <a:pt x="118400" y="1297032"/>
                  </a:lnTo>
                  <a:lnTo>
                    <a:pt x="94521" y="1253637"/>
                  </a:lnTo>
                  <a:lnTo>
                    <a:pt x="73111" y="1208768"/>
                  </a:lnTo>
                  <a:lnTo>
                    <a:pt x="54261" y="1162514"/>
                  </a:lnTo>
                  <a:lnTo>
                    <a:pt x="38060" y="1114967"/>
                  </a:lnTo>
                  <a:lnTo>
                    <a:pt x="24601" y="1066218"/>
                  </a:lnTo>
                  <a:lnTo>
                    <a:pt x="13974" y="1016358"/>
                  </a:lnTo>
                  <a:lnTo>
                    <a:pt x="6271" y="965479"/>
                  </a:lnTo>
                  <a:lnTo>
                    <a:pt x="1583" y="913670"/>
                  </a:lnTo>
                  <a:lnTo>
                    <a:pt x="0" y="861023"/>
                  </a:lnTo>
                  <a:lnTo>
                    <a:pt x="1362" y="812164"/>
                  </a:lnTo>
                  <a:lnTo>
                    <a:pt x="5403" y="764020"/>
                  </a:lnTo>
                  <a:lnTo>
                    <a:pt x="12048" y="716663"/>
                  </a:lnTo>
                  <a:lnTo>
                    <a:pt x="21226" y="670167"/>
                  </a:lnTo>
                  <a:lnTo>
                    <a:pt x="32863" y="624604"/>
                  </a:lnTo>
                  <a:lnTo>
                    <a:pt x="46886" y="580047"/>
                  </a:lnTo>
                  <a:lnTo>
                    <a:pt x="63224" y="536568"/>
                  </a:lnTo>
                  <a:lnTo>
                    <a:pt x="81804" y="494240"/>
                  </a:lnTo>
                  <a:lnTo>
                    <a:pt x="102552" y="453136"/>
                  </a:lnTo>
                  <a:lnTo>
                    <a:pt x="125396" y="413329"/>
                  </a:lnTo>
                  <a:lnTo>
                    <a:pt x="150263" y="374890"/>
                  </a:lnTo>
                  <a:lnTo>
                    <a:pt x="177081" y="337894"/>
                  </a:lnTo>
                  <a:lnTo>
                    <a:pt x="205777" y="302412"/>
                  </a:lnTo>
                  <a:lnTo>
                    <a:pt x="236279" y="268518"/>
                  </a:lnTo>
                  <a:lnTo>
                    <a:pt x="268513" y="236283"/>
                  </a:lnTo>
                  <a:lnTo>
                    <a:pt x="302407" y="205781"/>
                  </a:lnTo>
                  <a:lnTo>
                    <a:pt x="337888" y="177085"/>
                  </a:lnTo>
                  <a:lnTo>
                    <a:pt x="374884" y="150266"/>
                  </a:lnTo>
                  <a:lnTo>
                    <a:pt x="413321" y="125398"/>
                  </a:lnTo>
                  <a:lnTo>
                    <a:pt x="453128" y="102554"/>
                  </a:lnTo>
                  <a:lnTo>
                    <a:pt x="494232" y="81805"/>
                  </a:lnTo>
                  <a:lnTo>
                    <a:pt x="536559" y="63226"/>
                  </a:lnTo>
                  <a:lnTo>
                    <a:pt x="580038" y="46888"/>
                  </a:lnTo>
                  <a:lnTo>
                    <a:pt x="624595" y="32864"/>
                  </a:lnTo>
                  <a:lnTo>
                    <a:pt x="670158" y="21226"/>
                  </a:lnTo>
                  <a:lnTo>
                    <a:pt x="716654" y="12049"/>
                  </a:lnTo>
                  <a:lnTo>
                    <a:pt x="764010" y="5403"/>
                  </a:lnTo>
                  <a:lnTo>
                    <a:pt x="812154" y="1363"/>
                  </a:lnTo>
                  <a:lnTo>
                    <a:pt x="861013" y="0"/>
                  </a:lnTo>
                </a:path>
              </a:pathLst>
            </a:custGeom>
            <a:ln w="131713">
              <a:solidFill>
                <a:srgbClr val="4BB59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1" name="object 361"/>
            <p:cNvSpPr/>
            <p:nvPr/>
          </p:nvSpPr>
          <p:spPr>
            <a:xfrm>
              <a:off x="3645764" y="14020342"/>
              <a:ext cx="193040" cy="415925"/>
            </a:xfrm>
            <a:custGeom>
              <a:avLst/>
              <a:gdLst/>
              <a:ahLst/>
              <a:cxnLst/>
              <a:rect l="l" t="t" r="r" b="b"/>
              <a:pathLst>
                <a:path w="193039" h="415925">
                  <a:moveTo>
                    <a:pt x="192515" y="415901"/>
                  </a:moveTo>
                  <a:lnTo>
                    <a:pt x="160815" y="376200"/>
                  </a:lnTo>
                  <a:lnTo>
                    <a:pt x="131459" y="334637"/>
                  </a:lnTo>
                  <a:lnTo>
                    <a:pt x="104546" y="291312"/>
                  </a:lnTo>
                  <a:lnTo>
                    <a:pt x="80176" y="246327"/>
                  </a:lnTo>
                  <a:lnTo>
                    <a:pt x="58451" y="199782"/>
                  </a:lnTo>
                  <a:lnTo>
                    <a:pt x="39471" y="151776"/>
                  </a:lnTo>
                  <a:lnTo>
                    <a:pt x="23335" y="102410"/>
                  </a:lnTo>
                  <a:lnTo>
                    <a:pt x="10144" y="51784"/>
                  </a:lnTo>
                  <a:lnTo>
                    <a:pt x="0" y="0"/>
                  </a:lnTo>
                </a:path>
              </a:pathLst>
            </a:custGeom>
            <a:ln w="131713">
              <a:solidFill>
                <a:srgbClr val="02505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2" name="object 362"/>
            <p:cNvSpPr/>
            <p:nvPr/>
          </p:nvSpPr>
          <p:spPr>
            <a:xfrm>
              <a:off x="3838281" y="14436239"/>
              <a:ext cx="657225" cy="304800"/>
            </a:xfrm>
            <a:custGeom>
              <a:avLst/>
              <a:gdLst/>
              <a:ahLst/>
              <a:cxnLst/>
              <a:rect l="l" t="t" r="r" b="b"/>
              <a:pathLst>
                <a:path w="657225" h="304800">
                  <a:moveTo>
                    <a:pt x="657080" y="304583"/>
                  </a:moveTo>
                  <a:lnTo>
                    <a:pt x="604785" y="303021"/>
                  </a:lnTo>
                  <a:lnTo>
                    <a:pt x="553317" y="298395"/>
                  </a:lnTo>
                  <a:lnTo>
                    <a:pt x="502764" y="290793"/>
                  </a:lnTo>
                  <a:lnTo>
                    <a:pt x="453216" y="280306"/>
                  </a:lnTo>
                  <a:lnTo>
                    <a:pt x="404761" y="267022"/>
                  </a:lnTo>
                  <a:lnTo>
                    <a:pt x="357489" y="251031"/>
                  </a:lnTo>
                  <a:lnTo>
                    <a:pt x="311490" y="232422"/>
                  </a:lnTo>
                  <a:lnTo>
                    <a:pt x="266852" y="211283"/>
                  </a:lnTo>
                  <a:lnTo>
                    <a:pt x="223664" y="187705"/>
                  </a:lnTo>
                  <a:lnTo>
                    <a:pt x="182016" y="161776"/>
                  </a:lnTo>
                  <a:lnTo>
                    <a:pt x="141998" y="133587"/>
                  </a:lnTo>
                  <a:lnTo>
                    <a:pt x="103698" y="103225"/>
                  </a:lnTo>
                  <a:lnTo>
                    <a:pt x="67205" y="70780"/>
                  </a:lnTo>
                  <a:lnTo>
                    <a:pt x="32609" y="36342"/>
                  </a:lnTo>
                  <a:lnTo>
                    <a:pt x="0" y="0"/>
                  </a:lnTo>
                </a:path>
              </a:pathLst>
            </a:custGeom>
            <a:ln w="131713">
              <a:solidFill>
                <a:srgbClr val="02505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3" name="object 363"/>
            <p:cNvSpPr/>
            <p:nvPr/>
          </p:nvSpPr>
          <p:spPr>
            <a:xfrm>
              <a:off x="3765198" y="13152217"/>
              <a:ext cx="1451610" cy="1451610"/>
            </a:xfrm>
            <a:custGeom>
              <a:avLst/>
              <a:gdLst/>
              <a:ahLst/>
              <a:cxnLst/>
              <a:rect l="l" t="t" r="r" b="b"/>
              <a:pathLst>
                <a:path w="1451610" h="1451609">
                  <a:moveTo>
                    <a:pt x="725804" y="0"/>
                  </a:moveTo>
                  <a:lnTo>
                    <a:pt x="678083" y="1543"/>
                  </a:lnTo>
                  <a:lnTo>
                    <a:pt x="631185" y="6111"/>
                  </a:lnTo>
                  <a:lnTo>
                    <a:pt x="585208" y="13607"/>
                  </a:lnTo>
                  <a:lnTo>
                    <a:pt x="540246" y="23936"/>
                  </a:lnTo>
                  <a:lnTo>
                    <a:pt x="496395" y="37002"/>
                  </a:lnTo>
                  <a:lnTo>
                    <a:pt x="453751" y="52709"/>
                  </a:lnTo>
                  <a:lnTo>
                    <a:pt x="412410" y="70962"/>
                  </a:lnTo>
                  <a:lnTo>
                    <a:pt x="372466" y="91665"/>
                  </a:lnTo>
                  <a:lnTo>
                    <a:pt x="334016" y="114723"/>
                  </a:lnTo>
                  <a:lnTo>
                    <a:pt x="297155" y="140039"/>
                  </a:lnTo>
                  <a:lnTo>
                    <a:pt x="261980" y="167519"/>
                  </a:lnTo>
                  <a:lnTo>
                    <a:pt x="228584" y="197066"/>
                  </a:lnTo>
                  <a:lnTo>
                    <a:pt x="197066" y="228584"/>
                  </a:lnTo>
                  <a:lnTo>
                    <a:pt x="167519" y="261980"/>
                  </a:lnTo>
                  <a:lnTo>
                    <a:pt x="140039" y="297155"/>
                  </a:lnTo>
                  <a:lnTo>
                    <a:pt x="114723" y="334016"/>
                  </a:lnTo>
                  <a:lnTo>
                    <a:pt x="91665" y="372466"/>
                  </a:lnTo>
                  <a:lnTo>
                    <a:pt x="70962" y="412410"/>
                  </a:lnTo>
                  <a:lnTo>
                    <a:pt x="52709" y="453751"/>
                  </a:lnTo>
                  <a:lnTo>
                    <a:pt x="37002" y="496395"/>
                  </a:lnTo>
                  <a:lnTo>
                    <a:pt x="23936" y="540246"/>
                  </a:lnTo>
                  <a:lnTo>
                    <a:pt x="13607" y="585208"/>
                  </a:lnTo>
                  <a:lnTo>
                    <a:pt x="6111" y="631185"/>
                  </a:lnTo>
                  <a:lnTo>
                    <a:pt x="1543" y="678083"/>
                  </a:lnTo>
                  <a:lnTo>
                    <a:pt x="0" y="725804"/>
                  </a:lnTo>
                  <a:lnTo>
                    <a:pt x="1543" y="773525"/>
                  </a:lnTo>
                  <a:lnTo>
                    <a:pt x="6111" y="820422"/>
                  </a:lnTo>
                  <a:lnTo>
                    <a:pt x="13607" y="866400"/>
                  </a:lnTo>
                  <a:lnTo>
                    <a:pt x="23936" y="911362"/>
                  </a:lnTo>
                  <a:lnTo>
                    <a:pt x="37002" y="955212"/>
                  </a:lnTo>
                  <a:lnTo>
                    <a:pt x="52709" y="997856"/>
                  </a:lnTo>
                  <a:lnTo>
                    <a:pt x="70962" y="1039198"/>
                  </a:lnTo>
                  <a:lnTo>
                    <a:pt x="91665" y="1079142"/>
                  </a:lnTo>
                  <a:lnTo>
                    <a:pt x="114723" y="1117592"/>
                  </a:lnTo>
                  <a:lnTo>
                    <a:pt x="140039" y="1154452"/>
                  </a:lnTo>
                  <a:lnTo>
                    <a:pt x="167519" y="1189628"/>
                  </a:lnTo>
                  <a:lnTo>
                    <a:pt x="197066" y="1223023"/>
                  </a:lnTo>
                  <a:lnTo>
                    <a:pt x="228584" y="1254542"/>
                  </a:lnTo>
                  <a:lnTo>
                    <a:pt x="261980" y="1284089"/>
                  </a:lnTo>
                  <a:lnTo>
                    <a:pt x="297155" y="1311569"/>
                  </a:lnTo>
                  <a:lnTo>
                    <a:pt x="334016" y="1336885"/>
                  </a:lnTo>
                  <a:lnTo>
                    <a:pt x="372466" y="1359943"/>
                  </a:lnTo>
                  <a:lnTo>
                    <a:pt x="412410" y="1380646"/>
                  </a:lnTo>
                  <a:lnTo>
                    <a:pt x="453751" y="1398899"/>
                  </a:lnTo>
                  <a:lnTo>
                    <a:pt x="496395" y="1414606"/>
                  </a:lnTo>
                  <a:lnTo>
                    <a:pt x="540246" y="1427672"/>
                  </a:lnTo>
                  <a:lnTo>
                    <a:pt x="585208" y="1438000"/>
                  </a:lnTo>
                  <a:lnTo>
                    <a:pt x="631185" y="1445497"/>
                  </a:lnTo>
                  <a:lnTo>
                    <a:pt x="678083" y="1450064"/>
                  </a:lnTo>
                  <a:lnTo>
                    <a:pt x="725804" y="1451608"/>
                  </a:lnTo>
                  <a:lnTo>
                    <a:pt x="773526" y="1450064"/>
                  </a:lnTo>
                  <a:lnTo>
                    <a:pt x="820424" y="1445497"/>
                  </a:lnTo>
                  <a:lnTo>
                    <a:pt x="866402" y="1438000"/>
                  </a:lnTo>
                  <a:lnTo>
                    <a:pt x="911365" y="1427672"/>
                  </a:lnTo>
                  <a:lnTo>
                    <a:pt x="955216" y="1414606"/>
                  </a:lnTo>
                  <a:lnTo>
                    <a:pt x="997861" y="1398899"/>
                  </a:lnTo>
                  <a:lnTo>
                    <a:pt x="1039203" y="1380646"/>
                  </a:lnTo>
                  <a:lnTo>
                    <a:pt x="1079146" y="1359943"/>
                  </a:lnTo>
                  <a:lnTo>
                    <a:pt x="1117596" y="1336885"/>
                  </a:lnTo>
                  <a:lnTo>
                    <a:pt x="1154457" y="1311569"/>
                  </a:lnTo>
                  <a:lnTo>
                    <a:pt x="1189632" y="1284089"/>
                  </a:lnTo>
                  <a:lnTo>
                    <a:pt x="1223027" y="1254542"/>
                  </a:lnTo>
                  <a:lnTo>
                    <a:pt x="1254546" y="1223023"/>
                  </a:lnTo>
                  <a:lnTo>
                    <a:pt x="1284093" y="1189628"/>
                  </a:lnTo>
                  <a:lnTo>
                    <a:pt x="1311572" y="1154452"/>
                  </a:lnTo>
                  <a:lnTo>
                    <a:pt x="1336888" y="1117592"/>
                  </a:lnTo>
                  <a:lnTo>
                    <a:pt x="1359945" y="1079142"/>
                  </a:lnTo>
                  <a:lnTo>
                    <a:pt x="1380647" y="1039198"/>
                  </a:lnTo>
                  <a:lnTo>
                    <a:pt x="1398900" y="997856"/>
                  </a:lnTo>
                  <a:lnTo>
                    <a:pt x="1414607" y="955212"/>
                  </a:lnTo>
                  <a:lnTo>
                    <a:pt x="1427672" y="911362"/>
                  </a:lnTo>
                  <a:lnTo>
                    <a:pt x="1438001" y="866400"/>
                  </a:lnTo>
                  <a:lnTo>
                    <a:pt x="1445497" y="820422"/>
                  </a:lnTo>
                  <a:lnTo>
                    <a:pt x="1450064" y="773525"/>
                  </a:lnTo>
                  <a:lnTo>
                    <a:pt x="1451608" y="725804"/>
                  </a:lnTo>
                  <a:lnTo>
                    <a:pt x="1450064" y="678083"/>
                  </a:lnTo>
                  <a:lnTo>
                    <a:pt x="1445497" y="631185"/>
                  </a:lnTo>
                  <a:lnTo>
                    <a:pt x="1438001" y="585208"/>
                  </a:lnTo>
                  <a:lnTo>
                    <a:pt x="1427672" y="540246"/>
                  </a:lnTo>
                  <a:lnTo>
                    <a:pt x="1414607" y="496395"/>
                  </a:lnTo>
                  <a:lnTo>
                    <a:pt x="1398900" y="453751"/>
                  </a:lnTo>
                  <a:lnTo>
                    <a:pt x="1380647" y="412410"/>
                  </a:lnTo>
                  <a:lnTo>
                    <a:pt x="1359945" y="372466"/>
                  </a:lnTo>
                  <a:lnTo>
                    <a:pt x="1336888" y="334016"/>
                  </a:lnTo>
                  <a:lnTo>
                    <a:pt x="1311572" y="297155"/>
                  </a:lnTo>
                  <a:lnTo>
                    <a:pt x="1284093" y="261980"/>
                  </a:lnTo>
                  <a:lnTo>
                    <a:pt x="1254546" y="228584"/>
                  </a:lnTo>
                  <a:lnTo>
                    <a:pt x="1223027" y="197066"/>
                  </a:lnTo>
                  <a:lnTo>
                    <a:pt x="1189632" y="167519"/>
                  </a:lnTo>
                  <a:lnTo>
                    <a:pt x="1154457" y="140039"/>
                  </a:lnTo>
                  <a:lnTo>
                    <a:pt x="1117596" y="114723"/>
                  </a:lnTo>
                  <a:lnTo>
                    <a:pt x="1079146" y="91665"/>
                  </a:lnTo>
                  <a:lnTo>
                    <a:pt x="1039203" y="70962"/>
                  </a:lnTo>
                  <a:lnTo>
                    <a:pt x="997861" y="52709"/>
                  </a:lnTo>
                  <a:lnTo>
                    <a:pt x="955216" y="37002"/>
                  </a:lnTo>
                  <a:lnTo>
                    <a:pt x="911365" y="23936"/>
                  </a:lnTo>
                  <a:lnTo>
                    <a:pt x="866402" y="13607"/>
                  </a:lnTo>
                  <a:lnTo>
                    <a:pt x="820424" y="6111"/>
                  </a:lnTo>
                  <a:lnTo>
                    <a:pt x="773526" y="1543"/>
                  </a:lnTo>
                  <a:lnTo>
                    <a:pt x="72580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4" name="object 364"/>
            <p:cNvSpPr/>
            <p:nvPr/>
          </p:nvSpPr>
          <p:spPr>
            <a:xfrm>
              <a:off x="4459377" y="13551880"/>
              <a:ext cx="22225" cy="43815"/>
            </a:xfrm>
            <a:custGeom>
              <a:avLst/>
              <a:gdLst/>
              <a:ahLst/>
              <a:cxnLst/>
              <a:rect l="l" t="t" r="r" b="b"/>
              <a:pathLst>
                <a:path w="22225" h="43815">
                  <a:moveTo>
                    <a:pt x="21905" y="0"/>
                  </a:moveTo>
                  <a:lnTo>
                    <a:pt x="0" y="0"/>
                  </a:lnTo>
                  <a:lnTo>
                    <a:pt x="0" y="43364"/>
                  </a:lnTo>
                  <a:lnTo>
                    <a:pt x="21905" y="43364"/>
                  </a:lnTo>
                  <a:lnTo>
                    <a:pt x="21905" y="0"/>
                  </a:lnTo>
                  <a:close/>
                </a:path>
              </a:pathLst>
            </a:custGeom>
            <a:solidFill>
              <a:srgbClr val="4BB5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65" name="object 365"/>
            <p:cNvPicPr/>
            <p:nvPr/>
          </p:nvPicPr>
          <p:blipFill>
            <a:blip r:embed="rId53" cstate="print"/>
            <a:stretch>
              <a:fillRect/>
            </a:stretch>
          </p:blipFill>
          <p:spPr>
            <a:xfrm>
              <a:off x="4220197" y="13552342"/>
              <a:ext cx="152453" cy="151531"/>
            </a:xfrm>
            <a:prstGeom prst="rect">
              <a:avLst/>
            </a:prstGeom>
          </p:spPr>
        </p:pic>
        <p:sp>
          <p:nvSpPr>
            <p:cNvPr id="366" name="object 366"/>
            <p:cNvSpPr/>
            <p:nvPr/>
          </p:nvSpPr>
          <p:spPr>
            <a:xfrm>
              <a:off x="4241647" y="13486624"/>
              <a:ext cx="617220" cy="326390"/>
            </a:xfrm>
            <a:custGeom>
              <a:avLst/>
              <a:gdLst/>
              <a:ahLst/>
              <a:cxnLst/>
              <a:rect l="l" t="t" r="r" b="b"/>
              <a:pathLst>
                <a:path w="617220" h="326390">
                  <a:moveTo>
                    <a:pt x="21907" y="260616"/>
                  </a:moveTo>
                  <a:lnTo>
                    <a:pt x="0" y="260616"/>
                  </a:lnTo>
                  <a:lnTo>
                    <a:pt x="0" y="325882"/>
                  </a:lnTo>
                  <a:lnTo>
                    <a:pt x="21907" y="325882"/>
                  </a:lnTo>
                  <a:lnTo>
                    <a:pt x="21907" y="260616"/>
                  </a:lnTo>
                  <a:close/>
                </a:path>
                <a:path w="617220" h="326390">
                  <a:moveTo>
                    <a:pt x="616661" y="217246"/>
                  </a:moveTo>
                  <a:lnTo>
                    <a:pt x="505752" y="111823"/>
                  </a:lnTo>
                  <a:lnTo>
                    <a:pt x="339140" y="43357"/>
                  </a:lnTo>
                  <a:lnTo>
                    <a:pt x="280708" y="0"/>
                  </a:lnTo>
                  <a:lnTo>
                    <a:pt x="261543" y="0"/>
                  </a:lnTo>
                  <a:lnTo>
                    <a:pt x="261543" y="43357"/>
                  </a:lnTo>
                  <a:lnTo>
                    <a:pt x="283451" y="43357"/>
                  </a:lnTo>
                  <a:lnTo>
                    <a:pt x="283451" y="130530"/>
                  </a:lnTo>
                  <a:lnTo>
                    <a:pt x="261543" y="130530"/>
                  </a:lnTo>
                  <a:lnTo>
                    <a:pt x="261543" y="151980"/>
                  </a:lnTo>
                  <a:lnTo>
                    <a:pt x="283451" y="151980"/>
                  </a:lnTo>
                  <a:lnTo>
                    <a:pt x="283451" y="173888"/>
                  </a:lnTo>
                  <a:lnTo>
                    <a:pt x="304901" y="173888"/>
                  </a:lnTo>
                  <a:lnTo>
                    <a:pt x="304901" y="195351"/>
                  </a:lnTo>
                  <a:lnTo>
                    <a:pt x="348729" y="195351"/>
                  </a:lnTo>
                  <a:lnTo>
                    <a:pt x="348729" y="217246"/>
                  </a:lnTo>
                  <a:lnTo>
                    <a:pt x="392087" y="217246"/>
                  </a:lnTo>
                  <a:lnTo>
                    <a:pt x="392087" y="238696"/>
                  </a:lnTo>
                  <a:lnTo>
                    <a:pt x="413994" y="238696"/>
                  </a:lnTo>
                  <a:lnTo>
                    <a:pt x="413994" y="260616"/>
                  </a:lnTo>
                  <a:lnTo>
                    <a:pt x="457352" y="260616"/>
                  </a:lnTo>
                  <a:lnTo>
                    <a:pt x="457352" y="282524"/>
                  </a:lnTo>
                  <a:lnTo>
                    <a:pt x="479272" y="282524"/>
                  </a:lnTo>
                  <a:lnTo>
                    <a:pt x="479272" y="325869"/>
                  </a:lnTo>
                  <a:lnTo>
                    <a:pt x="501180" y="325869"/>
                  </a:lnTo>
                  <a:lnTo>
                    <a:pt x="501180" y="303974"/>
                  </a:lnTo>
                  <a:lnTo>
                    <a:pt x="523087" y="303974"/>
                  </a:lnTo>
                  <a:lnTo>
                    <a:pt x="523087" y="282067"/>
                  </a:lnTo>
                  <a:lnTo>
                    <a:pt x="544537" y="282067"/>
                  </a:lnTo>
                  <a:lnTo>
                    <a:pt x="544537" y="260616"/>
                  </a:lnTo>
                  <a:lnTo>
                    <a:pt x="566445" y="260616"/>
                  </a:lnTo>
                  <a:lnTo>
                    <a:pt x="566445" y="238696"/>
                  </a:lnTo>
                  <a:lnTo>
                    <a:pt x="588365" y="238696"/>
                  </a:lnTo>
                  <a:lnTo>
                    <a:pt x="588365" y="217246"/>
                  </a:lnTo>
                  <a:lnTo>
                    <a:pt x="616661" y="217246"/>
                  </a:lnTo>
                  <a:close/>
                </a:path>
              </a:pathLst>
            </a:custGeom>
            <a:solidFill>
              <a:srgbClr val="4BB5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7" name="object 367"/>
            <p:cNvSpPr/>
            <p:nvPr/>
          </p:nvSpPr>
          <p:spPr>
            <a:xfrm>
              <a:off x="4459381" y="13855859"/>
              <a:ext cx="22225" cy="21590"/>
            </a:xfrm>
            <a:custGeom>
              <a:avLst/>
              <a:gdLst/>
              <a:ahLst/>
              <a:cxnLst/>
              <a:rect l="l" t="t" r="r" b="b"/>
              <a:pathLst>
                <a:path w="22225" h="21590">
                  <a:moveTo>
                    <a:pt x="21905" y="0"/>
                  </a:moveTo>
                  <a:lnTo>
                    <a:pt x="0" y="0"/>
                  </a:lnTo>
                  <a:lnTo>
                    <a:pt x="455" y="21449"/>
                  </a:lnTo>
                  <a:lnTo>
                    <a:pt x="21905" y="21449"/>
                  </a:lnTo>
                  <a:lnTo>
                    <a:pt x="21905" y="0"/>
                  </a:lnTo>
                  <a:close/>
                </a:path>
              </a:pathLst>
            </a:custGeom>
            <a:solidFill>
              <a:srgbClr val="0694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68" name="object 368"/>
            <p:cNvPicPr/>
            <p:nvPr/>
          </p:nvPicPr>
          <p:blipFill>
            <a:blip r:embed="rId54" cstate="print"/>
            <a:stretch>
              <a:fillRect/>
            </a:stretch>
          </p:blipFill>
          <p:spPr>
            <a:xfrm>
              <a:off x="4307377" y="13921128"/>
              <a:ext cx="108633" cy="108167"/>
            </a:xfrm>
            <a:prstGeom prst="rect">
              <a:avLst/>
            </a:prstGeom>
          </p:spPr>
        </p:pic>
        <p:sp>
          <p:nvSpPr>
            <p:cNvPr id="369" name="object 369"/>
            <p:cNvSpPr/>
            <p:nvPr/>
          </p:nvSpPr>
          <p:spPr>
            <a:xfrm>
              <a:off x="4002012" y="13723955"/>
              <a:ext cx="196850" cy="349250"/>
            </a:xfrm>
            <a:custGeom>
              <a:avLst/>
              <a:gdLst/>
              <a:ahLst/>
              <a:cxnLst/>
              <a:rect l="l" t="t" r="r" b="b"/>
              <a:pathLst>
                <a:path w="196850" h="349250">
                  <a:moveTo>
                    <a:pt x="196273" y="0"/>
                  </a:moveTo>
                  <a:lnTo>
                    <a:pt x="159302" y="42442"/>
                  </a:lnTo>
                  <a:lnTo>
                    <a:pt x="107265" y="158826"/>
                  </a:lnTo>
                  <a:lnTo>
                    <a:pt x="43820" y="230945"/>
                  </a:lnTo>
                  <a:lnTo>
                    <a:pt x="43820" y="261978"/>
                  </a:lnTo>
                  <a:lnTo>
                    <a:pt x="21915" y="261978"/>
                  </a:lnTo>
                  <a:lnTo>
                    <a:pt x="21915" y="305799"/>
                  </a:lnTo>
                  <a:lnTo>
                    <a:pt x="0" y="305799"/>
                  </a:lnTo>
                  <a:lnTo>
                    <a:pt x="455" y="349153"/>
                  </a:lnTo>
                  <a:lnTo>
                    <a:pt x="21915" y="349153"/>
                  </a:lnTo>
                  <a:lnTo>
                    <a:pt x="21915" y="327248"/>
                  </a:lnTo>
                  <a:lnTo>
                    <a:pt x="43820" y="327248"/>
                  </a:lnTo>
                  <a:lnTo>
                    <a:pt x="43820" y="305799"/>
                  </a:lnTo>
                  <a:lnTo>
                    <a:pt x="65725" y="305799"/>
                  </a:lnTo>
                  <a:lnTo>
                    <a:pt x="65725" y="283894"/>
                  </a:lnTo>
                  <a:lnTo>
                    <a:pt x="87184" y="283894"/>
                  </a:lnTo>
                  <a:lnTo>
                    <a:pt x="87184" y="261978"/>
                  </a:lnTo>
                  <a:lnTo>
                    <a:pt x="109089" y="261978"/>
                  </a:lnTo>
                  <a:lnTo>
                    <a:pt x="109089" y="218624"/>
                  </a:lnTo>
                  <a:lnTo>
                    <a:pt x="131004" y="218624"/>
                  </a:lnTo>
                  <a:lnTo>
                    <a:pt x="131004" y="175260"/>
                  </a:lnTo>
                  <a:lnTo>
                    <a:pt x="152453" y="175260"/>
                  </a:lnTo>
                  <a:lnTo>
                    <a:pt x="152453" y="131906"/>
                  </a:lnTo>
                  <a:lnTo>
                    <a:pt x="174368" y="131906"/>
                  </a:lnTo>
                  <a:lnTo>
                    <a:pt x="174368" y="109991"/>
                  </a:lnTo>
                  <a:lnTo>
                    <a:pt x="196273" y="109991"/>
                  </a:lnTo>
                  <a:lnTo>
                    <a:pt x="196273" y="0"/>
                  </a:lnTo>
                  <a:close/>
                </a:path>
              </a:pathLst>
            </a:custGeom>
            <a:solidFill>
              <a:srgbClr val="4BB5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0" name="object 370"/>
            <p:cNvSpPr/>
            <p:nvPr/>
          </p:nvSpPr>
          <p:spPr>
            <a:xfrm>
              <a:off x="4742833" y="13703873"/>
              <a:ext cx="196215" cy="434340"/>
            </a:xfrm>
            <a:custGeom>
              <a:avLst/>
              <a:gdLst/>
              <a:ahLst/>
              <a:cxnLst/>
              <a:rect l="l" t="t" r="r" b="b"/>
              <a:pathLst>
                <a:path w="196214" h="434340">
                  <a:moveTo>
                    <a:pt x="115482" y="0"/>
                  </a:moveTo>
                  <a:lnTo>
                    <a:pt x="87184" y="0"/>
                  </a:lnTo>
                  <a:lnTo>
                    <a:pt x="87184" y="21449"/>
                  </a:lnTo>
                  <a:lnTo>
                    <a:pt x="65269" y="21449"/>
                  </a:lnTo>
                  <a:lnTo>
                    <a:pt x="65269" y="43354"/>
                  </a:lnTo>
                  <a:lnTo>
                    <a:pt x="43364" y="43354"/>
                  </a:lnTo>
                  <a:lnTo>
                    <a:pt x="43364" y="64803"/>
                  </a:lnTo>
                  <a:lnTo>
                    <a:pt x="21905" y="64803"/>
                  </a:lnTo>
                  <a:lnTo>
                    <a:pt x="21905" y="86718"/>
                  </a:lnTo>
                  <a:lnTo>
                    <a:pt x="0" y="86718"/>
                  </a:lnTo>
                  <a:lnTo>
                    <a:pt x="0" y="303975"/>
                  </a:lnTo>
                  <a:lnTo>
                    <a:pt x="21905" y="303975"/>
                  </a:lnTo>
                  <a:lnTo>
                    <a:pt x="21905" y="325424"/>
                  </a:lnTo>
                  <a:lnTo>
                    <a:pt x="43364" y="325424"/>
                  </a:lnTo>
                  <a:lnTo>
                    <a:pt x="43364" y="347329"/>
                  </a:lnTo>
                  <a:lnTo>
                    <a:pt x="65269" y="347329"/>
                  </a:lnTo>
                  <a:lnTo>
                    <a:pt x="65269" y="368778"/>
                  </a:lnTo>
                  <a:lnTo>
                    <a:pt x="87184" y="368778"/>
                  </a:lnTo>
                  <a:lnTo>
                    <a:pt x="87184" y="390693"/>
                  </a:lnTo>
                  <a:lnTo>
                    <a:pt x="108633" y="390693"/>
                  </a:lnTo>
                  <a:lnTo>
                    <a:pt x="108633" y="412598"/>
                  </a:lnTo>
                  <a:lnTo>
                    <a:pt x="130548" y="412598"/>
                  </a:lnTo>
                  <a:lnTo>
                    <a:pt x="130548" y="434047"/>
                  </a:lnTo>
                  <a:lnTo>
                    <a:pt x="135564" y="434047"/>
                  </a:lnTo>
                  <a:lnTo>
                    <a:pt x="195818" y="287541"/>
                  </a:lnTo>
                  <a:lnTo>
                    <a:pt x="195818" y="260611"/>
                  </a:lnTo>
                  <a:lnTo>
                    <a:pt x="174368" y="260611"/>
                  </a:lnTo>
                  <a:lnTo>
                    <a:pt x="174368" y="173436"/>
                  </a:lnTo>
                  <a:lnTo>
                    <a:pt x="152453" y="173436"/>
                  </a:lnTo>
                  <a:lnTo>
                    <a:pt x="152453" y="108623"/>
                  </a:lnTo>
                  <a:lnTo>
                    <a:pt x="169343" y="108623"/>
                  </a:lnTo>
                  <a:lnTo>
                    <a:pt x="167063" y="100406"/>
                  </a:lnTo>
                  <a:lnTo>
                    <a:pt x="117762" y="1823"/>
                  </a:lnTo>
                  <a:lnTo>
                    <a:pt x="115482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1" name="object 371"/>
            <p:cNvSpPr/>
            <p:nvPr/>
          </p:nvSpPr>
          <p:spPr>
            <a:xfrm>
              <a:off x="4176384" y="14203195"/>
              <a:ext cx="22225" cy="22225"/>
            </a:xfrm>
            <a:custGeom>
              <a:avLst/>
              <a:gdLst/>
              <a:ahLst/>
              <a:cxnLst/>
              <a:rect l="l" t="t" r="r" b="b"/>
              <a:pathLst>
                <a:path w="22225" h="22225">
                  <a:moveTo>
                    <a:pt x="21905" y="0"/>
                  </a:moveTo>
                  <a:lnTo>
                    <a:pt x="0" y="0"/>
                  </a:lnTo>
                  <a:lnTo>
                    <a:pt x="0" y="21905"/>
                  </a:lnTo>
                  <a:lnTo>
                    <a:pt x="21905" y="21905"/>
                  </a:lnTo>
                  <a:lnTo>
                    <a:pt x="21905" y="0"/>
                  </a:lnTo>
                  <a:close/>
                </a:path>
              </a:pathLst>
            </a:custGeom>
            <a:solidFill>
              <a:srgbClr val="0694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2" name="object 372"/>
            <p:cNvSpPr/>
            <p:nvPr/>
          </p:nvSpPr>
          <p:spPr>
            <a:xfrm>
              <a:off x="3958641" y="13638542"/>
              <a:ext cx="719455" cy="739140"/>
            </a:xfrm>
            <a:custGeom>
              <a:avLst/>
              <a:gdLst/>
              <a:ahLst/>
              <a:cxnLst/>
              <a:rect l="l" t="t" r="r" b="b"/>
              <a:pathLst>
                <a:path w="719454" h="739140">
                  <a:moveTo>
                    <a:pt x="544550" y="477939"/>
                  </a:moveTo>
                  <a:lnTo>
                    <a:pt x="130556" y="477939"/>
                  </a:lnTo>
                  <a:lnTo>
                    <a:pt x="130556" y="499389"/>
                  </a:lnTo>
                  <a:lnTo>
                    <a:pt x="87185" y="499389"/>
                  </a:lnTo>
                  <a:lnTo>
                    <a:pt x="87185" y="520700"/>
                  </a:lnTo>
                  <a:lnTo>
                    <a:pt x="65278" y="520700"/>
                  </a:lnTo>
                  <a:lnTo>
                    <a:pt x="65278" y="542290"/>
                  </a:lnTo>
                  <a:lnTo>
                    <a:pt x="65278" y="543560"/>
                  </a:lnTo>
                  <a:lnTo>
                    <a:pt x="0" y="543560"/>
                  </a:lnTo>
                  <a:lnTo>
                    <a:pt x="0" y="565150"/>
                  </a:lnTo>
                  <a:lnTo>
                    <a:pt x="0" y="586740"/>
                  </a:lnTo>
                  <a:lnTo>
                    <a:pt x="109093" y="586740"/>
                  </a:lnTo>
                  <a:lnTo>
                    <a:pt x="109093" y="608330"/>
                  </a:lnTo>
                  <a:lnTo>
                    <a:pt x="152463" y="608330"/>
                  </a:lnTo>
                  <a:lnTo>
                    <a:pt x="152463" y="629920"/>
                  </a:lnTo>
                  <a:lnTo>
                    <a:pt x="196278" y="629920"/>
                  </a:lnTo>
                  <a:lnTo>
                    <a:pt x="196278" y="651510"/>
                  </a:lnTo>
                  <a:lnTo>
                    <a:pt x="196278" y="673100"/>
                  </a:lnTo>
                  <a:lnTo>
                    <a:pt x="196278" y="694690"/>
                  </a:lnTo>
                  <a:lnTo>
                    <a:pt x="239636" y="694690"/>
                  </a:lnTo>
                  <a:lnTo>
                    <a:pt x="239636" y="673100"/>
                  </a:lnTo>
                  <a:lnTo>
                    <a:pt x="326821" y="673100"/>
                  </a:lnTo>
                  <a:lnTo>
                    <a:pt x="326821" y="694690"/>
                  </a:lnTo>
                  <a:lnTo>
                    <a:pt x="348729" y="694690"/>
                  </a:lnTo>
                  <a:lnTo>
                    <a:pt x="348729" y="716280"/>
                  </a:lnTo>
                  <a:lnTo>
                    <a:pt x="348729" y="739140"/>
                  </a:lnTo>
                  <a:lnTo>
                    <a:pt x="370179" y="739140"/>
                  </a:lnTo>
                  <a:lnTo>
                    <a:pt x="370179" y="716280"/>
                  </a:lnTo>
                  <a:lnTo>
                    <a:pt x="457365" y="716280"/>
                  </a:lnTo>
                  <a:lnTo>
                    <a:pt x="457365" y="694690"/>
                  </a:lnTo>
                  <a:lnTo>
                    <a:pt x="457365" y="673100"/>
                  </a:lnTo>
                  <a:lnTo>
                    <a:pt x="435457" y="673100"/>
                  </a:lnTo>
                  <a:lnTo>
                    <a:pt x="435457" y="651510"/>
                  </a:lnTo>
                  <a:lnTo>
                    <a:pt x="413994" y="651510"/>
                  </a:lnTo>
                  <a:lnTo>
                    <a:pt x="413994" y="629920"/>
                  </a:lnTo>
                  <a:lnTo>
                    <a:pt x="413994" y="608330"/>
                  </a:lnTo>
                  <a:lnTo>
                    <a:pt x="413994" y="586740"/>
                  </a:lnTo>
                  <a:lnTo>
                    <a:pt x="217741" y="586740"/>
                  </a:lnTo>
                  <a:lnTo>
                    <a:pt x="217741" y="565150"/>
                  </a:lnTo>
                  <a:lnTo>
                    <a:pt x="239636" y="565150"/>
                  </a:lnTo>
                  <a:lnTo>
                    <a:pt x="239636" y="586562"/>
                  </a:lnTo>
                  <a:lnTo>
                    <a:pt x="435457" y="586562"/>
                  </a:lnTo>
                  <a:lnTo>
                    <a:pt x="435457" y="565150"/>
                  </a:lnTo>
                  <a:lnTo>
                    <a:pt x="457365" y="565150"/>
                  </a:lnTo>
                  <a:lnTo>
                    <a:pt x="457365" y="543560"/>
                  </a:lnTo>
                  <a:lnTo>
                    <a:pt x="457365" y="542290"/>
                  </a:lnTo>
                  <a:lnTo>
                    <a:pt x="501180" y="542290"/>
                  </a:lnTo>
                  <a:lnTo>
                    <a:pt x="501180" y="521296"/>
                  </a:lnTo>
                  <a:lnTo>
                    <a:pt x="522630" y="521296"/>
                  </a:lnTo>
                  <a:lnTo>
                    <a:pt x="522630" y="499389"/>
                  </a:lnTo>
                  <a:lnTo>
                    <a:pt x="544550" y="499389"/>
                  </a:lnTo>
                  <a:lnTo>
                    <a:pt x="544550" y="477939"/>
                  </a:lnTo>
                  <a:close/>
                </a:path>
                <a:path w="719454" h="739140">
                  <a:moveTo>
                    <a:pt x="718908" y="217170"/>
                  </a:moveTo>
                  <a:lnTo>
                    <a:pt x="697001" y="217170"/>
                  </a:lnTo>
                  <a:lnTo>
                    <a:pt x="697001" y="173990"/>
                  </a:lnTo>
                  <a:lnTo>
                    <a:pt x="675093" y="173990"/>
                  </a:lnTo>
                  <a:lnTo>
                    <a:pt x="675093" y="152400"/>
                  </a:lnTo>
                  <a:lnTo>
                    <a:pt x="631736" y="152400"/>
                  </a:lnTo>
                  <a:lnTo>
                    <a:pt x="631736" y="130810"/>
                  </a:lnTo>
                  <a:lnTo>
                    <a:pt x="609815" y="130810"/>
                  </a:lnTo>
                  <a:lnTo>
                    <a:pt x="609815" y="109220"/>
                  </a:lnTo>
                  <a:lnTo>
                    <a:pt x="544550" y="109220"/>
                  </a:lnTo>
                  <a:lnTo>
                    <a:pt x="544550" y="86360"/>
                  </a:lnTo>
                  <a:lnTo>
                    <a:pt x="522630" y="86360"/>
                  </a:lnTo>
                  <a:lnTo>
                    <a:pt x="522630" y="217170"/>
                  </a:lnTo>
                  <a:lnTo>
                    <a:pt x="522630" y="238760"/>
                  </a:lnTo>
                  <a:lnTo>
                    <a:pt x="500951" y="238760"/>
                  </a:lnTo>
                  <a:lnTo>
                    <a:pt x="500951" y="217170"/>
                  </a:lnTo>
                  <a:lnTo>
                    <a:pt x="522630" y="217170"/>
                  </a:lnTo>
                  <a:lnTo>
                    <a:pt x="522630" y="86360"/>
                  </a:lnTo>
                  <a:lnTo>
                    <a:pt x="479285" y="86360"/>
                  </a:lnTo>
                  <a:lnTo>
                    <a:pt x="479285" y="43180"/>
                  </a:lnTo>
                  <a:lnTo>
                    <a:pt x="479285" y="21590"/>
                  </a:lnTo>
                  <a:lnTo>
                    <a:pt x="457365" y="21590"/>
                  </a:lnTo>
                  <a:lnTo>
                    <a:pt x="457365" y="283210"/>
                  </a:lnTo>
                  <a:lnTo>
                    <a:pt x="457365" y="326390"/>
                  </a:lnTo>
                  <a:lnTo>
                    <a:pt x="435457" y="326390"/>
                  </a:lnTo>
                  <a:lnTo>
                    <a:pt x="435457" y="347980"/>
                  </a:lnTo>
                  <a:lnTo>
                    <a:pt x="413994" y="347980"/>
                  </a:lnTo>
                  <a:lnTo>
                    <a:pt x="413994" y="369570"/>
                  </a:lnTo>
                  <a:lnTo>
                    <a:pt x="392099" y="369570"/>
                  </a:lnTo>
                  <a:lnTo>
                    <a:pt x="392099" y="391160"/>
                  </a:lnTo>
                  <a:lnTo>
                    <a:pt x="348729" y="391160"/>
                  </a:lnTo>
                  <a:lnTo>
                    <a:pt x="348729" y="369570"/>
                  </a:lnTo>
                  <a:lnTo>
                    <a:pt x="348729" y="347980"/>
                  </a:lnTo>
                  <a:lnTo>
                    <a:pt x="392099" y="347980"/>
                  </a:lnTo>
                  <a:lnTo>
                    <a:pt x="392099" y="326390"/>
                  </a:lnTo>
                  <a:lnTo>
                    <a:pt x="413994" y="326390"/>
                  </a:lnTo>
                  <a:lnTo>
                    <a:pt x="413994" y="303530"/>
                  </a:lnTo>
                  <a:lnTo>
                    <a:pt x="413994" y="283210"/>
                  </a:lnTo>
                  <a:lnTo>
                    <a:pt x="457365" y="283210"/>
                  </a:lnTo>
                  <a:lnTo>
                    <a:pt x="457365" y="21590"/>
                  </a:lnTo>
                  <a:lnTo>
                    <a:pt x="457365" y="0"/>
                  </a:lnTo>
                  <a:lnTo>
                    <a:pt x="413994" y="0"/>
                  </a:lnTo>
                  <a:lnTo>
                    <a:pt x="413994" y="21590"/>
                  </a:lnTo>
                  <a:lnTo>
                    <a:pt x="413994" y="43180"/>
                  </a:lnTo>
                  <a:lnTo>
                    <a:pt x="435457" y="43180"/>
                  </a:lnTo>
                  <a:lnTo>
                    <a:pt x="435457" y="86360"/>
                  </a:lnTo>
                  <a:lnTo>
                    <a:pt x="413994" y="86360"/>
                  </a:lnTo>
                  <a:lnTo>
                    <a:pt x="413994" y="109220"/>
                  </a:lnTo>
                  <a:lnTo>
                    <a:pt x="413994" y="238760"/>
                  </a:lnTo>
                  <a:lnTo>
                    <a:pt x="370179" y="238760"/>
                  </a:lnTo>
                  <a:lnTo>
                    <a:pt x="370179" y="260350"/>
                  </a:lnTo>
                  <a:lnTo>
                    <a:pt x="348272" y="260350"/>
                  </a:lnTo>
                  <a:lnTo>
                    <a:pt x="348272" y="283210"/>
                  </a:lnTo>
                  <a:lnTo>
                    <a:pt x="326821" y="283210"/>
                  </a:lnTo>
                  <a:lnTo>
                    <a:pt x="326821" y="303530"/>
                  </a:lnTo>
                  <a:lnTo>
                    <a:pt x="304914" y="303530"/>
                  </a:lnTo>
                  <a:lnTo>
                    <a:pt x="304914" y="326390"/>
                  </a:lnTo>
                  <a:lnTo>
                    <a:pt x="304914" y="347980"/>
                  </a:lnTo>
                  <a:lnTo>
                    <a:pt x="261543" y="347980"/>
                  </a:lnTo>
                  <a:lnTo>
                    <a:pt x="261543" y="369570"/>
                  </a:lnTo>
                  <a:lnTo>
                    <a:pt x="217728" y="369570"/>
                  </a:lnTo>
                  <a:lnTo>
                    <a:pt x="217728" y="391160"/>
                  </a:lnTo>
                  <a:lnTo>
                    <a:pt x="217728" y="412750"/>
                  </a:lnTo>
                  <a:lnTo>
                    <a:pt x="217728" y="434340"/>
                  </a:lnTo>
                  <a:lnTo>
                    <a:pt x="217728" y="455930"/>
                  </a:lnTo>
                  <a:lnTo>
                    <a:pt x="196278" y="455930"/>
                  </a:lnTo>
                  <a:lnTo>
                    <a:pt x="196278" y="477520"/>
                  </a:lnTo>
                  <a:lnTo>
                    <a:pt x="566458" y="477520"/>
                  </a:lnTo>
                  <a:lnTo>
                    <a:pt x="566458" y="455930"/>
                  </a:lnTo>
                  <a:lnTo>
                    <a:pt x="566458" y="434340"/>
                  </a:lnTo>
                  <a:lnTo>
                    <a:pt x="587908" y="434340"/>
                  </a:lnTo>
                  <a:lnTo>
                    <a:pt x="587908" y="412750"/>
                  </a:lnTo>
                  <a:lnTo>
                    <a:pt x="653643" y="412750"/>
                  </a:lnTo>
                  <a:lnTo>
                    <a:pt x="653643" y="391160"/>
                  </a:lnTo>
                  <a:lnTo>
                    <a:pt x="697001" y="391160"/>
                  </a:lnTo>
                  <a:lnTo>
                    <a:pt x="697001" y="369570"/>
                  </a:lnTo>
                  <a:lnTo>
                    <a:pt x="697001" y="347980"/>
                  </a:lnTo>
                  <a:lnTo>
                    <a:pt x="697001" y="326390"/>
                  </a:lnTo>
                  <a:lnTo>
                    <a:pt x="697001" y="283210"/>
                  </a:lnTo>
                  <a:lnTo>
                    <a:pt x="718908" y="283210"/>
                  </a:lnTo>
                  <a:lnTo>
                    <a:pt x="718908" y="260350"/>
                  </a:lnTo>
                  <a:lnTo>
                    <a:pt x="718908" y="238760"/>
                  </a:lnTo>
                  <a:lnTo>
                    <a:pt x="718908" y="217170"/>
                  </a:lnTo>
                  <a:close/>
                </a:path>
              </a:pathLst>
            </a:custGeom>
            <a:solidFill>
              <a:srgbClr val="4BB5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3" name="object 373"/>
            <p:cNvSpPr/>
            <p:nvPr/>
          </p:nvSpPr>
          <p:spPr>
            <a:xfrm>
              <a:off x="4285462" y="14007845"/>
              <a:ext cx="544830" cy="399415"/>
            </a:xfrm>
            <a:custGeom>
              <a:avLst/>
              <a:gdLst/>
              <a:ahLst/>
              <a:cxnLst/>
              <a:rect l="l" t="t" r="r" b="b"/>
              <a:pathLst>
                <a:path w="544829" h="399415">
                  <a:moveTo>
                    <a:pt x="43357" y="390702"/>
                  </a:moveTo>
                  <a:lnTo>
                    <a:pt x="21920" y="390702"/>
                  </a:lnTo>
                  <a:lnTo>
                    <a:pt x="21920" y="369252"/>
                  </a:lnTo>
                  <a:lnTo>
                    <a:pt x="0" y="369252"/>
                  </a:lnTo>
                  <a:lnTo>
                    <a:pt x="0" y="393433"/>
                  </a:lnTo>
                  <a:lnTo>
                    <a:pt x="457" y="393433"/>
                  </a:lnTo>
                  <a:lnTo>
                    <a:pt x="43357" y="399376"/>
                  </a:lnTo>
                  <a:lnTo>
                    <a:pt x="43357" y="390702"/>
                  </a:lnTo>
                  <a:close/>
                </a:path>
                <a:path w="544829" h="399415">
                  <a:moveTo>
                    <a:pt x="544550" y="173443"/>
                  </a:moveTo>
                  <a:lnTo>
                    <a:pt x="522643" y="173443"/>
                  </a:lnTo>
                  <a:lnTo>
                    <a:pt x="522643" y="130086"/>
                  </a:lnTo>
                  <a:lnTo>
                    <a:pt x="500722" y="130086"/>
                  </a:lnTo>
                  <a:lnTo>
                    <a:pt x="500722" y="108635"/>
                  </a:lnTo>
                  <a:lnTo>
                    <a:pt x="457365" y="108635"/>
                  </a:lnTo>
                  <a:lnTo>
                    <a:pt x="457365" y="86728"/>
                  </a:lnTo>
                  <a:lnTo>
                    <a:pt x="435457" y="86728"/>
                  </a:lnTo>
                  <a:lnTo>
                    <a:pt x="435457" y="65265"/>
                  </a:lnTo>
                  <a:lnTo>
                    <a:pt x="413537" y="65265"/>
                  </a:lnTo>
                  <a:lnTo>
                    <a:pt x="413537" y="43370"/>
                  </a:lnTo>
                  <a:lnTo>
                    <a:pt x="392087" y="43370"/>
                  </a:lnTo>
                  <a:lnTo>
                    <a:pt x="392087" y="0"/>
                  </a:lnTo>
                  <a:lnTo>
                    <a:pt x="370179" y="0"/>
                  </a:lnTo>
                  <a:lnTo>
                    <a:pt x="370179" y="21463"/>
                  </a:lnTo>
                  <a:lnTo>
                    <a:pt x="326821" y="21463"/>
                  </a:lnTo>
                  <a:lnTo>
                    <a:pt x="326821" y="43370"/>
                  </a:lnTo>
                  <a:lnTo>
                    <a:pt x="261086" y="43370"/>
                  </a:lnTo>
                  <a:lnTo>
                    <a:pt x="261086" y="65265"/>
                  </a:lnTo>
                  <a:lnTo>
                    <a:pt x="239636" y="65265"/>
                  </a:lnTo>
                  <a:lnTo>
                    <a:pt x="239636" y="108635"/>
                  </a:lnTo>
                  <a:lnTo>
                    <a:pt x="217728" y="108635"/>
                  </a:lnTo>
                  <a:lnTo>
                    <a:pt x="217728" y="130086"/>
                  </a:lnTo>
                  <a:lnTo>
                    <a:pt x="195821" y="130086"/>
                  </a:lnTo>
                  <a:lnTo>
                    <a:pt x="195821" y="151993"/>
                  </a:lnTo>
                  <a:lnTo>
                    <a:pt x="174371" y="151993"/>
                  </a:lnTo>
                  <a:lnTo>
                    <a:pt x="174371" y="173443"/>
                  </a:lnTo>
                  <a:lnTo>
                    <a:pt x="130543" y="173443"/>
                  </a:lnTo>
                  <a:lnTo>
                    <a:pt x="130543" y="195351"/>
                  </a:lnTo>
                  <a:lnTo>
                    <a:pt x="108635" y="195351"/>
                  </a:lnTo>
                  <a:lnTo>
                    <a:pt x="108635" y="217258"/>
                  </a:lnTo>
                  <a:lnTo>
                    <a:pt x="87185" y="217258"/>
                  </a:lnTo>
                  <a:lnTo>
                    <a:pt x="87185" y="282067"/>
                  </a:lnTo>
                  <a:lnTo>
                    <a:pt x="108635" y="282067"/>
                  </a:lnTo>
                  <a:lnTo>
                    <a:pt x="108635" y="303974"/>
                  </a:lnTo>
                  <a:lnTo>
                    <a:pt x="130543" y="303974"/>
                  </a:lnTo>
                  <a:lnTo>
                    <a:pt x="130543" y="325437"/>
                  </a:lnTo>
                  <a:lnTo>
                    <a:pt x="152450" y="325437"/>
                  </a:lnTo>
                  <a:lnTo>
                    <a:pt x="152450" y="303974"/>
                  </a:lnTo>
                  <a:lnTo>
                    <a:pt x="174371" y="303974"/>
                  </a:lnTo>
                  <a:lnTo>
                    <a:pt x="174371" y="282067"/>
                  </a:lnTo>
                  <a:lnTo>
                    <a:pt x="195821" y="282067"/>
                  </a:lnTo>
                  <a:lnTo>
                    <a:pt x="195821" y="260616"/>
                  </a:lnTo>
                  <a:lnTo>
                    <a:pt x="283006" y="260616"/>
                  </a:lnTo>
                  <a:lnTo>
                    <a:pt x="283006" y="282067"/>
                  </a:lnTo>
                  <a:lnTo>
                    <a:pt x="304914" y="282067"/>
                  </a:lnTo>
                  <a:lnTo>
                    <a:pt x="304914" y="303974"/>
                  </a:lnTo>
                  <a:lnTo>
                    <a:pt x="326821" y="303974"/>
                  </a:lnTo>
                  <a:lnTo>
                    <a:pt x="326821" y="325437"/>
                  </a:lnTo>
                  <a:lnTo>
                    <a:pt x="370179" y="325437"/>
                  </a:lnTo>
                  <a:lnTo>
                    <a:pt x="370179" y="347345"/>
                  </a:lnTo>
                  <a:lnTo>
                    <a:pt x="413994" y="347345"/>
                  </a:lnTo>
                  <a:lnTo>
                    <a:pt x="413994" y="367423"/>
                  </a:lnTo>
                  <a:lnTo>
                    <a:pt x="544550" y="233692"/>
                  </a:lnTo>
                  <a:lnTo>
                    <a:pt x="544550" y="173443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4" name="object 374"/>
            <p:cNvSpPr/>
            <p:nvPr/>
          </p:nvSpPr>
          <p:spPr>
            <a:xfrm>
              <a:off x="4307378" y="14268462"/>
              <a:ext cx="392430" cy="160655"/>
            </a:xfrm>
            <a:custGeom>
              <a:avLst/>
              <a:gdLst/>
              <a:ahLst/>
              <a:cxnLst/>
              <a:rect l="l" t="t" r="r" b="b"/>
              <a:pathLst>
                <a:path w="392429" h="160655">
                  <a:moveTo>
                    <a:pt x="261087" y="0"/>
                  </a:moveTo>
                  <a:lnTo>
                    <a:pt x="173913" y="0"/>
                  </a:lnTo>
                  <a:lnTo>
                    <a:pt x="173913" y="21449"/>
                  </a:lnTo>
                  <a:lnTo>
                    <a:pt x="152453" y="21449"/>
                  </a:lnTo>
                  <a:lnTo>
                    <a:pt x="152453" y="43354"/>
                  </a:lnTo>
                  <a:lnTo>
                    <a:pt x="130548" y="43354"/>
                  </a:lnTo>
                  <a:lnTo>
                    <a:pt x="130548" y="64813"/>
                  </a:lnTo>
                  <a:lnTo>
                    <a:pt x="108633" y="64813"/>
                  </a:lnTo>
                  <a:lnTo>
                    <a:pt x="108633" y="86718"/>
                  </a:lnTo>
                  <a:lnTo>
                    <a:pt x="21449" y="86718"/>
                  </a:lnTo>
                  <a:lnTo>
                    <a:pt x="21449" y="108623"/>
                  </a:lnTo>
                  <a:lnTo>
                    <a:pt x="0" y="108623"/>
                  </a:lnTo>
                  <a:lnTo>
                    <a:pt x="0" y="130072"/>
                  </a:lnTo>
                  <a:lnTo>
                    <a:pt x="21449" y="130072"/>
                  </a:lnTo>
                  <a:lnTo>
                    <a:pt x="21449" y="138745"/>
                  </a:lnTo>
                  <a:lnTo>
                    <a:pt x="39716" y="141491"/>
                  </a:lnTo>
                  <a:lnTo>
                    <a:pt x="56140" y="142858"/>
                  </a:lnTo>
                  <a:lnTo>
                    <a:pt x="130548" y="144682"/>
                  </a:lnTo>
                  <a:lnTo>
                    <a:pt x="226851" y="150163"/>
                  </a:lnTo>
                  <a:lnTo>
                    <a:pt x="340054" y="160204"/>
                  </a:lnTo>
                  <a:lnTo>
                    <a:pt x="392092" y="106799"/>
                  </a:lnTo>
                  <a:lnTo>
                    <a:pt x="392092" y="86718"/>
                  </a:lnTo>
                  <a:lnTo>
                    <a:pt x="348271" y="86718"/>
                  </a:lnTo>
                  <a:lnTo>
                    <a:pt x="348271" y="64813"/>
                  </a:lnTo>
                  <a:lnTo>
                    <a:pt x="304907" y="64813"/>
                  </a:lnTo>
                  <a:lnTo>
                    <a:pt x="304907" y="43354"/>
                  </a:lnTo>
                  <a:lnTo>
                    <a:pt x="283002" y="43354"/>
                  </a:lnTo>
                  <a:lnTo>
                    <a:pt x="283002" y="21449"/>
                  </a:lnTo>
                  <a:lnTo>
                    <a:pt x="261087" y="21449"/>
                  </a:lnTo>
                  <a:lnTo>
                    <a:pt x="261087" y="0"/>
                  </a:lnTo>
                  <a:close/>
                </a:path>
              </a:pathLst>
            </a:custGeom>
            <a:solidFill>
              <a:srgbClr val="F1A6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5" name="object 375"/>
            <p:cNvSpPr/>
            <p:nvPr/>
          </p:nvSpPr>
          <p:spPr>
            <a:xfrm>
              <a:off x="3909813" y="13474294"/>
              <a:ext cx="1042669" cy="927100"/>
            </a:xfrm>
            <a:custGeom>
              <a:avLst/>
              <a:gdLst/>
              <a:ahLst/>
              <a:cxnLst/>
              <a:rect l="l" t="t" r="r" b="b"/>
              <a:pathLst>
                <a:path w="1042670" h="927100">
                  <a:moveTo>
                    <a:pt x="1002363" y="338200"/>
                  </a:moveTo>
                  <a:lnTo>
                    <a:pt x="985473" y="338200"/>
                  </a:lnTo>
                  <a:lnTo>
                    <a:pt x="985473" y="403014"/>
                  </a:lnTo>
                  <a:lnTo>
                    <a:pt x="1007388" y="403014"/>
                  </a:lnTo>
                  <a:lnTo>
                    <a:pt x="1007388" y="490188"/>
                  </a:lnTo>
                  <a:lnTo>
                    <a:pt x="1028837" y="490188"/>
                  </a:lnTo>
                  <a:lnTo>
                    <a:pt x="1028837" y="517118"/>
                  </a:lnTo>
                  <a:lnTo>
                    <a:pt x="1042535" y="483339"/>
                  </a:lnTo>
                  <a:lnTo>
                    <a:pt x="1002363" y="338200"/>
                  </a:lnTo>
                  <a:close/>
                </a:path>
                <a:path w="1042670" h="927100">
                  <a:moveTo>
                    <a:pt x="397563" y="885451"/>
                  </a:moveTo>
                  <a:lnTo>
                    <a:pt x="309922" y="885451"/>
                  </a:lnTo>
                  <a:lnTo>
                    <a:pt x="325900" y="886819"/>
                  </a:lnTo>
                  <a:lnTo>
                    <a:pt x="332749" y="900507"/>
                  </a:lnTo>
                  <a:lnTo>
                    <a:pt x="332749" y="924246"/>
                  </a:lnTo>
                  <a:lnTo>
                    <a:pt x="349639" y="926526"/>
                  </a:lnTo>
                  <a:lnTo>
                    <a:pt x="375658" y="926982"/>
                  </a:lnTo>
                  <a:lnTo>
                    <a:pt x="375658" y="902797"/>
                  </a:lnTo>
                  <a:lnTo>
                    <a:pt x="397563" y="902797"/>
                  </a:lnTo>
                  <a:lnTo>
                    <a:pt x="397563" y="885451"/>
                  </a:lnTo>
                  <a:close/>
                </a:path>
                <a:path w="1042670" h="927100">
                  <a:moveTo>
                    <a:pt x="201289" y="773626"/>
                  </a:moveTo>
                  <a:lnTo>
                    <a:pt x="100416" y="773626"/>
                  </a:lnTo>
                  <a:lnTo>
                    <a:pt x="117306" y="782755"/>
                  </a:lnTo>
                  <a:lnTo>
                    <a:pt x="139211" y="791884"/>
                  </a:lnTo>
                  <a:lnTo>
                    <a:pt x="152909" y="801013"/>
                  </a:lnTo>
                  <a:lnTo>
                    <a:pt x="171167" y="811509"/>
                  </a:lnTo>
                  <a:lnTo>
                    <a:pt x="193984" y="819270"/>
                  </a:lnTo>
                  <a:lnTo>
                    <a:pt x="204034" y="827487"/>
                  </a:lnTo>
                  <a:lnTo>
                    <a:pt x="211785" y="843455"/>
                  </a:lnTo>
                  <a:lnTo>
                    <a:pt x="214075" y="858065"/>
                  </a:lnTo>
                  <a:lnTo>
                    <a:pt x="214075" y="883161"/>
                  </a:lnTo>
                  <a:lnTo>
                    <a:pt x="223204" y="898227"/>
                  </a:lnTo>
                  <a:lnTo>
                    <a:pt x="248311" y="910548"/>
                  </a:lnTo>
                  <a:lnTo>
                    <a:pt x="267936" y="910548"/>
                  </a:lnTo>
                  <a:lnTo>
                    <a:pt x="284826" y="900507"/>
                  </a:lnTo>
                  <a:lnTo>
                    <a:pt x="297602" y="891378"/>
                  </a:lnTo>
                  <a:lnTo>
                    <a:pt x="309922" y="885451"/>
                  </a:lnTo>
                  <a:lnTo>
                    <a:pt x="397563" y="885451"/>
                  </a:lnTo>
                  <a:lnTo>
                    <a:pt x="397563" y="859433"/>
                  </a:lnTo>
                  <a:lnTo>
                    <a:pt x="245109" y="859433"/>
                  </a:lnTo>
                  <a:lnTo>
                    <a:pt x="245109" y="794163"/>
                  </a:lnTo>
                  <a:lnTo>
                    <a:pt x="201289" y="794163"/>
                  </a:lnTo>
                  <a:lnTo>
                    <a:pt x="201289" y="773626"/>
                  </a:lnTo>
                  <a:close/>
                </a:path>
                <a:path w="1042670" h="927100">
                  <a:moveTo>
                    <a:pt x="375658" y="837528"/>
                  </a:moveTo>
                  <a:lnTo>
                    <a:pt x="288473" y="837528"/>
                  </a:lnTo>
                  <a:lnTo>
                    <a:pt x="288473" y="859433"/>
                  </a:lnTo>
                  <a:lnTo>
                    <a:pt x="375658" y="859433"/>
                  </a:lnTo>
                  <a:lnTo>
                    <a:pt x="375658" y="837528"/>
                  </a:lnTo>
                  <a:close/>
                </a:path>
                <a:path w="1042670" h="927100">
                  <a:moveTo>
                    <a:pt x="136019" y="480603"/>
                  </a:moveTo>
                  <a:lnTo>
                    <a:pt x="118674" y="500685"/>
                  </a:lnTo>
                  <a:lnTo>
                    <a:pt x="93111" y="529895"/>
                  </a:lnTo>
                  <a:lnTo>
                    <a:pt x="31489" y="627120"/>
                  </a:lnTo>
                  <a:lnTo>
                    <a:pt x="15055" y="641264"/>
                  </a:lnTo>
                  <a:lnTo>
                    <a:pt x="8216" y="662713"/>
                  </a:lnTo>
                  <a:lnTo>
                    <a:pt x="0" y="676411"/>
                  </a:lnTo>
                  <a:lnTo>
                    <a:pt x="0" y="692379"/>
                  </a:lnTo>
                  <a:lnTo>
                    <a:pt x="5927" y="709725"/>
                  </a:lnTo>
                  <a:lnTo>
                    <a:pt x="5927" y="719765"/>
                  </a:lnTo>
                  <a:lnTo>
                    <a:pt x="12776" y="739391"/>
                  </a:lnTo>
                  <a:lnTo>
                    <a:pt x="12776" y="757648"/>
                  </a:lnTo>
                  <a:lnTo>
                    <a:pt x="13688" y="766777"/>
                  </a:lnTo>
                  <a:lnTo>
                    <a:pt x="15977" y="779107"/>
                  </a:lnTo>
                  <a:lnTo>
                    <a:pt x="15977" y="796443"/>
                  </a:lnTo>
                  <a:lnTo>
                    <a:pt x="29666" y="801013"/>
                  </a:lnTo>
                  <a:lnTo>
                    <a:pt x="41074" y="797355"/>
                  </a:lnTo>
                  <a:lnTo>
                    <a:pt x="62533" y="787314"/>
                  </a:lnTo>
                  <a:lnTo>
                    <a:pt x="73942" y="774538"/>
                  </a:lnTo>
                  <a:lnTo>
                    <a:pt x="100416" y="773626"/>
                  </a:lnTo>
                  <a:lnTo>
                    <a:pt x="201289" y="773626"/>
                  </a:lnTo>
                  <a:lnTo>
                    <a:pt x="201289" y="772258"/>
                  </a:lnTo>
                  <a:lnTo>
                    <a:pt x="157924" y="772258"/>
                  </a:lnTo>
                  <a:lnTo>
                    <a:pt x="157924" y="750809"/>
                  </a:lnTo>
                  <a:lnTo>
                    <a:pt x="48835" y="750809"/>
                  </a:lnTo>
                  <a:lnTo>
                    <a:pt x="48835" y="707445"/>
                  </a:lnTo>
                  <a:lnTo>
                    <a:pt x="114104" y="707445"/>
                  </a:lnTo>
                  <a:lnTo>
                    <a:pt x="114104" y="685540"/>
                  </a:lnTo>
                  <a:lnTo>
                    <a:pt x="136019" y="685540"/>
                  </a:lnTo>
                  <a:lnTo>
                    <a:pt x="136019" y="663625"/>
                  </a:lnTo>
                  <a:lnTo>
                    <a:pt x="179384" y="663625"/>
                  </a:lnTo>
                  <a:lnTo>
                    <a:pt x="179384" y="642176"/>
                  </a:lnTo>
                  <a:lnTo>
                    <a:pt x="245109" y="642176"/>
                  </a:lnTo>
                  <a:lnTo>
                    <a:pt x="245109" y="620271"/>
                  </a:lnTo>
                  <a:lnTo>
                    <a:pt x="266568" y="620271"/>
                  </a:lnTo>
                  <a:lnTo>
                    <a:pt x="266568" y="598822"/>
                  </a:lnTo>
                  <a:lnTo>
                    <a:pt x="92655" y="598822"/>
                  </a:lnTo>
                  <a:lnTo>
                    <a:pt x="92199" y="555457"/>
                  </a:lnTo>
                  <a:lnTo>
                    <a:pt x="114104" y="555457"/>
                  </a:lnTo>
                  <a:lnTo>
                    <a:pt x="114104" y="511637"/>
                  </a:lnTo>
                  <a:lnTo>
                    <a:pt x="136019" y="511637"/>
                  </a:lnTo>
                  <a:lnTo>
                    <a:pt x="136019" y="480603"/>
                  </a:lnTo>
                  <a:close/>
                </a:path>
                <a:path w="1042670" h="927100">
                  <a:moveTo>
                    <a:pt x="963568" y="642176"/>
                  </a:moveTo>
                  <a:lnTo>
                    <a:pt x="876383" y="642176"/>
                  </a:lnTo>
                  <a:lnTo>
                    <a:pt x="876383" y="663625"/>
                  </a:lnTo>
                  <a:lnTo>
                    <a:pt x="898288" y="663625"/>
                  </a:lnTo>
                  <a:lnTo>
                    <a:pt x="898288" y="706989"/>
                  </a:lnTo>
                  <a:lnTo>
                    <a:pt x="920203" y="706989"/>
                  </a:lnTo>
                  <a:lnTo>
                    <a:pt x="920203" y="767233"/>
                  </a:lnTo>
                  <a:lnTo>
                    <a:pt x="930700" y="756280"/>
                  </a:lnTo>
                  <a:lnTo>
                    <a:pt x="963568" y="676411"/>
                  </a:lnTo>
                  <a:lnTo>
                    <a:pt x="963568" y="642176"/>
                  </a:lnTo>
                  <a:close/>
                </a:path>
                <a:path w="1042670" h="927100">
                  <a:moveTo>
                    <a:pt x="941653" y="620271"/>
                  </a:moveTo>
                  <a:lnTo>
                    <a:pt x="833019" y="620271"/>
                  </a:lnTo>
                  <a:lnTo>
                    <a:pt x="833019" y="642176"/>
                  </a:lnTo>
                  <a:lnTo>
                    <a:pt x="941653" y="642176"/>
                  </a:lnTo>
                  <a:lnTo>
                    <a:pt x="941653" y="620271"/>
                  </a:lnTo>
                  <a:close/>
                </a:path>
                <a:path w="1042670" h="927100">
                  <a:moveTo>
                    <a:pt x="898288" y="576906"/>
                  </a:moveTo>
                  <a:lnTo>
                    <a:pt x="789199" y="576906"/>
                  </a:lnTo>
                  <a:lnTo>
                    <a:pt x="789199" y="598822"/>
                  </a:lnTo>
                  <a:lnTo>
                    <a:pt x="811114" y="598822"/>
                  </a:lnTo>
                  <a:lnTo>
                    <a:pt x="811114" y="620271"/>
                  </a:lnTo>
                  <a:lnTo>
                    <a:pt x="920203" y="620271"/>
                  </a:lnTo>
                  <a:lnTo>
                    <a:pt x="920203" y="598366"/>
                  </a:lnTo>
                  <a:lnTo>
                    <a:pt x="898288" y="598366"/>
                  </a:lnTo>
                  <a:lnTo>
                    <a:pt x="898288" y="576906"/>
                  </a:lnTo>
                  <a:close/>
                </a:path>
                <a:path w="1042670" h="927100">
                  <a:moveTo>
                    <a:pt x="266568" y="533552"/>
                  </a:moveTo>
                  <a:lnTo>
                    <a:pt x="157924" y="533552"/>
                  </a:lnTo>
                  <a:lnTo>
                    <a:pt x="157924" y="555457"/>
                  </a:lnTo>
                  <a:lnTo>
                    <a:pt x="136019" y="555457"/>
                  </a:lnTo>
                  <a:lnTo>
                    <a:pt x="136019" y="576906"/>
                  </a:lnTo>
                  <a:lnTo>
                    <a:pt x="114104" y="576906"/>
                  </a:lnTo>
                  <a:lnTo>
                    <a:pt x="114104" y="598822"/>
                  </a:lnTo>
                  <a:lnTo>
                    <a:pt x="266568" y="598822"/>
                  </a:lnTo>
                  <a:lnTo>
                    <a:pt x="266568" y="533552"/>
                  </a:lnTo>
                  <a:close/>
                </a:path>
                <a:path w="1042670" h="927100">
                  <a:moveTo>
                    <a:pt x="854934" y="533552"/>
                  </a:moveTo>
                  <a:lnTo>
                    <a:pt x="767750" y="533552"/>
                  </a:lnTo>
                  <a:lnTo>
                    <a:pt x="767750" y="576906"/>
                  </a:lnTo>
                  <a:lnTo>
                    <a:pt x="876383" y="576906"/>
                  </a:lnTo>
                  <a:lnTo>
                    <a:pt x="876383" y="555001"/>
                  </a:lnTo>
                  <a:lnTo>
                    <a:pt x="854934" y="555001"/>
                  </a:lnTo>
                  <a:lnTo>
                    <a:pt x="854934" y="533552"/>
                  </a:lnTo>
                  <a:close/>
                </a:path>
                <a:path w="1042670" h="927100">
                  <a:moveTo>
                    <a:pt x="310388" y="511637"/>
                  </a:moveTo>
                  <a:lnTo>
                    <a:pt x="179384" y="511637"/>
                  </a:lnTo>
                  <a:lnTo>
                    <a:pt x="179384" y="533552"/>
                  </a:lnTo>
                  <a:lnTo>
                    <a:pt x="310388" y="533552"/>
                  </a:lnTo>
                  <a:lnTo>
                    <a:pt x="310388" y="511637"/>
                  </a:lnTo>
                  <a:close/>
                </a:path>
                <a:path w="1042670" h="927100">
                  <a:moveTo>
                    <a:pt x="833019" y="338200"/>
                  </a:moveTo>
                  <a:lnTo>
                    <a:pt x="745835" y="338200"/>
                  </a:lnTo>
                  <a:lnTo>
                    <a:pt x="745835" y="381565"/>
                  </a:lnTo>
                  <a:lnTo>
                    <a:pt x="767750" y="381565"/>
                  </a:lnTo>
                  <a:lnTo>
                    <a:pt x="767750" y="446834"/>
                  </a:lnTo>
                  <a:lnTo>
                    <a:pt x="745835" y="446834"/>
                  </a:lnTo>
                  <a:lnTo>
                    <a:pt x="745835" y="533552"/>
                  </a:lnTo>
                  <a:lnTo>
                    <a:pt x="833019" y="533552"/>
                  </a:lnTo>
                  <a:lnTo>
                    <a:pt x="833019" y="338200"/>
                  </a:lnTo>
                  <a:close/>
                </a:path>
                <a:path w="1042670" h="927100">
                  <a:moveTo>
                    <a:pt x="353743" y="468283"/>
                  </a:moveTo>
                  <a:lnTo>
                    <a:pt x="201289" y="468283"/>
                  </a:lnTo>
                  <a:lnTo>
                    <a:pt x="201289" y="511637"/>
                  </a:lnTo>
                  <a:lnTo>
                    <a:pt x="353743" y="511637"/>
                  </a:lnTo>
                  <a:lnTo>
                    <a:pt x="353743" y="468283"/>
                  </a:lnTo>
                  <a:close/>
                </a:path>
                <a:path w="1042670" h="927100">
                  <a:moveTo>
                    <a:pt x="397107" y="424919"/>
                  </a:moveTo>
                  <a:lnTo>
                    <a:pt x="223204" y="424919"/>
                  </a:lnTo>
                  <a:lnTo>
                    <a:pt x="223204" y="468283"/>
                  </a:lnTo>
                  <a:lnTo>
                    <a:pt x="375658" y="468283"/>
                  </a:lnTo>
                  <a:lnTo>
                    <a:pt x="375658" y="446834"/>
                  </a:lnTo>
                  <a:lnTo>
                    <a:pt x="397107" y="446834"/>
                  </a:lnTo>
                  <a:lnTo>
                    <a:pt x="397107" y="424919"/>
                  </a:lnTo>
                  <a:close/>
                </a:path>
                <a:path w="1042670" h="927100">
                  <a:moveTo>
                    <a:pt x="310388" y="224095"/>
                  </a:moveTo>
                  <a:lnTo>
                    <a:pt x="288473" y="249658"/>
                  </a:lnTo>
                  <a:lnTo>
                    <a:pt x="288473" y="359649"/>
                  </a:lnTo>
                  <a:lnTo>
                    <a:pt x="266568" y="359649"/>
                  </a:lnTo>
                  <a:lnTo>
                    <a:pt x="266568" y="381565"/>
                  </a:lnTo>
                  <a:lnTo>
                    <a:pt x="244653" y="381565"/>
                  </a:lnTo>
                  <a:lnTo>
                    <a:pt x="244653" y="424919"/>
                  </a:lnTo>
                  <a:lnTo>
                    <a:pt x="419022" y="424919"/>
                  </a:lnTo>
                  <a:lnTo>
                    <a:pt x="419022" y="403014"/>
                  </a:lnTo>
                  <a:lnTo>
                    <a:pt x="462842" y="403014"/>
                  </a:lnTo>
                  <a:lnTo>
                    <a:pt x="462842" y="338200"/>
                  </a:lnTo>
                  <a:lnTo>
                    <a:pt x="331837" y="338200"/>
                  </a:lnTo>
                  <a:lnTo>
                    <a:pt x="331837" y="272931"/>
                  </a:lnTo>
                  <a:lnTo>
                    <a:pt x="462842" y="272931"/>
                  </a:lnTo>
                  <a:lnTo>
                    <a:pt x="462842" y="251026"/>
                  </a:lnTo>
                  <a:lnTo>
                    <a:pt x="484291" y="251026"/>
                  </a:lnTo>
                  <a:lnTo>
                    <a:pt x="484291" y="229577"/>
                  </a:lnTo>
                  <a:lnTo>
                    <a:pt x="310388" y="229577"/>
                  </a:lnTo>
                  <a:lnTo>
                    <a:pt x="310388" y="224095"/>
                  </a:lnTo>
                  <a:close/>
                </a:path>
                <a:path w="1042670" h="927100">
                  <a:moveTo>
                    <a:pt x="462842" y="272931"/>
                  </a:moveTo>
                  <a:lnTo>
                    <a:pt x="353743" y="272931"/>
                  </a:lnTo>
                  <a:lnTo>
                    <a:pt x="353743" y="338200"/>
                  </a:lnTo>
                  <a:lnTo>
                    <a:pt x="462842" y="338200"/>
                  </a:lnTo>
                  <a:lnTo>
                    <a:pt x="462842" y="272931"/>
                  </a:lnTo>
                  <a:close/>
                </a:path>
                <a:path w="1042670" h="927100">
                  <a:moveTo>
                    <a:pt x="811114" y="294846"/>
                  </a:moveTo>
                  <a:lnTo>
                    <a:pt x="680565" y="294846"/>
                  </a:lnTo>
                  <a:lnTo>
                    <a:pt x="680565" y="316295"/>
                  </a:lnTo>
                  <a:lnTo>
                    <a:pt x="723929" y="316295"/>
                  </a:lnTo>
                  <a:lnTo>
                    <a:pt x="723929" y="338200"/>
                  </a:lnTo>
                  <a:lnTo>
                    <a:pt x="811114" y="338200"/>
                  </a:lnTo>
                  <a:lnTo>
                    <a:pt x="811114" y="294846"/>
                  </a:lnTo>
                  <a:close/>
                </a:path>
                <a:path w="1042670" h="927100">
                  <a:moveTo>
                    <a:pt x="789199" y="272931"/>
                  </a:moveTo>
                  <a:lnTo>
                    <a:pt x="658660" y="272931"/>
                  </a:lnTo>
                  <a:lnTo>
                    <a:pt x="658660" y="294846"/>
                  </a:lnTo>
                  <a:lnTo>
                    <a:pt x="789199" y="294846"/>
                  </a:lnTo>
                  <a:lnTo>
                    <a:pt x="789199" y="272931"/>
                  </a:lnTo>
                  <a:close/>
                </a:path>
                <a:path w="1042670" h="927100">
                  <a:moveTo>
                    <a:pt x="745835" y="251026"/>
                  </a:moveTo>
                  <a:lnTo>
                    <a:pt x="593381" y="251026"/>
                  </a:lnTo>
                  <a:lnTo>
                    <a:pt x="593381" y="272931"/>
                  </a:lnTo>
                  <a:lnTo>
                    <a:pt x="745835" y="272931"/>
                  </a:lnTo>
                  <a:lnTo>
                    <a:pt x="745835" y="251026"/>
                  </a:lnTo>
                  <a:close/>
                </a:path>
                <a:path w="1042670" h="927100">
                  <a:moveTo>
                    <a:pt x="636745" y="186213"/>
                  </a:moveTo>
                  <a:lnTo>
                    <a:pt x="528111" y="186213"/>
                  </a:lnTo>
                  <a:lnTo>
                    <a:pt x="528111" y="251026"/>
                  </a:lnTo>
                  <a:lnTo>
                    <a:pt x="723929" y="251026"/>
                  </a:lnTo>
                  <a:lnTo>
                    <a:pt x="723929" y="229577"/>
                  </a:lnTo>
                  <a:lnTo>
                    <a:pt x="680565" y="229577"/>
                  </a:lnTo>
                  <a:lnTo>
                    <a:pt x="680565" y="207662"/>
                  </a:lnTo>
                  <a:lnTo>
                    <a:pt x="636745" y="207662"/>
                  </a:lnTo>
                  <a:lnTo>
                    <a:pt x="636745" y="186213"/>
                  </a:lnTo>
                  <a:close/>
                </a:path>
                <a:path w="1042670" h="927100">
                  <a:moveTo>
                    <a:pt x="462842" y="164308"/>
                  </a:moveTo>
                  <a:lnTo>
                    <a:pt x="361959" y="164308"/>
                  </a:lnTo>
                  <a:lnTo>
                    <a:pt x="353743" y="173892"/>
                  </a:lnTo>
                  <a:lnTo>
                    <a:pt x="353743" y="229577"/>
                  </a:lnTo>
                  <a:lnTo>
                    <a:pt x="484291" y="229577"/>
                  </a:lnTo>
                  <a:lnTo>
                    <a:pt x="484291" y="207662"/>
                  </a:lnTo>
                  <a:lnTo>
                    <a:pt x="462842" y="207662"/>
                  </a:lnTo>
                  <a:lnTo>
                    <a:pt x="462842" y="164308"/>
                  </a:lnTo>
                  <a:close/>
                </a:path>
                <a:path w="1042670" h="927100">
                  <a:moveTo>
                    <a:pt x="615296" y="164308"/>
                  </a:moveTo>
                  <a:lnTo>
                    <a:pt x="506196" y="164308"/>
                  </a:lnTo>
                  <a:lnTo>
                    <a:pt x="506196" y="186213"/>
                  </a:lnTo>
                  <a:lnTo>
                    <a:pt x="615296" y="186213"/>
                  </a:lnTo>
                  <a:lnTo>
                    <a:pt x="615296" y="164308"/>
                  </a:lnTo>
                  <a:close/>
                </a:path>
                <a:path w="1042670" h="927100">
                  <a:moveTo>
                    <a:pt x="595660" y="0"/>
                  </a:moveTo>
                  <a:lnTo>
                    <a:pt x="462842" y="78045"/>
                  </a:lnTo>
                  <a:lnTo>
                    <a:pt x="462842" y="99038"/>
                  </a:lnTo>
                  <a:lnTo>
                    <a:pt x="440927" y="99038"/>
                  </a:lnTo>
                  <a:lnTo>
                    <a:pt x="440927" y="120943"/>
                  </a:lnTo>
                  <a:lnTo>
                    <a:pt x="399378" y="120953"/>
                  </a:lnTo>
                  <a:lnTo>
                    <a:pt x="397107" y="123689"/>
                  </a:lnTo>
                  <a:lnTo>
                    <a:pt x="397107" y="164308"/>
                  </a:lnTo>
                  <a:lnTo>
                    <a:pt x="593381" y="164308"/>
                  </a:lnTo>
                  <a:lnTo>
                    <a:pt x="593381" y="142858"/>
                  </a:lnTo>
                  <a:lnTo>
                    <a:pt x="615296" y="142858"/>
                  </a:lnTo>
                  <a:lnTo>
                    <a:pt x="615296" y="120953"/>
                  </a:lnTo>
                  <a:lnTo>
                    <a:pt x="549571" y="120953"/>
                  </a:lnTo>
                  <a:lnTo>
                    <a:pt x="549571" y="77589"/>
                  </a:lnTo>
                  <a:lnTo>
                    <a:pt x="615296" y="77589"/>
                  </a:lnTo>
                  <a:lnTo>
                    <a:pt x="615296" y="55674"/>
                  </a:lnTo>
                  <a:lnTo>
                    <a:pt x="593381" y="55674"/>
                  </a:lnTo>
                  <a:lnTo>
                    <a:pt x="593381" y="12320"/>
                  </a:lnTo>
                  <a:lnTo>
                    <a:pt x="612550" y="12320"/>
                  </a:lnTo>
                  <a:lnTo>
                    <a:pt x="595660" y="0"/>
                  </a:lnTo>
                  <a:close/>
                </a:path>
                <a:path w="1042670" h="927100">
                  <a:moveTo>
                    <a:pt x="615296" y="77589"/>
                  </a:moveTo>
                  <a:lnTo>
                    <a:pt x="571476" y="77589"/>
                  </a:lnTo>
                  <a:lnTo>
                    <a:pt x="571476" y="120953"/>
                  </a:lnTo>
                  <a:lnTo>
                    <a:pt x="615296" y="120953"/>
                  </a:lnTo>
                  <a:lnTo>
                    <a:pt x="615296" y="77589"/>
                  </a:lnTo>
                  <a:close/>
                </a:path>
              </a:pathLst>
            </a:custGeom>
            <a:solidFill>
              <a:srgbClr val="0694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6" name="object 376"/>
            <p:cNvSpPr/>
            <p:nvPr/>
          </p:nvSpPr>
          <p:spPr>
            <a:xfrm>
              <a:off x="4916729" y="13356538"/>
              <a:ext cx="66040" cy="130175"/>
            </a:xfrm>
            <a:custGeom>
              <a:avLst/>
              <a:gdLst/>
              <a:ahLst/>
              <a:cxnLst/>
              <a:rect l="l" t="t" r="r" b="b"/>
              <a:pathLst>
                <a:path w="66039" h="130175">
                  <a:moveTo>
                    <a:pt x="43827" y="52946"/>
                  </a:moveTo>
                  <a:lnTo>
                    <a:pt x="5943" y="0"/>
                  </a:lnTo>
                  <a:lnTo>
                    <a:pt x="0" y="0"/>
                  </a:lnTo>
                  <a:lnTo>
                    <a:pt x="0" y="108178"/>
                  </a:lnTo>
                  <a:lnTo>
                    <a:pt x="43827" y="108178"/>
                  </a:lnTo>
                  <a:lnTo>
                    <a:pt x="43827" y="52946"/>
                  </a:lnTo>
                  <a:close/>
                </a:path>
                <a:path w="66039" h="130175">
                  <a:moveTo>
                    <a:pt x="65735" y="108178"/>
                  </a:moveTo>
                  <a:lnTo>
                    <a:pt x="43827" y="108178"/>
                  </a:lnTo>
                  <a:lnTo>
                    <a:pt x="43827" y="130073"/>
                  </a:lnTo>
                  <a:lnTo>
                    <a:pt x="65735" y="130073"/>
                  </a:lnTo>
                  <a:lnTo>
                    <a:pt x="65735" y="108178"/>
                  </a:lnTo>
                  <a:close/>
                </a:path>
              </a:pathLst>
            </a:custGeom>
            <a:solidFill>
              <a:srgbClr val="F1A6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7" name="object 377"/>
            <p:cNvSpPr/>
            <p:nvPr/>
          </p:nvSpPr>
          <p:spPr>
            <a:xfrm>
              <a:off x="4814039" y="13311804"/>
              <a:ext cx="125095" cy="264795"/>
            </a:xfrm>
            <a:custGeom>
              <a:avLst/>
              <a:gdLst/>
              <a:ahLst/>
              <a:cxnLst/>
              <a:rect l="l" t="t" r="r" b="b"/>
              <a:pathLst>
                <a:path w="125095" h="264794">
                  <a:moveTo>
                    <a:pt x="124611" y="240073"/>
                  </a:moveTo>
                  <a:lnTo>
                    <a:pt x="106809" y="240073"/>
                  </a:lnTo>
                  <a:lnTo>
                    <a:pt x="124611" y="264724"/>
                  </a:lnTo>
                  <a:lnTo>
                    <a:pt x="124611" y="240073"/>
                  </a:lnTo>
                  <a:close/>
                </a:path>
                <a:path w="125095" h="264794">
                  <a:moveTo>
                    <a:pt x="102706" y="218168"/>
                  </a:moveTo>
                  <a:lnTo>
                    <a:pt x="91287" y="218168"/>
                  </a:lnTo>
                  <a:lnTo>
                    <a:pt x="102706" y="234602"/>
                  </a:lnTo>
                  <a:lnTo>
                    <a:pt x="102706" y="218168"/>
                  </a:lnTo>
                  <a:close/>
                </a:path>
                <a:path w="125095" h="264794">
                  <a:moveTo>
                    <a:pt x="77599" y="0"/>
                  </a:moveTo>
                  <a:lnTo>
                    <a:pt x="13242" y="68460"/>
                  </a:lnTo>
                  <a:lnTo>
                    <a:pt x="0" y="92199"/>
                  </a:lnTo>
                  <a:lnTo>
                    <a:pt x="81247" y="204480"/>
                  </a:lnTo>
                  <a:lnTo>
                    <a:pt x="81247" y="174814"/>
                  </a:lnTo>
                  <a:lnTo>
                    <a:pt x="102706" y="174814"/>
                  </a:lnTo>
                  <a:lnTo>
                    <a:pt x="102706" y="44732"/>
                  </a:lnTo>
                  <a:lnTo>
                    <a:pt x="108633" y="44732"/>
                  </a:lnTo>
                  <a:lnTo>
                    <a:pt x="77599" y="0"/>
                  </a:lnTo>
                  <a:close/>
                </a:path>
              </a:pathLst>
            </a:custGeom>
            <a:solidFill>
              <a:srgbClr val="4BB5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8" name="object 378"/>
            <p:cNvSpPr/>
            <p:nvPr/>
          </p:nvSpPr>
          <p:spPr>
            <a:xfrm>
              <a:off x="4960564" y="13409481"/>
              <a:ext cx="112395" cy="318135"/>
            </a:xfrm>
            <a:custGeom>
              <a:avLst/>
              <a:gdLst/>
              <a:ahLst/>
              <a:cxnLst/>
              <a:rect l="l" t="t" r="r" b="b"/>
              <a:pathLst>
                <a:path w="112395" h="318134">
                  <a:moveTo>
                    <a:pt x="32857" y="315839"/>
                  </a:moveTo>
                  <a:lnTo>
                    <a:pt x="30121" y="315839"/>
                  </a:lnTo>
                  <a:lnTo>
                    <a:pt x="31033" y="317663"/>
                  </a:lnTo>
                  <a:lnTo>
                    <a:pt x="32857" y="315839"/>
                  </a:lnTo>
                  <a:close/>
                </a:path>
                <a:path w="112395" h="318134">
                  <a:moveTo>
                    <a:pt x="0" y="0"/>
                  </a:moveTo>
                  <a:lnTo>
                    <a:pt x="0" y="55228"/>
                  </a:lnTo>
                  <a:lnTo>
                    <a:pt x="21905" y="55228"/>
                  </a:lnTo>
                  <a:lnTo>
                    <a:pt x="21905" y="120487"/>
                  </a:lnTo>
                  <a:lnTo>
                    <a:pt x="43354" y="120487"/>
                  </a:lnTo>
                  <a:lnTo>
                    <a:pt x="43354" y="163852"/>
                  </a:lnTo>
                  <a:lnTo>
                    <a:pt x="65269" y="163852"/>
                  </a:lnTo>
                  <a:lnTo>
                    <a:pt x="65269" y="251026"/>
                  </a:lnTo>
                  <a:lnTo>
                    <a:pt x="43354" y="251026"/>
                  </a:lnTo>
                  <a:lnTo>
                    <a:pt x="43354" y="306255"/>
                  </a:lnTo>
                  <a:lnTo>
                    <a:pt x="111825" y="243721"/>
                  </a:lnTo>
                  <a:lnTo>
                    <a:pt x="18713" y="2647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9" name="object 379"/>
            <p:cNvSpPr/>
            <p:nvPr/>
          </p:nvSpPr>
          <p:spPr>
            <a:xfrm>
              <a:off x="4895285" y="13464708"/>
              <a:ext cx="130810" cy="260985"/>
            </a:xfrm>
            <a:custGeom>
              <a:avLst/>
              <a:gdLst/>
              <a:ahLst/>
              <a:cxnLst/>
              <a:rect l="l" t="t" r="r" b="b"/>
              <a:pathLst>
                <a:path w="130810" h="260984">
                  <a:moveTo>
                    <a:pt x="65279" y="0"/>
                  </a:moveTo>
                  <a:lnTo>
                    <a:pt x="21459" y="0"/>
                  </a:lnTo>
                  <a:lnTo>
                    <a:pt x="21459" y="21905"/>
                  </a:lnTo>
                  <a:lnTo>
                    <a:pt x="0" y="21905"/>
                  </a:lnTo>
                  <a:lnTo>
                    <a:pt x="0" y="51571"/>
                  </a:lnTo>
                  <a:lnTo>
                    <a:pt x="10040" y="65269"/>
                  </a:lnTo>
                  <a:lnTo>
                    <a:pt x="21459" y="65269"/>
                  </a:lnTo>
                  <a:lnTo>
                    <a:pt x="21459" y="81693"/>
                  </a:lnTo>
                  <a:lnTo>
                    <a:pt x="25562" y="87174"/>
                  </a:lnTo>
                  <a:lnTo>
                    <a:pt x="43364" y="87174"/>
                  </a:lnTo>
                  <a:lnTo>
                    <a:pt x="43364" y="111814"/>
                  </a:lnTo>
                  <a:lnTo>
                    <a:pt x="57062" y="130984"/>
                  </a:lnTo>
                  <a:lnTo>
                    <a:pt x="95401" y="260611"/>
                  </a:lnTo>
                  <a:lnTo>
                    <a:pt x="98136" y="260611"/>
                  </a:lnTo>
                  <a:lnTo>
                    <a:pt x="108633" y="251026"/>
                  </a:lnTo>
                  <a:lnTo>
                    <a:pt x="108633" y="195797"/>
                  </a:lnTo>
                  <a:lnTo>
                    <a:pt x="130548" y="195797"/>
                  </a:lnTo>
                  <a:lnTo>
                    <a:pt x="130548" y="108623"/>
                  </a:lnTo>
                  <a:lnTo>
                    <a:pt x="108633" y="108623"/>
                  </a:lnTo>
                  <a:lnTo>
                    <a:pt x="108633" y="65269"/>
                  </a:lnTo>
                  <a:lnTo>
                    <a:pt x="87184" y="65269"/>
                  </a:lnTo>
                  <a:lnTo>
                    <a:pt x="87184" y="21905"/>
                  </a:lnTo>
                  <a:lnTo>
                    <a:pt x="65279" y="21905"/>
                  </a:lnTo>
                  <a:lnTo>
                    <a:pt x="65279" y="0"/>
                  </a:lnTo>
                  <a:close/>
                </a:path>
              </a:pathLst>
            </a:custGeom>
            <a:solidFill>
              <a:srgbClr val="0694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0" name="object 380"/>
            <p:cNvSpPr/>
            <p:nvPr/>
          </p:nvSpPr>
          <p:spPr>
            <a:xfrm>
              <a:off x="3766595" y="13169879"/>
              <a:ext cx="882650" cy="901065"/>
            </a:xfrm>
            <a:custGeom>
              <a:avLst/>
              <a:gdLst/>
              <a:ahLst/>
              <a:cxnLst/>
              <a:rect l="l" t="t" r="r" b="b"/>
              <a:pathLst>
                <a:path w="882650" h="901065">
                  <a:moveTo>
                    <a:pt x="0" y="665126"/>
                  </a:moveTo>
                  <a:lnTo>
                    <a:pt x="3081" y="672281"/>
                  </a:lnTo>
                  <a:lnTo>
                    <a:pt x="43710" y="778635"/>
                  </a:lnTo>
                  <a:lnTo>
                    <a:pt x="66983" y="859416"/>
                  </a:lnTo>
                  <a:lnTo>
                    <a:pt x="118564" y="900946"/>
                  </a:lnTo>
                  <a:lnTo>
                    <a:pt x="192972" y="878129"/>
                  </a:lnTo>
                  <a:lnTo>
                    <a:pt x="281980" y="776801"/>
                  </a:lnTo>
                  <a:lnTo>
                    <a:pt x="352721" y="627559"/>
                  </a:lnTo>
                  <a:lnTo>
                    <a:pt x="455427" y="491083"/>
                  </a:lnTo>
                  <a:lnTo>
                    <a:pt x="558134" y="400261"/>
                  </a:lnTo>
                  <a:lnTo>
                    <a:pt x="582530" y="369009"/>
                  </a:lnTo>
                  <a:lnTo>
                    <a:pt x="595511" y="352601"/>
                  </a:lnTo>
                  <a:lnTo>
                    <a:pt x="601443" y="345646"/>
                  </a:lnTo>
                  <a:lnTo>
                    <a:pt x="604690" y="342753"/>
                  </a:lnTo>
                  <a:lnTo>
                    <a:pt x="617272" y="331909"/>
                  </a:lnTo>
                  <a:lnTo>
                    <a:pt x="640596" y="311520"/>
                  </a:lnTo>
                  <a:lnTo>
                    <a:pt x="663082" y="291798"/>
                  </a:lnTo>
                  <a:lnTo>
                    <a:pt x="673151" y="282955"/>
                  </a:lnTo>
                  <a:lnTo>
                    <a:pt x="739615" y="208111"/>
                  </a:lnTo>
                  <a:lnTo>
                    <a:pt x="771723" y="165122"/>
                  </a:lnTo>
                  <a:lnTo>
                    <a:pt x="882641" y="0"/>
                  </a:lnTo>
                </a:path>
              </a:pathLst>
            </a:custGeom>
            <a:ln w="4731">
              <a:solidFill>
                <a:srgbClr val="A3AFC1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1" name="object 381"/>
            <p:cNvSpPr/>
            <p:nvPr/>
          </p:nvSpPr>
          <p:spPr>
            <a:xfrm>
              <a:off x="3765198" y="13152217"/>
              <a:ext cx="1451610" cy="1451610"/>
            </a:xfrm>
            <a:custGeom>
              <a:avLst/>
              <a:gdLst/>
              <a:ahLst/>
              <a:cxnLst/>
              <a:rect l="l" t="t" r="r" b="b"/>
              <a:pathLst>
                <a:path w="1451610" h="1451609">
                  <a:moveTo>
                    <a:pt x="1451608" y="725804"/>
                  </a:moveTo>
                  <a:lnTo>
                    <a:pt x="1450064" y="773525"/>
                  </a:lnTo>
                  <a:lnTo>
                    <a:pt x="1445497" y="820422"/>
                  </a:lnTo>
                  <a:lnTo>
                    <a:pt x="1438001" y="866400"/>
                  </a:lnTo>
                  <a:lnTo>
                    <a:pt x="1427672" y="911362"/>
                  </a:lnTo>
                  <a:lnTo>
                    <a:pt x="1414607" y="955212"/>
                  </a:lnTo>
                  <a:lnTo>
                    <a:pt x="1398900" y="997856"/>
                  </a:lnTo>
                  <a:lnTo>
                    <a:pt x="1380647" y="1039198"/>
                  </a:lnTo>
                  <a:lnTo>
                    <a:pt x="1359945" y="1079142"/>
                  </a:lnTo>
                  <a:lnTo>
                    <a:pt x="1336888" y="1117592"/>
                  </a:lnTo>
                  <a:lnTo>
                    <a:pt x="1311572" y="1154452"/>
                  </a:lnTo>
                  <a:lnTo>
                    <a:pt x="1284093" y="1189628"/>
                  </a:lnTo>
                  <a:lnTo>
                    <a:pt x="1254546" y="1223023"/>
                  </a:lnTo>
                  <a:lnTo>
                    <a:pt x="1223027" y="1254542"/>
                  </a:lnTo>
                  <a:lnTo>
                    <a:pt x="1189632" y="1284089"/>
                  </a:lnTo>
                  <a:lnTo>
                    <a:pt x="1154457" y="1311569"/>
                  </a:lnTo>
                  <a:lnTo>
                    <a:pt x="1117596" y="1336885"/>
                  </a:lnTo>
                  <a:lnTo>
                    <a:pt x="1079146" y="1359943"/>
                  </a:lnTo>
                  <a:lnTo>
                    <a:pt x="1039203" y="1380646"/>
                  </a:lnTo>
                  <a:lnTo>
                    <a:pt x="997861" y="1398899"/>
                  </a:lnTo>
                  <a:lnTo>
                    <a:pt x="955216" y="1414606"/>
                  </a:lnTo>
                  <a:lnTo>
                    <a:pt x="911365" y="1427672"/>
                  </a:lnTo>
                  <a:lnTo>
                    <a:pt x="866402" y="1438000"/>
                  </a:lnTo>
                  <a:lnTo>
                    <a:pt x="820424" y="1445497"/>
                  </a:lnTo>
                  <a:lnTo>
                    <a:pt x="773526" y="1450064"/>
                  </a:lnTo>
                  <a:lnTo>
                    <a:pt x="725804" y="1451608"/>
                  </a:lnTo>
                  <a:lnTo>
                    <a:pt x="678083" y="1450064"/>
                  </a:lnTo>
                  <a:lnTo>
                    <a:pt x="631185" y="1445497"/>
                  </a:lnTo>
                  <a:lnTo>
                    <a:pt x="585208" y="1438000"/>
                  </a:lnTo>
                  <a:lnTo>
                    <a:pt x="540246" y="1427672"/>
                  </a:lnTo>
                  <a:lnTo>
                    <a:pt x="496395" y="1414606"/>
                  </a:lnTo>
                  <a:lnTo>
                    <a:pt x="453751" y="1398899"/>
                  </a:lnTo>
                  <a:lnTo>
                    <a:pt x="412410" y="1380646"/>
                  </a:lnTo>
                  <a:lnTo>
                    <a:pt x="372466" y="1359943"/>
                  </a:lnTo>
                  <a:lnTo>
                    <a:pt x="334016" y="1336885"/>
                  </a:lnTo>
                  <a:lnTo>
                    <a:pt x="297155" y="1311569"/>
                  </a:lnTo>
                  <a:lnTo>
                    <a:pt x="261980" y="1284089"/>
                  </a:lnTo>
                  <a:lnTo>
                    <a:pt x="228584" y="1254542"/>
                  </a:lnTo>
                  <a:lnTo>
                    <a:pt x="197066" y="1223023"/>
                  </a:lnTo>
                  <a:lnTo>
                    <a:pt x="167519" y="1189628"/>
                  </a:lnTo>
                  <a:lnTo>
                    <a:pt x="140039" y="1154452"/>
                  </a:lnTo>
                  <a:lnTo>
                    <a:pt x="114723" y="1117592"/>
                  </a:lnTo>
                  <a:lnTo>
                    <a:pt x="91665" y="1079142"/>
                  </a:lnTo>
                  <a:lnTo>
                    <a:pt x="70962" y="1039198"/>
                  </a:lnTo>
                  <a:lnTo>
                    <a:pt x="52709" y="997856"/>
                  </a:lnTo>
                  <a:lnTo>
                    <a:pt x="37002" y="955212"/>
                  </a:lnTo>
                  <a:lnTo>
                    <a:pt x="23936" y="911362"/>
                  </a:lnTo>
                  <a:lnTo>
                    <a:pt x="13607" y="866400"/>
                  </a:lnTo>
                  <a:lnTo>
                    <a:pt x="6111" y="820422"/>
                  </a:lnTo>
                  <a:lnTo>
                    <a:pt x="1543" y="773525"/>
                  </a:lnTo>
                  <a:lnTo>
                    <a:pt x="0" y="725804"/>
                  </a:lnTo>
                  <a:lnTo>
                    <a:pt x="1543" y="678083"/>
                  </a:lnTo>
                  <a:lnTo>
                    <a:pt x="6111" y="631185"/>
                  </a:lnTo>
                  <a:lnTo>
                    <a:pt x="13607" y="585208"/>
                  </a:lnTo>
                  <a:lnTo>
                    <a:pt x="23936" y="540246"/>
                  </a:lnTo>
                  <a:lnTo>
                    <a:pt x="37002" y="496395"/>
                  </a:lnTo>
                  <a:lnTo>
                    <a:pt x="52709" y="453751"/>
                  </a:lnTo>
                  <a:lnTo>
                    <a:pt x="70962" y="412410"/>
                  </a:lnTo>
                  <a:lnTo>
                    <a:pt x="91665" y="372466"/>
                  </a:lnTo>
                  <a:lnTo>
                    <a:pt x="114723" y="334016"/>
                  </a:lnTo>
                  <a:lnTo>
                    <a:pt x="140039" y="297155"/>
                  </a:lnTo>
                  <a:lnTo>
                    <a:pt x="167519" y="261980"/>
                  </a:lnTo>
                  <a:lnTo>
                    <a:pt x="197066" y="228584"/>
                  </a:lnTo>
                  <a:lnTo>
                    <a:pt x="228584" y="197066"/>
                  </a:lnTo>
                  <a:lnTo>
                    <a:pt x="261980" y="167519"/>
                  </a:lnTo>
                  <a:lnTo>
                    <a:pt x="297155" y="140039"/>
                  </a:lnTo>
                  <a:lnTo>
                    <a:pt x="334016" y="114723"/>
                  </a:lnTo>
                  <a:lnTo>
                    <a:pt x="372466" y="91665"/>
                  </a:lnTo>
                  <a:lnTo>
                    <a:pt x="412410" y="70962"/>
                  </a:lnTo>
                  <a:lnTo>
                    <a:pt x="453751" y="52709"/>
                  </a:lnTo>
                  <a:lnTo>
                    <a:pt x="496395" y="37002"/>
                  </a:lnTo>
                  <a:lnTo>
                    <a:pt x="540246" y="23936"/>
                  </a:lnTo>
                  <a:lnTo>
                    <a:pt x="585208" y="13607"/>
                  </a:lnTo>
                  <a:lnTo>
                    <a:pt x="631185" y="6111"/>
                  </a:lnTo>
                  <a:lnTo>
                    <a:pt x="678083" y="1543"/>
                  </a:lnTo>
                  <a:lnTo>
                    <a:pt x="725804" y="0"/>
                  </a:lnTo>
                  <a:lnTo>
                    <a:pt x="773526" y="1543"/>
                  </a:lnTo>
                  <a:lnTo>
                    <a:pt x="820424" y="6111"/>
                  </a:lnTo>
                  <a:lnTo>
                    <a:pt x="866402" y="13607"/>
                  </a:lnTo>
                  <a:lnTo>
                    <a:pt x="911365" y="23936"/>
                  </a:lnTo>
                  <a:lnTo>
                    <a:pt x="955216" y="37002"/>
                  </a:lnTo>
                  <a:lnTo>
                    <a:pt x="997861" y="52709"/>
                  </a:lnTo>
                  <a:lnTo>
                    <a:pt x="1039203" y="70962"/>
                  </a:lnTo>
                  <a:lnTo>
                    <a:pt x="1079146" y="91665"/>
                  </a:lnTo>
                  <a:lnTo>
                    <a:pt x="1117596" y="114723"/>
                  </a:lnTo>
                  <a:lnTo>
                    <a:pt x="1154457" y="140039"/>
                  </a:lnTo>
                  <a:lnTo>
                    <a:pt x="1189632" y="167519"/>
                  </a:lnTo>
                  <a:lnTo>
                    <a:pt x="1223027" y="197066"/>
                  </a:lnTo>
                  <a:lnTo>
                    <a:pt x="1254546" y="228584"/>
                  </a:lnTo>
                  <a:lnTo>
                    <a:pt x="1284093" y="261980"/>
                  </a:lnTo>
                  <a:lnTo>
                    <a:pt x="1311572" y="297155"/>
                  </a:lnTo>
                  <a:lnTo>
                    <a:pt x="1336888" y="334016"/>
                  </a:lnTo>
                  <a:lnTo>
                    <a:pt x="1359945" y="372466"/>
                  </a:lnTo>
                  <a:lnTo>
                    <a:pt x="1380647" y="412410"/>
                  </a:lnTo>
                  <a:lnTo>
                    <a:pt x="1398900" y="453751"/>
                  </a:lnTo>
                  <a:lnTo>
                    <a:pt x="1414607" y="496395"/>
                  </a:lnTo>
                  <a:lnTo>
                    <a:pt x="1427672" y="540246"/>
                  </a:lnTo>
                  <a:lnTo>
                    <a:pt x="1438001" y="585208"/>
                  </a:lnTo>
                  <a:lnTo>
                    <a:pt x="1445497" y="631185"/>
                  </a:lnTo>
                  <a:lnTo>
                    <a:pt x="1450064" y="678083"/>
                  </a:lnTo>
                  <a:lnTo>
                    <a:pt x="1451608" y="725804"/>
                  </a:lnTo>
                  <a:close/>
                </a:path>
              </a:pathLst>
            </a:custGeom>
            <a:ln w="10131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2" name="object 382"/>
            <p:cNvSpPr/>
            <p:nvPr/>
          </p:nvSpPr>
          <p:spPr>
            <a:xfrm>
              <a:off x="4495362" y="14595190"/>
              <a:ext cx="474980" cy="146050"/>
            </a:xfrm>
            <a:custGeom>
              <a:avLst/>
              <a:gdLst/>
              <a:ahLst/>
              <a:cxnLst/>
              <a:rect l="l" t="t" r="r" b="b"/>
              <a:pathLst>
                <a:path w="474979" h="146050">
                  <a:moveTo>
                    <a:pt x="0" y="145716"/>
                  </a:moveTo>
                  <a:lnTo>
                    <a:pt x="49101" y="144118"/>
                  </a:lnTo>
                  <a:lnTo>
                    <a:pt x="98175" y="139702"/>
                  </a:lnTo>
                  <a:lnTo>
                    <a:pt x="147098" y="132445"/>
                  </a:lnTo>
                  <a:lnTo>
                    <a:pt x="195746" y="122321"/>
                  </a:lnTo>
                  <a:lnTo>
                    <a:pt x="243993" y="109306"/>
                  </a:lnTo>
                  <a:lnTo>
                    <a:pt x="291716" y="93375"/>
                  </a:lnTo>
                  <a:lnTo>
                    <a:pt x="338791" y="74503"/>
                  </a:lnTo>
                  <a:lnTo>
                    <a:pt x="385092" y="52666"/>
                  </a:lnTo>
                  <a:lnTo>
                    <a:pt x="430496" y="27840"/>
                  </a:lnTo>
                  <a:lnTo>
                    <a:pt x="474879" y="0"/>
                  </a:lnTo>
                </a:path>
              </a:pathLst>
            </a:custGeom>
            <a:ln w="131713">
              <a:solidFill>
                <a:srgbClr val="F1A6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83" name="object 383"/>
          <p:cNvSpPr txBox="1"/>
          <p:nvPr/>
        </p:nvSpPr>
        <p:spPr>
          <a:xfrm>
            <a:off x="3700084" y="14987291"/>
            <a:ext cx="1336675" cy="992505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72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22,27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R="409575">
              <a:lnSpc>
                <a:spcPct val="106400"/>
              </a:lnSpc>
              <a:spcBef>
                <a:spcPts val="245"/>
              </a:spcBef>
            </a:pPr>
            <a:r>
              <a:rPr sz="600" b="1" dirty="0">
                <a:solidFill>
                  <a:srgbClr val="223658"/>
                </a:solidFill>
                <a:latin typeface="Montserrat"/>
                <a:cs typeface="Montserrat"/>
              </a:rPr>
              <a:t>ÁREAS</a:t>
            </a:r>
            <a:r>
              <a:rPr sz="600" b="1" spc="75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600" b="1" spc="-10" dirty="0">
                <a:solidFill>
                  <a:srgbClr val="223658"/>
                </a:solidFill>
                <a:latin typeface="Montserrat"/>
                <a:cs typeface="Montserrat"/>
              </a:rPr>
              <a:t>PRODUCTIVAS</a:t>
            </a:r>
            <a:r>
              <a:rPr sz="600" b="1" spc="50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600" b="1" spc="-10" dirty="0">
                <a:solidFill>
                  <a:srgbClr val="223658"/>
                </a:solidFill>
                <a:latin typeface="Montserrat"/>
                <a:cs typeface="Montserrat"/>
              </a:rPr>
              <a:t>SOSTENIBLES</a:t>
            </a:r>
            <a:endParaRPr sz="600">
              <a:latin typeface="Montserrat"/>
              <a:cs typeface="Montserrat"/>
            </a:endParaRPr>
          </a:p>
          <a:p>
            <a:pPr marR="5080">
              <a:lnSpc>
                <a:spcPct val="100000"/>
              </a:lnSpc>
              <a:spcBef>
                <a:spcPts val="415"/>
              </a:spcBef>
            </a:pP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Manejo</a:t>
            </a:r>
            <a:r>
              <a:rPr sz="8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sostenible</a:t>
            </a:r>
            <a:r>
              <a:rPr sz="8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80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sistemas</a:t>
            </a:r>
            <a:r>
              <a:rPr sz="800" spc="2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productivos 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transitorios</a:t>
            </a:r>
            <a:r>
              <a:rPr sz="800" spc="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800" spc="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permanentes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384" name="object 384"/>
          <p:cNvSpPr txBox="1"/>
          <p:nvPr/>
        </p:nvSpPr>
        <p:spPr>
          <a:xfrm>
            <a:off x="5385920" y="15031284"/>
            <a:ext cx="1190625" cy="929005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80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5,82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R="264160">
              <a:lnSpc>
                <a:spcPct val="106400"/>
              </a:lnSpc>
              <a:spcBef>
                <a:spcPts val="105"/>
              </a:spcBef>
            </a:pPr>
            <a:r>
              <a:rPr sz="600" b="1" dirty="0">
                <a:solidFill>
                  <a:srgbClr val="223658"/>
                </a:solidFill>
                <a:latin typeface="Montserrat"/>
                <a:cs typeface="Montserrat"/>
              </a:rPr>
              <a:t>ÁREAS</a:t>
            </a:r>
            <a:r>
              <a:rPr sz="600" b="1" spc="75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600" b="1" spc="-10" dirty="0">
                <a:solidFill>
                  <a:srgbClr val="223658"/>
                </a:solidFill>
                <a:latin typeface="Montserrat"/>
                <a:cs typeface="Montserrat"/>
              </a:rPr>
              <a:t>PRODUCTIVAS</a:t>
            </a:r>
            <a:r>
              <a:rPr sz="600" b="1" spc="50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600" b="1" spc="-10" dirty="0">
                <a:solidFill>
                  <a:srgbClr val="223658"/>
                </a:solidFill>
                <a:latin typeface="Montserrat"/>
                <a:cs typeface="Montserrat"/>
              </a:rPr>
              <a:t>SOSTENIBLES</a:t>
            </a:r>
            <a:endParaRPr sz="600">
              <a:latin typeface="Montserrat"/>
              <a:cs typeface="Montserrat"/>
            </a:endParaRPr>
          </a:p>
          <a:p>
            <a:pPr marR="5080">
              <a:lnSpc>
                <a:spcPct val="100000"/>
              </a:lnSpc>
              <a:spcBef>
                <a:spcPts val="400"/>
              </a:spcBef>
            </a:pP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Manejo</a:t>
            </a:r>
            <a:r>
              <a:rPr sz="8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sostenible</a:t>
            </a:r>
            <a:r>
              <a:rPr sz="8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80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sistemas</a:t>
            </a:r>
            <a:r>
              <a:rPr sz="800" spc="2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productivos</a:t>
            </a:r>
            <a:r>
              <a:rPr sz="80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en</a:t>
            </a:r>
            <a:r>
              <a:rPr sz="800" spc="-3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áreas</a:t>
            </a:r>
            <a:r>
              <a:rPr sz="800" spc="-3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sobreutilizadas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385" name="object 385"/>
          <p:cNvSpPr txBox="1"/>
          <p:nvPr/>
        </p:nvSpPr>
        <p:spPr>
          <a:xfrm>
            <a:off x="3634342" y="11897830"/>
            <a:ext cx="3021965" cy="299720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471805">
              <a:lnSpc>
                <a:spcPct val="100000"/>
              </a:lnSpc>
              <a:spcBef>
                <a:spcPts val="125"/>
              </a:spcBef>
            </a:pP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GESTIÓN</a:t>
            </a:r>
            <a:r>
              <a:rPr sz="1250" b="1" spc="18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INTEGRAL</a:t>
            </a:r>
            <a:endParaRPr sz="1250">
              <a:latin typeface="Montserrat"/>
              <a:cs typeface="Montserrat"/>
            </a:endParaRPr>
          </a:p>
          <a:p>
            <a:pPr marL="471805">
              <a:lnSpc>
                <a:spcPct val="100000"/>
              </a:lnSpc>
              <a:spcBef>
                <a:spcPts val="30"/>
              </a:spcBef>
            </a:pPr>
            <a:r>
              <a:rPr sz="1250" b="1" spc="6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250" b="1" spc="1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65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1250" b="1" spc="1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90" dirty="0">
                <a:solidFill>
                  <a:srgbClr val="025051"/>
                </a:solidFill>
                <a:latin typeface="Montserrat"/>
                <a:cs typeface="Montserrat"/>
              </a:rPr>
              <a:t>BIODIVERSIDAD</a:t>
            </a:r>
            <a:endParaRPr sz="1250">
              <a:latin typeface="Montserrat"/>
              <a:cs typeface="Montserrat"/>
            </a:endParaRPr>
          </a:p>
          <a:p>
            <a:pPr marL="471805">
              <a:lnSpc>
                <a:spcPct val="100000"/>
              </a:lnSpc>
              <a:spcBef>
                <a:spcPts val="65"/>
              </a:spcBef>
            </a:pP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(IAvH,</a:t>
            </a:r>
            <a:r>
              <a:rPr sz="800" i="1" spc="-15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20" dirty="0">
                <a:solidFill>
                  <a:srgbClr val="025051"/>
                </a:solidFill>
                <a:latin typeface="Montserrat Light"/>
                <a:cs typeface="Montserrat Light"/>
              </a:rPr>
              <a:t>2014)</a:t>
            </a:r>
            <a:endParaRPr sz="800">
              <a:latin typeface="Montserrat Light"/>
              <a:cs typeface="Montserrat Light"/>
            </a:endParaRPr>
          </a:p>
          <a:p>
            <a:pPr marR="34925">
              <a:lnSpc>
                <a:spcPct val="100000"/>
              </a:lnSpc>
              <a:spcBef>
                <a:spcPts val="760"/>
              </a:spcBef>
            </a:pP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950" spc="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acuerdo</a:t>
            </a:r>
            <a:r>
              <a:rPr sz="950" spc="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con</a:t>
            </a:r>
            <a:r>
              <a:rPr sz="950" spc="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las</a:t>
            </a:r>
            <a:r>
              <a:rPr sz="950" spc="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estrategías</a:t>
            </a:r>
            <a:r>
              <a:rPr sz="950" spc="3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para</a:t>
            </a:r>
            <a:r>
              <a:rPr sz="950" spc="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950" spc="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spc="-10" dirty="0">
                <a:solidFill>
                  <a:srgbClr val="025051"/>
                </a:solidFill>
                <a:latin typeface="Montserrat"/>
                <a:cs typeface="Montserrat"/>
              </a:rPr>
              <a:t>gestión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integral</a:t>
            </a:r>
            <a:r>
              <a:rPr sz="950" spc="3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95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950" spc="3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biodiversidad</a:t>
            </a:r>
            <a:r>
              <a:rPr sz="95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los</a:t>
            </a:r>
            <a:r>
              <a:rPr sz="950" spc="3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lineamientos</a:t>
            </a:r>
            <a:r>
              <a:rPr sz="95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spc="-20" dirty="0">
                <a:solidFill>
                  <a:srgbClr val="025051"/>
                </a:solidFill>
                <a:latin typeface="Montserrat"/>
                <a:cs typeface="Montserrat"/>
              </a:rPr>
              <a:t>son:</a:t>
            </a:r>
            <a:endParaRPr sz="950">
              <a:latin typeface="Montserrat"/>
              <a:cs typeface="Montserrat"/>
            </a:endParaRPr>
          </a:p>
          <a:p>
            <a:pPr>
              <a:lnSpc>
                <a:spcPct val="100000"/>
              </a:lnSpc>
              <a:spcBef>
                <a:spcPts val="110"/>
              </a:spcBef>
            </a:pPr>
            <a:endParaRPr sz="950">
              <a:latin typeface="Montserrat"/>
              <a:cs typeface="Montserrat"/>
            </a:endParaRPr>
          </a:p>
          <a:p>
            <a:pPr marL="1958975">
              <a:lnSpc>
                <a:spcPct val="100000"/>
              </a:lnSpc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41,48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1958975">
              <a:lnSpc>
                <a:spcPct val="100000"/>
              </a:lnSpc>
              <a:spcBef>
                <a:spcPts val="330"/>
              </a:spcBef>
            </a:pPr>
            <a:r>
              <a:rPr sz="600" b="1" spc="-10" dirty="0">
                <a:solidFill>
                  <a:srgbClr val="223658"/>
                </a:solidFill>
                <a:latin typeface="Montserrat"/>
                <a:cs typeface="Montserrat"/>
              </a:rPr>
              <a:t>ADICIONALES</a:t>
            </a:r>
            <a:endParaRPr sz="600">
              <a:latin typeface="Montserrat"/>
              <a:cs typeface="Montserrat"/>
            </a:endParaRPr>
          </a:p>
          <a:p>
            <a:pPr marL="1958975" marR="48260">
              <a:lnSpc>
                <a:spcPct val="100000"/>
              </a:lnSpc>
              <a:spcBef>
                <a:spcPts val="170"/>
              </a:spcBef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Aprovechamiento de</a:t>
            </a: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recursos</a:t>
            </a:r>
            <a:r>
              <a:rPr sz="800" spc="-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en</a:t>
            </a:r>
            <a:r>
              <a:rPr sz="800" spc="-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áreas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 seminaturales</a:t>
            </a:r>
            <a:endParaRPr sz="800">
              <a:latin typeface="Montserrat"/>
              <a:cs typeface="Montserrat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800">
              <a:latin typeface="Montserrat"/>
              <a:cs typeface="Montserrat"/>
            </a:endParaRPr>
          </a:p>
          <a:p>
            <a:pPr marL="1959610">
              <a:lnSpc>
                <a:spcPct val="100000"/>
              </a:lnSpc>
              <a:spcBef>
                <a:spcPts val="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30,43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1958975">
              <a:lnSpc>
                <a:spcPct val="100000"/>
              </a:lnSpc>
              <a:spcBef>
                <a:spcPts val="290"/>
              </a:spcBef>
            </a:pPr>
            <a:r>
              <a:rPr sz="600" b="1" spc="-10" dirty="0">
                <a:solidFill>
                  <a:srgbClr val="223658"/>
                </a:solidFill>
                <a:latin typeface="Montserrat"/>
                <a:cs typeface="Montserrat"/>
              </a:rPr>
              <a:t>RESTAURACIÓN</a:t>
            </a:r>
            <a:endParaRPr sz="600">
              <a:latin typeface="Montserrat"/>
              <a:cs typeface="Montserrat"/>
            </a:endParaRPr>
          </a:p>
          <a:p>
            <a:pPr marL="1958975" marR="5080">
              <a:lnSpc>
                <a:spcPct val="100000"/>
              </a:lnSpc>
              <a:spcBef>
                <a:spcPts val="270"/>
              </a:spcBef>
            </a:pP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Restauración</a:t>
            </a:r>
            <a:r>
              <a:rPr sz="800" spc="6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80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áreas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seminaturales</a:t>
            </a:r>
            <a:r>
              <a:rPr sz="80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800" spc="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transformadas</a:t>
            </a:r>
            <a:r>
              <a:rPr sz="800" spc="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para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 la</a:t>
            </a:r>
            <a:r>
              <a:rPr sz="800" spc="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preservación</a:t>
            </a:r>
            <a:r>
              <a:rPr sz="800" spc="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en</a:t>
            </a:r>
            <a:r>
              <a:rPr sz="80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reservas</a:t>
            </a:r>
            <a:r>
              <a:rPr sz="800" spc="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forestales</a:t>
            </a:r>
            <a:endParaRPr sz="800">
              <a:latin typeface="Montserrat"/>
              <a:cs typeface="Montserrat"/>
            </a:endParaRPr>
          </a:p>
        </p:txBody>
      </p:sp>
      <p:grpSp>
        <p:nvGrpSpPr>
          <p:cNvPr id="386" name="object 386"/>
          <p:cNvGrpSpPr/>
          <p:nvPr/>
        </p:nvGrpSpPr>
        <p:grpSpPr>
          <a:xfrm>
            <a:off x="3901395" y="13112635"/>
            <a:ext cx="1642110" cy="1943100"/>
            <a:chOff x="3901395" y="13112635"/>
            <a:chExt cx="1642110" cy="1943100"/>
          </a:xfrm>
        </p:grpSpPr>
        <p:sp>
          <p:nvSpPr>
            <p:cNvPr id="387" name="object 387"/>
            <p:cNvSpPr/>
            <p:nvPr/>
          </p:nvSpPr>
          <p:spPr>
            <a:xfrm>
              <a:off x="4882187" y="13119319"/>
              <a:ext cx="654685" cy="0"/>
            </a:xfrm>
            <a:custGeom>
              <a:avLst/>
              <a:gdLst/>
              <a:ahLst/>
              <a:cxnLst/>
              <a:rect l="l" t="t" r="r" b="b"/>
              <a:pathLst>
                <a:path w="654685">
                  <a:moveTo>
                    <a:pt x="0" y="0"/>
                  </a:moveTo>
                  <a:lnTo>
                    <a:pt x="654668" y="0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8" name="object 388"/>
            <p:cNvSpPr/>
            <p:nvPr/>
          </p:nvSpPr>
          <p:spPr>
            <a:xfrm>
              <a:off x="5529835" y="13112635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69">
                  <a:moveTo>
                    <a:pt x="13374" y="0"/>
                  </a:moveTo>
                  <a:lnTo>
                    <a:pt x="0" y="0"/>
                  </a:lnTo>
                  <a:lnTo>
                    <a:pt x="0" y="13374"/>
                  </a:lnTo>
                  <a:lnTo>
                    <a:pt x="13374" y="13374"/>
                  </a:lnTo>
                  <a:lnTo>
                    <a:pt x="1337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9" name="object 389"/>
            <p:cNvSpPr/>
            <p:nvPr/>
          </p:nvSpPr>
          <p:spPr>
            <a:xfrm>
              <a:off x="5244082" y="13444709"/>
              <a:ext cx="293370" cy="577850"/>
            </a:xfrm>
            <a:custGeom>
              <a:avLst/>
              <a:gdLst/>
              <a:ahLst/>
              <a:cxnLst/>
              <a:rect l="l" t="t" r="r" b="b"/>
              <a:pathLst>
                <a:path w="293370" h="577850">
                  <a:moveTo>
                    <a:pt x="292769" y="577332"/>
                  </a:moveTo>
                  <a:lnTo>
                    <a:pt x="226588" y="577332"/>
                  </a:lnTo>
                  <a:lnTo>
                    <a:pt x="226588" y="0"/>
                  </a:lnTo>
                  <a:lnTo>
                    <a:pt x="0" y="0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0" name="object 390"/>
            <p:cNvSpPr/>
            <p:nvPr/>
          </p:nvSpPr>
          <p:spPr>
            <a:xfrm>
              <a:off x="5529835" y="14015351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69">
                  <a:moveTo>
                    <a:pt x="13374" y="0"/>
                  </a:moveTo>
                  <a:lnTo>
                    <a:pt x="0" y="0"/>
                  </a:lnTo>
                  <a:lnTo>
                    <a:pt x="0" y="13374"/>
                  </a:lnTo>
                  <a:lnTo>
                    <a:pt x="13374" y="13374"/>
                  </a:lnTo>
                  <a:lnTo>
                    <a:pt x="1337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1" name="object 391"/>
            <p:cNvSpPr/>
            <p:nvPr/>
          </p:nvSpPr>
          <p:spPr>
            <a:xfrm>
              <a:off x="3908082" y="14514633"/>
              <a:ext cx="0" cy="534670"/>
            </a:xfrm>
            <a:custGeom>
              <a:avLst/>
              <a:gdLst/>
              <a:ahLst/>
              <a:cxnLst/>
              <a:rect l="l" t="t" r="r" b="b"/>
              <a:pathLst>
                <a:path h="534669">
                  <a:moveTo>
                    <a:pt x="0" y="0"/>
                  </a:moveTo>
                  <a:lnTo>
                    <a:pt x="0" y="534282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2" name="object 392"/>
            <p:cNvSpPr/>
            <p:nvPr/>
          </p:nvSpPr>
          <p:spPr>
            <a:xfrm>
              <a:off x="3901395" y="15041889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69">
                  <a:moveTo>
                    <a:pt x="13374" y="0"/>
                  </a:moveTo>
                  <a:lnTo>
                    <a:pt x="0" y="0"/>
                  </a:lnTo>
                  <a:lnTo>
                    <a:pt x="0" y="13374"/>
                  </a:lnTo>
                  <a:lnTo>
                    <a:pt x="13374" y="13374"/>
                  </a:lnTo>
                  <a:lnTo>
                    <a:pt x="1337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3" name="object 393"/>
            <p:cNvSpPr/>
            <p:nvPr/>
          </p:nvSpPr>
          <p:spPr>
            <a:xfrm>
              <a:off x="4748752" y="14701607"/>
              <a:ext cx="736600" cy="347345"/>
            </a:xfrm>
            <a:custGeom>
              <a:avLst/>
              <a:gdLst/>
              <a:ahLst/>
              <a:cxnLst/>
              <a:rect l="l" t="t" r="r" b="b"/>
              <a:pathLst>
                <a:path w="736600" h="347344">
                  <a:moveTo>
                    <a:pt x="0" y="0"/>
                  </a:moveTo>
                  <a:lnTo>
                    <a:pt x="0" y="265768"/>
                  </a:lnTo>
                  <a:lnTo>
                    <a:pt x="736432" y="265768"/>
                  </a:lnTo>
                  <a:lnTo>
                    <a:pt x="736432" y="347309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4" name="object 394"/>
            <p:cNvSpPr/>
            <p:nvPr/>
          </p:nvSpPr>
          <p:spPr>
            <a:xfrm>
              <a:off x="5478497" y="15041889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69">
                  <a:moveTo>
                    <a:pt x="13374" y="0"/>
                  </a:moveTo>
                  <a:lnTo>
                    <a:pt x="0" y="0"/>
                  </a:lnTo>
                  <a:lnTo>
                    <a:pt x="0" y="13374"/>
                  </a:lnTo>
                  <a:lnTo>
                    <a:pt x="13374" y="13374"/>
                  </a:lnTo>
                  <a:lnTo>
                    <a:pt x="1337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95" name="object 395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4004137" y="13430874"/>
              <a:ext cx="121430" cy="227755"/>
            </a:xfrm>
            <a:prstGeom prst="rect">
              <a:avLst/>
            </a:prstGeom>
          </p:spPr>
        </p:pic>
      </p:grpSp>
      <p:sp>
        <p:nvSpPr>
          <p:cNvPr id="396" name="object 396"/>
          <p:cNvSpPr txBox="1"/>
          <p:nvPr/>
        </p:nvSpPr>
        <p:spPr>
          <a:xfrm>
            <a:off x="6809301" y="11934448"/>
            <a:ext cx="2385060" cy="217932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547370">
              <a:lnSpc>
                <a:spcPct val="100000"/>
              </a:lnSpc>
              <a:spcBef>
                <a:spcPts val="125"/>
              </a:spcBef>
            </a:pP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PRINCIPALES</a:t>
            </a:r>
            <a:endParaRPr sz="1250">
              <a:latin typeface="Montserrat"/>
              <a:cs typeface="Montserrat"/>
            </a:endParaRPr>
          </a:p>
          <a:p>
            <a:pPr marL="547370" marR="5080">
              <a:lnSpc>
                <a:spcPct val="102099"/>
              </a:lnSpc>
            </a:pP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AMENAZAS</a:t>
            </a:r>
            <a:r>
              <a:rPr sz="1250" b="1" spc="204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75" dirty="0">
                <a:solidFill>
                  <a:srgbClr val="025051"/>
                </a:solidFill>
                <a:latin typeface="Montserrat"/>
                <a:cs typeface="Montserrat"/>
              </a:rPr>
              <a:t>PARA LOS</a:t>
            </a:r>
            <a:r>
              <a:rPr sz="1250" b="1" spc="19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85" dirty="0">
                <a:solidFill>
                  <a:srgbClr val="025051"/>
                </a:solidFill>
                <a:latin typeface="Montserrat"/>
                <a:cs typeface="Montserrat"/>
              </a:rPr>
              <a:t>ECOSISTEMAS:</a:t>
            </a:r>
            <a:endParaRPr sz="1250">
              <a:latin typeface="Montserrat"/>
              <a:cs typeface="Montserrat"/>
            </a:endParaRPr>
          </a:p>
          <a:p>
            <a:pPr marR="1364615" algn="r">
              <a:lnSpc>
                <a:spcPct val="100000"/>
              </a:lnSpc>
              <a:spcBef>
                <a:spcPts val="150"/>
              </a:spcBef>
            </a:pPr>
            <a:r>
              <a:rPr sz="1200" b="1" spc="-10" dirty="0">
                <a:solidFill>
                  <a:srgbClr val="025051"/>
                </a:solidFill>
                <a:latin typeface="Montserrat"/>
                <a:cs typeface="Montserrat"/>
              </a:rPr>
              <a:t>Agroforestal</a:t>
            </a:r>
            <a:endParaRPr sz="1200">
              <a:latin typeface="Montserrat"/>
              <a:cs typeface="Montserrat"/>
            </a:endParaRPr>
          </a:p>
          <a:p>
            <a:pPr marL="655320" marR="1522730" indent="-116205">
              <a:lnSpc>
                <a:spcPts val="1070"/>
              </a:lnSpc>
              <a:spcBef>
                <a:spcPts val="45"/>
              </a:spcBef>
            </a:pPr>
            <a:r>
              <a:rPr sz="800" spc="-10" dirty="0">
                <a:solidFill>
                  <a:srgbClr val="025051"/>
                </a:solidFill>
                <a:latin typeface="Montserrat Light"/>
                <a:cs typeface="Montserrat Light"/>
              </a:rPr>
              <a:t>Media</a:t>
            </a:r>
            <a:r>
              <a:rPr sz="800" spc="500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spc="-20" dirty="0">
                <a:solidFill>
                  <a:srgbClr val="025051"/>
                </a:solidFill>
                <a:latin typeface="Montserrat Light"/>
                <a:cs typeface="Montserrat Light"/>
              </a:rPr>
              <a:t>Alta</a:t>
            </a:r>
            <a:endParaRPr sz="800">
              <a:latin typeface="Montserrat Light"/>
              <a:cs typeface="Montserrat Light"/>
            </a:endParaRPr>
          </a:p>
          <a:p>
            <a:pPr marR="1364615" algn="r">
              <a:lnSpc>
                <a:spcPct val="100000"/>
              </a:lnSpc>
              <a:spcBef>
                <a:spcPts val="280"/>
              </a:spcBef>
            </a:pPr>
            <a:r>
              <a:rPr sz="1200" b="1" spc="-10" dirty="0">
                <a:solidFill>
                  <a:srgbClr val="025051"/>
                </a:solidFill>
                <a:latin typeface="Montserrat"/>
                <a:cs typeface="Montserrat"/>
              </a:rPr>
              <a:t>Agrícola</a:t>
            </a:r>
            <a:endParaRPr sz="1200">
              <a:latin typeface="Montserrat"/>
              <a:cs typeface="Montserrat"/>
            </a:endParaRPr>
          </a:p>
          <a:p>
            <a:pPr marL="655320">
              <a:lnSpc>
                <a:spcPct val="100000"/>
              </a:lnSpc>
              <a:spcBef>
                <a:spcPts val="270"/>
              </a:spcBef>
            </a:pPr>
            <a:r>
              <a:rPr sz="800" spc="-20" dirty="0">
                <a:solidFill>
                  <a:srgbClr val="025051"/>
                </a:solidFill>
                <a:latin typeface="Montserrat Light"/>
                <a:cs typeface="Montserrat Light"/>
              </a:rPr>
              <a:t>Alta</a:t>
            </a:r>
            <a:endParaRPr sz="800">
              <a:latin typeface="Montserrat Light"/>
              <a:cs typeface="Montserrat Light"/>
            </a:endParaRPr>
          </a:p>
          <a:p>
            <a:pPr marR="1364615" algn="r">
              <a:lnSpc>
                <a:spcPct val="100000"/>
              </a:lnSpc>
              <a:spcBef>
                <a:spcPts val="415"/>
              </a:spcBef>
            </a:pPr>
            <a:r>
              <a:rPr sz="1200" b="1" spc="-10" dirty="0">
                <a:solidFill>
                  <a:srgbClr val="025051"/>
                </a:solidFill>
                <a:latin typeface="Montserrat"/>
                <a:cs typeface="Montserrat"/>
              </a:rPr>
              <a:t>Forestal</a:t>
            </a:r>
            <a:endParaRPr sz="1200">
              <a:latin typeface="Montserrat"/>
              <a:cs typeface="Montserrat"/>
            </a:endParaRPr>
          </a:p>
          <a:p>
            <a:pPr marL="655320">
              <a:lnSpc>
                <a:spcPct val="100000"/>
              </a:lnSpc>
              <a:spcBef>
                <a:spcPts val="65"/>
              </a:spcBef>
            </a:pPr>
            <a:r>
              <a:rPr sz="800" spc="-20" dirty="0">
                <a:solidFill>
                  <a:srgbClr val="025051"/>
                </a:solidFill>
                <a:latin typeface="Montserrat Light"/>
                <a:cs typeface="Montserrat Light"/>
              </a:rPr>
              <a:t>Alta</a:t>
            </a:r>
            <a:endParaRPr sz="800">
              <a:latin typeface="Montserrat Light"/>
              <a:cs typeface="Montserrat Light"/>
            </a:endParaRPr>
          </a:p>
          <a:p>
            <a:pPr marR="1364615" algn="r">
              <a:lnSpc>
                <a:spcPct val="100000"/>
              </a:lnSpc>
              <a:spcBef>
                <a:spcPts val="305"/>
              </a:spcBef>
            </a:pPr>
            <a:r>
              <a:rPr sz="1200" b="1" spc="-10" dirty="0">
                <a:solidFill>
                  <a:srgbClr val="025051"/>
                </a:solidFill>
                <a:latin typeface="Montserrat"/>
                <a:cs typeface="Montserrat"/>
              </a:rPr>
              <a:t>Ganadera</a:t>
            </a:r>
            <a:endParaRPr sz="1200">
              <a:latin typeface="Montserrat"/>
              <a:cs typeface="Montserrat"/>
            </a:endParaRPr>
          </a:p>
          <a:p>
            <a:pPr marL="655320">
              <a:lnSpc>
                <a:spcPct val="100000"/>
              </a:lnSpc>
              <a:spcBef>
                <a:spcPts val="60"/>
              </a:spcBef>
            </a:pPr>
            <a:r>
              <a:rPr sz="800" spc="-20" dirty="0">
                <a:solidFill>
                  <a:srgbClr val="025051"/>
                </a:solidFill>
                <a:latin typeface="Montserrat Light"/>
                <a:cs typeface="Montserrat Light"/>
              </a:rPr>
              <a:t>Alta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397" name="object 397"/>
          <p:cNvSpPr txBox="1"/>
          <p:nvPr/>
        </p:nvSpPr>
        <p:spPr>
          <a:xfrm>
            <a:off x="423649" y="238279"/>
            <a:ext cx="863600" cy="11201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150" b="1" spc="-290" dirty="0">
                <a:solidFill>
                  <a:srgbClr val="025051"/>
                </a:solidFill>
                <a:latin typeface="Montserrat SemiBold"/>
                <a:cs typeface="Montserrat SemiBold"/>
              </a:rPr>
              <a:t>12</a:t>
            </a:r>
            <a:endParaRPr sz="7150">
              <a:latin typeface="Montserrat SemiBold"/>
              <a:cs typeface="Montserrat SemiBold"/>
            </a:endParaRPr>
          </a:p>
        </p:txBody>
      </p:sp>
      <p:grpSp>
        <p:nvGrpSpPr>
          <p:cNvPr id="398" name="object 398"/>
          <p:cNvGrpSpPr/>
          <p:nvPr/>
        </p:nvGrpSpPr>
        <p:grpSpPr>
          <a:xfrm>
            <a:off x="8206185" y="13200619"/>
            <a:ext cx="4337685" cy="357505"/>
            <a:chOff x="8206185" y="13200619"/>
            <a:chExt cx="4337685" cy="357505"/>
          </a:xfrm>
        </p:grpSpPr>
        <p:pic>
          <p:nvPicPr>
            <p:cNvPr id="399" name="object 399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8206185" y="13200619"/>
              <a:ext cx="121430" cy="227755"/>
            </a:xfrm>
            <a:prstGeom prst="rect">
              <a:avLst/>
            </a:prstGeom>
          </p:spPr>
        </p:pic>
        <p:pic>
          <p:nvPicPr>
            <p:cNvPr id="400" name="object 400"/>
            <p:cNvPicPr/>
            <p:nvPr/>
          </p:nvPicPr>
          <p:blipFill>
            <a:blip r:embed="rId55" cstate="print"/>
            <a:stretch>
              <a:fillRect/>
            </a:stretch>
          </p:blipFill>
          <p:spPr>
            <a:xfrm>
              <a:off x="12422108" y="13329803"/>
              <a:ext cx="121430" cy="227755"/>
            </a:xfrm>
            <a:prstGeom prst="rect">
              <a:avLst/>
            </a:prstGeom>
          </p:spPr>
        </p:pic>
      </p:grpSp>
      <p:pic>
        <p:nvPicPr>
          <p:cNvPr id="401" name="Imagen 400">
            <a:extLst>
              <a:ext uri="{FF2B5EF4-FFF2-40B4-BE49-F238E27FC236}">
                <a16:creationId xmlns:a16="http://schemas.microsoft.com/office/drawing/2014/main" id="{8AE8CA0A-D0E9-742C-6B93-B09430ED369F}"/>
              </a:ext>
            </a:extLst>
          </p:cNvPr>
          <p:cNvPicPr>
            <a:picLocks noChangeAspect="1"/>
          </p:cNvPicPr>
          <p:nvPr/>
        </p:nvPicPr>
        <p:blipFill>
          <a:blip r:embed="rId5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9429" y="31513"/>
            <a:ext cx="3230076" cy="80033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750</Words>
  <Application>Microsoft Macintosh PowerPoint</Application>
  <PresentationFormat>Personalizado</PresentationFormat>
  <Paragraphs>196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0" baseType="lpstr">
      <vt:lpstr>Calibri</vt:lpstr>
      <vt:lpstr>Gravesend Sans Medium</vt:lpstr>
      <vt:lpstr>Montserrat</vt:lpstr>
      <vt:lpstr>Montserrat Black</vt:lpstr>
      <vt:lpstr>Montserrat ExtraBold</vt:lpstr>
      <vt:lpstr>Montserrat Light</vt:lpstr>
      <vt:lpstr>Montserrat Medium</vt:lpstr>
      <vt:lpstr>Montserrat SemiBold</vt:lpstr>
      <vt:lpstr>Office Theme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 Monterrey</dc:title>
  <dc:creator>Juliana Andrea Cortes Rincon</dc:creator>
  <cp:lastModifiedBy>Alexander  Humboldt</cp:lastModifiedBy>
  <cp:revision>1</cp:revision>
  <dcterms:created xsi:type="dcterms:W3CDTF">2024-01-17T22:33:17Z</dcterms:created>
  <dcterms:modified xsi:type="dcterms:W3CDTF">2024-01-17T23:00:21Z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2024-01-17T00:00:00Z</vt:filetime>
  </property>
  <property fmtid="{D5CDD505-2E9C-101B-9397-08002B2CF9AE}" pid="3" name="Creator">
    <vt:lpwstr>Adobe Illustrator 28.1 (Macintosh)</vt:lpwstr>
  </property>
  <property fmtid="{D5CDD505-2E9C-101B-9397-08002B2CF9AE}" pid="4" name="LastSaved">
    <vt:filetime>2024-01-17T00:00:00Z</vt:filetime>
  </property>
  <property fmtid="{D5CDD505-2E9C-101B-9397-08002B2CF9AE}" pid="5" name="Producer">
    <vt:lpwstr>Adobe PDF library 17.00</vt:lpwstr>
  </property>
</Properties>
</file>