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06" d="100"/>
          <a:sy n="106" d="100"/>
        </p:scale>
        <p:origin x="216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4F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7EEE9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477459" y="11782435"/>
            <a:ext cx="3237230" cy="4369435"/>
          </a:xfrm>
          <a:custGeom>
            <a:avLst/>
            <a:gdLst/>
            <a:ahLst/>
            <a:cxnLst/>
            <a:rect l="l" t="t" r="r" b="b"/>
            <a:pathLst>
              <a:path w="3237229" h="4369434">
                <a:moveTo>
                  <a:pt x="0" y="4369243"/>
                </a:moveTo>
                <a:lnTo>
                  <a:pt x="3236646" y="4369243"/>
                </a:lnTo>
                <a:lnTo>
                  <a:pt x="323664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052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70972" y="16699438"/>
            <a:ext cx="3977640" cy="3541395"/>
          </a:xfrm>
          <a:custGeom>
            <a:avLst/>
            <a:gdLst/>
            <a:ahLst/>
            <a:cxnLst/>
            <a:rect l="l" t="t" r="r" b="b"/>
            <a:pathLst>
              <a:path w="3977640" h="3541394">
                <a:moveTo>
                  <a:pt x="0" y="3540925"/>
                </a:moveTo>
                <a:lnTo>
                  <a:pt x="3977435" y="3540925"/>
                </a:lnTo>
                <a:lnTo>
                  <a:pt x="3977435" y="0"/>
                </a:lnTo>
                <a:lnTo>
                  <a:pt x="0" y="0"/>
                </a:lnTo>
                <a:lnTo>
                  <a:pt x="0" y="3540925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891125" y="11782435"/>
            <a:ext cx="2108835" cy="4369435"/>
          </a:xfrm>
          <a:custGeom>
            <a:avLst/>
            <a:gdLst/>
            <a:ahLst/>
            <a:cxnLst/>
            <a:rect l="l" t="t" r="r" b="b"/>
            <a:pathLst>
              <a:path w="2108834" h="4369434">
                <a:moveTo>
                  <a:pt x="0" y="4369243"/>
                </a:moveTo>
                <a:lnTo>
                  <a:pt x="2108688" y="4369243"/>
                </a:lnTo>
                <a:lnTo>
                  <a:pt x="2108688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4371238" y="0"/>
                </a:lnTo>
                <a:lnTo>
                  <a:pt x="0" y="0"/>
                </a:lnTo>
                <a:lnTo>
                  <a:pt x="0" y="1667992"/>
                </a:lnTo>
                <a:lnTo>
                  <a:pt x="4371238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1A6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8336" y="5490258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8080" y="8526729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9113" y="9459831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782" y="8735689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234688"/>
            <a:ext cx="14360056" cy="5477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398260" y="4095219"/>
            <a:ext cx="7452995" cy="5556885"/>
            <a:chOff x="398260" y="4095219"/>
            <a:chExt cx="7452995" cy="555688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52424" y="411190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57"/>
                  </a:lnTo>
                  <a:lnTo>
                    <a:pt x="1539951" y="3208540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35"/>
                  </a:lnTo>
                  <a:lnTo>
                    <a:pt x="1402829" y="3093224"/>
                  </a:lnTo>
                  <a:lnTo>
                    <a:pt x="1357744" y="3080842"/>
                  </a:lnTo>
                  <a:lnTo>
                    <a:pt x="1309839" y="3076549"/>
                  </a:lnTo>
                  <a:lnTo>
                    <a:pt x="1261935" y="3080842"/>
                  </a:lnTo>
                  <a:lnTo>
                    <a:pt x="1216850" y="3093224"/>
                  </a:lnTo>
                  <a:lnTo>
                    <a:pt x="1175334" y="3112935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40"/>
                  </a:lnTo>
                  <a:lnTo>
                    <a:pt x="1060018" y="3250057"/>
                  </a:lnTo>
                  <a:lnTo>
                    <a:pt x="1057236" y="3260191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57"/>
                  </a:lnTo>
                  <a:lnTo>
                    <a:pt x="774446" y="3208540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35"/>
                  </a:lnTo>
                  <a:lnTo>
                    <a:pt x="637324" y="3093224"/>
                  </a:lnTo>
                  <a:lnTo>
                    <a:pt x="592239" y="3080842"/>
                  </a:lnTo>
                  <a:lnTo>
                    <a:pt x="544334" y="3076549"/>
                  </a:lnTo>
                  <a:lnTo>
                    <a:pt x="496443" y="3080842"/>
                  </a:lnTo>
                  <a:lnTo>
                    <a:pt x="451345" y="3093224"/>
                  </a:lnTo>
                  <a:lnTo>
                    <a:pt x="409829" y="3112935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40"/>
                  </a:lnTo>
                  <a:lnTo>
                    <a:pt x="294513" y="3250057"/>
                  </a:lnTo>
                  <a:lnTo>
                    <a:pt x="291731" y="3260179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83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702090" y="822464"/>
                  </a:moveTo>
                  <a:lnTo>
                    <a:pt x="2698991" y="776503"/>
                  </a:lnTo>
                  <a:lnTo>
                    <a:pt x="2689987" y="732434"/>
                  </a:lnTo>
                  <a:lnTo>
                    <a:pt x="2675471" y="690638"/>
                  </a:lnTo>
                  <a:lnTo>
                    <a:pt x="2655849" y="651522"/>
                  </a:lnTo>
                  <a:lnTo>
                    <a:pt x="2631516" y="615505"/>
                  </a:lnTo>
                  <a:lnTo>
                    <a:pt x="2602890" y="582980"/>
                  </a:lnTo>
                  <a:lnTo>
                    <a:pt x="2570365" y="554355"/>
                  </a:lnTo>
                  <a:lnTo>
                    <a:pt x="2534348" y="530021"/>
                  </a:lnTo>
                  <a:lnTo>
                    <a:pt x="2495245" y="510400"/>
                  </a:lnTo>
                  <a:lnTo>
                    <a:pt x="2453449" y="495884"/>
                  </a:lnTo>
                  <a:lnTo>
                    <a:pt x="2409367" y="486879"/>
                  </a:lnTo>
                  <a:lnTo>
                    <a:pt x="2363406" y="483781"/>
                  </a:lnTo>
                  <a:lnTo>
                    <a:pt x="2317458" y="486879"/>
                  </a:lnTo>
                  <a:lnTo>
                    <a:pt x="2273376" y="495884"/>
                  </a:lnTo>
                  <a:lnTo>
                    <a:pt x="2231580" y="510400"/>
                  </a:lnTo>
                  <a:lnTo>
                    <a:pt x="2192477" y="530021"/>
                  </a:lnTo>
                  <a:lnTo>
                    <a:pt x="2156460" y="554355"/>
                  </a:lnTo>
                  <a:lnTo>
                    <a:pt x="2123935" y="582980"/>
                  </a:lnTo>
                  <a:lnTo>
                    <a:pt x="2095309" y="615505"/>
                  </a:lnTo>
                  <a:lnTo>
                    <a:pt x="2085886" y="629450"/>
                  </a:lnTo>
                  <a:lnTo>
                    <a:pt x="2081009" y="623760"/>
                  </a:lnTo>
                  <a:lnTo>
                    <a:pt x="2048268" y="595680"/>
                  </a:lnTo>
                  <a:lnTo>
                    <a:pt x="2011451" y="572820"/>
                  </a:lnTo>
                  <a:lnTo>
                    <a:pt x="1971128" y="555777"/>
                  </a:lnTo>
                  <a:lnTo>
                    <a:pt x="1927885" y="545134"/>
                  </a:lnTo>
                  <a:lnTo>
                    <a:pt x="1882305" y="541451"/>
                  </a:lnTo>
                  <a:lnTo>
                    <a:pt x="1836724" y="545134"/>
                  </a:lnTo>
                  <a:lnTo>
                    <a:pt x="1793494" y="555777"/>
                  </a:lnTo>
                  <a:lnTo>
                    <a:pt x="1753171" y="572820"/>
                  </a:lnTo>
                  <a:lnTo>
                    <a:pt x="1716354" y="595680"/>
                  </a:lnTo>
                  <a:lnTo>
                    <a:pt x="1683613" y="623760"/>
                  </a:lnTo>
                  <a:lnTo>
                    <a:pt x="1655521" y="656501"/>
                  </a:lnTo>
                  <a:lnTo>
                    <a:pt x="1635937" y="688073"/>
                  </a:lnTo>
                  <a:lnTo>
                    <a:pt x="1617573" y="669683"/>
                  </a:lnTo>
                  <a:lnTo>
                    <a:pt x="1581213" y="646582"/>
                  </a:lnTo>
                  <a:lnTo>
                    <a:pt x="1540002" y="631850"/>
                  </a:lnTo>
                  <a:lnTo>
                    <a:pt x="1495120" y="626681"/>
                  </a:lnTo>
                  <a:lnTo>
                    <a:pt x="1450225" y="631850"/>
                  </a:lnTo>
                  <a:lnTo>
                    <a:pt x="1409014" y="646582"/>
                  </a:lnTo>
                  <a:lnTo>
                    <a:pt x="1372666" y="669683"/>
                  </a:lnTo>
                  <a:lnTo>
                    <a:pt x="1342351" y="700011"/>
                  </a:lnTo>
                  <a:lnTo>
                    <a:pt x="1319237" y="736358"/>
                  </a:lnTo>
                  <a:lnTo>
                    <a:pt x="1304505" y="777570"/>
                  </a:lnTo>
                  <a:lnTo>
                    <a:pt x="1299337" y="822464"/>
                  </a:lnTo>
                  <a:lnTo>
                    <a:pt x="1601304" y="822464"/>
                  </a:lnTo>
                  <a:lnTo>
                    <a:pt x="1690903" y="822464"/>
                  </a:lnTo>
                  <a:lnTo>
                    <a:pt x="2024735" y="822464"/>
                  </a:lnTo>
                  <a:lnTo>
                    <a:pt x="2163305" y="822464"/>
                  </a:lnTo>
                  <a:lnTo>
                    <a:pt x="2702090" y="822464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304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304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304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304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61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15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61"/>
                  </a:lnTo>
                  <a:lnTo>
                    <a:pt x="4731423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77"/>
                  </a:lnTo>
                  <a:lnTo>
                    <a:pt x="4227093" y="172961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15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61"/>
                  </a:lnTo>
                  <a:lnTo>
                    <a:pt x="3963047" y="189179"/>
                  </a:lnTo>
                  <a:lnTo>
                    <a:pt x="3959923" y="180403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403"/>
                  </a:lnTo>
                  <a:lnTo>
                    <a:pt x="3593427" y="221615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6068682" y="3064878"/>
                  </a:moveTo>
                  <a:lnTo>
                    <a:pt x="6060605" y="3014815"/>
                  </a:lnTo>
                  <a:lnTo>
                    <a:pt x="6038126" y="2971330"/>
                  </a:lnTo>
                  <a:lnTo>
                    <a:pt x="6003836" y="2937040"/>
                  </a:lnTo>
                  <a:lnTo>
                    <a:pt x="5960351" y="2914561"/>
                  </a:lnTo>
                  <a:lnTo>
                    <a:pt x="5910288" y="2906484"/>
                  </a:lnTo>
                  <a:lnTo>
                    <a:pt x="5860237" y="2914561"/>
                  </a:lnTo>
                  <a:lnTo>
                    <a:pt x="5816752" y="2937040"/>
                  </a:lnTo>
                  <a:lnTo>
                    <a:pt x="5782462" y="2971330"/>
                  </a:lnTo>
                  <a:lnTo>
                    <a:pt x="5776938" y="2982010"/>
                  </a:lnTo>
                  <a:lnTo>
                    <a:pt x="5774169" y="2971889"/>
                  </a:lnTo>
                  <a:lnTo>
                    <a:pt x="5754459" y="2930372"/>
                  </a:lnTo>
                  <a:lnTo>
                    <a:pt x="5728170" y="2893174"/>
                  </a:lnTo>
                  <a:lnTo>
                    <a:pt x="5696051" y="2861056"/>
                  </a:lnTo>
                  <a:lnTo>
                    <a:pt x="5658853" y="2834767"/>
                  </a:lnTo>
                  <a:lnTo>
                    <a:pt x="5617337" y="2815056"/>
                  </a:lnTo>
                  <a:lnTo>
                    <a:pt x="5572252" y="2802674"/>
                  </a:lnTo>
                  <a:lnTo>
                    <a:pt x="5524347" y="2798381"/>
                  </a:lnTo>
                  <a:lnTo>
                    <a:pt x="5476443" y="2802674"/>
                  </a:lnTo>
                  <a:lnTo>
                    <a:pt x="5431358" y="2815056"/>
                  </a:lnTo>
                  <a:lnTo>
                    <a:pt x="5389842" y="2834767"/>
                  </a:lnTo>
                  <a:lnTo>
                    <a:pt x="5352656" y="2861056"/>
                  </a:lnTo>
                  <a:lnTo>
                    <a:pt x="5320538" y="2893174"/>
                  </a:lnTo>
                  <a:lnTo>
                    <a:pt x="5294236" y="2930372"/>
                  </a:lnTo>
                  <a:lnTo>
                    <a:pt x="5274526" y="2971889"/>
                  </a:lnTo>
                  <a:lnTo>
                    <a:pt x="5273954" y="2973933"/>
                  </a:lnTo>
                  <a:lnTo>
                    <a:pt x="5272621" y="2971330"/>
                  </a:lnTo>
                  <a:lnTo>
                    <a:pt x="5238331" y="2937040"/>
                  </a:lnTo>
                  <a:lnTo>
                    <a:pt x="5194859" y="2914561"/>
                  </a:lnTo>
                  <a:lnTo>
                    <a:pt x="5144795" y="2906484"/>
                  </a:lnTo>
                  <a:lnTo>
                    <a:pt x="5094732" y="2914561"/>
                  </a:lnTo>
                  <a:lnTo>
                    <a:pt x="5051247" y="2937040"/>
                  </a:lnTo>
                  <a:lnTo>
                    <a:pt x="5016957" y="2971330"/>
                  </a:lnTo>
                  <a:lnTo>
                    <a:pt x="5011432" y="2982010"/>
                  </a:lnTo>
                  <a:lnTo>
                    <a:pt x="5008664" y="2971889"/>
                  </a:lnTo>
                  <a:lnTo>
                    <a:pt x="4988953" y="2930372"/>
                  </a:lnTo>
                  <a:lnTo>
                    <a:pt x="4962664" y="2893174"/>
                  </a:lnTo>
                  <a:lnTo>
                    <a:pt x="4930546" y="2861056"/>
                  </a:lnTo>
                  <a:lnTo>
                    <a:pt x="4893348" y="2834767"/>
                  </a:lnTo>
                  <a:lnTo>
                    <a:pt x="4851832" y="2815056"/>
                  </a:lnTo>
                  <a:lnTo>
                    <a:pt x="4806747" y="2802674"/>
                  </a:lnTo>
                  <a:lnTo>
                    <a:pt x="4758842" y="2798381"/>
                  </a:lnTo>
                  <a:lnTo>
                    <a:pt x="4710938" y="2802674"/>
                  </a:lnTo>
                  <a:lnTo>
                    <a:pt x="4665853" y="2815056"/>
                  </a:lnTo>
                  <a:lnTo>
                    <a:pt x="4624349" y="2834767"/>
                  </a:lnTo>
                  <a:lnTo>
                    <a:pt x="4587151" y="2861056"/>
                  </a:lnTo>
                  <a:lnTo>
                    <a:pt x="4555033" y="2893174"/>
                  </a:lnTo>
                  <a:lnTo>
                    <a:pt x="4528744" y="2930372"/>
                  </a:lnTo>
                  <a:lnTo>
                    <a:pt x="4509033" y="2971889"/>
                  </a:lnTo>
                  <a:lnTo>
                    <a:pt x="4496651" y="3016974"/>
                  </a:lnTo>
                  <a:lnTo>
                    <a:pt x="4492358" y="3064878"/>
                  </a:lnTo>
                  <a:lnTo>
                    <a:pt x="4986401" y="3064878"/>
                  </a:lnTo>
                  <a:lnTo>
                    <a:pt x="5025339" y="3064878"/>
                  </a:lnTo>
                  <a:lnTo>
                    <a:pt x="5257863" y="3064878"/>
                  </a:lnTo>
                  <a:lnTo>
                    <a:pt x="5303177" y="3064878"/>
                  </a:lnTo>
                  <a:lnTo>
                    <a:pt x="5751906" y="3064878"/>
                  </a:lnTo>
                  <a:lnTo>
                    <a:pt x="5790844" y="3064878"/>
                  </a:lnTo>
                  <a:lnTo>
                    <a:pt x="6068682" y="3064878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95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49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95"/>
                  </a:lnTo>
                  <a:lnTo>
                    <a:pt x="6180010" y="4898263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98"/>
                  </a:lnTo>
                  <a:lnTo>
                    <a:pt x="5675693" y="4887595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49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95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108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62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108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52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52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711"/>
                  </a:lnTo>
                  <a:lnTo>
                    <a:pt x="6402337" y="2034108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62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108"/>
                  </a:lnTo>
                  <a:lnTo>
                    <a:pt x="6141148" y="2044776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52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52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85746" y="4243047"/>
              <a:ext cx="266700" cy="123825"/>
            </a:xfrm>
            <a:custGeom>
              <a:avLst/>
              <a:gdLst/>
              <a:ahLst/>
              <a:cxnLst/>
              <a:rect l="l" t="t" r="r" b="b"/>
              <a:pathLst>
                <a:path w="266700" h="123825">
                  <a:moveTo>
                    <a:pt x="266588" y="61824"/>
                  </a:moveTo>
                  <a:lnTo>
                    <a:pt x="256114" y="85889"/>
                  </a:lnTo>
                  <a:lnTo>
                    <a:pt x="227548" y="105540"/>
                  </a:lnTo>
                  <a:lnTo>
                    <a:pt x="185179" y="118790"/>
                  </a:lnTo>
                  <a:lnTo>
                    <a:pt x="133294" y="123648"/>
                  </a:lnTo>
                  <a:lnTo>
                    <a:pt x="81409" y="118790"/>
                  </a:lnTo>
                  <a:lnTo>
                    <a:pt x="39040" y="105540"/>
                  </a:lnTo>
                  <a:lnTo>
                    <a:pt x="10474" y="85889"/>
                  </a:lnTo>
                  <a:lnTo>
                    <a:pt x="0" y="61824"/>
                  </a:lnTo>
                  <a:lnTo>
                    <a:pt x="10474" y="37759"/>
                  </a:lnTo>
                  <a:lnTo>
                    <a:pt x="39040" y="18108"/>
                  </a:lnTo>
                  <a:lnTo>
                    <a:pt x="81409" y="4858"/>
                  </a:lnTo>
                  <a:lnTo>
                    <a:pt x="133294" y="0"/>
                  </a:lnTo>
                  <a:lnTo>
                    <a:pt x="185179" y="4858"/>
                  </a:lnTo>
                  <a:lnTo>
                    <a:pt x="227548" y="18108"/>
                  </a:lnTo>
                  <a:lnTo>
                    <a:pt x="256114" y="37759"/>
                  </a:lnTo>
                  <a:lnTo>
                    <a:pt x="266588" y="61824"/>
                  </a:lnTo>
                  <a:close/>
                </a:path>
              </a:pathLst>
            </a:custGeom>
            <a:ln w="20263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65537" y="4095219"/>
              <a:ext cx="117184" cy="15136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71829" y="4359819"/>
              <a:ext cx="117186" cy="15137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246196" y="4276029"/>
              <a:ext cx="251460" cy="54610"/>
            </a:xfrm>
            <a:custGeom>
              <a:avLst/>
              <a:gdLst/>
              <a:ahLst/>
              <a:cxnLst/>
              <a:rect l="l" t="t" r="r" b="b"/>
              <a:pathLst>
                <a:path w="251459" h="54610">
                  <a:moveTo>
                    <a:pt x="0" y="0"/>
                  </a:moveTo>
                  <a:lnTo>
                    <a:pt x="4316" y="54347"/>
                  </a:lnTo>
                  <a:lnTo>
                    <a:pt x="55166" y="48744"/>
                  </a:lnTo>
                  <a:lnTo>
                    <a:pt x="8956" y="48744"/>
                  </a:lnTo>
                  <a:lnTo>
                    <a:pt x="5531" y="5694"/>
                  </a:lnTo>
                  <a:lnTo>
                    <a:pt x="52582" y="5694"/>
                  </a:lnTo>
                  <a:lnTo>
                    <a:pt x="0" y="0"/>
                  </a:lnTo>
                  <a:close/>
                </a:path>
                <a:path w="251459" h="54610">
                  <a:moveTo>
                    <a:pt x="52582" y="5694"/>
                  </a:moveTo>
                  <a:lnTo>
                    <a:pt x="5531" y="5694"/>
                  </a:lnTo>
                  <a:lnTo>
                    <a:pt x="204288" y="27214"/>
                  </a:lnTo>
                  <a:lnTo>
                    <a:pt x="8956" y="48744"/>
                  </a:lnTo>
                  <a:lnTo>
                    <a:pt x="55166" y="48744"/>
                  </a:lnTo>
                  <a:lnTo>
                    <a:pt x="250935" y="27173"/>
                  </a:lnTo>
                  <a:lnTo>
                    <a:pt x="52582" y="5694"/>
                  </a:lnTo>
                  <a:close/>
                </a:path>
              </a:pathLst>
            </a:custGeom>
            <a:solidFill>
              <a:srgbClr val="005258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46194" y="4276031"/>
              <a:ext cx="251460" cy="29209"/>
            </a:xfrm>
            <a:custGeom>
              <a:avLst/>
              <a:gdLst/>
              <a:ahLst/>
              <a:cxnLst/>
              <a:rect l="l" t="t" r="r" b="b"/>
              <a:pathLst>
                <a:path w="251459" h="29210">
                  <a:moveTo>
                    <a:pt x="0" y="0"/>
                  </a:moveTo>
                  <a:lnTo>
                    <a:pt x="2583" y="28662"/>
                  </a:lnTo>
                  <a:lnTo>
                    <a:pt x="250935" y="271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51129" y="4276029"/>
              <a:ext cx="251460" cy="54610"/>
            </a:xfrm>
            <a:custGeom>
              <a:avLst/>
              <a:gdLst/>
              <a:ahLst/>
              <a:cxnLst/>
              <a:rect l="l" t="t" r="r" b="b"/>
              <a:pathLst>
                <a:path w="251459" h="54610">
                  <a:moveTo>
                    <a:pt x="246619" y="0"/>
                  </a:moveTo>
                  <a:lnTo>
                    <a:pt x="0" y="27173"/>
                  </a:lnTo>
                  <a:lnTo>
                    <a:pt x="250935" y="54347"/>
                  </a:lnTo>
                  <a:lnTo>
                    <a:pt x="250483" y="48653"/>
                  </a:lnTo>
                  <a:lnTo>
                    <a:pt x="245403" y="48653"/>
                  </a:lnTo>
                  <a:lnTo>
                    <a:pt x="46646" y="27133"/>
                  </a:lnTo>
                  <a:lnTo>
                    <a:pt x="241978" y="5602"/>
                  </a:lnTo>
                  <a:lnTo>
                    <a:pt x="247064" y="5602"/>
                  </a:lnTo>
                  <a:lnTo>
                    <a:pt x="246619" y="0"/>
                  </a:lnTo>
                  <a:close/>
                </a:path>
                <a:path w="251459" h="54610">
                  <a:moveTo>
                    <a:pt x="247064" y="5602"/>
                  </a:moveTo>
                  <a:lnTo>
                    <a:pt x="241978" y="5602"/>
                  </a:lnTo>
                  <a:lnTo>
                    <a:pt x="245403" y="48653"/>
                  </a:lnTo>
                  <a:lnTo>
                    <a:pt x="250483" y="48653"/>
                  </a:lnTo>
                  <a:lnTo>
                    <a:pt x="247064" y="5602"/>
                  </a:lnTo>
                  <a:close/>
                </a:path>
              </a:pathLst>
            </a:custGeom>
            <a:solidFill>
              <a:srgbClr val="005258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751129" y="4301716"/>
              <a:ext cx="251460" cy="29209"/>
            </a:xfrm>
            <a:custGeom>
              <a:avLst/>
              <a:gdLst/>
              <a:ahLst/>
              <a:cxnLst/>
              <a:rect l="l" t="t" r="r" b="b"/>
              <a:pathLst>
                <a:path w="251459" h="29210">
                  <a:moveTo>
                    <a:pt x="248361" y="0"/>
                  </a:moveTo>
                  <a:lnTo>
                    <a:pt x="0" y="1489"/>
                  </a:lnTo>
                  <a:lnTo>
                    <a:pt x="250935" y="28662"/>
                  </a:lnTo>
                  <a:lnTo>
                    <a:pt x="248361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055266" y="3948553"/>
            <a:ext cx="15176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490" dirty="0">
                <a:solidFill>
                  <a:srgbClr val="025051"/>
                </a:solidFill>
                <a:latin typeface="Montserrat"/>
                <a:cs typeface="Montserrat"/>
              </a:rPr>
              <a:t>N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67966" y="4039931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5">
                <a:moveTo>
                  <a:pt x="0" y="0"/>
                </a:moveTo>
                <a:lnTo>
                  <a:pt x="125918" y="0"/>
                </a:lnTo>
                <a:lnTo>
                  <a:pt x="0" y="0"/>
                </a:lnTo>
                <a:close/>
              </a:path>
            </a:pathLst>
          </a:custGeom>
          <a:ln w="3576">
            <a:solidFill>
              <a:srgbClr val="0250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060786" y="4512601"/>
            <a:ext cx="12509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380" dirty="0">
                <a:solidFill>
                  <a:srgbClr val="025051"/>
                </a:solidFill>
                <a:latin typeface="Montserrat"/>
                <a:cs typeface="Montserrat"/>
              </a:rPr>
              <a:t>S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50906" y="4232153"/>
            <a:ext cx="130175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385" dirty="0">
                <a:solidFill>
                  <a:srgbClr val="025051"/>
                </a:solidFill>
                <a:latin typeface="Montserrat"/>
                <a:cs typeface="Montserrat"/>
              </a:rPr>
              <a:t>E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03812" y="4246531"/>
            <a:ext cx="207010" cy="111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50" b="1" spc="730" dirty="0">
                <a:solidFill>
                  <a:srgbClr val="025051"/>
                </a:solidFill>
                <a:latin typeface="Montserrat"/>
                <a:cs typeface="Montserrat"/>
              </a:rPr>
              <a:t>W</a:t>
            </a:r>
            <a:endParaRPr sz="550">
              <a:latin typeface="Montserrat"/>
              <a:cs typeface="Montserrat"/>
            </a:endParaRPr>
          </a:p>
        </p:txBody>
      </p:sp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34549" y="15681258"/>
            <a:ext cx="262698" cy="215382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203531" y="4037193"/>
            <a:ext cx="7516495" cy="2727960"/>
            <a:chOff x="203531" y="4037193"/>
            <a:chExt cx="7516495" cy="2727960"/>
          </a:xfrm>
        </p:grpSpPr>
        <p:sp>
          <p:nvSpPr>
            <p:cNvPr id="25" name="object 25"/>
            <p:cNvSpPr/>
            <p:nvPr/>
          </p:nvSpPr>
          <p:spPr>
            <a:xfrm>
              <a:off x="464081" y="483850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56262" y="5900338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08611" y="671304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528447" y="4545847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57230" y="4291570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84525" y="4047353"/>
              <a:ext cx="1436370" cy="2404745"/>
            </a:xfrm>
            <a:custGeom>
              <a:avLst/>
              <a:gdLst/>
              <a:ahLst/>
              <a:cxnLst/>
              <a:rect l="l" t="t" r="r" b="b"/>
              <a:pathLst>
                <a:path w="1436370" h="2404745">
                  <a:moveTo>
                    <a:pt x="1436015" y="2404285"/>
                  </a:moveTo>
                  <a:lnTo>
                    <a:pt x="1436015" y="1487212"/>
                  </a:lnTo>
                  <a:lnTo>
                    <a:pt x="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44355" y="6371647"/>
              <a:ext cx="152372" cy="15237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020546" y="5575004"/>
              <a:ext cx="2114230" cy="367441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6828750" y="11841121"/>
            <a:ext cx="5292090" cy="3731895"/>
            <a:chOff x="6828750" y="11841121"/>
            <a:chExt cx="5292090" cy="3731895"/>
          </a:xfrm>
        </p:grpSpPr>
        <p:sp>
          <p:nvSpPr>
            <p:cNvPr id="34" name="object 34"/>
            <p:cNvSpPr/>
            <p:nvPr/>
          </p:nvSpPr>
          <p:spPr>
            <a:xfrm>
              <a:off x="6833195" y="11845762"/>
              <a:ext cx="2820035" cy="1915160"/>
            </a:xfrm>
            <a:custGeom>
              <a:avLst/>
              <a:gdLst/>
              <a:ahLst/>
              <a:cxnLst/>
              <a:rect l="l" t="t" r="r" b="b"/>
              <a:pathLst>
                <a:path w="2820034" h="1915159">
                  <a:moveTo>
                    <a:pt x="0" y="436194"/>
                  </a:moveTo>
                  <a:lnTo>
                    <a:pt x="33696" y="446713"/>
                  </a:lnTo>
                  <a:lnTo>
                    <a:pt x="128174" y="476169"/>
                  </a:lnTo>
                  <a:lnTo>
                    <a:pt x="170773" y="489442"/>
                  </a:lnTo>
                  <a:lnTo>
                    <a:pt x="460148" y="684044"/>
                  </a:lnTo>
                  <a:lnTo>
                    <a:pt x="590464" y="849031"/>
                  </a:lnTo>
                  <a:lnTo>
                    <a:pt x="720769" y="1026703"/>
                  </a:lnTo>
                  <a:lnTo>
                    <a:pt x="951765" y="1155317"/>
                  </a:lnTo>
                  <a:lnTo>
                    <a:pt x="1096458" y="1491207"/>
                  </a:lnTo>
                  <a:lnTo>
                    <a:pt x="1171758" y="1688353"/>
                  </a:lnTo>
                  <a:lnTo>
                    <a:pt x="1214919" y="1838101"/>
                  </a:lnTo>
                  <a:lnTo>
                    <a:pt x="1310534" y="1915103"/>
                  </a:lnTo>
                  <a:lnTo>
                    <a:pt x="1448448" y="1872793"/>
                  </a:lnTo>
                  <a:lnTo>
                    <a:pt x="1613455" y="1684969"/>
                  </a:lnTo>
                  <a:lnTo>
                    <a:pt x="1744602" y="1408288"/>
                  </a:lnTo>
                  <a:lnTo>
                    <a:pt x="1934989" y="1155317"/>
                  </a:lnTo>
                  <a:lnTo>
                    <a:pt x="2125366" y="986936"/>
                  </a:lnTo>
                  <a:lnTo>
                    <a:pt x="2170604" y="929013"/>
                  </a:lnTo>
                  <a:lnTo>
                    <a:pt x="2194675" y="898601"/>
                  </a:lnTo>
                  <a:lnTo>
                    <a:pt x="2205669" y="885704"/>
                  </a:lnTo>
                  <a:lnTo>
                    <a:pt x="2211680" y="880328"/>
                  </a:lnTo>
                  <a:lnTo>
                    <a:pt x="2235008" y="860232"/>
                  </a:lnTo>
                  <a:lnTo>
                    <a:pt x="2278248" y="822443"/>
                  </a:lnTo>
                  <a:lnTo>
                    <a:pt x="2319935" y="785888"/>
                  </a:lnTo>
                  <a:lnTo>
                    <a:pt x="2338601" y="769496"/>
                  </a:lnTo>
                  <a:lnTo>
                    <a:pt x="2461804" y="630741"/>
                  </a:lnTo>
                  <a:lnTo>
                    <a:pt x="2688312" y="327414"/>
                  </a:lnTo>
                  <a:lnTo>
                    <a:pt x="2819989" y="0"/>
                  </a:lnTo>
                </a:path>
              </a:pathLst>
            </a:custGeom>
            <a:ln w="8774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699668" y="11845566"/>
              <a:ext cx="2416810" cy="1053465"/>
            </a:xfrm>
            <a:custGeom>
              <a:avLst/>
              <a:gdLst/>
              <a:ahLst/>
              <a:cxnLst/>
              <a:rect l="l" t="t" r="r" b="b"/>
              <a:pathLst>
                <a:path w="2416809" h="1053465">
                  <a:moveTo>
                    <a:pt x="0" y="0"/>
                  </a:moveTo>
                  <a:lnTo>
                    <a:pt x="39893" y="31056"/>
                  </a:lnTo>
                  <a:lnTo>
                    <a:pt x="262429" y="240886"/>
                  </a:lnTo>
                  <a:lnTo>
                    <a:pt x="551814" y="334798"/>
                  </a:lnTo>
                  <a:lnTo>
                    <a:pt x="988426" y="418568"/>
                  </a:lnTo>
                  <a:lnTo>
                    <a:pt x="1386110" y="469329"/>
                  </a:lnTo>
                  <a:lnTo>
                    <a:pt x="1615076" y="551509"/>
                  </a:lnTo>
                  <a:lnTo>
                    <a:pt x="1732824" y="593710"/>
                  </a:lnTo>
                  <a:lnTo>
                    <a:pt x="1776640" y="609257"/>
                  </a:lnTo>
                  <a:lnTo>
                    <a:pt x="1783805" y="611478"/>
                  </a:lnTo>
                  <a:lnTo>
                    <a:pt x="1806863" y="625490"/>
                  </a:lnTo>
                  <a:lnTo>
                    <a:pt x="1855940" y="656317"/>
                  </a:lnTo>
                  <a:lnTo>
                    <a:pt x="1904700" y="687143"/>
                  </a:lnTo>
                  <a:lnTo>
                    <a:pt x="1926806" y="701155"/>
                  </a:lnTo>
                  <a:lnTo>
                    <a:pt x="2039340" y="738390"/>
                  </a:lnTo>
                  <a:lnTo>
                    <a:pt x="2146799" y="820458"/>
                  </a:lnTo>
                  <a:lnTo>
                    <a:pt x="2263568" y="950753"/>
                  </a:lnTo>
                  <a:lnTo>
                    <a:pt x="2416295" y="1053135"/>
                  </a:lnTo>
                  <a:lnTo>
                    <a:pt x="2416520" y="1053207"/>
                  </a:lnTo>
                </a:path>
              </a:pathLst>
            </a:custGeom>
            <a:ln w="8774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328540" y="12991899"/>
              <a:ext cx="517422" cy="75793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193482" y="12654286"/>
              <a:ext cx="1927886" cy="1764854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65618" y="12353822"/>
              <a:ext cx="477746" cy="76805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585970" y="14028920"/>
              <a:ext cx="392983" cy="38447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910566" y="12935165"/>
              <a:ext cx="1120733" cy="148457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571535" y="13241383"/>
              <a:ext cx="549834" cy="1164938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968717" y="12518327"/>
              <a:ext cx="214126" cy="42034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0295291" y="12866992"/>
              <a:ext cx="48260" cy="162560"/>
            </a:xfrm>
            <a:custGeom>
              <a:avLst/>
              <a:gdLst/>
              <a:ahLst/>
              <a:cxnLst/>
              <a:rect l="l" t="t" r="r" b="b"/>
              <a:pathLst>
                <a:path w="48259" h="162559">
                  <a:moveTo>
                    <a:pt x="0" y="0"/>
                  </a:moveTo>
                  <a:lnTo>
                    <a:pt x="0" y="162149"/>
                  </a:lnTo>
                  <a:lnTo>
                    <a:pt x="48075" y="118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295291" y="12866992"/>
              <a:ext cx="48075" cy="162149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138600" y="12543443"/>
              <a:ext cx="156688" cy="57843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630274" y="13105319"/>
              <a:ext cx="262698" cy="2467690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7EEE9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676115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7EEE9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7EEE9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97428" y="5584735"/>
            <a:ext cx="197929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C</a:t>
            </a:r>
            <a:r>
              <a:rPr sz="2000" b="1" spc="-22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025051"/>
                </a:solidFill>
                <a:latin typeface="Montserrat Black"/>
                <a:cs typeface="Montserrat Black"/>
              </a:rPr>
              <a:t>ASANARE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95803" y="1876646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23599" y="15132096"/>
            <a:ext cx="407034" cy="407034"/>
            <a:chOff x="323599" y="15132096"/>
            <a:chExt cx="407034" cy="407034"/>
          </a:xfrm>
        </p:grpSpPr>
        <p:sp>
          <p:nvSpPr>
            <p:cNvPr id="56" name="object 56"/>
            <p:cNvSpPr/>
            <p:nvPr/>
          </p:nvSpPr>
          <p:spPr>
            <a:xfrm>
              <a:off x="323599" y="15132096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92226" y="15460304"/>
              <a:ext cx="274320" cy="33020"/>
            </a:xfrm>
            <a:custGeom>
              <a:avLst/>
              <a:gdLst/>
              <a:ahLst/>
              <a:cxnLst/>
              <a:rect l="l" t="t" r="r" b="b"/>
              <a:pathLst>
                <a:path w="274320" h="33019">
                  <a:moveTo>
                    <a:pt x="273752" y="0"/>
                  </a:moveTo>
                  <a:lnTo>
                    <a:pt x="0" y="0"/>
                  </a:lnTo>
                  <a:lnTo>
                    <a:pt x="10309" y="13560"/>
                  </a:lnTo>
                  <a:lnTo>
                    <a:pt x="23572" y="23794"/>
                  </a:lnTo>
                  <a:lnTo>
                    <a:pt x="39026" y="30259"/>
                  </a:lnTo>
                  <a:lnTo>
                    <a:pt x="55907" y="32513"/>
                  </a:lnTo>
                  <a:lnTo>
                    <a:pt x="217773" y="32513"/>
                  </a:lnTo>
                  <a:lnTo>
                    <a:pt x="261927" y="14962"/>
                  </a:lnTo>
                  <a:lnTo>
                    <a:pt x="27375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00598" y="15154930"/>
              <a:ext cx="259067" cy="312966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463262" y="15154930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33213" y="15290600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7EE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33213" y="15290600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62"/>
          <p:cNvGrpSpPr/>
          <p:nvPr/>
        </p:nvGrpSpPr>
        <p:grpSpPr>
          <a:xfrm>
            <a:off x="431524" y="13186799"/>
            <a:ext cx="1854200" cy="1854200"/>
            <a:chOff x="431524" y="13186799"/>
            <a:chExt cx="1854200" cy="1854200"/>
          </a:xfrm>
        </p:grpSpPr>
        <p:sp>
          <p:nvSpPr>
            <p:cNvPr id="63" name="object 63"/>
            <p:cNvSpPr/>
            <p:nvPr/>
          </p:nvSpPr>
          <p:spPr>
            <a:xfrm>
              <a:off x="497564" y="13252839"/>
              <a:ext cx="1722120" cy="1722120"/>
            </a:xfrm>
            <a:custGeom>
              <a:avLst/>
              <a:gdLst/>
              <a:ahLst/>
              <a:cxnLst/>
              <a:rect l="l" t="t" r="r" b="b"/>
              <a:pathLst>
                <a:path w="1722120" h="1722119">
                  <a:moveTo>
                    <a:pt x="1722027" y="861013"/>
                  </a:moveTo>
                  <a:lnTo>
                    <a:pt x="1720664" y="909872"/>
                  </a:lnTo>
                  <a:lnTo>
                    <a:pt x="1716624" y="958017"/>
                  </a:lnTo>
                  <a:lnTo>
                    <a:pt x="1709978" y="1005373"/>
                  </a:lnTo>
                  <a:lnTo>
                    <a:pt x="1700801" y="1051869"/>
                  </a:lnTo>
                  <a:lnTo>
                    <a:pt x="1689164" y="1097432"/>
                  </a:lnTo>
                  <a:lnTo>
                    <a:pt x="1675140" y="1141989"/>
                  </a:lnTo>
                  <a:lnTo>
                    <a:pt x="1658802" y="1185467"/>
                  </a:lnTo>
                  <a:lnTo>
                    <a:pt x="1640223" y="1227795"/>
                  </a:lnTo>
                  <a:lnTo>
                    <a:pt x="1619475" y="1268898"/>
                  </a:lnTo>
                  <a:lnTo>
                    <a:pt x="1596631" y="1308705"/>
                  </a:lnTo>
                  <a:lnTo>
                    <a:pt x="1571764" y="1347143"/>
                  </a:lnTo>
                  <a:lnTo>
                    <a:pt x="1544945" y="1384139"/>
                  </a:lnTo>
                  <a:lnTo>
                    <a:pt x="1516249" y="1419620"/>
                  </a:lnTo>
                  <a:lnTo>
                    <a:pt x="1485748" y="1453514"/>
                  </a:lnTo>
                  <a:lnTo>
                    <a:pt x="1453514" y="1485748"/>
                  </a:lnTo>
                  <a:lnTo>
                    <a:pt x="1419620" y="1516249"/>
                  </a:lnTo>
                  <a:lnTo>
                    <a:pt x="1384139" y="1544945"/>
                  </a:lnTo>
                  <a:lnTo>
                    <a:pt x="1347143" y="1571764"/>
                  </a:lnTo>
                  <a:lnTo>
                    <a:pt x="1308705" y="1596631"/>
                  </a:lnTo>
                  <a:lnTo>
                    <a:pt x="1268898" y="1619475"/>
                  </a:lnTo>
                  <a:lnTo>
                    <a:pt x="1227795" y="1640223"/>
                  </a:lnTo>
                  <a:lnTo>
                    <a:pt x="1185467" y="1658802"/>
                  </a:lnTo>
                  <a:lnTo>
                    <a:pt x="1141989" y="1675140"/>
                  </a:lnTo>
                  <a:lnTo>
                    <a:pt x="1097432" y="1689164"/>
                  </a:lnTo>
                  <a:lnTo>
                    <a:pt x="1051869" y="1700801"/>
                  </a:lnTo>
                  <a:lnTo>
                    <a:pt x="1005373" y="1709978"/>
                  </a:lnTo>
                  <a:lnTo>
                    <a:pt x="958017" y="1716624"/>
                  </a:lnTo>
                  <a:lnTo>
                    <a:pt x="909872" y="1720664"/>
                  </a:lnTo>
                  <a:lnTo>
                    <a:pt x="861013" y="1722027"/>
                  </a:ln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1939" y="1481"/>
                  </a:lnTo>
                  <a:lnTo>
                    <a:pt x="962084" y="5869"/>
                  </a:lnTo>
                  <a:lnTo>
                    <a:pt x="1011365" y="13082"/>
                  </a:lnTo>
                  <a:lnTo>
                    <a:pt x="1059702" y="23037"/>
                  </a:lnTo>
                  <a:lnTo>
                    <a:pt x="1107010" y="35653"/>
                  </a:lnTo>
                  <a:lnTo>
                    <a:pt x="1153209" y="50846"/>
                  </a:lnTo>
                  <a:lnTo>
                    <a:pt x="1198215" y="68534"/>
                  </a:lnTo>
                  <a:lnTo>
                    <a:pt x="1241946" y="88636"/>
                  </a:lnTo>
                  <a:lnTo>
                    <a:pt x="1284319" y="111068"/>
                  </a:lnTo>
                  <a:lnTo>
                    <a:pt x="1325253" y="135748"/>
                  </a:lnTo>
                  <a:lnTo>
                    <a:pt x="1364666" y="162594"/>
                  </a:lnTo>
                  <a:lnTo>
                    <a:pt x="1402473" y="191523"/>
                  </a:lnTo>
                  <a:lnTo>
                    <a:pt x="1438594" y="222453"/>
                  </a:lnTo>
                  <a:lnTo>
                    <a:pt x="1472947" y="255303"/>
                  </a:lnTo>
                  <a:lnTo>
                    <a:pt x="1505447" y="289988"/>
                  </a:lnTo>
                  <a:lnTo>
                    <a:pt x="1536014" y="326427"/>
                  </a:lnTo>
                  <a:lnTo>
                    <a:pt x="1564565" y="364539"/>
                  </a:lnTo>
                  <a:lnTo>
                    <a:pt x="1591017" y="404239"/>
                  </a:lnTo>
                  <a:lnTo>
                    <a:pt x="1615288" y="445446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97564" y="13252839"/>
              <a:ext cx="1722120" cy="1722120"/>
            </a:xfrm>
            <a:custGeom>
              <a:avLst/>
              <a:gdLst/>
              <a:ahLst/>
              <a:cxnLst/>
              <a:rect l="l" t="t" r="r" b="b"/>
              <a:pathLst>
                <a:path w="1722120" h="1722119">
                  <a:moveTo>
                    <a:pt x="1722027" y="861013"/>
                  </a:moveTo>
                  <a:lnTo>
                    <a:pt x="1720664" y="909872"/>
                  </a:lnTo>
                  <a:lnTo>
                    <a:pt x="1716624" y="958017"/>
                  </a:lnTo>
                  <a:lnTo>
                    <a:pt x="1709978" y="1005373"/>
                  </a:lnTo>
                  <a:lnTo>
                    <a:pt x="1700801" y="1051869"/>
                  </a:lnTo>
                  <a:lnTo>
                    <a:pt x="1689164" y="1097432"/>
                  </a:lnTo>
                  <a:lnTo>
                    <a:pt x="1675140" y="1141989"/>
                  </a:lnTo>
                  <a:lnTo>
                    <a:pt x="1658802" y="1185467"/>
                  </a:lnTo>
                  <a:lnTo>
                    <a:pt x="1640223" y="1227795"/>
                  </a:lnTo>
                  <a:lnTo>
                    <a:pt x="1619475" y="1268898"/>
                  </a:lnTo>
                  <a:lnTo>
                    <a:pt x="1596631" y="1308705"/>
                  </a:lnTo>
                  <a:lnTo>
                    <a:pt x="1571764" y="1347143"/>
                  </a:lnTo>
                  <a:lnTo>
                    <a:pt x="1544945" y="1384139"/>
                  </a:lnTo>
                  <a:lnTo>
                    <a:pt x="1516249" y="1419620"/>
                  </a:lnTo>
                  <a:lnTo>
                    <a:pt x="1485748" y="1453514"/>
                  </a:lnTo>
                  <a:lnTo>
                    <a:pt x="1453514" y="1485748"/>
                  </a:lnTo>
                  <a:lnTo>
                    <a:pt x="1419620" y="1516249"/>
                  </a:lnTo>
                  <a:lnTo>
                    <a:pt x="1384139" y="1544945"/>
                  </a:lnTo>
                  <a:lnTo>
                    <a:pt x="1347143" y="1571764"/>
                  </a:lnTo>
                  <a:lnTo>
                    <a:pt x="1308705" y="1596631"/>
                  </a:lnTo>
                  <a:lnTo>
                    <a:pt x="1268898" y="1619475"/>
                  </a:lnTo>
                  <a:lnTo>
                    <a:pt x="1227795" y="1640223"/>
                  </a:lnTo>
                  <a:lnTo>
                    <a:pt x="1185467" y="1658802"/>
                  </a:lnTo>
                  <a:lnTo>
                    <a:pt x="1141989" y="1675140"/>
                  </a:lnTo>
                  <a:lnTo>
                    <a:pt x="1097432" y="1689164"/>
                  </a:lnTo>
                  <a:lnTo>
                    <a:pt x="1051869" y="1700801"/>
                  </a:lnTo>
                  <a:lnTo>
                    <a:pt x="1005373" y="1709978"/>
                  </a:lnTo>
                  <a:lnTo>
                    <a:pt x="958017" y="1716624"/>
                  </a:lnTo>
                  <a:lnTo>
                    <a:pt x="909872" y="1720664"/>
                  </a:lnTo>
                  <a:lnTo>
                    <a:pt x="861013" y="1722027"/>
                  </a:ln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1939" y="1481"/>
                  </a:lnTo>
                  <a:lnTo>
                    <a:pt x="962084" y="5869"/>
                  </a:lnTo>
                  <a:lnTo>
                    <a:pt x="1011365" y="13082"/>
                  </a:lnTo>
                  <a:lnTo>
                    <a:pt x="1059702" y="23037"/>
                  </a:lnTo>
                  <a:lnTo>
                    <a:pt x="1107010" y="35653"/>
                  </a:lnTo>
                  <a:lnTo>
                    <a:pt x="1153209" y="50846"/>
                  </a:lnTo>
                  <a:lnTo>
                    <a:pt x="1198215" y="68534"/>
                  </a:lnTo>
                  <a:lnTo>
                    <a:pt x="1241946" y="88636"/>
                  </a:lnTo>
                  <a:lnTo>
                    <a:pt x="1284319" y="111068"/>
                  </a:lnTo>
                  <a:lnTo>
                    <a:pt x="1325253" y="135748"/>
                  </a:lnTo>
                  <a:lnTo>
                    <a:pt x="1364666" y="162594"/>
                  </a:lnTo>
                  <a:lnTo>
                    <a:pt x="1402473" y="191523"/>
                  </a:lnTo>
                  <a:lnTo>
                    <a:pt x="1438594" y="222453"/>
                  </a:lnTo>
                  <a:lnTo>
                    <a:pt x="1472947" y="255303"/>
                  </a:lnTo>
                  <a:lnTo>
                    <a:pt x="1505447" y="289988"/>
                  </a:lnTo>
                  <a:lnTo>
                    <a:pt x="1536014" y="326427"/>
                  </a:lnTo>
                  <a:lnTo>
                    <a:pt x="1564565" y="364539"/>
                  </a:lnTo>
                  <a:lnTo>
                    <a:pt x="1591017" y="404239"/>
                  </a:lnTo>
                  <a:lnTo>
                    <a:pt x="1615288" y="445446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12847" y="13698286"/>
              <a:ext cx="107314" cy="415925"/>
            </a:xfrm>
            <a:custGeom>
              <a:avLst/>
              <a:gdLst/>
              <a:ahLst/>
              <a:cxnLst/>
              <a:rect l="l" t="t" r="r" b="b"/>
              <a:pathLst>
                <a:path w="107314" h="415925">
                  <a:moveTo>
                    <a:pt x="0" y="0"/>
                  </a:moveTo>
                  <a:lnTo>
                    <a:pt x="31250" y="65421"/>
                  </a:lnTo>
                  <a:lnTo>
                    <a:pt x="58085" y="135280"/>
                  </a:lnTo>
                  <a:lnTo>
                    <a:pt x="72212" y="180419"/>
                  </a:lnTo>
                  <a:lnTo>
                    <a:pt x="84168" y="226556"/>
                  </a:lnTo>
                  <a:lnTo>
                    <a:pt x="93776" y="273413"/>
                  </a:lnTo>
                  <a:lnTo>
                    <a:pt x="100859" y="320718"/>
                  </a:lnTo>
                  <a:lnTo>
                    <a:pt x="105239" y="368194"/>
                  </a:lnTo>
                  <a:lnTo>
                    <a:pt x="106738" y="415567"/>
                  </a:lnTo>
                </a:path>
              </a:pathLst>
            </a:custGeom>
            <a:ln w="131713">
              <a:solidFill>
                <a:srgbClr val="30B0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12847" y="13698286"/>
              <a:ext cx="58419" cy="135890"/>
            </a:xfrm>
            <a:custGeom>
              <a:avLst/>
              <a:gdLst/>
              <a:ahLst/>
              <a:cxnLst/>
              <a:rect l="l" t="t" r="r" b="b"/>
              <a:pathLst>
                <a:path w="58419" h="135890">
                  <a:moveTo>
                    <a:pt x="0" y="0"/>
                  </a:moveTo>
                  <a:lnTo>
                    <a:pt x="16130" y="32085"/>
                  </a:lnTo>
                  <a:lnTo>
                    <a:pt x="31250" y="65421"/>
                  </a:lnTo>
                  <a:lnTo>
                    <a:pt x="45266" y="99866"/>
                  </a:lnTo>
                  <a:lnTo>
                    <a:pt x="58085" y="135280"/>
                  </a:lnTo>
                </a:path>
              </a:pathLst>
            </a:custGeom>
            <a:ln w="131713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32675" y="13386261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33744" y="13395498"/>
              <a:ext cx="838835" cy="890269"/>
            </a:xfrm>
            <a:custGeom>
              <a:avLst/>
              <a:gdLst/>
              <a:ahLst/>
              <a:cxnLst/>
              <a:rect l="l" t="t" r="r" b="b"/>
              <a:pathLst>
                <a:path w="838835" h="890269">
                  <a:moveTo>
                    <a:pt x="0" y="749380"/>
                  </a:moveTo>
                  <a:lnTo>
                    <a:pt x="6990" y="767679"/>
                  </a:lnTo>
                  <a:lnTo>
                    <a:pt x="30263" y="848460"/>
                  </a:lnTo>
                  <a:lnTo>
                    <a:pt x="81844" y="889990"/>
                  </a:lnTo>
                  <a:lnTo>
                    <a:pt x="156252" y="867173"/>
                  </a:lnTo>
                  <a:lnTo>
                    <a:pt x="245260" y="765845"/>
                  </a:lnTo>
                  <a:lnTo>
                    <a:pt x="316001" y="616603"/>
                  </a:lnTo>
                  <a:lnTo>
                    <a:pt x="418707" y="480127"/>
                  </a:lnTo>
                  <a:lnTo>
                    <a:pt x="521414" y="389305"/>
                  </a:lnTo>
                  <a:lnTo>
                    <a:pt x="545810" y="358059"/>
                  </a:lnTo>
                  <a:lnTo>
                    <a:pt x="558791" y="341653"/>
                  </a:lnTo>
                  <a:lnTo>
                    <a:pt x="564723" y="334696"/>
                  </a:lnTo>
                  <a:lnTo>
                    <a:pt x="567970" y="331797"/>
                  </a:lnTo>
                  <a:lnTo>
                    <a:pt x="580552" y="320953"/>
                  </a:lnTo>
                  <a:lnTo>
                    <a:pt x="603875" y="300564"/>
                  </a:lnTo>
                  <a:lnTo>
                    <a:pt x="626362" y="280842"/>
                  </a:lnTo>
                  <a:lnTo>
                    <a:pt x="636430" y="271999"/>
                  </a:lnTo>
                  <a:lnTo>
                    <a:pt x="702895" y="197155"/>
                  </a:lnTo>
                  <a:lnTo>
                    <a:pt x="735003" y="154166"/>
                  </a:lnTo>
                  <a:lnTo>
                    <a:pt x="838561" y="0"/>
                  </a:lnTo>
                </a:path>
              </a:pathLst>
            </a:custGeom>
            <a:ln w="4731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14512" y="13873107"/>
              <a:ext cx="279400" cy="409575"/>
            </a:xfrm>
            <a:custGeom>
              <a:avLst/>
              <a:gdLst/>
              <a:ahLst/>
              <a:cxnLst/>
              <a:rect l="l" t="t" r="r" b="b"/>
              <a:pathLst>
                <a:path w="279400" h="409575">
                  <a:moveTo>
                    <a:pt x="272921" y="0"/>
                  </a:moveTo>
                  <a:lnTo>
                    <a:pt x="178148" y="109342"/>
                  </a:lnTo>
                  <a:lnTo>
                    <a:pt x="126212" y="225524"/>
                  </a:lnTo>
                  <a:lnTo>
                    <a:pt x="20050" y="346711"/>
                  </a:lnTo>
                  <a:lnTo>
                    <a:pt x="0" y="377694"/>
                  </a:lnTo>
                  <a:lnTo>
                    <a:pt x="30071" y="400471"/>
                  </a:lnTo>
                  <a:lnTo>
                    <a:pt x="38723" y="406854"/>
                  </a:lnTo>
                  <a:lnTo>
                    <a:pt x="64701" y="409133"/>
                  </a:lnTo>
                  <a:lnTo>
                    <a:pt x="279304" y="169941"/>
                  </a:lnTo>
                  <a:lnTo>
                    <a:pt x="271097" y="31895"/>
                  </a:lnTo>
                  <a:lnTo>
                    <a:pt x="27292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41603" y="13528674"/>
              <a:ext cx="1160780" cy="1115060"/>
            </a:xfrm>
            <a:custGeom>
              <a:avLst/>
              <a:gdLst/>
              <a:ahLst/>
              <a:cxnLst/>
              <a:rect l="l" t="t" r="r" b="b"/>
              <a:pathLst>
                <a:path w="1160780" h="1115059">
                  <a:moveTo>
                    <a:pt x="1040663" y="644690"/>
                  </a:moveTo>
                  <a:lnTo>
                    <a:pt x="998296" y="491604"/>
                  </a:lnTo>
                  <a:lnTo>
                    <a:pt x="949083" y="393192"/>
                  </a:lnTo>
                  <a:lnTo>
                    <a:pt x="836091" y="286118"/>
                  </a:lnTo>
                  <a:lnTo>
                    <a:pt x="669785" y="217779"/>
                  </a:lnTo>
                  <a:lnTo>
                    <a:pt x="594601" y="162191"/>
                  </a:lnTo>
                  <a:lnTo>
                    <a:pt x="408698" y="271538"/>
                  </a:lnTo>
                  <a:lnTo>
                    <a:pt x="345821" y="344436"/>
                  </a:lnTo>
                  <a:lnTo>
                    <a:pt x="344004" y="376339"/>
                  </a:lnTo>
                  <a:lnTo>
                    <a:pt x="352209" y="514375"/>
                  </a:lnTo>
                  <a:lnTo>
                    <a:pt x="137604" y="753567"/>
                  </a:lnTo>
                  <a:lnTo>
                    <a:pt x="111620" y="751293"/>
                  </a:lnTo>
                  <a:lnTo>
                    <a:pt x="102971" y="744905"/>
                  </a:lnTo>
                  <a:lnTo>
                    <a:pt x="72898" y="722134"/>
                  </a:lnTo>
                  <a:lnTo>
                    <a:pt x="31445" y="788187"/>
                  </a:lnTo>
                  <a:lnTo>
                    <a:pt x="15036" y="802322"/>
                  </a:lnTo>
                  <a:lnTo>
                    <a:pt x="8204" y="823734"/>
                  </a:lnTo>
                  <a:lnTo>
                    <a:pt x="0" y="837399"/>
                  </a:lnTo>
                  <a:lnTo>
                    <a:pt x="0" y="853351"/>
                  </a:lnTo>
                  <a:lnTo>
                    <a:pt x="5918" y="870661"/>
                  </a:lnTo>
                  <a:lnTo>
                    <a:pt x="5918" y="880681"/>
                  </a:lnTo>
                  <a:lnTo>
                    <a:pt x="12763" y="900277"/>
                  </a:lnTo>
                  <a:lnTo>
                    <a:pt x="12763" y="918502"/>
                  </a:lnTo>
                  <a:lnTo>
                    <a:pt x="13677" y="927608"/>
                  </a:lnTo>
                  <a:lnTo>
                    <a:pt x="15951" y="939901"/>
                  </a:lnTo>
                  <a:lnTo>
                    <a:pt x="15951" y="957224"/>
                  </a:lnTo>
                  <a:lnTo>
                    <a:pt x="29616" y="961783"/>
                  </a:lnTo>
                  <a:lnTo>
                    <a:pt x="41008" y="958138"/>
                  </a:lnTo>
                  <a:lnTo>
                    <a:pt x="62420" y="948118"/>
                  </a:lnTo>
                  <a:lnTo>
                    <a:pt x="73812" y="935355"/>
                  </a:lnTo>
                  <a:lnTo>
                    <a:pt x="100241" y="934440"/>
                  </a:lnTo>
                  <a:lnTo>
                    <a:pt x="117094" y="943559"/>
                  </a:lnTo>
                  <a:lnTo>
                    <a:pt x="138976" y="952665"/>
                  </a:lnTo>
                  <a:lnTo>
                    <a:pt x="152641" y="961783"/>
                  </a:lnTo>
                  <a:lnTo>
                    <a:pt x="170865" y="972261"/>
                  </a:lnTo>
                  <a:lnTo>
                    <a:pt x="193649" y="980008"/>
                  </a:lnTo>
                  <a:lnTo>
                    <a:pt x="203669" y="988199"/>
                  </a:lnTo>
                  <a:lnTo>
                    <a:pt x="211416" y="1004150"/>
                  </a:lnTo>
                  <a:lnTo>
                    <a:pt x="213690" y="1018730"/>
                  </a:lnTo>
                  <a:lnTo>
                    <a:pt x="213690" y="1043787"/>
                  </a:lnTo>
                  <a:lnTo>
                    <a:pt x="222808" y="1058824"/>
                  </a:lnTo>
                  <a:lnTo>
                    <a:pt x="247865" y="1071130"/>
                  </a:lnTo>
                  <a:lnTo>
                    <a:pt x="267449" y="1071130"/>
                  </a:lnTo>
                  <a:lnTo>
                    <a:pt x="284314" y="1061110"/>
                  </a:lnTo>
                  <a:lnTo>
                    <a:pt x="297065" y="1051991"/>
                  </a:lnTo>
                  <a:lnTo>
                    <a:pt x="309384" y="1046073"/>
                  </a:lnTo>
                  <a:lnTo>
                    <a:pt x="325323" y="1047432"/>
                  </a:lnTo>
                  <a:lnTo>
                    <a:pt x="332155" y="1061110"/>
                  </a:lnTo>
                  <a:lnTo>
                    <a:pt x="332155" y="1084795"/>
                  </a:lnTo>
                  <a:lnTo>
                    <a:pt x="349021" y="1087069"/>
                  </a:lnTo>
                  <a:lnTo>
                    <a:pt x="375437" y="1087526"/>
                  </a:lnTo>
                  <a:lnTo>
                    <a:pt x="436499" y="1096175"/>
                  </a:lnTo>
                  <a:lnTo>
                    <a:pt x="452894" y="1097546"/>
                  </a:lnTo>
                  <a:lnTo>
                    <a:pt x="527177" y="1099375"/>
                  </a:lnTo>
                  <a:lnTo>
                    <a:pt x="623303" y="1104849"/>
                  </a:lnTo>
                  <a:lnTo>
                    <a:pt x="736307" y="1114869"/>
                  </a:lnTo>
                  <a:lnTo>
                    <a:pt x="929043" y="917130"/>
                  </a:lnTo>
                  <a:lnTo>
                    <a:pt x="1040663" y="644690"/>
                  </a:lnTo>
                  <a:close/>
                </a:path>
                <a:path w="1160780" h="1115059">
                  <a:moveTo>
                    <a:pt x="1160500" y="340791"/>
                  </a:moveTo>
                  <a:lnTo>
                    <a:pt x="1067549" y="123926"/>
                  </a:lnTo>
                  <a:lnTo>
                    <a:pt x="980071" y="0"/>
                  </a:lnTo>
                  <a:lnTo>
                    <a:pt x="915822" y="68338"/>
                  </a:lnTo>
                  <a:lnTo>
                    <a:pt x="902614" y="92036"/>
                  </a:lnTo>
                  <a:lnTo>
                    <a:pt x="1040676" y="283387"/>
                  </a:lnTo>
                  <a:lnTo>
                    <a:pt x="1079855" y="414604"/>
                  </a:lnTo>
                  <a:lnTo>
                    <a:pt x="1160500" y="340791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32675" y="13386261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329429" y="16795292"/>
            <a:ext cx="407670" cy="407670"/>
            <a:chOff x="329429" y="16795292"/>
            <a:chExt cx="407670" cy="407670"/>
          </a:xfrm>
        </p:grpSpPr>
        <p:sp>
          <p:nvSpPr>
            <p:cNvPr id="73" name="object 73"/>
            <p:cNvSpPr/>
            <p:nvPr/>
          </p:nvSpPr>
          <p:spPr>
            <a:xfrm>
              <a:off x="329429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14232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75" name="object 75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09839" y="16790548"/>
            <a:ext cx="13017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09839" y="16985079"/>
            <a:ext cx="13290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COBERTURAS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539555" y="13166883"/>
            <a:ext cx="661035" cy="758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5,13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Orobioma Subandino Piedemonte Orinoquia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39555" y="14200289"/>
            <a:ext cx="745490" cy="8807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94,86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889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Humedo Tropical Piedemonte Orinoquia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868118" y="14478469"/>
            <a:ext cx="2922270" cy="1565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 marR="5080" indent="74295">
              <a:lnSpc>
                <a:spcPct val="100000"/>
              </a:lnSpc>
              <a:spcBef>
                <a:spcPts val="105"/>
              </a:spcBef>
              <a:buClr>
                <a:srgbClr val="EC7457"/>
              </a:buClr>
              <a:buFont typeface="Montserrat"/>
              <a:buChar char="•"/>
              <a:tabLst>
                <a:tab pos="92710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mineria,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9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mecanización</a:t>
            </a:r>
            <a:r>
              <a:rPr sz="9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agricola,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alta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fragmentación,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extracción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maderas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comerciales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también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deforestación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para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ganadería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Intensificación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mecanización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agricola,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ademas</a:t>
            </a:r>
            <a:r>
              <a:rPr sz="950" spc="5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reemplazo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sabanas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pastos.</a:t>
            </a:r>
            <a:endParaRPr sz="950">
              <a:latin typeface="Montserrat"/>
              <a:cs typeface="Montserrat"/>
            </a:endParaRPr>
          </a:p>
          <a:p>
            <a:pPr marL="18415">
              <a:lnSpc>
                <a:spcPct val="100000"/>
              </a:lnSpc>
              <a:spcBef>
                <a:spcPts val="18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67310" indent="74295">
              <a:lnSpc>
                <a:spcPct val="100000"/>
              </a:lnSpc>
              <a:spcBef>
                <a:spcPts val="710"/>
              </a:spcBef>
              <a:buClr>
                <a:srgbClr val="EC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ecoreserva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forestal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protección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porducción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1534759" y="15360736"/>
            <a:ext cx="97790" cy="34925"/>
            <a:chOff x="1534759" y="15360736"/>
            <a:chExt cx="97790" cy="34925"/>
          </a:xfrm>
        </p:grpSpPr>
        <p:sp>
          <p:nvSpPr>
            <p:cNvPr id="82" name="object 82"/>
            <p:cNvSpPr/>
            <p:nvPr/>
          </p:nvSpPr>
          <p:spPr>
            <a:xfrm>
              <a:off x="1534759" y="15377917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600596" y="15360736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840847" y="15074762"/>
            <a:ext cx="1959610" cy="36703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851011" y="13315728"/>
            <a:ext cx="1649095" cy="1052195"/>
            <a:chOff x="851011" y="13315728"/>
            <a:chExt cx="1649095" cy="1052195"/>
          </a:xfrm>
        </p:grpSpPr>
        <p:sp>
          <p:nvSpPr>
            <p:cNvPr id="86" name="object 86"/>
            <p:cNvSpPr/>
            <p:nvPr/>
          </p:nvSpPr>
          <p:spPr>
            <a:xfrm>
              <a:off x="2206840" y="13322416"/>
              <a:ext cx="286385" cy="635635"/>
            </a:xfrm>
            <a:custGeom>
              <a:avLst/>
              <a:gdLst/>
              <a:ahLst/>
              <a:cxnLst/>
              <a:rect l="l" t="t" r="r" b="b"/>
              <a:pathLst>
                <a:path w="286385" h="635634">
                  <a:moveTo>
                    <a:pt x="286295" y="0"/>
                  </a:moveTo>
                  <a:lnTo>
                    <a:pt x="0" y="0"/>
                  </a:lnTo>
                  <a:lnTo>
                    <a:pt x="0" y="635023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486120" y="1331572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183536" y="14360975"/>
              <a:ext cx="309880" cy="0"/>
            </a:xfrm>
            <a:custGeom>
              <a:avLst/>
              <a:gdLst/>
              <a:ahLst/>
              <a:cxnLst/>
              <a:rect l="l" t="t" r="r" b="b"/>
              <a:pathLst>
                <a:path w="309880">
                  <a:moveTo>
                    <a:pt x="309598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486120" y="1435429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084284" y="14112066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51011" y="13652048"/>
              <a:ext cx="121430" cy="227754"/>
            </a:xfrm>
            <a:prstGeom prst="rect">
              <a:avLst/>
            </a:prstGeom>
          </p:spPr>
        </p:pic>
      </p:grpSp>
      <p:grpSp>
        <p:nvGrpSpPr>
          <p:cNvPr id="92" name="object 92"/>
          <p:cNvGrpSpPr/>
          <p:nvPr/>
        </p:nvGrpSpPr>
        <p:grpSpPr>
          <a:xfrm>
            <a:off x="353232" y="17306669"/>
            <a:ext cx="2021205" cy="2033270"/>
            <a:chOff x="353232" y="17306669"/>
            <a:chExt cx="2021205" cy="2033270"/>
          </a:xfrm>
        </p:grpSpPr>
        <p:sp>
          <p:nvSpPr>
            <p:cNvPr id="93" name="object 93"/>
            <p:cNvSpPr/>
            <p:nvPr/>
          </p:nvSpPr>
          <p:spPr>
            <a:xfrm>
              <a:off x="355735" y="17380672"/>
              <a:ext cx="1859280" cy="1859280"/>
            </a:xfrm>
            <a:custGeom>
              <a:avLst/>
              <a:gdLst/>
              <a:ahLst/>
              <a:cxnLst/>
              <a:rect l="l" t="t" r="r" b="b"/>
              <a:pathLst>
                <a:path w="1859280" h="1859280">
                  <a:moveTo>
                    <a:pt x="929393" y="0"/>
                  </a:moveTo>
                  <a:lnTo>
                    <a:pt x="881567" y="1209"/>
                  </a:lnTo>
                  <a:lnTo>
                    <a:pt x="834368" y="4798"/>
                  </a:lnTo>
                  <a:lnTo>
                    <a:pt x="787856" y="10708"/>
                  </a:lnTo>
                  <a:lnTo>
                    <a:pt x="742088" y="18882"/>
                  </a:lnTo>
                  <a:lnTo>
                    <a:pt x="697123" y="29260"/>
                  </a:lnTo>
                  <a:lnTo>
                    <a:pt x="653020" y="41784"/>
                  </a:lnTo>
                  <a:lnTo>
                    <a:pt x="609837" y="56396"/>
                  </a:lnTo>
                  <a:lnTo>
                    <a:pt x="567631" y="73038"/>
                  </a:lnTo>
                  <a:lnTo>
                    <a:pt x="526463" y="91650"/>
                  </a:lnTo>
                  <a:lnTo>
                    <a:pt x="486389" y="112175"/>
                  </a:lnTo>
                  <a:lnTo>
                    <a:pt x="447469" y="134554"/>
                  </a:lnTo>
                  <a:lnTo>
                    <a:pt x="409761" y="158729"/>
                  </a:lnTo>
                  <a:lnTo>
                    <a:pt x="373322" y="184641"/>
                  </a:lnTo>
                  <a:lnTo>
                    <a:pt x="338213" y="212232"/>
                  </a:lnTo>
                  <a:lnTo>
                    <a:pt x="304490" y="241444"/>
                  </a:lnTo>
                  <a:lnTo>
                    <a:pt x="272213" y="272218"/>
                  </a:lnTo>
                  <a:lnTo>
                    <a:pt x="241439" y="304496"/>
                  </a:lnTo>
                  <a:lnTo>
                    <a:pt x="212228" y="338219"/>
                  </a:lnTo>
                  <a:lnTo>
                    <a:pt x="184637" y="373329"/>
                  </a:lnTo>
                  <a:lnTo>
                    <a:pt x="158726" y="409768"/>
                  </a:lnTo>
                  <a:lnTo>
                    <a:pt x="134551" y="447476"/>
                  </a:lnTo>
                  <a:lnTo>
                    <a:pt x="112172" y="486397"/>
                  </a:lnTo>
                  <a:lnTo>
                    <a:pt x="91648" y="526471"/>
                  </a:lnTo>
                  <a:lnTo>
                    <a:pt x="73036" y="567640"/>
                  </a:lnTo>
                  <a:lnTo>
                    <a:pt x="56395" y="609846"/>
                  </a:lnTo>
                  <a:lnTo>
                    <a:pt x="41783" y="653029"/>
                  </a:lnTo>
                  <a:lnTo>
                    <a:pt x="29259" y="697133"/>
                  </a:lnTo>
                  <a:lnTo>
                    <a:pt x="18882" y="742098"/>
                  </a:lnTo>
                  <a:lnTo>
                    <a:pt x="10708" y="787866"/>
                  </a:lnTo>
                  <a:lnTo>
                    <a:pt x="4798" y="834378"/>
                  </a:lnTo>
                  <a:lnTo>
                    <a:pt x="1209" y="881577"/>
                  </a:lnTo>
                  <a:lnTo>
                    <a:pt x="0" y="929403"/>
                  </a:lnTo>
                  <a:lnTo>
                    <a:pt x="1209" y="977230"/>
                  </a:lnTo>
                  <a:lnTo>
                    <a:pt x="4798" y="1024428"/>
                  </a:lnTo>
                  <a:lnTo>
                    <a:pt x="10708" y="1070941"/>
                  </a:lnTo>
                  <a:lnTo>
                    <a:pt x="18882" y="1116709"/>
                  </a:lnTo>
                  <a:lnTo>
                    <a:pt x="29259" y="1161673"/>
                  </a:lnTo>
                  <a:lnTo>
                    <a:pt x="41783" y="1205777"/>
                  </a:lnTo>
                  <a:lnTo>
                    <a:pt x="56395" y="1248961"/>
                  </a:lnTo>
                  <a:lnTo>
                    <a:pt x="73036" y="1291166"/>
                  </a:lnTo>
                  <a:lnTo>
                    <a:pt x="91648" y="1332335"/>
                  </a:lnTo>
                  <a:lnTo>
                    <a:pt x="112172" y="1372409"/>
                  </a:lnTo>
                  <a:lnTo>
                    <a:pt x="134551" y="1411330"/>
                  </a:lnTo>
                  <a:lnTo>
                    <a:pt x="158726" y="1449039"/>
                  </a:lnTo>
                  <a:lnTo>
                    <a:pt x="184637" y="1485477"/>
                  </a:lnTo>
                  <a:lnTo>
                    <a:pt x="212228" y="1520588"/>
                  </a:lnTo>
                  <a:lnTo>
                    <a:pt x="241439" y="1554311"/>
                  </a:lnTo>
                  <a:lnTo>
                    <a:pt x="272213" y="1586588"/>
                  </a:lnTo>
                  <a:lnTo>
                    <a:pt x="304490" y="1617362"/>
                  </a:lnTo>
                  <a:lnTo>
                    <a:pt x="338213" y="1646574"/>
                  </a:lnTo>
                  <a:lnTo>
                    <a:pt x="373322" y="1674165"/>
                  </a:lnTo>
                  <a:lnTo>
                    <a:pt x="409761" y="1700078"/>
                  </a:lnTo>
                  <a:lnTo>
                    <a:pt x="447469" y="1724252"/>
                  </a:lnTo>
                  <a:lnTo>
                    <a:pt x="486389" y="1746632"/>
                  </a:lnTo>
                  <a:lnTo>
                    <a:pt x="526463" y="1767156"/>
                  </a:lnTo>
                  <a:lnTo>
                    <a:pt x="567631" y="1785769"/>
                  </a:lnTo>
                  <a:lnTo>
                    <a:pt x="609837" y="1802410"/>
                  </a:lnTo>
                  <a:lnTo>
                    <a:pt x="653020" y="1817022"/>
                  </a:lnTo>
                  <a:lnTo>
                    <a:pt x="697123" y="1829546"/>
                  </a:lnTo>
                  <a:lnTo>
                    <a:pt x="742088" y="1839924"/>
                  </a:lnTo>
                  <a:lnTo>
                    <a:pt x="787856" y="1848098"/>
                  </a:lnTo>
                  <a:lnTo>
                    <a:pt x="834368" y="1854008"/>
                  </a:lnTo>
                  <a:lnTo>
                    <a:pt x="881567" y="1857597"/>
                  </a:lnTo>
                  <a:lnTo>
                    <a:pt x="929393" y="1858807"/>
                  </a:lnTo>
                  <a:lnTo>
                    <a:pt x="977220" y="1857597"/>
                  </a:lnTo>
                  <a:lnTo>
                    <a:pt x="1024420" y="1854008"/>
                  </a:lnTo>
                  <a:lnTo>
                    <a:pt x="1070933" y="1848098"/>
                  </a:lnTo>
                  <a:lnTo>
                    <a:pt x="1116701" y="1839924"/>
                  </a:lnTo>
                  <a:lnTo>
                    <a:pt x="1161667" y="1829546"/>
                  </a:lnTo>
                  <a:lnTo>
                    <a:pt x="1205771" y="1817022"/>
                  </a:lnTo>
                  <a:lnTo>
                    <a:pt x="1248955" y="1802410"/>
                  </a:lnTo>
                  <a:lnTo>
                    <a:pt x="1291160" y="1785769"/>
                  </a:lnTo>
                  <a:lnTo>
                    <a:pt x="1332330" y="1767156"/>
                  </a:lnTo>
                  <a:lnTo>
                    <a:pt x="1372404" y="1746632"/>
                  </a:lnTo>
                  <a:lnTo>
                    <a:pt x="1411324" y="1724252"/>
                  </a:lnTo>
                  <a:lnTo>
                    <a:pt x="1449033" y="1700078"/>
                  </a:lnTo>
                  <a:lnTo>
                    <a:pt x="1485472" y="1674165"/>
                  </a:lnTo>
                  <a:lnTo>
                    <a:pt x="1520582" y="1646574"/>
                  </a:lnTo>
                  <a:lnTo>
                    <a:pt x="1554305" y="1617362"/>
                  </a:lnTo>
                  <a:lnTo>
                    <a:pt x="1586582" y="1586588"/>
                  </a:lnTo>
                  <a:lnTo>
                    <a:pt x="1617356" y="1554311"/>
                  </a:lnTo>
                  <a:lnTo>
                    <a:pt x="1646567" y="1520588"/>
                  </a:lnTo>
                  <a:lnTo>
                    <a:pt x="1674158" y="1485477"/>
                  </a:lnTo>
                  <a:lnTo>
                    <a:pt x="1700070" y="1449039"/>
                  </a:lnTo>
                  <a:lnTo>
                    <a:pt x="1724245" y="1411330"/>
                  </a:lnTo>
                  <a:lnTo>
                    <a:pt x="1746623" y="1372409"/>
                  </a:lnTo>
                  <a:lnTo>
                    <a:pt x="1767148" y="1332335"/>
                  </a:lnTo>
                  <a:lnTo>
                    <a:pt x="1785760" y="1291166"/>
                  </a:lnTo>
                  <a:lnTo>
                    <a:pt x="1802401" y="1248961"/>
                  </a:lnTo>
                  <a:lnTo>
                    <a:pt x="1817013" y="1205777"/>
                  </a:lnTo>
                  <a:lnTo>
                    <a:pt x="1829537" y="1161673"/>
                  </a:lnTo>
                  <a:lnTo>
                    <a:pt x="1839915" y="1116709"/>
                  </a:lnTo>
                  <a:lnTo>
                    <a:pt x="1848088" y="1070941"/>
                  </a:lnTo>
                  <a:lnTo>
                    <a:pt x="1853998" y="1024428"/>
                  </a:lnTo>
                  <a:lnTo>
                    <a:pt x="1857587" y="977230"/>
                  </a:lnTo>
                  <a:lnTo>
                    <a:pt x="1858797" y="929403"/>
                  </a:lnTo>
                  <a:lnTo>
                    <a:pt x="1857587" y="881577"/>
                  </a:lnTo>
                  <a:lnTo>
                    <a:pt x="1853998" y="834378"/>
                  </a:lnTo>
                  <a:lnTo>
                    <a:pt x="1848088" y="787866"/>
                  </a:lnTo>
                  <a:lnTo>
                    <a:pt x="1839915" y="742098"/>
                  </a:lnTo>
                  <a:lnTo>
                    <a:pt x="1829537" y="697133"/>
                  </a:lnTo>
                  <a:lnTo>
                    <a:pt x="1817013" y="653029"/>
                  </a:lnTo>
                  <a:lnTo>
                    <a:pt x="1802401" y="609846"/>
                  </a:lnTo>
                  <a:lnTo>
                    <a:pt x="1785760" y="567640"/>
                  </a:lnTo>
                  <a:lnTo>
                    <a:pt x="1767148" y="526471"/>
                  </a:lnTo>
                  <a:lnTo>
                    <a:pt x="1746623" y="486397"/>
                  </a:lnTo>
                  <a:lnTo>
                    <a:pt x="1724245" y="447476"/>
                  </a:lnTo>
                  <a:lnTo>
                    <a:pt x="1700070" y="409768"/>
                  </a:lnTo>
                  <a:lnTo>
                    <a:pt x="1674158" y="373329"/>
                  </a:lnTo>
                  <a:lnTo>
                    <a:pt x="1646567" y="338219"/>
                  </a:lnTo>
                  <a:lnTo>
                    <a:pt x="1617356" y="304496"/>
                  </a:lnTo>
                  <a:lnTo>
                    <a:pt x="1586582" y="272218"/>
                  </a:lnTo>
                  <a:lnTo>
                    <a:pt x="1554305" y="241444"/>
                  </a:lnTo>
                  <a:lnTo>
                    <a:pt x="1520582" y="212232"/>
                  </a:lnTo>
                  <a:lnTo>
                    <a:pt x="1485472" y="184641"/>
                  </a:lnTo>
                  <a:lnTo>
                    <a:pt x="1449033" y="158729"/>
                  </a:lnTo>
                  <a:lnTo>
                    <a:pt x="1411324" y="134554"/>
                  </a:lnTo>
                  <a:lnTo>
                    <a:pt x="1372404" y="112175"/>
                  </a:lnTo>
                  <a:lnTo>
                    <a:pt x="1332330" y="91650"/>
                  </a:lnTo>
                  <a:lnTo>
                    <a:pt x="1291160" y="73038"/>
                  </a:lnTo>
                  <a:lnTo>
                    <a:pt x="1248955" y="56396"/>
                  </a:lnTo>
                  <a:lnTo>
                    <a:pt x="1205771" y="41784"/>
                  </a:lnTo>
                  <a:lnTo>
                    <a:pt x="1161667" y="29260"/>
                  </a:lnTo>
                  <a:lnTo>
                    <a:pt x="1116701" y="18882"/>
                  </a:lnTo>
                  <a:lnTo>
                    <a:pt x="1070933" y="10708"/>
                  </a:lnTo>
                  <a:lnTo>
                    <a:pt x="1024420" y="4798"/>
                  </a:lnTo>
                  <a:lnTo>
                    <a:pt x="977220" y="1209"/>
                  </a:lnTo>
                  <a:lnTo>
                    <a:pt x="9293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56272" y="17401143"/>
              <a:ext cx="1123315" cy="1152525"/>
            </a:xfrm>
            <a:custGeom>
              <a:avLst/>
              <a:gdLst/>
              <a:ahLst/>
              <a:cxnLst/>
              <a:rect l="l" t="t" r="r" b="b"/>
              <a:pathLst>
                <a:path w="1123315" h="1152525">
                  <a:moveTo>
                    <a:pt x="0" y="930417"/>
                  </a:moveTo>
                  <a:lnTo>
                    <a:pt x="24630" y="994888"/>
                  </a:lnTo>
                  <a:lnTo>
                    <a:pt x="54549" y="1098730"/>
                  </a:lnTo>
                  <a:lnTo>
                    <a:pt x="120842" y="1152114"/>
                  </a:lnTo>
                  <a:lnTo>
                    <a:pt x="216476" y="1122783"/>
                  </a:lnTo>
                  <a:lnTo>
                    <a:pt x="330885" y="992548"/>
                  </a:lnTo>
                  <a:lnTo>
                    <a:pt x="421818" y="800712"/>
                  </a:lnTo>
                  <a:lnTo>
                    <a:pt x="553826" y="625299"/>
                  </a:lnTo>
                  <a:lnTo>
                    <a:pt x="685834" y="508550"/>
                  </a:lnTo>
                  <a:lnTo>
                    <a:pt x="717196" y="468384"/>
                  </a:lnTo>
                  <a:lnTo>
                    <a:pt x="733884" y="447297"/>
                  </a:lnTo>
                  <a:lnTo>
                    <a:pt x="741506" y="438358"/>
                  </a:lnTo>
                  <a:lnTo>
                    <a:pt x="745672" y="434638"/>
                  </a:lnTo>
                  <a:lnTo>
                    <a:pt x="761847" y="420701"/>
                  </a:lnTo>
                  <a:lnTo>
                    <a:pt x="791829" y="394495"/>
                  </a:lnTo>
                  <a:lnTo>
                    <a:pt x="820734" y="369145"/>
                  </a:lnTo>
                  <a:lnTo>
                    <a:pt x="833677" y="357778"/>
                  </a:lnTo>
                  <a:lnTo>
                    <a:pt x="919109" y="261576"/>
                  </a:lnTo>
                  <a:lnTo>
                    <a:pt x="1076163" y="51260"/>
                  </a:lnTo>
                  <a:lnTo>
                    <a:pt x="1123012" y="0"/>
                  </a:lnTo>
                </a:path>
              </a:pathLst>
            </a:custGeom>
            <a:ln w="6079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01380" y="17784522"/>
              <a:ext cx="927100" cy="1035050"/>
            </a:xfrm>
            <a:custGeom>
              <a:avLst/>
              <a:gdLst/>
              <a:ahLst/>
              <a:cxnLst/>
              <a:rect l="l" t="t" r="r" b="b"/>
              <a:pathLst>
                <a:path w="927100" h="1035050">
                  <a:moveTo>
                    <a:pt x="769452" y="0"/>
                  </a:moveTo>
                  <a:lnTo>
                    <a:pt x="528892" y="141491"/>
                  </a:lnTo>
                  <a:lnTo>
                    <a:pt x="370278" y="325444"/>
                  </a:lnTo>
                  <a:lnTo>
                    <a:pt x="364979" y="338413"/>
                  </a:lnTo>
                  <a:lnTo>
                    <a:pt x="347289" y="354330"/>
                  </a:lnTo>
                  <a:lnTo>
                    <a:pt x="339031" y="360815"/>
                  </a:lnTo>
                  <a:lnTo>
                    <a:pt x="324877" y="377329"/>
                  </a:lnTo>
                  <a:lnTo>
                    <a:pt x="257662" y="527666"/>
                  </a:lnTo>
                  <a:lnTo>
                    <a:pt x="228776" y="560098"/>
                  </a:lnTo>
                  <a:lnTo>
                    <a:pt x="226416" y="565397"/>
                  </a:lnTo>
                  <a:lnTo>
                    <a:pt x="219334" y="587210"/>
                  </a:lnTo>
                  <a:lnTo>
                    <a:pt x="210499" y="610797"/>
                  </a:lnTo>
                  <a:lnTo>
                    <a:pt x="199880" y="633199"/>
                  </a:lnTo>
                  <a:lnTo>
                    <a:pt x="193984" y="657961"/>
                  </a:lnTo>
                  <a:lnTo>
                    <a:pt x="183963" y="680363"/>
                  </a:lnTo>
                  <a:lnTo>
                    <a:pt x="170397" y="699238"/>
                  </a:lnTo>
                  <a:lnTo>
                    <a:pt x="148583" y="712795"/>
                  </a:lnTo>
                  <a:lnTo>
                    <a:pt x="124996" y="715743"/>
                  </a:lnTo>
                  <a:lnTo>
                    <a:pt x="103770" y="710434"/>
                  </a:lnTo>
                  <a:lnTo>
                    <a:pt x="40689" y="810070"/>
                  </a:lnTo>
                  <a:lnTo>
                    <a:pt x="19463" y="828348"/>
                  </a:lnTo>
                  <a:lnTo>
                    <a:pt x="10618" y="856059"/>
                  </a:lnTo>
                  <a:lnTo>
                    <a:pt x="0" y="873749"/>
                  </a:lnTo>
                  <a:lnTo>
                    <a:pt x="0" y="894388"/>
                  </a:lnTo>
                  <a:lnTo>
                    <a:pt x="7669" y="916789"/>
                  </a:lnTo>
                  <a:lnTo>
                    <a:pt x="7669" y="929758"/>
                  </a:lnTo>
                  <a:lnTo>
                    <a:pt x="16514" y="955108"/>
                  </a:lnTo>
                  <a:lnTo>
                    <a:pt x="16514" y="978695"/>
                  </a:lnTo>
                  <a:lnTo>
                    <a:pt x="17690" y="990488"/>
                  </a:lnTo>
                  <a:lnTo>
                    <a:pt x="20638" y="1006405"/>
                  </a:lnTo>
                  <a:lnTo>
                    <a:pt x="20638" y="1028807"/>
                  </a:lnTo>
                  <a:lnTo>
                    <a:pt x="38328" y="1034703"/>
                  </a:lnTo>
                  <a:lnTo>
                    <a:pt x="53070" y="1029982"/>
                  </a:lnTo>
                  <a:lnTo>
                    <a:pt x="80781" y="1017013"/>
                  </a:lnTo>
                  <a:lnTo>
                    <a:pt x="95522" y="1000508"/>
                  </a:lnTo>
                  <a:lnTo>
                    <a:pt x="129717" y="999323"/>
                  </a:lnTo>
                  <a:lnTo>
                    <a:pt x="151531" y="1011116"/>
                  </a:lnTo>
                  <a:lnTo>
                    <a:pt x="167448" y="1017601"/>
                  </a:lnTo>
                  <a:lnTo>
                    <a:pt x="188675" y="989303"/>
                  </a:lnTo>
                  <a:lnTo>
                    <a:pt x="247642" y="945087"/>
                  </a:lnTo>
                  <a:lnTo>
                    <a:pt x="321341" y="945087"/>
                  </a:lnTo>
                  <a:lnTo>
                    <a:pt x="333722" y="929170"/>
                  </a:lnTo>
                  <a:lnTo>
                    <a:pt x="353185" y="927397"/>
                  </a:lnTo>
                  <a:lnTo>
                    <a:pt x="376762" y="915604"/>
                  </a:lnTo>
                  <a:lnTo>
                    <a:pt x="396225" y="902047"/>
                  </a:lnTo>
                  <a:lnTo>
                    <a:pt x="421575" y="892027"/>
                  </a:lnTo>
                  <a:lnTo>
                    <a:pt x="465213" y="862543"/>
                  </a:lnTo>
                  <a:lnTo>
                    <a:pt x="486439" y="844863"/>
                  </a:lnTo>
                  <a:lnTo>
                    <a:pt x="504119" y="827173"/>
                  </a:lnTo>
                  <a:lnTo>
                    <a:pt x="524170" y="809483"/>
                  </a:lnTo>
                  <a:lnTo>
                    <a:pt x="545396" y="791793"/>
                  </a:lnTo>
                  <a:lnTo>
                    <a:pt x="565447" y="778236"/>
                  </a:lnTo>
                  <a:lnTo>
                    <a:pt x="584900" y="760546"/>
                  </a:lnTo>
                  <a:lnTo>
                    <a:pt x="604354" y="741093"/>
                  </a:lnTo>
                  <a:lnTo>
                    <a:pt x="620281" y="721052"/>
                  </a:lnTo>
                  <a:lnTo>
                    <a:pt x="636198" y="701589"/>
                  </a:lnTo>
                  <a:lnTo>
                    <a:pt x="645631" y="678012"/>
                  </a:lnTo>
                  <a:lnTo>
                    <a:pt x="657424" y="654425"/>
                  </a:lnTo>
                  <a:lnTo>
                    <a:pt x="673341" y="634972"/>
                  </a:lnTo>
                  <a:lnTo>
                    <a:pt x="683372" y="613158"/>
                  </a:lnTo>
                  <a:lnTo>
                    <a:pt x="702825" y="565984"/>
                  </a:lnTo>
                  <a:lnTo>
                    <a:pt x="712258" y="512924"/>
                  </a:lnTo>
                  <a:lnTo>
                    <a:pt x="714618" y="489347"/>
                  </a:lnTo>
                  <a:lnTo>
                    <a:pt x="714618" y="442183"/>
                  </a:lnTo>
                  <a:lnTo>
                    <a:pt x="724051" y="420359"/>
                  </a:lnTo>
                  <a:lnTo>
                    <a:pt x="744102" y="375556"/>
                  </a:lnTo>
                  <a:lnTo>
                    <a:pt x="777112" y="340186"/>
                  </a:lnTo>
                  <a:lnTo>
                    <a:pt x="824285" y="320135"/>
                  </a:lnTo>
                  <a:lnTo>
                    <a:pt x="850233" y="310702"/>
                  </a:lnTo>
                  <a:lnTo>
                    <a:pt x="895036" y="290662"/>
                  </a:lnTo>
                  <a:lnTo>
                    <a:pt x="915087" y="247622"/>
                  </a:lnTo>
                  <a:lnTo>
                    <a:pt x="918623" y="224035"/>
                  </a:lnTo>
                  <a:lnTo>
                    <a:pt x="922757" y="200448"/>
                  </a:lnTo>
                  <a:lnTo>
                    <a:pt x="924520" y="176871"/>
                  </a:lnTo>
                  <a:lnTo>
                    <a:pt x="924520" y="151521"/>
                  </a:lnTo>
                  <a:lnTo>
                    <a:pt x="926880" y="127934"/>
                  </a:lnTo>
                  <a:lnTo>
                    <a:pt x="920984" y="104347"/>
                  </a:lnTo>
                  <a:lnTo>
                    <a:pt x="912139" y="90791"/>
                  </a:lnTo>
                  <a:lnTo>
                    <a:pt x="866738" y="71925"/>
                  </a:lnTo>
                  <a:lnTo>
                    <a:pt x="769452" y="0"/>
                  </a:lnTo>
                  <a:close/>
                </a:path>
              </a:pathLst>
            </a:custGeom>
            <a:solidFill>
              <a:srgbClr val="285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68836" y="18729611"/>
              <a:ext cx="454025" cy="252729"/>
            </a:xfrm>
            <a:custGeom>
              <a:avLst/>
              <a:gdLst/>
              <a:ahLst/>
              <a:cxnLst/>
              <a:rect l="l" t="t" r="r" b="b"/>
              <a:pathLst>
                <a:path w="454025" h="252730">
                  <a:moveTo>
                    <a:pt x="86080" y="0"/>
                  </a:moveTo>
                  <a:lnTo>
                    <a:pt x="80183" y="0"/>
                  </a:lnTo>
                  <a:lnTo>
                    <a:pt x="21226" y="44215"/>
                  </a:lnTo>
                  <a:lnTo>
                    <a:pt x="0" y="72513"/>
                  </a:lnTo>
                  <a:lnTo>
                    <a:pt x="12381" y="77822"/>
                  </a:lnTo>
                  <a:lnTo>
                    <a:pt x="30071" y="89616"/>
                  </a:lnTo>
                  <a:lnTo>
                    <a:pt x="53648" y="103172"/>
                  </a:lnTo>
                  <a:lnTo>
                    <a:pt x="83131" y="113192"/>
                  </a:lnTo>
                  <a:lnTo>
                    <a:pt x="96100" y="123811"/>
                  </a:lnTo>
                  <a:lnTo>
                    <a:pt x="106131" y="144439"/>
                  </a:lnTo>
                  <a:lnTo>
                    <a:pt x="109079" y="163315"/>
                  </a:lnTo>
                  <a:lnTo>
                    <a:pt x="109079" y="195736"/>
                  </a:lnTo>
                  <a:lnTo>
                    <a:pt x="120872" y="215190"/>
                  </a:lnTo>
                  <a:lnTo>
                    <a:pt x="153294" y="231107"/>
                  </a:lnTo>
                  <a:lnTo>
                    <a:pt x="178654" y="231107"/>
                  </a:lnTo>
                  <a:lnTo>
                    <a:pt x="200468" y="218138"/>
                  </a:lnTo>
                  <a:lnTo>
                    <a:pt x="216973" y="206345"/>
                  </a:lnTo>
                  <a:lnTo>
                    <a:pt x="232900" y="198685"/>
                  </a:lnTo>
                  <a:lnTo>
                    <a:pt x="253529" y="200458"/>
                  </a:lnTo>
                  <a:lnTo>
                    <a:pt x="262374" y="218138"/>
                  </a:lnTo>
                  <a:lnTo>
                    <a:pt x="262374" y="248797"/>
                  </a:lnTo>
                  <a:lnTo>
                    <a:pt x="284187" y="251745"/>
                  </a:lnTo>
                  <a:lnTo>
                    <a:pt x="308960" y="252333"/>
                  </a:lnTo>
                  <a:lnTo>
                    <a:pt x="308960" y="249385"/>
                  </a:lnTo>
                  <a:lnTo>
                    <a:pt x="313671" y="226395"/>
                  </a:lnTo>
                  <a:lnTo>
                    <a:pt x="336083" y="218726"/>
                  </a:lnTo>
                  <a:lnTo>
                    <a:pt x="357897" y="227571"/>
                  </a:lnTo>
                  <a:lnTo>
                    <a:pt x="377937" y="242313"/>
                  </a:lnTo>
                  <a:lnTo>
                    <a:pt x="400937" y="247034"/>
                  </a:lnTo>
                  <a:lnTo>
                    <a:pt x="425699" y="241137"/>
                  </a:lnTo>
                  <a:lnTo>
                    <a:pt x="445162" y="227571"/>
                  </a:lnTo>
                  <a:lnTo>
                    <a:pt x="454007" y="205169"/>
                  </a:lnTo>
                  <a:lnTo>
                    <a:pt x="451646" y="182180"/>
                  </a:lnTo>
                  <a:lnTo>
                    <a:pt x="443389" y="161542"/>
                  </a:lnTo>
                  <a:lnTo>
                    <a:pt x="442801" y="159768"/>
                  </a:lnTo>
                  <a:lnTo>
                    <a:pt x="441028" y="151521"/>
                  </a:lnTo>
                  <a:lnTo>
                    <a:pt x="437492" y="149160"/>
                  </a:lnTo>
                  <a:lnTo>
                    <a:pt x="414493" y="142676"/>
                  </a:lnTo>
                  <a:lnTo>
                    <a:pt x="390916" y="137955"/>
                  </a:lnTo>
                  <a:lnTo>
                    <a:pt x="367329" y="130295"/>
                  </a:lnTo>
                  <a:lnTo>
                    <a:pt x="343155" y="125574"/>
                  </a:lnTo>
                  <a:lnTo>
                    <a:pt x="318393" y="122037"/>
                  </a:lnTo>
                  <a:lnTo>
                    <a:pt x="293630" y="117326"/>
                  </a:lnTo>
                  <a:lnTo>
                    <a:pt x="269456" y="113192"/>
                  </a:lnTo>
                  <a:lnTo>
                    <a:pt x="244683" y="109656"/>
                  </a:lnTo>
                  <a:lnTo>
                    <a:pt x="219921" y="104945"/>
                  </a:lnTo>
                  <a:lnTo>
                    <a:pt x="172170" y="87843"/>
                  </a:lnTo>
                  <a:lnTo>
                    <a:pt x="132068" y="59544"/>
                  </a:lnTo>
                  <a:lnTo>
                    <a:pt x="98461" y="22401"/>
                  </a:lnTo>
                  <a:lnTo>
                    <a:pt x="86080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05154" y="18109968"/>
              <a:ext cx="266700" cy="390525"/>
            </a:xfrm>
            <a:custGeom>
              <a:avLst/>
              <a:gdLst/>
              <a:ahLst/>
              <a:cxnLst/>
              <a:rect l="l" t="t" r="r" b="b"/>
              <a:pathLst>
                <a:path w="266700" h="390525">
                  <a:moveTo>
                    <a:pt x="124996" y="234643"/>
                  </a:moveTo>
                  <a:lnTo>
                    <a:pt x="16504" y="359052"/>
                  </a:lnTo>
                  <a:lnTo>
                    <a:pt x="0" y="384989"/>
                  </a:lnTo>
                  <a:lnTo>
                    <a:pt x="21226" y="390298"/>
                  </a:lnTo>
                  <a:lnTo>
                    <a:pt x="66626" y="373783"/>
                  </a:lnTo>
                  <a:lnTo>
                    <a:pt x="90213" y="332516"/>
                  </a:lnTo>
                  <a:lnTo>
                    <a:pt x="96110" y="307754"/>
                  </a:lnTo>
                  <a:lnTo>
                    <a:pt x="106718" y="285353"/>
                  </a:lnTo>
                  <a:lnTo>
                    <a:pt x="115563" y="261766"/>
                  </a:lnTo>
                  <a:lnTo>
                    <a:pt x="122635" y="239952"/>
                  </a:lnTo>
                  <a:lnTo>
                    <a:pt x="124996" y="234643"/>
                  </a:lnTo>
                  <a:close/>
                </a:path>
                <a:path w="266700" h="390525">
                  <a:moveTo>
                    <a:pt x="266507" y="0"/>
                  </a:moveTo>
                  <a:lnTo>
                    <a:pt x="235261" y="35370"/>
                  </a:lnTo>
                  <a:lnTo>
                    <a:pt x="243508" y="28885"/>
                  </a:lnTo>
                  <a:lnTo>
                    <a:pt x="261198" y="12968"/>
                  </a:lnTo>
                  <a:lnTo>
                    <a:pt x="266507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54912" y="17875311"/>
              <a:ext cx="852169" cy="1016000"/>
            </a:xfrm>
            <a:custGeom>
              <a:avLst/>
              <a:gdLst/>
              <a:ahLst/>
              <a:cxnLst/>
              <a:rect l="l" t="t" r="r" b="b"/>
              <a:pathLst>
                <a:path w="852169" h="1016000">
                  <a:moveTo>
                    <a:pt x="658610" y="0"/>
                  </a:moveTo>
                  <a:lnTo>
                    <a:pt x="667455" y="13566"/>
                  </a:lnTo>
                  <a:lnTo>
                    <a:pt x="673351" y="37143"/>
                  </a:lnTo>
                  <a:lnTo>
                    <a:pt x="670991" y="60730"/>
                  </a:lnTo>
                  <a:lnTo>
                    <a:pt x="670991" y="86080"/>
                  </a:lnTo>
                  <a:lnTo>
                    <a:pt x="669218" y="109667"/>
                  </a:lnTo>
                  <a:lnTo>
                    <a:pt x="665094" y="133243"/>
                  </a:lnTo>
                  <a:lnTo>
                    <a:pt x="661558" y="156830"/>
                  </a:lnTo>
                  <a:lnTo>
                    <a:pt x="655661" y="180417"/>
                  </a:lnTo>
                  <a:lnTo>
                    <a:pt x="641507" y="199870"/>
                  </a:lnTo>
                  <a:lnTo>
                    <a:pt x="620281" y="214014"/>
                  </a:lnTo>
                  <a:lnTo>
                    <a:pt x="596694" y="219911"/>
                  </a:lnTo>
                  <a:lnTo>
                    <a:pt x="570756" y="229344"/>
                  </a:lnTo>
                  <a:lnTo>
                    <a:pt x="523583" y="249395"/>
                  </a:lnTo>
                  <a:lnTo>
                    <a:pt x="490563" y="284765"/>
                  </a:lnTo>
                  <a:lnTo>
                    <a:pt x="470522" y="329578"/>
                  </a:lnTo>
                  <a:lnTo>
                    <a:pt x="461089" y="351392"/>
                  </a:lnTo>
                  <a:lnTo>
                    <a:pt x="461089" y="398556"/>
                  </a:lnTo>
                  <a:lnTo>
                    <a:pt x="458729" y="422143"/>
                  </a:lnTo>
                  <a:lnTo>
                    <a:pt x="449296" y="475203"/>
                  </a:lnTo>
                  <a:lnTo>
                    <a:pt x="429833" y="522367"/>
                  </a:lnTo>
                  <a:lnTo>
                    <a:pt x="403895" y="563634"/>
                  </a:lnTo>
                  <a:lnTo>
                    <a:pt x="392102" y="587221"/>
                  </a:lnTo>
                  <a:lnTo>
                    <a:pt x="382669" y="610808"/>
                  </a:lnTo>
                  <a:lnTo>
                    <a:pt x="366742" y="630261"/>
                  </a:lnTo>
                  <a:lnTo>
                    <a:pt x="350825" y="650301"/>
                  </a:lnTo>
                  <a:lnTo>
                    <a:pt x="331371" y="669765"/>
                  </a:lnTo>
                  <a:lnTo>
                    <a:pt x="311908" y="687445"/>
                  </a:lnTo>
                  <a:lnTo>
                    <a:pt x="291867" y="701011"/>
                  </a:lnTo>
                  <a:lnTo>
                    <a:pt x="270641" y="718691"/>
                  </a:lnTo>
                  <a:lnTo>
                    <a:pt x="250590" y="736382"/>
                  </a:lnTo>
                  <a:lnTo>
                    <a:pt x="232900" y="754072"/>
                  </a:lnTo>
                  <a:lnTo>
                    <a:pt x="211674" y="771762"/>
                  </a:lnTo>
                  <a:lnTo>
                    <a:pt x="168046" y="801235"/>
                  </a:lnTo>
                  <a:lnTo>
                    <a:pt x="142696" y="811256"/>
                  </a:lnTo>
                  <a:lnTo>
                    <a:pt x="123233" y="824822"/>
                  </a:lnTo>
                  <a:lnTo>
                    <a:pt x="99646" y="836616"/>
                  </a:lnTo>
                  <a:lnTo>
                    <a:pt x="80193" y="838379"/>
                  </a:lnTo>
                  <a:lnTo>
                    <a:pt x="67812" y="854296"/>
                  </a:lnTo>
                  <a:lnTo>
                    <a:pt x="0" y="854296"/>
                  </a:lnTo>
                  <a:lnTo>
                    <a:pt x="12391" y="876697"/>
                  </a:lnTo>
                  <a:lnTo>
                    <a:pt x="45998" y="913841"/>
                  </a:lnTo>
                  <a:lnTo>
                    <a:pt x="86090" y="942149"/>
                  </a:lnTo>
                  <a:lnTo>
                    <a:pt x="133851" y="959241"/>
                  </a:lnTo>
                  <a:lnTo>
                    <a:pt x="183376" y="967499"/>
                  </a:lnTo>
                  <a:lnTo>
                    <a:pt x="207550" y="971623"/>
                  </a:lnTo>
                  <a:lnTo>
                    <a:pt x="232312" y="976344"/>
                  </a:lnTo>
                  <a:lnTo>
                    <a:pt x="257075" y="979880"/>
                  </a:lnTo>
                  <a:lnTo>
                    <a:pt x="281249" y="984591"/>
                  </a:lnTo>
                  <a:lnTo>
                    <a:pt x="304836" y="992261"/>
                  </a:lnTo>
                  <a:lnTo>
                    <a:pt x="328423" y="996972"/>
                  </a:lnTo>
                  <a:lnTo>
                    <a:pt x="351412" y="1003457"/>
                  </a:lnTo>
                  <a:lnTo>
                    <a:pt x="354958" y="1005818"/>
                  </a:lnTo>
                  <a:lnTo>
                    <a:pt x="356721" y="1014075"/>
                  </a:lnTo>
                  <a:lnTo>
                    <a:pt x="357309" y="1015838"/>
                  </a:lnTo>
                  <a:lnTo>
                    <a:pt x="372638" y="1008178"/>
                  </a:lnTo>
                  <a:lnTo>
                    <a:pt x="391514" y="993436"/>
                  </a:lnTo>
                  <a:lnTo>
                    <a:pt x="406256" y="971035"/>
                  </a:lnTo>
                  <a:lnTo>
                    <a:pt x="406256" y="860780"/>
                  </a:lnTo>
                  <a:lnTo>
                    <a:pt x="402122" y="834843"/>
                  </a:lnTo>
                  <a:lnTo>
                    <a:pt x="402122" y="808905"/>
                  </a:lnTo>
                  <a:lnTo>
                    <a:pt x="413328" y="761144"/>
                  </a:lnTo>
                  <a:lnTo>
                    <a:pt x="465213" y="705723"/>
                  </a:lnTo>
                  <a:lnTo>
                    <a:pt x="487027" y="698651"/>
                  </a:lnTo>
                  <a:lnTo>
                    <a:pt x="509438" y="690981"/>
                  </a:lnTo>
                  <a:lnTo>
                    <a:pt x="542448" y="676249"/>
                  </a:lnTo>
                  <a:lnTo>
                    <a:pt x="564272" y="665043"/>
                  </a:lnTo>
                  <a:lnTo>
                    <a:pt x="590210" y="654435"/>
                  </a:lnTo>
                  <a:lnTo>
                    <a:pt x="612621" y="639693"/>
                  </a:lnTo>
                  <a:lnTo>
                    <a:pt x="634435" y="632024"/>
                  </a:lnTo>
                  <a:lnTo>
                    <a:pt x="660372" y="617292"/>
                  </a:lnTo>
                  <a:lnTo>
                    <a:pt x="686320" y="595478"/>
                  </a:lnTo>
                  <a:lnTo>
                    <a:pt x="708134" y="580736"/>
                  </a:lnTo>
                  <a:lnTo>
                    <a:pt x="722876" y="561871"/>
                  </a:lnTo>
                  <a:lnTo>
                    <a:pt x="737618" y="540057"/>
                  </a:lnTo>
                  <a:lnTo>
                    <a:pt x="755895" y="510573"/>
                  </a:lnTo>
                  <a:lnTo>
                    <a:pt x="767101" y="484636"/>
                  </a:lnTo>
                  <a:lnTo>
                    <a:pt x="770637" y="455152"/>
                  </a:lnTo>
                  <a:lnTo>
                    <a:pt x="778297" y="433338"/>
                  </a:lnTo>
                  <a:lnTo>
                    <a:pt x="778297" y="381463"/>
                  </a:lnTo>
                  <a:lnTo>
                    <a:pt x="763555" y="355516"/>
                  </a:lnTo>
                  <a:lnTo>
                    <a:pt x="752359" y="333702"/>
                  </a:lnTo>
                  <a:lnTo>
                    <a:pt x="741154" y="311300"/>
                  </a:lnTo>
                  <a:lnTo>
                    <a:pt x="734082" y="289486"/>
                  </a:lnTo>
                  <a:lnTo>
                    <a:pt x="726412" y="263539"/>
                  </a:lnTo>
                  <a:lnTo>
                    <a:pt x="726412" y="234065"/>
                  </a:lnTo>
                  <a:lnTo>
                    <a:pt x="734082" y="208128"/>
                  </a:lnTo>
                  <a:lnTo>
                    <a:pt x="755895" y="197510"/>
                  </a:lnTo>
                  <a:lnTo>
                    <a:pt x="774761" y="212251"/>
                  </a:lnTo>
                  <a:lnTo>
                    <a:pt x="793039" y="226993"/>
                  </a:lnTo>
                  <a:lnTo>
                    <a:pt x="814853" y="234065"/>
                  </a:lnTo>
                  <a:lnTo>
                    <a:pt x="837264" y="226993"/>
                  </a:lnTo>
                  <a:lnTo>
                    <a:pt x="848460" y="197510"/>
                  </a:lnTo>
                  <a:lnTo>
                    <a:pt x="852006" y="171572"/>
                  </a:lnTo>
                  <a:lnTo>
                    <a:pt x="852006" y="142088"/>
                  </a:lnTo>
                  <a:lnTo>
                    <a:pt x="848460" y="112615"/>
                  </a:lnTo>
                  <a:lnTo>
                    <a:pt x="826058" y="75472"/>
                  </a:lnTo>
                  <a:lnTo>
                    <a:pt x="823110" y="67214"/>
                  </a:lnTo>
                  <a:lnTo>
                    <a:pt x="658610" y="0"/>
                  </a:lnTo>
                  <a:close/>
                </a:path>
              </a:pathLst>
            </a:custGeom>
            <a:solidFill>
              <a:srgbClr val="2C87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977792" y="17942524"/>
              <a:ext cx="870585" cy="1075055"/>
            </a:xfrm>
            <a:custGeom>
              <a:avLst/>
              <a:gdLst/>
              <a:ahLst/>
              <a:cxnLst/>
              <a:rect l="l" t="t" r="r" b="b"/>
              <a:pathLst>
                <a:path w="870585" h="1075055">
                  <a:moveTo>
                    <a:pt x="600230" y="0"/>
                  </a:moveTo>
                  <a:lnTo>
                    <a:pt x="603178" y="8257"/>
                  </a:lnTo>
                  <a:lnTo>
                    <a:pt x="625580" y="45400"/>
                  </a:lnTo>
                  <a:lnTo>
                    <a:pt x="629126" y="74874"/>
                  </a:lnTo>
                  <a:lnTo>
                    <a:pt x="629126" y="104357"/>
                  </a:lnTo>
                  <a:lnTo>
                    <a:pt x="625580" y="130295"/>
                  </a:lnTo>
                  <a:lnTo>
                    <a:pt x="614384" y="159779"/>
                  </a:lnTo>
                  <a:lnTo>
                    <a:pt x="591972" y="166851"/>
                  </a:lnTo>
                  <a:lnTo>
                    <a:pt x="570159" y="159779"/>
                  </a:lnTo>
                  <a:lnTo>
                    <a:pt x="551881" y="145037"/>
                  </a:lnTo>
                  <a:lnTo>
                    <a:pt x="533015" y="130295"/>
                  </a:lnTo>
                  <a:lnTo>
                    <a:pt x="511201" y="140913"/>
                  </a:lnTo>
                  <a:lnTo>
                    <a:pt x="503532" y="166851"/>
                  </a:lnTo>
                  <a:lnTo>
                    <a:pt x="503532" y="196334"/>
                  </a:lnTo>
                  <a:lnTo>
                    <a:pt x="518273" y="244086"/>
                  </a:lnTo>
                  <a:lnTo>
                    <a:pt x="540675" y="288301"/>
                  </a:lnTo>
                  <a:lnTo>
                    <a:pt x="555417" y="314249"/>
                  </a:lnTo>
                  <a:lnTo>
                    <a:pt x="555417" y="366134"/>
                  </a:lnTo>
                  <a:lnTo>
                    <a:pt x="547757" y="387948"/>
                  </a:lnTo>
                  <a:lnTo>
                    <a:pt x="544221" y="417421"/>
                  </a:lnTo>
                  <a:lnTo>
                    <a:pt x="533015" y="443359"/>
                  </a:lnTo>
                  <a:lnTo>
                    <a:pt x="514737" y="472842"/>
                  </a:lnTo>
                  <a:lnTo>
                    <a:pt x="499996" y="494656"/>
                  </a:lnTo>
                  <a:lnTo>
                    <a:pt x="485254" y="513522"/>
                  </a:lnTo>
                  <a:lnTo>
                    <a:pt x="463440" y="528263"/>
                  </a:lnTo>
                  <a:lnTo>
                    <a:pt x="437492" y="550077"/>
                  </a:lnTo>
                  <a:lnTo>
                    <a:pt x="411555" y="564819"/>
                  </a:lnTo>
                  <a:lnTo>
                    <a:pt x="389741" y="572479"/>
                  </a:lnTo>
                  <a:lnTo>
                    <a:pt x="367329" y="587221"/>
                  </a:lnTo>
                  <a:lnTo>
                    <a:pt x="341392" y="597829"/>
                  </a:lnTo>
                  <a:lnTo>
                    <a:pt x="319568" y="609034"/>
                  </a:lnTo>
                  <a:lnTo>
                    <a:pt x="286558" y="623776"/>
                  </a:lnTo>
                  <a:lnTo>
                    <a:pt x="264147" y="631436"/>
                  </a:lnTo>
                  <a:lnTo>
                    <a:pt x="242333" y="638508"/>
                  </a:lnTo>
                  <a:lnTo>
                    <a:pt x="201653" y="671528"/>
                  </a:lnTo>
                  <a:lnTo>
                    <a:pt x="190448" y="693929"/>
                  </a:lnTo>
                  <a:lnTo>
                    <a:pt x="183366" y="715743"/>
                  </a:lnTo>
                  <a:lnTo>
                    <a:pt x="179242" y="741691"/>
                  </a:lnTo>
                  <a:lnTo>
                    <a:pt x="179242" y="767628"/>
                  </a:lnTo>
                  <a:lnTo>
                    <a:pt x="183366" y="793576"/>
                  </a:lnTo>
                  <a:lnTo>
                    <a:pt x="183366" y="903820"/>
                  </a:lnTo>
                  <a:lnTo>
                    <a:pt x="168634" y="926222"/>
                  </a:lnTo>
                  <a:lnTo>
                    <a:pt x="149758" y="940964"/>
                  </a:lnTo>
                  <a:lnTo>
                    <a:pt x="134429" y="948633"/>
                  </a:lnTo>
                  <a:lnTo>
                    <a:pt x="142686" y="969262"/>
                  </a:lnTo>
                  <a:lnTo>
                    <a:pt x="145047" y="992261"/>
                  </a:lnTo>
                  <a:lnTo>
                    <a:pt x="136202" y="1014663"/>
                  </a:lnTo>
                  <a:lnTo>
                    <a:pt x="116749" y="1028219"/>
                  </a:lnTo>
                  <a:lnTo>
                    <a:pt x="91976" y="1034116"/>
                  </a:lnTo>
                  <a:lnTo>
                    <a:pt x="68987" y="1029404"/>
                  </a:lnTo>
                  <a:lnTo>
                    <a:pt x="48936" y="1014663"/>
                  </a:lnTo>
                  <a:lnTo>
                    <a:pt x="27122" y="1005818"/>
                  </a:lnTo>
                  <a:lnTo>
                    <a:pt x="4721" y="1013487"/>
                  </a:lnTo>
                  <a:lnTo>
                    <a:pt x="0" y="1036476"/>
                  </a:lnTo>
                  <a:lnTo>
                    <a:pt x="0" y="1039425"/>
                  </a:lnTo>
                  <a:lnTo>
                    <a:pt x="9432" y="1039425"/>
                  </a:lnTo>
                  <a:lnTo>
                    <a:pt x="88440" y="1050631"/>
                  </a:lnTo>
                  <a:lnTo>
                    <a:pt x="109667" y="1052394"/>
                  </a:lnTo>
                  <a:lnTo>
                    <a:pt x="205777" y="1054754"/>
                  </a:lnTo>
                  <a:lnTo>
                    <a:pt x="330186" y="1061826"/>
                  </a:lnTo>
                  <a:lnTo>
                    <a:pt x="476409" y="1074795"/>
                  </a:lnTo>
                  <a:lnTo>
                    <a:pt x="725814" y="818926"/>
                  </a:lnTo>
                  <a:lnTo>
                    <a:pt x="870274" y="466358"/>
                  </a:lnTo>
                  <a:lnTo>
                    <a:pt x="815440" y="268260"/>
                  </a:lnTo>
                  <a:lnTo>
                    <a:pt x="751762" y="140913"/>
                  </a:lnTo>
                  <a:lnTo>
                    <a:pt x="605539" y="2360"/>
                  </a:lnTo>
                  <a:lnTo>
                    <a:pt x="60023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885218" y="17779217"/>
              <a:ext cx="58419" cy="332105"/>
            </a:xfrm>
            <a:custGeom>
              <a:avLst/>
              <a:gdLst/>
              <a:ahLst/>
              <a:cxnLst/>
              <a:rect l="l" t="t" r="r" b="b"/>
              <a:pathLst>
                <a:path w="58419" h="332105">
                  <a:moveTo>
                    <a:pt x="58369" y="290662"/>
                  </a:moveTo>
                  <a:lnTo>
                    <a:pt x="10608" y="323084"/>
                  </a:lnTo>
                  <a:lnTo>
                    <a:pt x="13556" y="331929"/>
                  </a:lnTo>
                  <a:lnTo>
                    <a:pt x="58369" y="290662"/>
                  </a:lnTo>
                  <a:close/>
                </a:path>
                <a:path w="58419" h="332105">
                  <a:moveTo>
                    <a:pt x="16504" y="0"/>
                  </a:moveTo>
                  <a:lnTo>
                    <a:pt x="0" y="14144"/>
                  </a:lnTo>
                  <a:lnTo>
                    <a:pt x="52472" y="84894"/>
                  </a:lnTo>
                  <a:lnTo>
                    <a:pt x="16504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669412" y="17574625"/>
              <a:ext cx="127357" cy="173335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1708326" y="17613538"/>
              <a:ext cx="295275" cy="488950"/>
            </a:xfrm>
            <a:custGeom>
              <a:avLst/>
              <a:gdLst/>
              <a:ahLst/>
              <a:cxnLst/>
              <a:rect l="l" t="t" r="r" b="b"/>
              <a:pathLst>
                <a:path w="295275" h="488950">
                  <a:moveTo>
                    <a:pt x="88440" y="0"/>
                  </a:moveTo>
                  <a:lnTo>
                    <a:pt x="75472" y="24174"/>
                  </a:lnTo>
                  <a:lnTo>
                    <a:pt x="64266" y="46586"/>
                  </a:lnTo>
                  <a:lnTo>
                    <a:pt x="49534" y="79595"/>
                  </a:lnTo>
                  <a:lnTo>
                    <a:pt x="34792" y="97873"/>
                  </a:lnTo>
                  <a:lnTo>
                    <a:pt x="20050" y="120275"/>
                  </a:lnTo>
                  <a:lnTo>
                    <a:pt x="0" y="134429"/>
                  </a:lnTo>
                  <a:lnTo>
                    <a:pt x="139738" y="327805"/>
                  </a:lnTo>
                  <a:lnTo>
                    <a:pt x="187499" y="488759"/>
                  </a:lnTo>
                  <a:lnTo>
                    <a:pt x="235261" y="456338"/>
                  </a:lnTo>
                  <a:lnTo>
                    <a:pt x="294806" y="402092"/>
                  </a:lnTo>
                  <a:lnTo>
                    <a:pt x="229364" y="250570"/>
                  </a:lnTo>
                  <a:lnTo>
                    <a:pt x="176891" y="179830"/>
                  </a:lnTo>
                  <a:lnTo>
                    <a:pt x="193396" y="165675"/>
                  </a:lnTo>
                  <a:lnTo>
                    <a:pt x="174531" y="121460"/>
                  </a:lnTo>
                  <a:lnTo>
                    <a:pt x="8844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858365" y="17315256"/>
              <a:ext cx="510540" cy="521334"/>
            </a:xfrm>
            <a:custGeom>
              <a:avLst/>
              <a:gdLst/>
              <a:ahLst/>
              <a:cxnLst/>
              <a:rect l="l" t="t" r="r" b="b"/>
              <a:pathLst>
                <a:path w="510539" h="521334">
                  <a:moveTo>
                    <a:pt x="510229" y="0"/>
                  </a:moveTo>
                  <a:lnTo>
                    <a:pt x="0" y="0"/>
                  </a:lnTo>
                  <a:lnTo>
                    <a:pt x="0" y="52120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358503" y="17306669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86419" y="18916842"/>
              <a:ext cx="1382395" cy="0"/>
            </a:xfrm>
            <a:custGeom>
              <a:avLst/>
              <a:gdLst/>
              <a:ahLst/>
              <a:cxnLst/>
              <a:rect l="l" t="t" r="r" b="b"/>
              <a:pathLst>
                <a:path w="1382395">
                  <a:moveTo>
                    <a:pt x="1382175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358503" y="1890825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285136" y="18464945"/>
              <a:ext cx="1083945" cy="0"/>
            </a:xfrm>
            <a:custGeom>
              <a:avLst/>
              <a:gdLst/>
              <a:ahLst/>
              <a:cxnLst/>
              <a:rect l="l" t="t" r="r" b="b"/>
              <a:pathLst>
                <a:path w="1083945">
                  <a:moveTo>
                    <a:pt x="1083458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358503" y="18456356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132733" y="18039398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5861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358503" y="1803081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46243" y="18483934"/>
              <a:ext cx="1722755" cy="847090"/>
            </a:xfrm>
            <a:custGeom>
              <a:avLst/>
              <a:gdLst/>
              <a:ahLst/>
              <a:cxnLst/>
              <a:rect l="l" t="t" r="r" b="b"/>
              <a:pathLst>
                <a:path w="1722755" h="847090">
                  <a:moveTo>
                    <a:pt x="1722351" y="846879"/>
                  </a:moveTo>
                  <a:lnTo>
                    <a:pt x="0" y="840719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358474" y="19322189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60" y="0"/>
                  </a:moveTo>
                  <a:lnTo>
                    <a:pt x="8622" y="8622"/>
                  </a:lnTo>
                  <a:lnTo>
                    <a:pt x="0" y="17173"/>
                  </a:lnTo>
                  <a:lnTo>
                    <a:pt x="7294" y="17203"/>
                  </a:lnTo>
                  <a:lnTo>
                    <a:pt x="15906" y="8642"/>
                  </a:lnTo>
                  <a:lnTo>
                    <a:pt x="7355" y="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06572" y="17720134"/>
              <a:ext cx="121430" cy="227755"/>
            </a:xfrm>
            <a:prstGeom prst="rect">
              <a:avLst/>
            </a:prstGeom>
          </p:spPr>
        </p:pic>
      </p:grpSp>
      <p:grpSp>
        <p:nvGrpSpPr>
          <p:cNvPr id="114" name="object 114"/>
          <p:cNvGrpSpPr/>
          <p:nvPr/>
        </p:nvGrpSpPr>
        <p:grpSpPr>
          <a:xfrm>
            <a:off x="4196335" y="17535673"/>
            <a:ext cx="2374265" cy="2265045"/>
            <a:chOff x="4196335" y="17535673"/>
            <a:chExt cx="2374265" cy="2265045"/>
          </a:xfrm>
        </p:grpSpPr>
        <p:pic>
          <p:nvPicPr>
            <p:cNvPr id="115" name="object 11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196335" y="17535673"/>
              <a:ext cx="2373978" cy="2264607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525058" y="17932075"/>
              <a:ext cx="121430" cy="227755"/>
            </a:xfrm>
            <a:prstGeom prst="rect">
              <a:avLst/>
            </a:prstGeom>
          </p:spPr>
        </p:pic>
      </p:grpSp>
      <p:sp>
        <p:nvSpPr>
          <p:cNvPr id="117" name="object 117"/>
          <p:cNvSpPr txBox="1"/>
          <p:nvPr/>
        </p:nvSpPr>
        <p:spPr>
          <a:xfrm>
            <a:off x="2805189" y="16686668"/>
            <a:ext cx="67818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38,17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835"/>
              </a:lnSpc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805189" y="17587253"/>
            <a:ext cx="1057275" cy="466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35,03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ts val="720"/>
              </a:lnSpc>
              <a:spcBef>
                <a:spcPts val="120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Vegetación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transición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805189" y="18313817"/>
            <a:ext cx="711200" cy="452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22,05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237490">
              <a:lnSpc>
                <a:spcPts val="720"/>
              </a:lnSpc>
              <a:spcBef>
                <a:spcPts val="65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arbolados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805189" y="18777012"/>
            <a:ext cx="62992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4,14</a:t>
            </a:r>
            <a:r>
              <a:rPr sz="1600" b="1" spc="-3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805189" y="18993160"/>
            <a:ext cx="1190625" cy="8382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6670" marR="479425">
              <a:lnSpc>
                <a:spcPts val="720"/>
              </a:lnSpc>
              <a:spcBef>
                <a:spcPts val="240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galería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ripario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ts val="1870"/>
              </a:lnSpc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0,61</a:t>
            </a:r>
            <a:r>
              <a:rPr sz="1600" b="1" spc="-3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ts val="720"/>
              </a:lnSpc>
              <a:spcBef>
                <a:spcPts val="7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7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cultivos,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junto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industriales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comerciales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965769" y="17233786"/>
            <a:ext cx="872490" cy="639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72,39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5080">
              <a:lnSpc>
                <a:spcPct val="100000"/>
              </a:lnSpc>
              <a:spcBef>
                <a:spcPts val="4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r>
              <a:rPr sz="8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Restricciones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991167" y="19129043"/>
            <a:ext cx="815340" cy="628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27,60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 marR="156845" indent="-635">
              <a:lnSpc>
                <a:spcPts val="960"/>
              </a:lnSpc>
              <a:spcBef>
                <a:spcPts val="1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Susceptibles</a:t>
            </a:r>
            <a:endParaRPr sz="800">
              <a:latin typeface="Montserrat"/>
              <a:cs typeface="Montserrat"/>
            </a:endParaRPr>
          </a:p>
          <a:p>
            <a:pPr marL="26670">
              <a:lnSpc>
                <a:spcPts val="92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2436586" y="16749297"/>
            <a:ext cx="306070" cy="750570"/>
          </a:xfrm>
          <a:custGeom>
            <a:avLst/>
            <a:gdLst/>
            <a:ahLst/>
            <a:cxnLst/>
            <a:rect l="l" t="t" r="r" b="b"/>
            <a:pathLst>
              <a:path w="306069" h="750569">
                <a:moveTo>
                  <a:pt x="303124" y="0"/>
                </a:moveTo>
                <a:lnTo>
                  <a:pt x="0" y="40"/>
                </a:lnTo>
                <a:lnTo>
                  <a:pt x="2917" y="750323"/>
                </a:lnTo>
                <a:lnTo>
                  <a:pt x="306042" y="750282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436472" y="17636486"/>
            <a:ext cx="306070" cy="688975"/>
          </a:xfrm>
          <a:custGeom>
            <a:avLst/>
            <a:gdLst/>
            <a:ahLst/>
            <a:cxnLst/>
            <a:rect l="l" t="t" r="r" b="b"/>
            <a:pathLst>
              <a:path w="306069" h="688975">
                <a:moveTo>
                  <a:pt x="303124" y="0"/>
                </a:moveTo>
                <a:lnTo>
                  <a:pt x="0" y="50"/>
                </a:lnTo>
                <a:lnTo>
                  <a:pt x="2928" y="688610"/>
                </a:lnTo>
                <a:lnTo>
                  <a:pt x="306052" y="688569"/>
                </a:lnTo>
                <a:lnTo>
                  <a:pt x="303124" y="0"/>
                </a:lnTo>
                <a:close/>
              </a:path>
            </a:pathLst>
          </a:custGeom>
          <a:solidFill>
            <a:srgbClr val="285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6" name="object 126"/>
          <p:cNvGrpSpPr/>
          <p:nvPr/>
        </p:nvGrpSpPr>
        <p:grpSpPr>
          <a:xfrm>
            <a:off x="6632786" y="17267997"/>
            <a:ext cx="307975" cy="2545080"/>
            <a:chOff x="6632786" y="17267997"/>
            <a:chExt cx="307975" cy="2545080"/>
          </a:xfrm>
        </p:grpSpPr>
        <p:sp>
          <p:nvSpPr>
            <p:cNvPr id="127" name="object 127"/>
            <p:cNvSpPr/>
            <p:nvPr/>
          </p:nvSpPr>
          <p:spPr>
            <a:xfrm>
              <a:off x="6632786" y="17267997"/>
              <a:ext cx="307975" cy="1811655"/>
            </a:xfrm>
            <a:custGeom>
              <a:avLst/>
              <a:gdLst/>
              <a:ahLst/>
              <a:cxnLst/>
              <a:rect l="l" t="t" r="r" b="b"/>
              <a:pathLst>
                <a:path w="307975" h="1811655">
                  <a:moveTo>
                    <a:pt x="0" y="0"/>
                  </a:moveTo>
                  <a:lnTo>
                    <a:pt x="4609" y="1810954"/>
                  </a:lnTo>
                  <a:lnTo>
                    <a:pt x="307734" y="1811359"/>
                  </a:lnTo>
                  <a:lnTo>
                    <a:pt x="303124" y="3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632786" y="19119875"/>
              <a:ext cx="307975" cy="693420"/>
            </a:xfrm>
            <a:custGeom>
              <a:avLst/>
              <a:gdLst/>
              <a:ahLst/>
              <a:cxnLst/>
              <a:rect l="l" t="t" r="r" b="b"/>
              <a:pathLst>
                <a:path w="307975" h="693419">
                  <a:moveTo>
                    <a:pt x="0" y="0"/>
                  </a:moveTo>
                  <a:lnTo>
                    <a:pt x="4609" y="692956"/>
                  </a:lnTo>
                  <a:lnTo>
                    <a:pt x="307734" y="693108"/>
                  </a:lnTo>
                  <a:lnTo>
                    <a:pt x="303124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/>
          <p:cNvSpPr/>
          <p:nvPr/>
        </p:nvSpPr>
        <p:spPr>
          <a:xfrm>
            <a:off x="2435268" y="18370661"/>
            <a:ext cx="304165" cy="433705"/>
          </a:xfrm>
          <a:custGeom>
            <a:avLst/>
            <a:gdLst/>
            <a:ahLst/>
            <a:cxnLst/>
            <a:rect l="l" t="t" r="r" b="b"/>
            <a:pathLst>
              <a:path w="304164" h="433705">
                <a:moveTo>
                  <a:pt x="303124" y="0"/>
                </a:moveTo>
                <a:lnTo>
                  <a:pt x="0" y="40"/>
                </a:lnTo>
                <a:lnTo>
                  <a:pt x="445" y="433460"/>
                </a:lnTo>
                <a:lnTo>
                  <a:pt x="303570" y="433419"/>
                </a:lnTo>
                <a:lnTo>
                  <a:pt x="303124" y="0"/>
                </a:lnTo>
                <a:close/>
              </a:path>
            </a:pathLst>
          </a:custGeom>
          <a:solidFill>
            <a:srgbClr val="2C87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435714" y="18864174"/>
            <a:ext cx="303530" cy="81915"/>
          </a:xfrm>
          <a:custGeom>
            <a:avLst/>
            <a:gdLst/>
            <a:ahLst/>
            <a:cxnLst/>
            <a:rect l="l" t="t" r="r" b="b"/>
            <a:pathLst>
              <a:path w="303530" h="81915">
                <a:moveTo>
                  <a:pt x="303124" y="0"/>
                </a:moveTo>
                <a:lnTo>
                  <a:pt x="0" y="40"/>
                </a:lnTo>
                <a:lnTo>
                  <a:pt x="0" y="81419"/>
                </a:lnTo>
                <a:lnTo>
                  <a:pt x="303124" y="81378"/>
                </a:lnTo>
                <a:lnTo>
                  <a:pt x="303124" y="0"/>
                </a:lnTo>
                <a:close/>
              </a:path>
            </a:pathLst>
          </a:custGeom>
          <a:solidFill>
            <a:srgbClr val="4BB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435714" y="19322819"/>
            <a:ext cx="303530" cy="12065"/>
          </a:xfrm>
          <a:custGeom>
            <a:avLst/>
            <a:gdLst/>
            <a:ahLst/>
            <a:cxnLst/>
            <a:rect l="l" t="t" r="r" b="b"/>
            <a:pathLst>
              <a:path w="303530" h="12065">
                <a:moveTo>
                  <a:pt x="303124" y="0"/>
                </a:moveTo>
                <a:lnTo>
                  <a:pt x="0" y="40"/>
                </a:lnTo>
                <a:lnTo>
                  <a:pt x="0" y="12026"/>
                </a:lnTo>
                <a:lnTo>
                  <a:pt x="303124" y="11985"/>
                </a:lnTo>
                <a:lnTo>
                  <a:pt x="303124" y="0"/>
                </a:lnTo>
                <a:close/>
              </a:path>
            </a:pathLst>
          </a:custGeom>
          <a:solidFill>
            <a:srgbClr val="F1A6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10978238" y="15613840"/>
            <a:ext cx="601980" cy="39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5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7,86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1075"/>
              </a:lnSpc>
            </a:pP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4420806" y="3116161"/>
            <a:ext cx="0" cy="577850"/>
          </a:xfrm>
          <a:custGeom>
            <a:avLst/>
            <a:gdLst/>
            <a:ahLst/>
            <a:cxnLst/>
            <a:rect l="l" t="t" r="r" b="b"/>
            <a:pathLst>
              <a:path h="577850">
                <a:moveTo>
                  <a:pt x="0" y="0"/>
                </a:moveTo>
                <a:lnTo>
                  <a:pt x="0" y="577595"/>
                </a:lnTo>
              </a:path>
            </a:pathLst>
          </a:custGeom>
          <a:ln w="10131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1391608" y="15464732"/>
            <a:ext cx="1716405" cy="633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sub-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andinas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húmedas,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Antiguas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basculadas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piedemonte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grandes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 llanuras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aluviales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erosionales de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rios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andinos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40872" y="15464732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6" name="object 136"/>
          <p:cNvGrpSpPr/>
          <p:nvPr/>
        </p:nvGrpSpPr>
        <p:grpSpPr>
          <a:xfrm>
            <a:off x="1261872" y="15531746"/>
            <a:ext cx="97790" cy="34925"/>
            <a:chOff x="1261872" y="15531746"/>
            <a:chExt cx="97790" cy="34925"/>
          </a:xfrm>
        </p:grpSpPr>
        <p:sp>
          <p:nvSpPr>
            <p:cNvPr id="137" name="object 137"/>
            <p:cNvSpPr/>
            <p:nvPr/>
          </p:nvSpPr>
          <p:spPr>
            <a:xfrm>
              <a:off x="1261872" y="15548926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27708" y="15531746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/>
          <p:nvPr/>
        </p:nvSpPr>
        <p:spPr>
          <a:xfrm>
            <a:off x="2769359" y="3025013"/>
            <a:ext cx="1216025" cy="101790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MONTERREY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950" b="1" spc="45" dirty="0">
                <a:solidFill>
                  <a:srgbClr val="EC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 marR="207010">
              <a:lnSpc>
                <a:spcPct val="102099"/>
              </a:lnSpc>
              <a:spcBef>
                <a:spcPts val="65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Porvenir,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Tierra</a:t>
            </a:r>
            <a:r>
              <a:rPr sz="12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Grata.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5141442" y="9903669"/>
            <a:ext cx="505459" cy="505459"/>
            <a:chOff x="5141442" y="9903669"/>
            <a:chExt cx="505459" cy="505459"/>
          </a:xfrm>
        </p:grpSpPr>
        <p:sp>
          <p:nvSpPr>
            <p:cNvPr id="141" name="object 141"/>
            <p:cNvSpPr/>
            <p:nvPr/>
          </p:nvSpPr>
          <p:spPr>
            <a:xfrm>
              <a:off x="5141442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218392" y="9977322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00"/>
                  </a:moveTo>
                  <a:lnTo>
                    <a:pt x="211620" y="0"/>
                  </a:lnTo>
                  <a:lnTo>
                    <a:pt x="111048" y="201129"/>
                  </a:lnTo>
                  <a:lnTo>
                    <a:pt x="81381" y="154825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162763" y="281800"/>
                  </a:lnTo>
                  <a:lnTo>
                    <a:pt x="352513" y="28180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3" name="object 14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5343539" y="9977311"/>
              <a:ext cx="172950" cy="172950"/>
            </a:xfrm>
            <a:prstGeom prst="rect">
              <a:avLst/>
            </a:prstGeom>
          </p:spPr>
        </p:pic>
      </p:grpSp>
      <p:sp>
        <p:nvSpPr>
          <p:cNvPr id="144" name="object 144"/>
          <p:cNvSpPr txBox="1"/>
          <p:nvPr/>
        </p:nvSpPr>
        <p:spPr>
          <a:xfrm>
            <a:off x="5765786" y="9925337"/>
            <a:ext cx="131826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22352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72136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499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756</a:t>
            </a:r>
            <a:r>
              <a:rPr sz="1900" spc="-24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6314420" y="10477308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6" name="object 146"/>
          <p:cNvGrpSpPr/>
          <p:nvPr/>
        </p:nvGrpSpPr>
        <p:grpSpPr>
          <a:xfrm>
            <a:off x="422972" y="9903669"/>
            <a:ext cx="505459" cy="505459"/>
            <a:chOff x="422972" y="9903669"/>
            <a:chExt cx="505459" cy="505459"/>
          </a:xfrm>
        </p:grpSpPr>
        <p:sp>
          <p:nvSpPr>
            <p:cNvPr id="147" name="object 147"/>
            <p:cNvSpPr/>
            <p:nvPr/>
          </p:nvSpPr>
          <p:spPr>
            <a:xfrm>
              <a:off x="422972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1318" y="9965880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9" name="object 14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18460" y="10007141"/>
              <a:ext cx="128270" cy="302604"/>
            </a:xfrm>
            <a:prstGeom prst="rect">
              <a:avLst/>
            </a:prstGeom>
          </p:spPr>
        </p:pic>
      </p:grpSp>
      <p:sp>
        <p:nvSpPr>
          <p:cNvPr id="150" name="object 150"/>
          <p:cNvSpPr/>
          <p:nvPr/>
        </p:nvSpPr>
        <p:spPr>
          <a:xfrm>
            <a:off x="1398599" y="1048709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1032432" y="9925337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2280"/>
              </a:lnSpc>
              <a:spcBef>
                <a:spcPts val="55"/>
              </a:spcBef>
              <a:tabLst>
                <a:tab pos="55753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24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26</a:t>
            </a:r>
            <a:r>
              <a:rPr sz="1900" spc="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2575960" y="9903669"/>
            <a:ext cx="505459" cy="505459"/>
            <a:chOff x="2575960" y="9903669"/>
            <a:chExt cx="505459" cy="505459"/>
          </a:xfrm>
        </p:grpSpPr>
        <p:sp>
          <p:nvSpPr>
            <p:cNvPr id="153" name="object 153"/>
            <p:cNvSpPr/>
            <p:nvPr/>
          </p:nvSpPr>
          <p:spPr>
            <a:xfrm>
              <a:off x="2575960" y="9903669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4" name="object 15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668522" y="10017867"/>
              <a:ext cx="323765" cy="210821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2920296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778886" y="102650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850246" y="1026455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 txBox="1"/>
          <p:nvPr/>
        </p:nvSpPr>
        <p:spPr>
          <a:xfrm>
            <a:off x="3161316" y="9926147"/>
            <a:ext cx="185928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31115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07415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3000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4000</a:t>
            </a:r>
            <a:r>
              <a:rPr sz="1900" spc="-17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3871312" y="10488014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C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 txBox="1"/>
          <p:nvPr/>
        </p:nvSpPr>
        <p:spPr>
          <a:xfrm>
            <a:off x="10465327" y="12688528"/>
            <a:ext cx="1280160" cy="760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 marL="525145">
              <a:lnSpc>
                <a:spcPct val="100000"/>
              </a:lnSpc>
              <a:spcBef>
                <a:spcPts val="75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92,14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525145">
              <a:lnSpc>
                <a:spcPct val="100000"/>
              </a:lnSpc>
              <a:spcBef>
                <a:spcPts val="55"/>
              </a:spcBef>
            </a:pP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161" name="object 161"/>
          <p:cNvGrpSpPr/>
          <p:nvPr/>
        </p:nvGrpSpPr>
        <p:grpSpPr>
          <a:xfrm>
            <a:off x="12136200" y="11930813"/>
            <a:ext cx="1738630" cy="2507615"/>
            <a:chOff x="12136200" y="11930813"/>
            <a:chExt cx="1738630" cy="2507615"/>
          </a:xfrm>
        </p:grpSpPr>
        <p:sp>
          <p:nvSpPr>
            <p:cNvPr id="162" name="object 162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2156939" y="12787694"/>
              <a:ext cx="1191895" cy="1123950"/>
            </a:xfrm>
            <a:custGeom>
              <a:avLst/>
              <a:gdLst/>
              <a:ahLst/>
              <a:cxnLst/>
              <a:rect l="l" t="t" r="r" b="b"/>
              <a:pathLst>
                <a:path w="1191894" h="1123950">
                  <a:moveTo>
                    <a:pt x="0" y="620044"/>
                  </a:moveTo>
                  <a:lnTo>
                    <a:pt x="64816" y="656130"/>
                  </a:lnTo>
                  <a:lnTo>
                    <a:pt x="153794" y="862687"/>
                  </a:lnTo>
                  <a:lnTo>
                    <a:pt x="200106" y="983925"/>
                  </a:lnTo>
                  <a:lnTo>
                    <a:pt x="226642" y="1076013"/>
                  </a:lnTo>
                  <a:lnTo>
                    <a:pt x="285437" y="1123370"/>
                  </a:lnTo>
                  <a:lnTo>
                    <a:pt x="370250" y="1097351"/>
                  </a:lnTo>
                  <a:lnTo>
                    <a:pt x="471721" y="981838"/>
                  </a:lnTo>
                  <a:lnTo>
                    <a:pt x="552380" y="811704"/>
                  </a:lnTo>
                  <a:lnTo>
                    <a:pt x="669454" y="656130"/>
                  </a:lnTo>
                  <a:lnTo>
                    <a:pt x="786527" y="552582"/>
                  </a:lnTo>
                  <a:lnTo>
                    <a:pt x="814348" y="516964"/>
                  </a:lnTo>
                  <a:lnTo>
                    <a:pt x="829150" y="498263"/>
                  </a:lnTo>
                  <a:lnTo>
                    <a:pt x="835912" y="490333"/>
                  </a:lnTo>
                  <a:lnTo>
                    <a:pt x="839608" y="487029"/>
                  </a:lnTo>
                  <a:lnTo>
                    <a:pt x="853954" y="474668"/>
                  </a:lnTo>
                  <a:lnTo>
                    <a:pt x="880547" y="451426"/>
                  </a:lnTo>
                  <a:lnTo>
                    <a:pt x="906184" y="428943"/>
                  </a:lnTo>
                  <a:lnTo>
                    <a:pt x="917663" y="418862"/>
                  </a:lnTo>
                  <a:lnTo>
                    <a:pt x="993429" y="333532"/>
                  </a:lnTo>
                  <a:lnTo>
                    <a:pt x="1132722" y="147005"/>
                  </a:lnTo>
                  <a:lnTo>
                    <a:pt x="1191843" y="0"/>
                  </a:lnTo>
                </a:path>
              </a:pathLst>
            </a:custGeom>
            <a:ln w="5400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2450623" y="13039940"/>
              <a:ext cx="1337945" cy="1295400"/>
            </a:xfrm>
            <a:custGeom>
              <a:avLst/>
              <a:gdLst/>
              <a:ahLst/>
              <a:cxnLst/>
              <a:rect l="l" t="t" r="r" b="b"/>
              <a:pathLst>
                <a:path w="1337944" h="1295400">
                  <a:moveTo>
                    <a:pt x="1209128" y="749033"/>
                  </a:moveTo>
                  <a:lnTo>
                    <a:pt x="1161478" y="576999"/>
                  </a:lnTo>
                  <a:lnTo>
                    <a:pt x="1159891" y="571169"/>
                  </a:lnTo>
                  <a:lnTo>
                    <a:pt x="1102715" y="456831"/>
                  </a:lnTo>
                  <a:lnTo>
                    <a:pt x="971423" y="332435"/>
                  </a:lnTo>
                  <a:lnTo>
                    <a:pt x="822134" y="271030"/>
                  </a:lnTo>
                  <a:lnTo>
                    <a:pt x="821080" y="270611"/>
                  </a:lnTo>
                  <a:lnTo>
                    <a:pt x="821080" y="834263"/>
                  </a:lnTo>
                  <a:lnTo>
                    <a:pt x="563257" y="833729"/>
                  </a:lnTo>
                  <a:lnTo>
                    <a:pt x="563791" y="575932"/>
                  </a:lnTo>
                  <a:lnTo>
                    <a:pt x="563270" y="833729"/>
                  </a:lnTo>
                  <a:lnTo>
                    <a:pt x="821080" y="834263"/>
                  </a:lnTo>
                  <a:lnTo>
                    <a:pt x="821080" y="270611"/>
                  </a:lnTo>
                  <a:lnTo>
                    <a:pt x="778192" y="253034"/>
                  </a:lnTo>
                  <a:lnTo>
                    <a:pt x="690854" y="188455"/>
                  </a:lnTo>
                  <a:lnTo>
                    <a:pt x="564324" y="262559"/>
                  </a:lnTo>
                  <a:lnTo>
                    <a:pt x="474865" y="315493"/>
                  </a:lnTo>
                  <a:lnTo>
                    <a:pt x="305981" y="510819"/>
                  </a:lnTo>
                  <a:lnTo>
                    <a:pt x="291680" y="527240"/>
                  </a:lnTo>
                  <a:lnTo>
                    <a:pt x="231343" y="662216"/>
                  </a:lnTo>
                  <a:lnTo>
                    <a:pt x="107988" y="803033"/>
                  </a:lnTo>
                  <a:lnTo>
                    <a:pt x="47637" y="898842"/>
                  </a:lnTo>
                  <a:lnTo>
                    <a:pt x="47117" y="1090993"/>
                  </a:lnTo>
                  <a:lnTo>
                    <a:pt x="47637" y="898842"/>
                  </a:lnTo>
                  <a:lnTo>
                    <a:pt x="36525" y="915784"/>
                  </a:lnTo>
                  <a:lnTo>
                    <a:pt x="17462" y="932192"/>
                  </a:lnTo>
                  <a:lnTo>
                    <a:pt x="9525" y="957072"/>
                  </a:lnTo>
                  <a:lnTo>
                    <a:pt x="0" y="972947"/>
                  </a:lnTo>
                  <a:lnTo>
                    <a:pt x="0" y="991489"/>
                  </a:lnTo>
                  <a:lnTo>
                    <a:pt x="6870" y="1011593"/>
                  </a:lnTo>
                  <a:lnTo>
                    <a:pt x="6870" y="1023239"/>
                  </a:lnTo>
                  <a:lnTo>
                    <a:pt x="14820" y="1045997"/>
                  </a:lnTo>
                  <a:lnTo>
                    <a:pt x="14820" y="1067181"/>
                  </a:lnTo>
                  <a:lnTo>
                    <a:pt x="15875" y="1077760"/>
                  </a:lnTo>
                  <a:lnTo>
                    <a:pt x="18516" y="1090993"/>
                  </a:lnTo>
                  <a:lnTo>
                    <a:pt x="18516" y="1112177"/>
                  </a:lnTo>
                  <a:lnTo>
                    <a:pt x="34404" y="1117460"/>
                  </a:lnTo>
                  <a:lnTo>
                    <a:pt x="47104" y="1113764"/>
                  </a:lnTo>
                  <a:lnTo>
                    <a:pt x="47637" y="1113231"/>
                  </a:lnTo>
                  <a:lnTo>
                    <a:pt x="72517" y="1101585"/>
                  </a:lnTo>
                  <a:lnTo>
                    <a:pt x="82575" y="1090993"/>
                  </a:lnTo>
                  <a:lnTo>
                    <a:pt x="85750" y="1086764"/>
                  </a:lnTo>
                  <a:lnTo>
                    <a:pt x="116459" y="1085710"/>
                  </a:lnTo>
                  <a:lnTo>
                    <a:pt x="125984" y="1090993"/>
                  </a:lnTo>
                  <a:lnTo>
                    <a:pt x="136042" y="1096289"/>
                  </a:lnTo>
                  <a:lnTo>
                    <a:pt x="161455" y="1106868"/>
                  </a:lnTo>
                  <a:lnTo>
                    <a:pt x="177342" y="1117460"/>
                  </a:lnTo>
                  <a:lnTo>
                    <a:pt x="198513" y="1129639"/>
                  </a:lnTo>
                  <a:lnTo>
                    <a:pt x="224980" y="1138643"/>
                  </a:lnTo>
                  <a:lnTo>
                    <a:pt x="236639" y="1148168"/>
                  </a:lnTo>
                  <a:lnTo>
                    <a:pt x="245630" y="1166698"/>
                  </a:lnTo>
                  <a:lnTo>
                    <a:pt x="248272" y="1183627"/>
                  </a:lnTo>
                  <a:lnTo>
                    <a:pt x="248272" y="1212748"/>
                  </a:lnTo>
                  <a:lnTo>
                    <a:pt x="258864" y="1230223"/>
                  </a:lnTo>
                  <a:lnTo>
                    <a:pt x="287985" y="1244511"/>
                  </a:lnTo>
                  <a:lnTo>
                    <a:pt x="310743" y="1244511"/>
                  </a:lnTo>
                  <a:lnTo>
                    <a:pt x="330327" y="1232865"/>
                  </a:lnTo>
                  <a:lnTo>
                    <a:pt x="345160" y="1222273"/>
                  </a:lnTo>
                  <a:lnTo>
                    <a:pt x="359448" y="1215402"/>
                  </a:lnTo>
                  <a:lnTo>
                    <a:pt x="377977" y="1216990"/>
                  </a:lnTo>
                  <a:lnTo>
                    <a:pt x="385914" y="1232865"/>
                  </a:lnTo>
                  <a:lnTo>
                    <a:pt x="385914" y="1260386"/>
                  </a:lnTo>
                  <a:lnTo>
                    <a:pt x="405511" y="1263040"/>
                  </a:lnTo>
                  <a:lnTo>
                    <a:pt x="436206" y="1263561"/>
                  </a:lnTo>
                  <a:lnTo>
                    <a:pt x="507149" y="1273619"/>
                  </a:lnTo>
                  <a:lnTo>
                    <a:pt x="526211" y="1275219"/>
                  </a:lnTo>
                  <a:lnTo>
                    <a:pt x="562737" y="1276273"/>
                  </a:lnTo>
                  <a:lnTo>
                    <a:pt x="612495" y="1277327"/>
                  </a:lnTo>
                  <a:lnTo>
                    <a:pt x="724204" y="1283677"/>
                  </a:lnTo>
                  <a:lnTo>
                    <a:pt x="820547" y="1292148"/>
                  </a:lnTo>
                  <a:lnTo>
                    <a:pt x="821080" y="1092060"/>
                  </a:lnTo>
                  <a:lnTo>
                    <a:pt x="562737" y="1091526"/>
                  </a:lnTo>
                  <a:lnTo>
                    <a:pt x="821080" y="1092047"/>
                  </a:lnTo>
                  <a:lnTo>
                    <a:pt x="820559" y="1292148"/>
                  </a:lnTo>
                  <a:lnTo>
                    <a:pt x="855484" y="1295336"/>
                  </a:lnTo>
                  <a:lnTo>
                    <a:pt x="1079423" y="1065593"/>
                  </a:lnTo>
                  <a:lnTo>
                    <a:pt x="1209128" y="749033"/>
                  </a:lnTo>
                  <a:close/>
                </a:path>
                <a:path w="1337944" h="1295400">
                  <a:moveTo>
                    <a:pt x="1337767" y="372135"/>
                  </a:moveTo>
                  <a:lnTo>
                    <a:pt x="1240358" y="143979"/>
                  </a:lnTo>
                  <a:lnTo>
                    <a:pt x="1138720" y="0"/>
                  </a:lnTo>
                  <a:lnTo>
                    <a:pt x="1064069" y="79400"/>
                  </a:lnTo>
                  <a:lnTo>
                    <a:pt x="1048715" y="106921"/>
                  </a:lnTo>
                  <a:lnTo>
                    <a:pt x="1209128" y="329260"/>
                  </a:lnTo>
                  <a:lnTo>
                    <a:pt x="1254658" y="481711"/>
                  </a:lnTo>
                  <a:lnTo>
                    <a:pt x="1337767" y="405485"/>
                  </a:lnTo>
                  <a:lnTo>
                    <a:pt x="1337767" y="372135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3788395" y="13412062"/>
              <a:ext cx="10795" cy="33655"/>
            </a:xfrm>
            <a:custGeom>
              <a:avLst/>
              <a:gdLst/>
              <a:ahLst/>
              <a:cxnLst/>
              <a:rect l="l" t="t" r="r" b="b"/>
              <a:pathLst>
                <a:path w="10794" h="33655">
                  <a:moveTo>
                    <a:pt x="0" y="0"/>
                  </a:moveTo>
                  <a:lnTo>
                    <a:pt x="0" y="33354"/>
                  </a:lnTo>
                  <a:lnTo>
                    <a:pt x="10587" y="23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2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9" name="object 16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235287" y="12812450"/>
              <a:ext cx="127529" cy="127519"/>
            </a:xfrm>
            <a:prstGeom prst="rect">
              <a:avLst/>
            </a:prstGeom>
          </p:spPr>
        </p:pic>
        <p:pic>
          <p:nvPicPr>
            <p:cNvPr id="170" name="object 17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2235287" y="12998981"/>
              <a:ext cx="127529" cy="127519"/>
            </a:xfrm>
            <a:prstGeom prst="rect">
              <a:avLst/>
            </a:prstGeom>
          </p:spPr>
        </p:pic>
      </p:grpSp>
      <p:sp>
        <p:nvSpPr>
          <p:cNvPr id="171" name="object 171"/>
          <p:cNvSpPr txBox="1"/>
          <p:nvPr/>
        </p:nvSpPr>
        <p:spPr>
          <a:xfrm>
            <a:off x="12411951" y="1275519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72" name="object 172"/>
          <p:cNvGrpSpPr/>
          <p:nvPr/>
        </p:nvGrpSpPr>
        <p:grpSpPr>
          <a:xfrm>
            <a:off x="12171211" y="12831577"/>
            <a:ext cx="873760" cy="2079625"/>
            <a:chOff x="12171211" y="12831577"/>
            <a:chExt cx="873760" cy="2079625"/>
          </a:xfrm>
        </p:grpSpPr>
        <p:pic>
          <p:nvPicPr>
            <p:cNvPr id="173" name="object 173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2916832" y="12831577"/>
              <a:ext cx="127529" cy="127519"/>
            </a:xfrm>
            <a:prstGeom prst="rect">
              <a:avLst/>
            </a:prstGeom>
          </p:spPr>
        </p:pic>
        <p:pic>
          <p:nvPicPr>
            <p:cNvPr id="174" name="object 174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2916829" y="13007016"/>
              <a:ext cx="127529" cy="127519"/>
            </a:xfrm>
            <a:prstGeom prst="rect">
              <a:avLst/>
            </a:prstGeom>
          </p:spPr>
        </p:pic>
        <p:sp>
          <p:nvSpPr>
            <p:cNvPr id="175" name="object 175"/>
            <p:cNvSpPr/>
            <p:nvPr/>
          </p:nvSpPr>
          <p:spPr>
            <a:xfrm>
              <a:off x="12171211" y="14503148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6" name="object 17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239428" y="14571945"/>
              <a:ext cx="274766" cy="262363"/>
            </a:xfrm>
            <a:prstGeom prst="rect">
              <a:avLst/>
            </a:prstGeom>
          </p:spPr>
        </p:pic>
      </p:grpSp>
      <p:sp>
        <p:nvSpPr>
          <p:cNvPr id="177" name="object 177"/>
          <p:cNvSpPr txBox="1"/>
          <p:nvPr/>
        </p:nvSpPr>
        <p:spPr>
          <a:xfrm>
            <a:off x="13093481" y="12742878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12167708" y="15361301"/>
            <a:ext cx="75311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5291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555" baseline="-5291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0,5</a:t>
            </a: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2167718" y="15754918"/>
            <a:ext cx="105918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96900" algn="l"/>
              </a:tabLst>
            </a:pPr>
            <a:r>
              <a:rPr sz="3150" baseline="-2645" dirty="0">
                <a:solidFill>
                  <a:srgbClr val="EC7457"/>
                </a:solidFill>
                <a:latin typeface="Montserrat"/>
                <a:cs typeface="Montserrat"/>
              </a:rPr>
              <a:t>+</a:t>
            </a:r>
            <a:r>
              <a:rPr sz="3150" spc="-382" baseline="-2645" dirty="0">
                <a:solidFill>
                  <a:srgbClr val="EC7457"/>
                </a:solidFill>
                <a:latin typeface="Montserrat"/>
                <a:cs typeface="Montserrat"/>
              </a:rPr>
              <a:t> </a:t>
            </a:r>
            <a:r>
              <a:rPr sz="1600" b="1" spc="-35" dirty="0">
                <a:solidFill>
                  <a:srgbClr val="223658"/>
                </a:solidFill>
                <a:latin typeface="Montserrat"/>
                <a:cs typeface="Montserrat"/>
              </a:rPr>
              <a:t>11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20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80" name="object 180"/>
          <p:cNvGrpSpPr/>
          <p:nvPr/>
        </p:nvGrpSpPr>
        <p:grpSpPr>
          <a:xfrm>
            <a:off x="12578689" y="15935135"/>
            <a:ext cx="127000" cy="69215"/>
            <a:chOff x="12578689" y="15935135"/>
            <a:chExt cx="127000" cy="69215"/>
          </a:xfrm>
        </p:grpSpPr>
        <p:sp>
          <p:nvSpPr>
            <p:cNvPr id="181" name="object 181"/>
            <p:cNvSpPr/>
            <p:nvPr/>
          </p:nvSpPr>
          <p:spPr>
            <a:xfrm>
              <a:off x="12578689" y="15969486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2641814" y="159351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3" name="object 183"/>
          <p:cNvSpPr txBox="1"/>
          <p:nvPr/>
        </p:nvSpPr>
        <p:spPr>
          <a:xfrm>
            <a:off x="12648407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2169673" y="14484629"/>
            <a:ext cx="157734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12167708" y="15315882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12167708" y="15723993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87" name="object 187"/>
          <p:cNvGrpSpPr/>
          <p:nvPr/>
        </p:nvGrpSpPr>
        <p:grpSpPr>
          <a:xfrm>
            <a:off x="4247411" y="16795292"/>
            <a:ext cx="407670" cy="407670"/>
            <a:chOff x="4247411" y="16795292"/>
            <a:chExt cx="407670" cy="407670"/>
          </a:xfrm>
        </p:grpSpPr>
        <p:sp>
          <p:nvSpPr>
            <p:cNvPr id="188" name="object 188"/>
            <p:cNvSpPr/>
            <p:nvPr/>
          </p:nvSpPr>
          <p:spPr>
            <a:xfrm>
              <a:off x="4247411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9" name="object 18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351391" y="16851271"/>
              <a:ext cx="195138" cy="262360"/>
            </a:xfrm>
            <a:prstGeom prst="rect">
              <a:avLst/>
            </a:prstGeom>
          </p:spPr>
        </p:pic>
        <p:sp>
          <p:nvSpPr>
            <p:cNvPr id="190" name="object 190"/>
            <p:cNvSpPr/>
            <p:nvPr/>
          </p:nvSpPr>
          <p:spPr>
            <a:xfrm>
              <a:off x="4310805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1" name="object 191"/>
          <p:cNvSpPr txBox="1"/>
          <p:nvPr/>
        </p:nvSpPr>
        <p:spPr>
          <a:xfrm>
            <a:off x="12284578" y="17327861"/>
            <a:ext cx="611505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2284583" y="17963298"/>
            <a:ext cx="611505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8426273" y="17394001"/>
            <a:ext cx="100266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28,5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11785">
              <a:lnSpc>
                <a:spcPts val="900"/>
              </a:lnSpc>
              <a:tabLst>
                <a:tab pos="802640" algn="l"/>
                <a:tab pos="989330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8474502" y="18017179"/>
            <a:ext cx="53911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71,5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5621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5" name="object 195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96" name="object 196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7" name="object 19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98" name="object 19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sp>
        <p:nvSpPr>
          <p:cNvPr id="199" name="object 199"/>
          <p:cNvSpPr/>
          <p:nvPr/>
        </p:nvSpPr>
        <p:spPr>
          <a:xfrm>
            <a:off x="10800599" y="17520679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0" name="object 200"/>
          <p:cNvGrpSpPr/>
          <p:nvPr/>
        </p:nvGrpSpPr>
        <p:grpSpPr>
          <a:xfrm>
            <a:off x="9229136" y="17245866"/>
            <a:ext cx="1189355" cy="1189355"/>
            <a:chOff x="9229136" y="17245866"/>
            <a:chExt cx="1189355" cy="1189355"/>
          </a:xfrm>
        </p:grpSpPr>
        <p:sp>
          <p:nvSpPr>
            <p:cNvPr id="201" name="object 201"/>
            <p:cNvSpPr/>
            <p:nvPr/>
          </p:nvSpPr>
          <p:spPr>
            <a:xfrm>
              <a:off x="9295177" y="17311906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9295176" y="17323012"/>
              <a:ext cx="1057275" cy="1045844"/>
            </a:xfrm>
            <a:custGeom>
              <a:avLst/>
              <a:gdLst/>
              <a:ahLst/>
              <a:cxnLst/>
              <a:rect l="l" t="t" r="r" b="b"/>
              <a:pathLst>
                <a:path w="1057275" h="1045844">
                  <a:moveTo>
                    <a:pt x="636684" y="0"/>
                  </a:moveTo>
                  <a:lnTo>
                    <a:pt x="683833" y="12123"/>
                  </a:lnTo>
                  <a:lnTo>
                    <a:pt x="729177" y="28370"/>
                  </a:lnTo>
                  <a:lnTo>
                    <a:pt x="772502" y="48527"/>
                  </a:lnTo>
                  <a:lnTo>
                    <a:pt x="813592" y="72379"/>
                  </a:lnTo>
                  <a:lnTo>
                    <a:pt x="852234" y="99712"/>
                  </a:lnTo>
                  <a:lnTo>
                    <a:pt x="888214" y="130311"/>
                  </a:lnTo>
                  <a:lnTo>
                    <a:pt x="921316" y="163962"/>
                  </a:lnTo>
                  <a:lnTo>
                    <a:pt x="951326" y="200450"/>
                  </a:lnTo>
                  <a:lnTo>
                    <a:pt x="978031" y="239562"/>
                  </a:lnTo>
                  <a:lnTo>
                    <a:pt x="1001216" y="281082"/>
                  </a:lnTo>
                  <a:lnTo>
                    <a:pt x="1020666" y="324797"/>
                  </a:lnTo>
                  <a:lnTo>
                    <a:pt x="1036167" y="370491"/>
                  </a:lnTo>
                  <a:lnTo>
                    <a:pt x="1047504" y="417952"/>
                  </a:lnTo>
                  <a:lnTo>
                    <a:pt x="1054464" y="466963"/>
                  </a:lnTo>
                  <a:lnTo>
                    <a:pt x="1056831" y="517311"/>
                  </a:lnTo>
                  <a:lnTo>
                    <a:pt x="1054672" y="565408"/>
                  </a:lnTo>
                  <a:lnTo>
                    <a:pt x="1048318" y="612295"/>
                  </a:lnTo>
                  <a:lnTo>
                    <a:pt x="1037955" y="657785"/>
                  </a:lnTo>
                  <a:lnTo>
                    <a:pt x="1023771" y="701693"/>
                  </a:lnTo>
                  <a:lnTo>
                    <a:pt x="1005952" y="743831"/>
                  </a:lnTo>
                  <a:lnTo>
                    <a:pt x="984685" y="784013"/>
                  </a:lnTo>
                  <a:lnTo>
                    <a:pt x="960156" y="822053"/>
                  </a:lnTo>
                  <a:lnTo>
                    <a:pt x="932552" y="857763"/>
                  </a:lnTo>
                  <a:lnTo>
                    <a:pt x="902059" y="890958"/>
                  </a:lnTo>
                  <a:lnTo>
                    <a:pt x="868863" y="921450"/>
                  </a:lnTo>
                  <a:lnTo>
                    <a:pt x="833153" y="949054"/>
                  </a:lnTo>
                  <a:lnTo>
                    <a:pt x="795113" y="973583"/>
                  </a:lnTo>
                  <a:lnTo>
                    <a:pt x="754931" y="994850"/>
                  </a:lnTo>
                  <a:lnTo>
                    <a:pt x="712793" y="1012668"/>
                  </a:lnTo>
                  <a:lnTo>
                    <a:pt x="668886" y="1026851"/>
                  </a:lnTo>
                  <a:lnTo>
                    <a:pt x="623397" y="1037213"/>
                  </a:lnTo>
                  <a:lnTo>
                    <a:pt x="576511" y="1043567"/>
                  </a:lnTo>
                  <a:lnTo>
                    <a:pt x="528415" y="1045727"/>
                  </a:lnTo>
                  <a:lnTo>
                    <a:pt x="480319" y="1043567"/>
                  </a:lnTo>
                  <a:lnTo>
                    <a:pt x="433432" y="1037213"/>
                  </a:lnTo>
                  <a:lnTo>
                    <a:pt x="387941" y="1026851"/>
                  </a:lnTo>
                  <a:lnTo>
                    <a:pt x="344033" y="1012668"/>
                  </a:lnTo>
                  <a:lnTo>
                    <a:pt x="301895" y="994850"/>
                  </a:lnTo>
                  <a:lnTo>
                    <a:pt x="261713" y="973583"/>
                  </a:lnTo>
                  <a:lnTo>
                    <a:pt x="223674" y="949054"/>
                  </a:lnTo>
                  <a:lnTo>
                    <a:pt x="187963" y="921450"/>
                  </a:lnTo>
                  <a:lnTo>
                    <a:pt x="154768" y="890958"/>
                  </a:lnTo>
                  <a:lnTo>
                    <a:pt x="124276" y="857763"/>
                  </a:lnTo>
                  <a:lnTo>
                    <a:pt x="96672" y="822053"/>
                  </a:lnTo>
                  <a:lnTo>
                    <a:pt x="72143" y="784013"/>
                  </a:lnTo>
                  <a:lnTo>
                    <a:pt x="50877" y="743831"/>
                  </a:lnTo>
                  <a:lnTo>
                    <a:pt x="33058" y="701693"/>
                  </a:lnTo>
                  <a:lnTo>
                    <a:pt x="18875" y="657785"/>
                  </a:lnTo>
                  <a:lnTo>
                    <a:pt x="8513" y="612295"/>
                  </a:lnTo>
                  <a:lnTo>
                    <a:pt x="2159" y="565408"/>
                  </a:lnTo>
                  <a:lnTo>
                    <a:pt x="0" y="517311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9416115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9416115" y="17432850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5" name="object 205"/>
          <p:cNvSpPr txBox="1"/>
          <p:nvPr/>
        </p:nvSpPr>
        <p:spPr>
          <a:xfrm>
            <a:off x="11011393" y="17822194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10940731" y="17543377"/>
            <a:ext cx="84836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18</a:t>
            </a:r>
            <a:r>
              <a:rPr sz="205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292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9615363" y="17687954"/>
            <a:ext cx="431165" cy="2965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24,10</a:t>
            </a:r>
            <a:endParaRPr sz="1200">
              <a:latin typeface="Montserrat"/>
              <a:cs typeface="Montserrat"/>
            </a:endParaRPr>
          </a:p>
          <a:p>
            <a:pPr marL="43815">
              <a:lnSpc>
                <a:spcPts val="695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08" name="object 208"/>
          <p:cNvGrpSpPr/>
          <p:nvPr/>
        </p:nvGrpSpPr>
        <p:grpSpPr>
          <a:xfrm>
            <a:off x="9054145" y="17538191"/>
            <a:ext cx="362585" cy="639445"/>
            <a:chOff x="9054145" y="17538191"/>
            <a:chExt cx="362585" cy="639445"/>
          </a:xfrm>
        </p:grpSpPr>
        <p:sp>
          <p:nvSpPr>
            <p:cNvPr id="209" name="object 209"/>
            <p:cNvSpPr/>
            <p:nvPr/>
          </p:nvSpPr>
          <p:spPr>
            <a:xfrm>
              <a:off x="9229395" y="17840321"/>
              <a:ext cx="187325" cy="0"/>
            </a:xfrm>
            <a:custGeom>
              <a:avLst/>
              <a:gdLst/>
              <a:ahLst/>
              <a:cxnLst/>
              <a:rect l="l" t="t" r="r" b="b"/>
              <a:pathLst>
                <a:path w="187325">
                  <a:moveTo>
                    <a:pt x="186719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9060498" y="18028082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9054145" y="1816392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9075602" y="17544874"/>
              <a:ext cx="233679" cy="113030"/>
            </a:xfrm>
            <a:custGeom>
              <a:avLst/>
              <a:gdLst/>
              <a:ahLst/>
              <a:cxnLst/>
              <a:rect l="l" t="t" r="r" b="b"/>
              <a:pathLst>
                <a:path w="233679" h="113030">
                  <a:moveTo>
                    <a:pt x="233174" y="11256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9069251" y="1753819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4" name="object 214"/>
          <p:cNvGrpSpPr/>
          <p:nvPr/>
        </p:nvGrpSpPr>
        <p:grpSpPr>
          <a:xfrm>
            <a:off x="12051127" y="17466504"/>
            <a:ext cx="215265" cy="636905"/>
            <a:chOff x="12051127" y="17466504"/>
            <a:chExt cx="215265" cy="636905"/>
          </a:xfrm>
        </p:grpSpPr>
        <p:sp>
          <p:nvSpPr>
            <p:cNvPr id="215" name="object 215"/>
            <p:cNvSpPr/>
            <p:nvPr/>
          </p:nvSpPr>
          <p:spPr>
            <a:xfrm>
              <a:off x="12053660" y="17487215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2240107" y="17466513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7" name="object 217"/>
          <p:cNvGrpSpPr/>
          <p:nvPr/>
        </p:nvGrpSpPr>
        <p:grpSpPr>
          <a:xfrm>
            <a:off x="10531116" y="17781292"/>
            <a:ext cx="184785" cy="41910"/>
            <a:chOff x="10531116" y="17781292"/>
            <a:chExt cx="184785" cy="41910"/>
          </a:xfrm>
        </p:grpSpPr>
        <p:sp>
          <p:nvSpPr>
            <p:cNvPr id="218" name="object 218"/>
            <p:cNvSpPr/>
            <p:nvPr/>
          </p:nvSpPr>
          <p:spPr>
            <a:xfrm>
              <a:off x="10536610" y="17802011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0531116" y="17781292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0" name="object 220"/>
          <p:cNvSpPr/>
          <p:nvPr/>
        </p:nvSpPr>
        <p:spPr>
          <a:xfrm>
            <a:off x="9155364" y="18697116"/>
            <a:ext cx="81915" cy="320675"/>
          </a:xfrm>
          <a:custGeom>
            <a:avLst/>
            <a:gdLst/>
            <a:ahLst/>
            <a:cxnLst/>
            <a:rect l="l" t="t" r="r" b="b"/>
            <a:pathLst>
              <a:path w="81915" h="320675">
                <a:moveTo>
                  <a:pt x="81551" y="0"/>
                </a:moveTo>
                <a:lnTo>
                  <a:pt x="0" y="0"/>
                </a:lnTo>
                <a:lnTo>
                  <a:pt x="20" y="320388"/>
                </a:lnTo>
                <a:lnTo>
                  <a:pt x="81571" y="320388"/>
                </a:lnTo>
                <a:lnTo>
                  <a:pt x="81551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1" name="object 221"/>
          <p:cNvGrpSpPr/>
          <p:nvPr/>
        </p:nvGrpSpPr>
        <p:grpSpPr>
          <a:xfrm>
            <a:off x="8384343" y="19078419"/>
            <a:ext cx="853440" cy="668020"/>
            <a:chOff x="8384343" y="19078419"/>
            <a:chExt cx="853440" cy="668020"/>
          </a:xfrm>
        </p:grpSpPr>
        <p:sp>
          <p:nvSpPr>
            <p:cNvPr id="222" name="object 222"/>
            <p:cNvSpPr/>
            <p:nvPr/>
          </p:nvSpPr>
          <p:spPr>
            <a:xfrm>
              <a:off x="8384343" y="19078419"/>
              <a:ext cx="853440" cy="320675"/>
            </a:xfrm>
            <a:custGeom>
              <a:avLst/>
              <a:gdLst/>
              <a:ahLst/>
              <a:cxnLst/>
              <a:rect l="l" t="t" r="r" b="b"/>
              <a:pathLst>
                <a:path w="853440" h="320675">
                  <a:moveTo>
                    <a:pt x="852573" y="0"/>
                  </a:moveTo>
                  <a:lnTo>
                    <a:pt x="0" y="0"/>
                  </a:lnTo>
                  <a:lnTo>
                    <a:pt x="314" y="320388"/>
                  </a:lnTo>
                  <a:lnTo>
                    <a:pt x="852888" y="320388"/>
                  </a:lnTo>
                  <a:lnTo>
                    <a:pt x="852573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9231008" y="19426024"/>
              <a:ext cx="6350" cy="320675"/>
            </a:xfrm>
            <a:custGeom>
              <a:avLst/>
              <a:gdLst/>
              <a:ahLst/>
              <a:cxnLst/>
              <a:rect l="l" t="t" r="r" b="b"/>
              <a:pathLst>
                <a:path w="6350" h="320675">
                  <a:moveTo>
                    <a:pt x="6089" y="10"/>
                  </a:moveTo>
                  <a:lnTo>
                    <a:pt x="0" y="0"/>
                  </a:lnTo>
                  <a:lnTo>
                    <a:pt x="60" y="320388"/>
                  </a:lnTo>
                  <a:lnTo>
                    <a:pt x="6150" y="320399"/>
                  </a:lnTo>
                  <a:lnTo>
                    <a:pt x="6089" y="1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4" name="object 224"/>
          <p:cNvGrpSpPr/>
          <p:nvPr/>
        </p:nvGrpSpPr>
        <p:grpSpPr>
          <a:xfrm>
            <a:off x="12978947" y="17246781"/>
            <a:ext cx="907415" cy="1152525"/>
            <a:chOff x="12978947" y="17246781"/>
            <a:chExt cx="907415" cy="1152525"/>
          </a:xfrm>
        </p:grpSpPr>
        <p:sp>
          <p:nvSpPr>
            <p:cNvPr id="225" name="object 225"/>
            <p:cNvSpPr/>
            <p:nvPr/>
          </p:nvSpPr>
          <p:spPr>
            <a:xfrm>
              <a:off x="12981489" y="17947006"/>
              <a:ext cx="904875" cy="350520"/>
            </a:xfrm>
            <a:custGeom>
              <a:avLst/>
              <a:gdLst/>
              <a:ahLst/>
              <a:cxnLst/>
              <a:rect l="l" t="t" r="r" b="b"/>
              <a:pathLst>
                <a:path w="904875" h="350519">
                  <a:moveTo>
                    <a:pt x="904367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904600" y="347481"/>
                  </a:lnTo>
                  <a:lnTo>
                    <a:pt x="904367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2981480" y="17246781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2981489" y="17323690"/>
              <a:ext cx="883285" cy="350520"/>
            </a:xfrm>
            <a:custGeom>
              <a:avLst/>
              <a:gdLst/>
              <a:ahLst/>
              <a:cxnLst/>
              <a:rect l="l" t="t" r="r" b="b"/>
              <a:pathLst>
                <a:path w="883284" h="350519">
                  <a:moveTo>
                    <a:pt x="88291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83151" y="347481"/>
                  </a:lnTo>
                  <a:lnTo>
                    <a:pt x="88291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8" name="object 228"/>
          <p:cNvSpPr txBox="1"/>
          <p:nvPr/>
        </p:nvSpPr>
        <p:spPr>
          <a:xfrm>
            <a:off x="9274456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9274452" y="18652481"/>
            <a:ext cx="5702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0,14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9274450" y="19235070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9274452" y="19016733"/>
            <a:ext cx="61087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0,87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9274450" y="19615095"/>
            <a:ext cx="3149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9274448" y="19396746"/>
            <a:ext cx="5683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0162984" y="18620389"/>
            <a:ext cx="791845" cy="66611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178</a:t>
            </a:r>
            <a:endParaRPr sz="160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0131811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6" name="object 236"/>
          <p:cNvGrpSpPr/>
          <p:nvPr/>
        </p:nvGrpSpPr>
        <p:grpSpPr>
          <a:xfrm>
            <a:off x="12592662" y="19384900"/>
            <a:ext cx="337185" cy="291465"/>
            <a:chOff x="12592662" y="19384900"/>
            <a:chExt cx="337185" cy="291465"/>
          </a:xfrm>
        </p:grpSpPr>
        <p:sp>
          <p:nvSpPr>
            <p:cNvPr id="237" name="object 237"/>
            <p:cNvSpPr/>
            <p:nvPr/>
          </p:nvSpPr>
          <p:spPr>
            <a:xfrm>
              <a:off x="12592662" y="19384900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12633452" y="19414807"/>
              <a:ext cx="296545" cy="164465"/>
            </a:xfrm>
            <a:custGeom>
              <a:avLst/>
              <a:gdLst/>
              <a:ahLst/>
              <a:cxnLst/>
              <a:rect l="l" t="t" r="r" b="b"/>
              <a:pathLst>
                <a:path w="296545" h="164465">
                  <a:moveTo>
                    <a:pt x="189407" y="143510"/>
                  </a:moveTo>
                  <a:lnTo>
                    <a:pt x="187655" y="133273"/>
                  </a:lnTo>
                  <a:lnTo>
                    <a:pt x="182384" y="123037"/>
                  </a:lnTo>
                  <a:lnTo>
                    <a:pt x="5829" y="123037"/>
                  </a:lnTo>
                  <a:lnTo>
                    <a:pt x="1358" y="132016"/>
                  </a:lnTo>
                  <a:lnTo>
                    <a:pt x="0" y="141859"/>
                  </a:lnTo>
                  <a:lnTo>
                    <a:pt x="1562" y="152527"/>
                  </a:lnTo>
                  <a:lnTo>
                    <a:pt x="5829" y="163957"/>
                  </a:lnTo>
                  <a:lnTo>
                    <a:pt x="182384" y="163957"/>
                  </a:lnTo>
                  <a:lnTo>
                    <a:pt x="187655" y="153733"/>
                  </a:lnTo>
                  <a:lnTo>
                    <a:pt x="189407" y="143510"/>
                  </a:lnTo>
                  <a:close/>
                </a:path>
                <a:path w="296545" h="164465">
                  <a:moveTo>
                    <a:pt x="295998" y="52692"/>
                  </a:moveTo>
                  <a:lnTo>
                    <a:pt x="291858" y="32181"/>
                  </a:lnTo>
                  <a:lnTo>
                    <a:pt x="280568" y="15430"/>
                  </a:lnTo>
                  <a:lnTo>
                    <a:pt x="263817" y="4140"/>
                  </a:lnTo>
                  <a:lnTo>
                    <a:pt x="243306" y="0"/>
                  </a:lnTo>
                  <a:lnTo>
                    <a:pt x="222796" y="4140"/>
                  </a:lnTo>
                  <a:lnTo>
                    <a:pt x="206044" y="15430"/>
                  </a:lnTo>
                  <a:lnTo>
                    <a:pt x="194754" y="32181"/>
                  </a:lnTo>
                  <a:lnTo>
                    <a:pt x="190614" y="52692"/>
                  </a:lnTo>
                  <a:lnTo>
                    <a:pt x="194754" y="73202"/>
                  </a:lnTo>
                  <a:lnTo>
                    <a:pt x="206044" y="89954"/>
                  </a:lnTo>
                  <a:lnTo>
                    <a:pt x="222796" y="101244"/>
                  </a:lnTo>
                  <a:lnTo>
                    <a:pt x="243306" y="105397"/>
                  </a:lnTo>
                  <a:lnTo>
                    <a:pt x="263817" y="101244"/>
                  </a:lnTo>
                  <a:lnTo>
                    <a:pt x="280568" y="89954"/>
                  </a:lnTo>
                  <a:lnTo>
                    <a:pt x="291858" y="73202"/>
                  </a:lnTo>
                  <a:lnTo>
                    <a:pt x="295998" y="52692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2633459" y="19537841"/>
              <a:ext cx="189865" cy="41275"/>
            </a:xfrm>
            <a:custGeom>
              <a:avLst/>
              <a:gdLst/>
              <a:ahLst/>
              <a:cxnLst/>
              <a:rect l="l" t="t" r="r" b="b"/>
              <a:pathLst>
                <a:path w="189865" h="41275">
                  <a:moveTo>
                    <a:pt x="182381" y="40922"/>
                  </a:moveTo>
                  <a:lnTo>
                    <a:pt x="5824" y="40922"/>
                  </a:lnTo>
                  <a:lnTo>
                    <a:pt x="1560" y="29490"/>
                  </a:lnTo>
                  <a:lnTo>
                    <a:pt x="0" y="18819"/>
                  </a:lnTo>
                  <a:lnTo>
                    <a:pt x="1352" y="8970"/>
                  </a:lnTo>
                  <a:lnTo>
                    <a:pt x="5824" y="0"/>
                  </a:lnTo>
                  <a:lnTo>
                    <a:pt x="182381" y="0"/>
                  </a:lnTo>
                  <a:lnTo>
                    <a:pt x="187647" y="10233"/>
                  </a:lnTo>
                  <a:lnTo>
                    <a:pt x="189403" y="20465"/>
                  </a:lnTo>
                  <a:lnTo>
                    <a:pt x="187647" y="30694"/>
                  </a:lnTo>
                  <a:lnTo>
                    <a:pt x="182381" y="40922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12702818" y="19511155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801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2708392" y="19502685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21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12727563" y="19466799"/>
              <a:ext cx="0" cy="48260"/>
            </a:xfrm>
            <a:custGeom>
              <a:avLst/>
              <a:gdLst/>
              <a:ahLst/>
              <a:cxnLst/>
              <a:rect l="l" t="t" r="r" b="b"/>
              <a:pathLst>
                <a:path h="48259">
                  <a:moveTo>
                    <a:pt x="0" y="4770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2695685" y="19470138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2199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2696052" y="19462256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2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2719771" y="19462256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3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2743489" y="19462256"/>
              <a:ext cx="15875" cy="8255"/>
            </a:xfrm>
            <a:custGeom>
              <a:avLst/>
              <a:gdLst/>
              <a:ahLst/>
              <a:cxnLst/>
              <a:rect l="l" t="t" r="r" b="b"/>
              <a:pathLst>
                <a:path w="15875" h="8255">
                  <a:moveTo>
                    <a:pt x="0" y="7882"/>
                  </a:moveTo>
                  <a:lnTo>
                    <a:pt x="0" y="3525"/>
                  </a:lnTo>
                  <a:lnTo>
                    <a:pt x="3525" y="0"/>
                  </a:lnTo>
                  <a:lnTo>
                    <a:pt x="7882" y="0"/>
                  </a:lnTo>
                  <a:lnTo>
                    <a:pt x="12229" y="0"/>
                  </a:lnTo>
                  <a:lnTo>
                    <a:pt x="15765" y="3525"/>
                  </a:lnTo>
                  <a:lnTo>
                    <a:pt x="15765" y="7882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2689447" y="19515837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43769" y="0"/>
                  </a:move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2689447" y="19515837"/>
              <a:ext cx="77470" cy="88900"/>
            </a:xfrm>
            <a:custGeom>
              <a:avLst/>
              <a:gdLst/>
              <a:ahLst/>
              <a:cxnLst/>
              <a:rect l="l" t="t" r="r" b="b"/>
              <a:pathLst>
                <a:path w="77470" h="88900">
                  <a:moveTo>
                    <a:pt x="33131" y="88278"/>
                  </a:moveTo>
                  <a:lnTo>
                    <a:pt x="43769" y="88278"/>
                  </a:lnTo>
                  <a:lnTo>
                    <a:pt x="56665" y="85675"/>
                  </a:lnTo>
                  <a:lnTo>
                    <a:pt x="67196" y="78574"/>
                  </a:lnTo>
                  <a:lnTo>
                    <a:pt x="74297" y="68043"/>
                  </a:lnTo>
                  <a:lnTo>
                    <a:pt x="76900" y="55147"/>
                  </a:lnTo>
                  <a:lnTo>
                    <a:pt x="76900" y="33131"/>
                  </a:lnTo>
                  <a:lnTo>
                    <a:pt x="74297" y="20234"/>
                  </a:lnTo>
                  <a:lnTo>
                    <a:pt x="67196" y="9703"/>
                  </a:lnTo>
                  <a:lnTo>
                    <a:pt x="56665" y="2603"/>
                  </a:lnTo>
                  <a:lnTo>
                    <a:pt x="43769" y="0"/>
                  </a:lnTo>
                  <a:lnTo>
                    <a:pt x="33131" y="0"/>
                  </a:lnTo>
                  <a:lnTo>
                    <a:pt x="20234" y="2603"/>
                  </a:lnTo>
                  <a:lnTo>
                    <a:pt x="9703" y="9703"/>
                  </a:lnTo>
                  <a:lnTo>
                    <a:pt x="2603" y="20234"/>
                  </a:lnTo>
                  <a:lnTo>
                    <a:pt x="0" y="33131"/>
                  </a:lnTo>
                  <a:lnTo>
                    <a:pt x="0" y="55147"/>
                  </a:lnTo>
                  <a:lnTo>
                    <a:pt x="2603" y="68043"/>
                  </a:lnTo>
                  <a:lnTo>
                    <a:pt x="9703" y="78574"/>
                  </a:lnTo>
                  <a:lnTo>
                    <a:pt x="20234" y="85675"/>
                  </a:lnTo>
                  <a:lnTo>
                    <a:pt x="33131" y="88278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2715706" y="19546261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9908" y="0"/>
                  </a:move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2715706" y="19546261"/>
              <a:ext cx="20320" cy="34290"/>
            </a:xfrm>
            <a:custGeom>
              <a:avLst/>
              <a:gdLst/>
              <a:ahLst/>
              <a:cxnLst/>
              <a:rect l="l" t="t" r="r" b="b"/>
              <a:pathLst>
                <a:path w="20320" h="34290">
                  <a:moveTo>
                    <a:pt x="19828" y="24204"/>
                  </a:moveTo>
                  <a:lnTo>
                    <a:pt x="18278" y="18114"/>
                  </a:lnTo>
                  <a:lnTo>
                    <a:pt x="14868" y="10050"/>
                  </a:lnTo>
                  <a:lnTo>
                    <a:pt x="11458" y="3012"/>
                  </a:lnTo>
                  <a:lnTo>
                    <a:pt x="9908" y="0"/>
                  </a:lnTo>
                  <a:lnTo>
                    <a:pt x="4180" y="10915"/>
                  </a:lnTo>
                  <a:lnTo>
                    <a:pt x="1238" y="17075"/>
                  </a:lnTo>
                  <a:lnTo>
                    <a:pt x="154" y="20749"/>
                  </a:lnTo>
                  <a:lnTo>
                    <a:pt x="0" y="24204"/>
                  </a:lnTo>
                  <a:lnTo>
                    <a:pt x="0" y="29676"/>
                  </a:lnTo>
                  <a:lnTo>
                    <a:pt x="4437" y="34124"/>
                  </a:lnTo>
                  <a:lnTo>
                    <a:pt x="9908" y="34124"/>
                  </a:lnTo>
                  <a:lnTo>
                    <a:pt x="15390" y="34124"/>
                  </a:lnTo>
                  <a:lnTo>
                    <a:pt x="19828" y="29676"/>
                  </a:lnTo>
                  <a:lnTo>
                    <a:pt x="19828" y="2420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1" name="object 251"/>
          <p:cNvGrpSpPr/>
          <p:nvPr/>
        </p:nvGrpSpPr>
        <p:grpSpPr>
          <a:xfrm>
            <a:off x="12582795" y="19003635"/>
            <a:ext cx="337185" cy="291465"/>
            <a:chOff x="12582795" y="19003635"/>
            <a:chExt cx="337185" cy="291465"/>
          </a:xfrm>
        </p:grpSpPr>
        <p:sp>
          <p:nvSpPr>
            <p:cNvPr id="252" name="object 252"/>
            <p:cNvSpPr/>
            <p:nvPr/>
          </p:nvSpPr>
          <p:spPr>
            <a:xfrm>
              <a:off x="12582795" y="1900363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2814204" y="1903353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12608830" y="19139262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2608830" y="19139262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12767630" y="19139262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12767630" y="19139262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12631179" y="19083210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89"/>
                  </a:moveTo>
                  <a:lnTo>
                    <a:pt x="33210" y="16256"/>
                  </a:lnTo>
                  <a:lnTo>
                    <a:pt x="31267" y="1498"/>
                  </a:lnTo>
                  <a:lnTo>
                    <a:pt x="25781" y="0"/>
                  </a:lnTo>
                  <a:lnTo>
                    <a:pt x="23241" y="3441"/>
                  </a:lnTo>
                  <a:lnTo>
                    <a:pt x="4470" y="30353"/>
                  </a:lnTo>
                  <a:lnTo>
                    <a:pt x="0" y="47396"/>
                  </a:lnTo>
                  <a:lnTo>
                    <a:pt x="11430" y="61849"/>
                  </a:lnTo>
                  <a:lnTo>
                    <a:pt x="40386" y="80962"/>
                  </a:lnTo>
                  <a:lnTo>
                    <a:pt x="63969" y="46189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53"/>
                  </a:lnTo>
                  <a:lnTo>
                    <a:pt x="145732" y="3441"/>
                  </a:lnTo>
                  <a:lnTo>
                    <a:pt x="143192" y="0"/>
                  </a:lnTo>
                  <a:lnTo>
                    <a:pt x="137706" y="1498"/>
                  </a:lnTo>
                  <a:lnTo>
                    <a:pt x="137477" y="5765"/>
                  </a:lnTo>
                  <a:lnTo>
                    <a:pt x="135763" y="16256"/>
                  </a:lnTo>
                  <a:lnTo>
                    <a:pt x="130733" y="27508"/>
                  </a:lnTo>
                  <a:lnTo>
                    <a:pt x="120954" y="37998"/>
                  </a:lnTo>
                  <a:lnTo>
                    <a:pt x="105003" y="46189"/>
                  </a:lnTo>
                  <a:lnTo>
                    <a:pt x="128587" y="80962"/>
                  </a:lnTo>
                  <a:lnTo>
                    <a:pt x="157543" y="61849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12657036" y="19116015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12657036" y="19116015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12686519" y="1921227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12686519" y="19212270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3" name="object 263"/>
          <p:cNvSpPr txBox="1"/>
          <p:nvPr/>
        </p:nvSpPr>
        <p:spPr>
          <a:xfrm>
            <a:off x="12812597" y="19059190"/>
            <a:ext cx="7016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b="1" baseline="41666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900" b="1" spc="667" baseline="41666" dirty="0">
                <a:solidFill>
                  <a:srgbClr val="FFFFFF"/>
                </a:solidFill>
                <a:latin typeface="Montserrat Black"/>
                <a:cs typeface="Montserrat Black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12827599" y="19376114"/>
            <a:ext cx="868680" cy="2882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47320" marR="5080" indent="-135255">
              <a:lnSpc>
                <a:spcPts val="960"/>
              </a:lnSpc>
              <a:spcBef>
                <a:spcPts val="280"/>
              </a:spcBef>
            </a:pPr>
            <a:r>
              <a:rPr sz="950" b="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950" b="1" spc="2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petróleo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835933" y="312023"/>
            <a:ext cx="5942965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1820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350" b="1" spc="430" dirty="0">
                <a:solidFill>
                  <a:srgbClr val="025051"/>
                </a:solidFill>
                <a:latin typeface="Montserrat SemiBold"/>
                <a:cs typeface="Montserrat SemiBold"/>
              </a:rPr>
              <a:t>MONTERREY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73075" y="3091412"/>
            <a:ext cx="1922145" cy="951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6510">
              <a:lnSpc>
                <a:spcPct val="100000"/>
              </a:lnSpc>
              <a:spcBef>
                <a:spcPts val="13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Túa</a:t>
            </a:r>
            <a:endParaRPr sz="1250">
              <a:latin typeface="Montserrat"/>
              <a:cs typeface="Montserrat"/>
            </a:endParaRPr>
          </a:p>
          <a:p>
            <a:pPr marL="16510">
              <a:lnSpc>
                <a:spcPct val="100000"/>
              </a:lnSpc>
              <a:spcBef>
                <a:spcPts val="3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otros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directos</a:t>
            </a:r>
            <a:r>
              <a:rPr sz="12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al</a:t>
            </a:r>
            <a:r>
              <a:rPr sz="12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005258"/>
                </a:solidFill>
                <a:latin typeface="Montserrat"/>
                <a:cs typeface="Montserrat"/>
              </a:rPr>
              <a:t>Meta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8302654" y="1629292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7EEE9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7EEE9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7EEE9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7EEE9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7EEE9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7EEE9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grpSp>
        <p:nvGrpSpPr>
          <p:cNvPr id="272" name="object 272"/>
          <p:cNvGrpSpPr/>
          <p:nvPr/>
        </p:nvGrpSpPr>
        <p:grpSpPr>
          <a:xfrm>
            <a:off x="12582795" y="18618765"/>
            <a:ext cx="337185" cy="291465"/>
            <a:chOff x="12582795" y="18618765"/>
            <a:chExt cx="337185" cy="291465"/>
          </a:xfrm>
        </p:grpSpPr>
        <p:sp>
          <p:nvSpPr>
            <p:cNvPr id="273" name="object 273"/>
            <p:cNvSpPr/>
            <p:nvPr/>
          </p:nvSpPr>
          <p:spPr>
            <a:xfrm>
              <a:off x="12582795" y="1861876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2814204" y="1864866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5" name="object 275"/>
          <p:cNvSpPr txBox="1"/>
          <p:nvPr/>
        </p:nvSpPr>
        <p:spPr>
          <a:xfrm>
            <a:off x="12812597" y="18598388"/>
            <a:ext cx="977265" cy="254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b="1" baseline="-13888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900" b="1" spc="667" baseline="-13888" dirty="0">
                <a:solidFill>
                  <a:srgbClr val="FFFFFF"/>
                </a:solidFill>
                <a:latin typeface="Montserrat Black"/>
                <a:cs typeface="Montserrat Black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  <a:p>
            <a:pPr marL="152400">
              <a:lnSpc>
                <a:spcPct val="100000"/>
              </a:lnSpc>
              <a:spcBef>
                <a:spcPts val="5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(arroz,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maíz,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yuca)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12630264" y="18668288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12" y="130873"/>
                </a:moveTo>
                <a:lnTo>
                  <a:pt x="37058" y="117805"/>
                </a:lnTo>
                <a:lnTo>
                  <a:pt x="31991" y="110299"/>
                </a:lnTo>
                <a:lnTo>
                  <a:pt x="29845" y="107111"/>
                </a:lnTo>
                <a:lnTo>
                  <a:pt x="27546" y="105562"/>
                </a:lnTo>
                <a:lnTo>
                  <a:pt x="27546" y="130873"/>
                </a:lnTo>
                <a:lnTo>
                  <a:pt x="27546" y="134569"/>
                </a:lnTo>
                <a:lnTo>
                  <a:pt x="21399" y="131622"/>
                </a:lnTo>
                <a:lnTo>
                  <a:pt x="16522" y="126949"/>
                </a:lnTo>
                <a:lnTo>
                  <a:pt x="13322" y="120942"/>
                </a:lnTo>
                <a:lnTo>
                  <a:pt x="12166" y="114007"/>
                </a:lnTo>
                <a:lnTo>
                  <a:pt x="12166" y="110299"/>
                </a:lnTo>
                <a:lnTo>
                  <a:pt x="18313" y="113245"/>
                </a:lnTo>
                <a:lnTo>
                  <a:pt x="23190" y="117919"/>
                </a:lnTo>
                <a:lnTo>
                  <a:pt x="26390" y="123926"/>
                </a:lnTo>
                <a:lnTo>
                  <a:pt x="27546" y="130873"/>
                </a:lnTo>
                <a:lnTo>
                  <a:pt x="27546" y="105562"/>
                </a:lnTo>
                <a:lnTo>
                  <a:pt x="19164" y="99898"/>
                </a:lnTo>
                <a:lnTo>
                  <a:pt x="6096" y="97256"/>
                </a:lnTo>
                <a:lnTo>
                  <a:pt x="0" y="97256"/>
                </a:lnTo>
                <a:lnTo>
                  <a:pt x="0" y="114007"/>
                </a:lnTo>
                <a:lnTo>
                  <a:pt x="2654" y="127076"/>
                </a:lnTo>
                <a:lnTo>
                  <a:pt x="9867" y="137756"/>
                </a:lnTo>
                <a:lnTo>
                  <a:pt x="20548" y="144970"/>
                </a:lnTo>
                <a:lnTo>
                  <a:pt x="33616" y="147624"/>
                </a:lnTo>
                <a:lnTo>
                  <a:pt x="39712" y="147624"/>
                </a:lnTo>
                <a:lnTo>
                  <a:pt x="39712" y="134569"/>
                </a:lnTo>
                <a:lnTo>
                  <a:pt x="39712" y="130873"/>
                </a:lnTo>
                <a:close/>
              </a:path>
              <a:path w="182879" h="182880">
                <a:moveTo>
                  <a:pt x="39712" y="84823"/>
                </a:moveTo>
                <a:lnTo>
                  <a:pt x="37058" y="71755"/>
                </a:lnTo>
                <a:lnTo>
                  <a:pt x="31991" y="64249"/>
                </a:lnTo>
                <a:lnTo>
                  <a:pt x="29845" y="61074"/>
                </a:lnTo>
                <a:lnTo>
                  <a:pt x="27546" y="59524"/>
                </a:lnTo>
                <a:lnTo>
                  <a:pt x="27546" y="84823"/>
                </a:lnTo>
                <a:lnTo>
                  <a:pt x="27546" y="88519"/>
                </a:lnTo>
                <a:lnTo>
                  <a:pt x="21399" y="85572"/>
                </a:lnTo>
                <a:lnTo>
                  <a:pt x="16522" y="80899"/>
                </a:lnTo>
                <a:lnTo>
                  <a:pt x="13322" y="74904"/>
                </a:lnTo>
                <a:lnTo>
                  <a:pt x="12166" y="67957"/>
                </a:lnTo>
                <a:lnTo>
                  <a:pt x="12166" y="64249"/>
                </a:lnTo>
                <a:lnTo>
                  <a:pt x="18313" y="67208"/>
                </a:lnTo>
                <a:lnTo>
                  <a:pt x="23190" y="71882"/>
                </a:lnTo>
                <a:lnTo>
                  <a:pt x="26390" y="77876"/>
                </a:lnTo>
                <a:lnTo>
                  <a:pt x="27546" y="84823"/>
                </a:lnTo>
                <a:lnTo>
                  <a:pt x="27546" y="59524"/>
                </a:lnTo>
                <a:lnTo>
                  <a:pt x="19164" y="53860"/>
                </a:lnTo>
                <a:lnTo>
                  <a:pt x="6096" y="51206"/>
                </a:lnTo>
                <a:lnTo>
                  <a:pt x="0" y="51206"/>
                </a:lnTo>
                <a:lnTo>
                  <a:pt x="0" y="67957"/>
                </a:lnTo>
                <a:lnTo>
                  <a:pt x="2654" y="81026"/>
                </a:lnTo>
                <a:lnTo>
                  <a:pt x="9867" y="91719"/>
                </a:lnTo>
                <a:lnTo>
                  <a:pt x="20548" y="98933"/>
                </a:lnTo>
                <a:lnTo>
                  <a:pt x="33616" y="101574"/>
                </a:lnTo>
                <a:lnTo>
                  <a:pt x="39712" y="101574"/>
                </a:lnTo>
                <a:lnTo>
                  <a:pt x="39712" y="88519"/>
                </a:lnTo>
                <a:lnTo>
                  <a:pt x="39712" y="84823"/>
                </a:lnTo>
                <a:close/>
              </a:path>
              <a:path w="182879" h="182880">
                <a:moveTo>
                  <a:pt x="59220" y="34429"/>
                </a:moveTo>
                <a:lnTo>
                  <a:pt x="58166" y="26822"/>
                </a:lnTo>
                <a:lnTo>
                  <a:pt x="56578" y="23152"/>
                </a:lnTo>
                <a:lnTo>
                  <a:pt x="55054" y="19634"/>
                </a:lnTo>
                <a:lnTo>
                  <a:pt x="47739" y="7594"/>
                </a:lnTo>
                <a:lnTo>
                  <a:pt x="47739" y="31026"/>
                </a:lnTo>
                <a:lnTo>
                  <a:pt x="47739" y="37884"/>
                </a:lnTo>
                <a:lnTo>
                  <a:pt x="42964" y="45847"/>
                </a:lnTo>
                <a:lnTo>
                  <a:pt x="38011" y="37884"/>
                </a:lnTo>
                <a:lnTo>
                  <a:pt x="38011" y="31026"/>
                </a:lnTo>
                <a:lnTo>
                  <a:pt x="42964" y="23152"/>
                </a:lnTo>
                <a:lnTo>
                  <a:pt x="47739" y="31026"/>
                </a:lnTo>
                <a:lnTo>
                  <a:pt x="47739" y="7594"/>
                </a:lnTo>
                <a:lnTo>
                  <a:pt x="43129" y="0"/>
                </a:lnTo>
                <a:lnTo>
                  <a:pt x="31026" y="19291"/>
                </a:lnTo>
                <a:lnTo>
                  <a:pt x="27787" y="26606"/>
                </a:lnTo>
                <a:lnTo>
                  <a:pt x="26695" y="34442"/>
                </a:lnTo>
                <a:lnTo>
                  <a:pt x="27749" y="42265"/>
                </a:lnTo>
                <a:lnTo>
                  <a:pt x="30962" y="49593"/>
                </a:lnTo>
                <a:lnTo>
                  <a:pt x="43129" y="69176"/>
                </a:lnTo>
                <a:lnTo>
                  <a:pt x="55105" y="49250"/>
                </a:lnTo>
                <a:lnTo>
                  <a:pt x="56565" y="45847"/>
                </a:lnTo>
                <a:lnTo>
                  <a:pt x="58204" y="42037"/>
                </a:lnTo>
                <a:lnTo>
                  <a:pt x="59220" y="34429"/>
                </a:lnTo>
                <a:close/>
              </a:path>
              <a:path w="182879" h="182880">
                <a:moveTo>
                  <a:pt x="85915" y="97256"/>
                </a:moveTo>
                <a:lnTo>
                  <a:pt x="79819" y="97256"/>
                </a:lnTo>
                <a:lnTo>
                  <a:pt x="73736" y="98488"/>
                </a:lnTo>
                <a:lnTo>
                  <a:pt x="73736" y="110299"/>
                </a:lnTo>
                <a:lnTo>
                  <a:pt x="73736" y="114007"/>
                </a:lnTo>
                <a:lnTo>
                  <a:pt x="72593" y="120942"/>
                </a:lnTo>
                <a:lnTo>
                  <a:pt x="69380" y="126949"/>
                </a:lnTo>
                <a:lnTo>
                  <a:pt x="64516" y="131622"/>
                </a:lnTo>
                <a:lnTo>
                  <a:pt x="58369" y="134569"/>
                </a:lnTo>
                <a:lnTo>
                  <a:pt x="58369" y="130873"/>
                </a:lnTo>
                <a:lnTo>
                  <a:pt x="59524" y="123926"/>
                </a:lnTo>
                <a:lnTo>
                  <a:pt x="62725" y="117919"/>
                </a:lnTo>
                <a:lnTo>
                  <a:pt x="67602" y="113245"/>
                </a:lnTo>
                <a:lnTo>
                  <a:pt x="73736" y="110299"/>
                </a:lnTo>
                <a:lnTo>
                  <a:pt x="73736" y="98488"/>
                </a:lnTo>
                <a:lnTo>
                  <a:pt x="66751" y="99898"/>
                </a:lnTo>
                <a:lnTo>
                  <a:pt x="56057" y="107111"/>
                </a:lnTo>
                <a:lnTo>
                  <a:pt x="48856" y="117805"/>
                </a:lnTo>
                <a:lnTo>
                  <a:pt x="46202" y="130873"/>
                </a:lnTo>
                <a:lnTo>
                  <a:pt x="46202" y="147624"/>
                </a:lnTo>
                <a:lnTo>
                  <a:pt x="52298" y="147624"/>
                </a:lnTo>
                <a:lnTo>
                  <a:pt x="65366" y="144970"/>
                </a:lnTo>
                <a:lnTo>
                  <a:pt x="76047" y="137756"/>
                </a:lnTo>
                <a:lnTo>
                  <a:pt x="78206" y="134569"/>
                </a:lnTo>
                <a:lnTo>
                  <a:pt x="83261" y="127076"/>
                </a:lnTo>
                <a:lnTo>
                  <a:pt x="85915" y="114007"/>
                </a:lnTo>
                <a:lnTo>
                  <a:pt x="85915" y="110299"/>
                </a:lnTo>
                <a:lnTo>
                  <a:pt x="85915" y="97256"/>
                </a:lnTo>
                <a:close/>
              </a:path>
              <a:path w="182879" h="182880">
                <a:moveTo>
                  <a:pt x="85915" y="51206"/>
                </a:moveTo>
                <a:lnTo>
                  <a:pt x="79819" y="51206"/>
                </a:lnTo>
                <a:lnTo>
                  <a:pt x="73736" y="52451"/>
                </a:lnTo>
                <a:lnTo>
                  <a:pt x="73736" y="64249"/>
                </a:lnTo>
                <a:lnTo>
                  <a:pt x="73736" y="67957"/>
                </a:lnTo>
                <a:lnTo>
                  <a:pt x="72593" y="74904"/>
                </a:lnTo>
                <a:lnTo>
                  <a:pt x="69380" y="80899"/>
                </a:lnTo>
                <a:lnTo>
                  <a:pt x="64516" y="85572"/>
                </a:lnTo>
                <a:lnTo>
                  <a:pt x="58369" y="88519"/>
                </a:lnTo>
                <a:lnTo>
                  <a:pt x="58369" y="84823"/>
                </a:lnTo>
                <a:lnTo>
                  <a:pt x="59524" y="77876"/>
                </a:lnTo>
                <a:lnTo>
                  <a:pt x="62725" y="71882"/>
                </a:lnTo>
                <a:lnTo>
                  <a:pt x="67602" y="67208"/>
                </a:lnTo>
                <a:lnTo>
                  <a:pt x="73736" y="64249"/>
                </a:lnTo>
                <a:lnTo>
                  <a:pt x="73736" y="52451"/>
                </a:lnTo>
                <a:lnTo>
                  <a:pt x="66751" y="53860"/>
                </a:lnTo>
                <a:lnTo>
                  <a:pt x="56057" y="61074"/>
                </a:lnTo>
                <a:lnTo>
                  <a:pt x="48856" y="71755"/>
                </a:lnTo>
                <a:lnTo>
                  <a:pt x="46202" y="84823"/>
                </a:lnTo>
                <a:lnTo>
                  <a:pt x="46202" y="101574"/>
                </a:lnTo>
                <a:lnTo>
                  <a:pt x="52298" y="101574"/>
                </a:lnTo>
                <a:lnTo>
                  <a:pt x="65366" y="98933"/>
                </a:lnTo>
                <a:lnTo>
                  <a:pt x="76047" y="91719"/>
                </a:lnTo>
                <a:lnTo>
                  <a:pt x="78206" y="88519"/>
                </a:lnTo>
                <a:lnTo>
                  <a:pt x="83261" y="81026"/>
                </a:lnTo>
                <a:lnTo>
                  <a:pt x="85915" y="67957"/>
                </a:lnTo>
                <a:lnTo>
                  <a:pt x="85915" y="64249"/>
                </a:lnTo>
                <a:lnTo>
                  <a:pt x="85915" y="51206"/>
                </a:lnTo>
                <a:close/>
              </a:path>
              <a:path w="182879" h="182880">
                <a:moveTo>
                  <a:pt x="136423" y="165531"/>
                </a:moveTo>
                <a:lnTo>
                  <a:pt x="133781" y="152463"/>
                </a:lnTo>
                <a:lnTo>
                  <a:pt x="126568" y="141782"/>
                </a:lnTo>
                <a:lnTo>
                  <a:pt x="115887" y="134569"/>
                </a:lnTo>
                <a:lnTo>
                  <a:pt x="102806" y="131914"/>
                </a:lnTo>
                <a:lnTo>
                  <a:pt x="96735" y="131914"/>
                </a:lnTo>
                <a:lnTo>
                  <a:pt x="96735" y="148666"/>
                </a:lnTo>
                <a:lnTo>
                  <a:pt x="99377" y="161734"/>
                </a:lnTo>
                <a:lnTo>
                  <a:pt x="106591" y="172427"/>
                </a:lnTo>
                <a:lnTo>
                  <a:pt x="117284" y="179641"/>
                </a:lnTo>
                <a:lnTo>
                  <a:pt x="130352" y="182283"/>
                </a:lnTo>
                <a:lnTo>
                  <a:pt x="136423" y="182283"/>
                </a:lnTo>
                <a:lnTo>
                  <a:pt x="136423" y="165531"/>
                </a:lnTo>
                <a:close/>
              </a:path>
              <a:path w="182879" h="182880">
                <a:moveTo>
                  <a:pt x="136423" y="119494"/>
                </a:moveTo>
                <a:lnTo>
                  <a:pt x="133781" y="106413"/>
                </a:lnTo>
                <a:lnTo>
                  <a:pt x="126568" y="95732"/>
                </a:lnTo>
                <a:lnTo>
                  <a:pt x="115887" y="88519"/>
                </a:lnTo>
                <a:lnTo>
                  <a:pt x="102806" y="85877"/>
                </a:lnTo>
                <a:lnTo>
                  <a:pt x="96735" y="85877"/>
                </a:lnTo>
                <a:lnTo>
                  <a:pt x="96735" y="102616"/>
                </a:lnTo>
                <a:lnTo>
                  <a:pt x="99377" y="115697"/>
                </a:lnTo>
                <a:lnTo>
                  <a:pt x="106591" y="126377"/>
                </a:lnTo>
                <a:lnTo>
                  <a:pt x="117284" y="133591"/>
                </a:lnTo>
                <a:lnTo>
                  <a:pt x="130352" y="136232"/>
                </a:lnTo>
                <a:lnTo>
                  <a:pt x="136423" y="136232"/>
                </a:lnTo>
                <a:lnTo>
                  <a:pt x="136423" y="119494"/>
                </a:lnTo>
                <a:close/>
              </a:path>
              <a:path w="182879" h="182880">
                <a:moveTo>
                  <a:pt x="155943" y="69088"/>
                </a:moveTo>
                <a:lnTo>
                  <a:pt x="154889" y="61480"/>
                </a:lnTo>
                <a:lnTo>
                  <a:pt x="151777" y="54292"/>
                </a:lnTo>
                <a:lnTo>
                  <a:pt x="139852" y="34658"/>
                </a:lnTo>
                <a:lnTo>
                  <a:pt x="127736" y="53962"/>
                </a:lnTo>
                <a:lnTo>
                  <a:pt x="124498" y="61277"/>
                </a:lnTo>
                <a:lnTo>
                  <a:pt x="123418" y="69100"/>
                </a:lnTo>
                <a:lnTo>
                  <a:pt x="124472" y="76936"/>
                </a:lnTo>
                <a:lnTo>
                  <a:pt x="127673" y="84264"/>
                </a:lnTo>
                <a:lnTo>
                  <a:pt x="139852" y="103835"/>
                </a:lnTo>
                <a:lnTo>
                  <a:pt x="151828" y="83908"/>
                </a:lnTo>
                <a:lnTo>
                  <a:pt x="154927" y="76708"/>
                </a:lnTo>
                <a:lnTo>
                  <a:pt x="155943" y="69088"/>
                </a:lnTo>
                <a:close/>
              </a:path>
              <a:path w="182879" h="182880">
                <a:moveTo>
                  <a:pt x="182626" y="131914"/>
                </a:moveTo>
                <a:lnTo>
                  <a:pt x="176542" y="131914"/>
                </a:lnTo>
                <a:lnTo>
                  <a:pt x="163474" y="134569"/>
                </a:lnTo>
                <a:lnTo>
                  <a:pt x="152793" y="141782"/>
                </a:lnTo>
                <a:lnTo>
                  <a:pt x="145580" y="152463"/>
                </a:lnTo>
                <a:lnTo>
                  <a:pt x="142925" y="165531"/>
                </a:lnTo>
                <a:lnTo>
                  <a:pt x="142925" y="182283"/>
                </a:lnTo>
                <a:lnTo>
                  <a:pt x="149009" y="182283"/>
                </a:lnTo>
                <a:lnTo>
                  <a:pt x="162077" y="179641"/>
                </a:lnTo>
                <a:lnTo>
                  <a:pt x="172770" y="172427"/>
                </a:lnTo>
                <a:lnTo>
                  <a:pt x="179984" y="161734"/>
                </a:lnTo>
                <a:lnTo>
                  <a:pt x="182626" y="148666"/>
                </a:lnTo>
                <a:lnTo>
                  <a:pt x="182626" y="131914"/>
                </a:lnTo>
                <a:close/>
              </a:path>
              <a:path w="182879" h="182880">
                <a:moveTo>
                  <a:pt x="182626" y="85877"/>
                </a:moveTo>
                <a:lnTo>
                  <a:pt x="176542" y="85877"/>
                </a:lnTo>
                <a:lnTo>
                  <a:pt x="163474" y="88519"/>
                </a:lnTo>
                <a:lnTo>
                  <a:pt x="152793" y="95732"/>
                </a:lnTo>
                <a:lnTo>
                  <a:pt x="145580" y="106413"/>
                </a:lnTo>
                <a:lnTo>
                  <a:pt x="142925" y="119494"/>
                </a:lnTo>
                <a:lnTo>
                  <a:pt x="142925" y="136232"/>
                </a:lnTo>
                <a:lnTo>
                  <a:pt x="149009" y="136232"/>
                </a:lnTo>
                <a:lnTo>
                  <a:pt x="162077" y="133591"/>
                </a:lnTo>
                <a:lnTo>
                  <a:pt x="172770" y="126377"/>
                </a:lnTo>
                <a:lnTo>
                  <a:pt x="179984" y="115697"/>
                </a:lnTo>
                <a:lnTo>
                  <a:pt x="182626" y="102616"/>
                </a:lnTo>
                <a:lnTo>
                  <a:pt x="182626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7" name="object 277"/>
          <p:cNvGrpSpPr/>
          <p:nvPr/>
        </p:nvGrpSpPr>
        <p:grpSpPr>
          <a:xfrm>
            <a:off x="420671" y="2093548"/>
            <a:ext cx="7431405" cy="7489190"/>
            <a:chOff x="420671" y="2093548"/>
            <a:chExt cx="7431405" cy="7489190"/>
          </a:xfrm>
        </p:grpSpPr>
        <p:sp>
          <p:nvSpPr>
            <p:cNvPr id="278" name="object 278"/>
            <p:cNvSpPr/>
            <p:nvPr/>
          </p:nvSpPr>
          <p:spPr>
            <a:xfrm>
              <a:off x="7846551" y="2093548"/>
              <a:ext cx="0" cy="7489190"/>
            </a:xfrm>
            <a:custGeom>
              <a:avLst/>
              <a:gdLst/>
              <a:ahLst/>
              <a:cxnLst/>
              <a:rect l="l" t="t" r="r" b="b"/>
              <a:pathLst>
                <a:path h="7489190">
                  <a:moveTo>
                    <a:pt x="0" y="0"/>
                  </a:moveTo>
                  <a:lnTo>
                    <a:pt x="0" y="7489161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9" name="object 27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420671" y="2845939"/>
              <a:ext cx="2290467" cy="2273807"/>
            </a:xfrm>
            <a:prstGeom prst="rect">
              <a:avLst/>
            </a:prstGeom>
          </p:spPr>
        </p:pic>
      </p:grpSp>
      <p:sp>
        <p:nvSpPr>
          <p:cNvPr id="280" name="object 280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C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CENIT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8047582" y="3920697"/>
            <a:ext cx="1985645" cy="63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5104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tiene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8047582" y="4763341"/>
            <a:ext cx="270319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-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Apiay-Porvenir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líneas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16"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20"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8047582" y="5473217"/>
            <a:ext cx="238506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8047582" y="6109660"/>
            <a:ext cx="2141855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Oleoducto</a:t>
            </a:r>
            <a:r>
              <a:rPr sz="1250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Apiay-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Porvenir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8047582" y="6774470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87" name="object 287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288" name="object 288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0" name="object 290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7166894" y="9723768"/>
            <a:ext cx="3801110" cy="142367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9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Paisajes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montañas,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valles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piedemonte;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relieves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terrazas,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abanicos,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espinazos,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lomas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colinas;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rocas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sedimentarias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(arcillas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areniscas),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Depósitos</a:t>
            </a:r>
            <a:r>
              <a:rPr sz="1250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coluviales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heterométricos.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9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809868" y="17177441"/>
            <a:ext cx="7016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11351458" y="6975284"/>
            <a:ext cx="3008630" cy="363855"/>
          </a:xfrm>
          <a:prstGeom prst="rect">
            <a:avLst/>
          </a:prstGeom>
          <a:solidFill>
            <a:srgbClr val="F4F1ED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C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C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C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C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grpSp>
        <p:nvGrpSpPr>
          <p:cNvPr id="295" name="object 295"/>
          <p:cNvGrpSpPr/>
          <p:nvPr/>
        </p:nvGrpSpPr>
        <p:grpSpPr>
          <a:xfrm>
            <a:off x="11299615" y="8681442"/>
            <a:ext cx="104775" cy="69215"/>
            <a:chOff x="11299615" y="8681442"/>
            <a:chExt cx="104775" cy="69215"/>
          </a:xfrm>
        </p:grpSpPr>
        <p:sp>
          <p:nvSpPr>
            <p:cNvPr id="296" name="object 296"/>
            <p:cNvSpPr/>
            <p:nvPr/>
          </p:nvSpPr>
          <p:spPr>
            <a:xfrm>
              <a:off x="11299615" y="8715792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1340616" y="868144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1299615" y="8715792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11340616" y="868144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0" name="object 300"/>
          <p:cNvSpPr txBox="1"/>
          <p:nvPr/>
        </p:nvSpPr>
        <p:spPr>
          <a:xfrm>
            <a:off x="11472011" y="8553972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01" name="object 301"/>
          <p:cNvGrpSpPr/>
          <p:nvPr/>
        </p:nvGrpSpPr>
        <p:grpSpPr>
          <a:xfrm>
            <a:off x="11299615" y="9302938"/>
            <a:ext cx="104775" cy="69215"/>
            <a:chOff x="11299615" y="9302938"/>
            <a:chExt cx="104775" cy="69215"/>
          </a:xfrm>
        </p:grpSpPr>
        <p:sp>
          <p:nvSpPr>
            <p:cNvPr id="302" name="object 302"/>
            <p:cNvSpPr/>
            <p:nvPr/>
          </p:nvSpPr>
          <p:spPr>
            <a:xfrm>
              <a:off x="11299615" y="933728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1340616" y="930293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1299615" y="933728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1340616" y="930293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6" name="object 306"/>
          <p:cNvGrpSpPr/>
          <p:nvPr/>
        </p:nvGrpSpPr>
        <p:grpSpPr>
          <a:xfrm>
            <a:off x="11299615" y="10311589"/>
            <a:ext cx="104775" cy="69215"/>
            <a:chOff x="11299615" y="10311589"/>
            <a:chExt cx="104775" cy="69215"/>
          </a:xfrm>
        </p:grpSpPr>
        <p:sp>
          <p:nvSpPr>
            <p:cNvPr id="307" name="object 307"/>
            <p:cNvSpPr/>
            <p:nvPr/>
          </p:nvSpPr>
          <p:spPr>
            <a:xfrm>
              <a:off x="11299615" y="1034594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11340616" y="1031158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1299615" y="1034594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1340616" y="1031158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1" name="object 311"/>
          <p:cNvSpPr txBox="1"/>
          <p:nvPr/>
        </p:nvSpPr>
        <p:spPr>
          <a:xfrm>
            <a:off x="11472011" y="9208983"/>
            <a:ext cx="2226945" cy="1817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Cuenca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Túa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 marR="176530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9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Orinoquia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11435505" y="7418951"/>
            <a:ext cx="2510155" cy="1001394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Mediano</a:t>
            </a:r>
            <a:r>
              <a:rPr sz="11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1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a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inclinado,</a:t>
            </a:r>
            <a:r>
              <a:rPr sz="11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Fuertemente ondulado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 a</a:t>
            </a:r>
            <a:r>
              <a:rPr sz="11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quebrado,</a:t>
            </a:r>
            <a:r>
              <a:rPr sz="11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Escarpado</a:t>
            </a:r>
            <a:r>
              <a:rPr sz="11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muy</a:t>
            </a:r>
            <a:r>
              <a:rPr sz="1100" spc="-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escarpado.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7EEE9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11577297" y="2294514"/>
            <a:ext cx="223583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40" dirty="0">
                <a:solidFill>
                  <a:srgbClr val="223658"/>
                </a:solidFill>
                <a:latin typeface="Montserrat SemiBold"/>
                <a:cs typeface="Montserrat SemiBold"/>
              </a:rPr>
              <a:t>134</a:t>
            </a:r>
            <a:r>
              <a:rPr sz="4750" b="1" spc="40" dirty="0">
                <a:solidFill>
                  <a:srgbClr val="223658"/>
                </a:solidFill>
                <a:latin typeface="Montserrat SemiBold"/>
                <a:cs typeface="Montserrat SemiBold"/>
              </a:rPr>
              <a:t>,8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11461414" y="3339274"/>
            <a:ext cx="2469515" cy="1039494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4765" algn="ctr">
              <a:lnSpc>
                <a:spcPct val="100000"/>
              </a:lnSpc>
              <a:spcBef>
                <a:spcPts val="730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</a:t>
            </a:r>
            <a:endParaRPr sz="11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11474608" y="4607466"/>
            <a:ext cx="2435225" cy="214058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2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315595" marR="307975" algn="ctr">
              <a:lnSpc>
                <a:spcPct val="100000"/>
              </a:lnSpc>
              <a:spcBef>
                <a:spcPts val="204"/>
              </a:spcBef>
            </a:pPr>
            <a:r>
              <a:rPr sz="1600" b="1" spc="6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600" b="1" spc="2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70" dirty="0">
                <a:solidFill>
                  <a:srgbClr val="025051"/>
                </a:solidFill>
                <a:latin typeface="Montserrat"/>
                <a:cs typeface="Montserrat"/>
              </a:rPr>
              <a:t>PALMA</a:t>
            </a:r>
            <a:r>
              <a:rPr sz="1600" b="1" spc="2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35" dirty="0">
                <a:solidFill>
                  <a:srgbClr val="025051"/>
                </a:solidFill>
                <a:latin typeface="Montserrat"/>
                <a:cs typeface="Montserrat"/>
              </a:rPr>
              <a:t>VDA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TIERRA</a:t>
            </a:r>
            <a:r>
              <a:rPr sz="1600" b="1" spc="2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55" dirty="0">
                <a:solidFill>
                  <a:srgbClr val="025051"/>
                </a:solidFill>
                <a:latin typeface="Montserrat"/>
                <a:cs typeface="Montserrat"/>
              </a:rPr>
              <a:t>GRATA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70" dirty="0">
                <a:solidFill>
                  <a:srgbClr val="025051"/>
                </a:solidFill>
                <a:latin typeface="Montserrat"/>
                <a:cs typeface="Montserrat"/>
              </a:rPr>
              <a:t>SAN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JOSÉ</a:t>
            </a:r>
            <a:endParaRPr sz="1600">
              <a:latin typeface="Montserrat"/>
              <a:cs typeface="Montserrat"/>
            </a:endParaRPr>
          </a:p>
          <a:p>
            <a:pPr marL="76200" marR="68580" algn="ctr">
              <a:lnSpc>
                <a:spcPct val="101499"/>
              </a:lnSpc>
              <a:spcBef>
                <a:spcPts val="45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(transporte)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317" name="object 317"/>
          <p:cNvSpPr/>
          <p:nvPr/>
        </p:nvSpPr>
        <p:spPr>
          <a:xfrm>
            <a:off x="11531136" y="4591572"/>
            <a:ext cx="2322195" cy="0"/>
          </a:xfrm>
          <a:custGeom>
            <a:avLst/>
            <a:gdLst/>
            <a:ahLst/>
            <a:cxnLst/>
            <a:rect l="l" t="t" r="r" b="b"/>
            <a:pathLst>
              <a:path w="2322194">
                <a:moveTo>
                  <a:pt x="0" y="0"/>
                </a:moveTo>
                <a:lnTo>
                  <a:pt x="2321822" y="0"/>
                </a:lnTo>
              </a:path>
            </a:pathLst>
          </a:custGeom>
          <a:ln w="10131">
            <a:solidFill>
              <a:srgbClr val="F4F1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8" name="object 318"/>
          <p:cNvGrpSpPr/>
          <p:nvPr/>
        </p:nvGrpSpPr>
        <p:grpSpPr>
          <a:xfrm>
            <a:off x="3595782" y="11921045"/>
            <a:ext cx="407034" cy="407034"/>
            <a:chOff x="3595782" y="11921045"/>
            <a:chExt cx="407034" cy="407034"/>
          </a:xfrm>
        </p:grpSpPr>
        <p:sp>
          <p:nvSpPr>
            <p:cNvPr id="319" name="object 319"/>
            <p:cNvSpPr/>
            <p:nvPr/>
          </p:nvSpPr>
          <p:spPr>
            <a:xfrm>
              <a:off x="3595782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3676215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1" name="object 32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3719129" y="11983899"/>
              <a:ext cx="181805" cy="243224"/>
            </a:xfrm>
            <a:prstGeom prst="rect">
              <a:avLst/>
            </a:prstGeom>
          </p:spPr>
        </p:pic>
        <p:sp>
          <p:nvSpPr>
            <p:cNvPr id="322" name="object 322"/>
            <p:cNvSpPr/>
            <p:nvPr/>
          </p:nvSpPr>
          <p:spPr>
            <a:xfrm>
              <a:off x="3709001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3753139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3753139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3757900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3757900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3835281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8" name="object 328"/>
          <p:cNvGrpSpPr/>
          <p:nvPr/>
        </p:nvGrpSpPr>
        <p:grpSpPr>
          <a:xfrm>
            <a:off x="7731767" y="11933488"/>
            <a:ext cx="2652395" cy="2164715"/>
            <a:chOff x="7731767" y="11933488"/>
            <a:chExt cx="2652395" cy="2164715"/>
          </a:xfrm>
        </p:grpSpPr>
        <p:sp>
          <p:nvSpPr>
            <p:cNvPr id="329" name="object 329"/>
            <p:cNvSpPr/>
            <p:nvPr/>
          </p:nvSpPr>
          <p:spPr>
            <a:xfrm>
              <a:off x="9833648" y="11933490"/>
              <a:ext cx="550545" cy="419100"/>
            </a:xfrm>
            <a:custGeom>
              <a:avLst/>
              <a:gdLst/>
              <a:ahLst/>
              <a:cxnLst/>
              <a:rect l="l" t="t" r="r" b="b"/>
              <a:pathLst>
                <a:path w="550545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550545" h="419100">
                  <a:moveTo>
                    <a:pt x="550341" y="209372"/>
                  </a:moveTo>
                  <a:lnTo>
                    <a:pt x="544817" y="161366"/>
                  </a:lnTo>
                  <a:lnTo>
                    <a:pt x="529069" y="117297"/>
                  </a:lnTo>
                  <a:lnTo>
                    <a:pt x="504342" y="78422"/>
                  </a:lnTo>
                  <a:lnTo>
                    <a:pt x="471919" y="45999"/>
                  </a:lnTo>
                  <a:lnTo>
                    <a:pt x="433044" y="21285"/>
                  </a:lnTo>
                  <a:lnTo>
                    <a:pt x="388975" y="5537"/>
                  </a:lnTo>
                  <a:lnTo>
                    <a:pt x="340969" y="0"/>
                  </a:lnTo>
                  <a:lnTo>
                    <a:pt x="292963" y="5537"/>
                  </a:lnTo>
                  <a:lnTo>
                    <a:pt x="248894" y="21285"/>
                  </a:lnTo>
                  <a:lnTo>
                    <a:pt x="210019" y="45999"/>
                  </a:lnTo>
                  <a:lnTo>
                    <a:pt x="177596" y="78422"/>
                  </a:lnTo>
                  <a:lnTo>
                    <a:pt x="152869" y="117297"/>
                  </a:lnTo>
                  <a:lnTo>
                    <a:pt x="137121" y="161366"/>
                  </a:lnTo>
                  <a:lnTo>
                    <a:pt x="131597" y="209372"/>
                  </a:lnTo>
                  <a:lnTo>
                    <a:pt x="137121" y="257390"/>
                  </a:lnTo>
                  <a:lnTo>
                    <a:pt x="152869" y="301459"/>
                  </a:lnTo>
                  <a:lnTo>
                    <a:pt x="177596" y="340334"/>
                  </a:lnTo>
                  <a:lnTo>
                    <a:pt x="210019" y="372757"/>
                  </a:lnTo>
                  <a:lnTo>
                    <a:pt x="248894" y="397471"/>
                  </a:lnTo>
                  <a:lnTo>
                    <a:pt x="292963" y="413219"/>
                  </a:lnTo>
                  <a:lnTo>
                    <a:pt x="340969" y="418757"/>
                  </a:lnTo>
                  <a:lnTo>
                    <a:pt x="388975" y="413219"/>
                  </a:lnTo>
                  <a:lnTo>
                    <a:pt x="433044" y="397471"/>
                  </a:lnTo>
                  <a:lnTo>
                    <a:pt x="471919" y="372757"/>
                  </a:lnTo>
                  <a:lnTo>
                    <a:pt x="504342" y="340334"/>
                  </a:lnTo>
                  <a:lnTo>
                    <a:pt x="529069" y="301459"/>
                  </a:lnTo>
                  <a:lnTo>
                    <a:pt x="544817" y="257390"/>
                  </a:lnTo>
                  <a:lnTo>
                    <a:pt x="550341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10060249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1" name="object 331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0123374" y="12075035"/>
              <a:ext cx="168518" cy="154368"/>
            </a:xfrm>
            <a:prstGeom prst="rect">
              <a:avLst/>
            </a:prstGeom>
          </p:spPr>
        </p:pic>
        <p:pic>
          <p:nvPicPr>
            <p:cNvPr id="332" name="object 332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7731767" y="13281452"/>
              <a:ext cx="262698" cy="94205"/>
            </a:xfrm>
            <a:prstGeom prst="rect">
              <a:avLst/>
            </a:prstGeom>
          </p:spPr>
        </p:pic>
        <p:pic>
          <p:nvPicPr>
            <p:cNvPr id="333" name="object 333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7866935" y="13106987"/>
              <a:ext cx="127529" cy="127519"/>
            </a:xfrm>
            <a:prstGeom prst="rect">
              <a:avLst/>
            </a:prstGeom>
          </p:spPr>
        </p:pic>
        <p:pic>
          <p:nvPicPr>
            <p:cNvPr id="334" name="object 33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866935" y="12590002"/>
              <a:ext cx="127529" cy="127519"/>
            </a:xfrm>
            <a:prstGeom prst="rect">
              <a:avLst/>
            </a:prstGeom>
          </p:spPr>
        </p:pic>
        <p:pic>
          <p:nvPicPr>
            <p:cNvPr id="335" name="object 335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7731767" y="12764457"/>
              <a:ext cx="262698" cy="94205"/>
            </a:xfrm>
            <a:prstGeom prst="rect">
              <a:avLst/>
            </a:prstGeom>
          </p:spPr>
        </p:pic>
        <p:pic>
          <p:nvPicPr>
            <p:cNvPr id="336" name="object 336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7731767" y="12899050"/>
              <a:ext cx="262698" cy="94205"/>
            </a:xfrm>
            <a:prstGeom prst="rect">
              <a:avLst/>
            </a:prstGeom>
          </p:spPr>
        </p:pic>
        <p:pic>
          <p:nvPicPr>
            <p:cNvPr id="337" name="object 337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7866935" y="13477715"/>
              <a:ext cx="127529" cy="127519"/>
            </a:xfrm>
            <a:prstGeom prst="rect">
              <a:avLst/>
            </a:prstGeom>
          </p:spPr>
        </p:pic>
        <p:pic>
          <p:nvPicPr>
            <p:cNvPr id="338" name="object 338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731767" y="13652371"/>
              <a:ext cx="262698" cy="94205"/>
            </a:xfrm>
            <a:prstGeom prst="rect">
              <a:avLst/>
            </a:prstGeom>
          </p:spPr>
        </p:pic>
        <p:pic>
          <p:nvPicPr>
            <p:cNvPr id="339" name="object 33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7866935" y="13829374"/>
              <a:ext cx="127529" cy="127519"/>
            </a:xfrm>
            <a:prstGeom prst="rect">
              <a:avLst/>
            </a:prstGeom>
          </p:spPr>
        </p:pic>
        <p:pic>
          <p:nvPicPr>
            <p:cNvPr id="340" name="object 340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7731767" y="14003829"/>
              <a:ext cx="262698" cy="94205"/>
            </a:xfrm>
            <a:prstGeom prst="rect">
              <a:avLst/>
            </a:prstGeom>
          </p:spPr>
        </p:pic>
      </p:grpSp>
      <p:sp>
        <p:nvSpPr>
          <p:cNvPr id="341" name="object 341"/>
          <p:cNvSpPr txBox="1"/>
          <p:nvPr/>
        </p:nvSpPr>
        <p:spPr>
          <a:xfrm>
            <a:off x="1046531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4746730" y="16790537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8016598" y="7447013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pic>
        <p:nvPicPr>
          <p:cNvPr id="345" name="object 345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8039749" y="8201055"/>
            <a:ext cx="206223" cy="206223"/>
          </a:xfrm>
          <a:prstGeom prst="rect">
            <a:avLst/>
          </a:prstGeom>
        </p:spPr>
      </p:pic>
      <p:pic>
        <p:nvPicPr>
          <p:cNvPr id="346" name="object 346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8039749" y="8511655"/>
            <a:ext cx="206223" cy="197256"/>
          </a:xfrm>
          <a:prstGeom prst="rect">
            <a:avLst/>
          </a:prstGeom>
        </p:spPr>
      </p:pic>
      <p:pic>
        <p:nvPicPr>
          <p:cNvPr id="347" name="object 347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8039753" y="8813289"/>
            <a:ext cx="206223" cy="197256"/>
          </a:xfrm>
          <a:prstGeom prst="rect">
            <a:avLst/>
          </a:prstGeom>
        </p:spPr>
      </p:pic>
      <p:pic>
        <p:nvPicPr>
          <p:cNvPr id="348" name="object 348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8039749" y="9096988"/>
            <a:ext cx="206223" cy="197256"/>
          </a:xfrm>
          <a:prstGeom prst="rect">
            <a:avLst/>
          </a:prstGeom>
        </p:spPr>
      </p:pic>
      <p:pic>
        <p:nvPicPr>
          <p:cNvPr id="349" name="object 349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8036142" y="9363054"/>
            <a:ext cx="213437" cy="213437"/>
          </a:xfrm>
          <a:prstGeom prst="rect">
            <a:avLst/>
          </a:prstGeom>
        </p:spPr>
      </p:pic>
      <p:sp>
        <p:nvSpPr>
          <p:cNvPr id="350" name="object 350"/>
          <p:cNvSpPr txBox="1"/>
          <p:nvPr/>
        </p:nvSpPr>
        <p:spPr>
          <a:xfrm>
            <a:off x="8047498" y="8218616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8043669" y="8830924"/>
            <a:ext cx="1987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VU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8070869" y="9118876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8349563" y="8186025"/>
            <a:ext cx="1489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8046822" y="8479766"/>
            <a:ext cx="119570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14960" algn="l"/>
              </a:tabLst>
            </a:pPr>
            <a:r>
              <a:rPr sz="1275" b="1" spc="-37" baseline="653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275" b="1" baseline="6535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4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8349563" y="8674298"/>
            <a:ext cx="2388235" cy="90678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Vulnerable</a:t>
            </a:r>
            <a:endParaRPr sz="1250"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3AFC1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3AFC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3AFC1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grpSp>
        <p:nvGrpSpPr>
          <p:cNvPr id="356" name="object 356"/>
          <p:cNvGrpSpPr/>
          <p:nvPr/>
        </p:nvGrpSpPr>
        <p:grpSpPr>
          <a:xfrm>
            <a:off x="3568306" y="12952749"/>
            <a:ext cx="1850389" cy="1854200"/>
            <a:chOff x="3568306" y="12952749"/>
            <a:chExt cx="1850389" cy="1854200"/>
          </a:xfrm>
        </p:grpSpPr>
        <p:sp>
          <p:nvSpPr>
            <p:cNvPr id="357" name="object 357"/>
            <p:cNvSpPr/>
            <p:nvPr/>
          </p:nvSpPr>
          <p:spPr>
            <a:xfrm>
              <a:off x="4970241" y="13561042"/>
              <a:ext cx="382270" cy="1034415"/>
            </a:xfrm>
            <a:custGeom>
              <a:avLst/>
              <a:gdLst/>
              <a:ahLst/>
              <a:cxnLst/>
              <a:rect l="l" t="t" r="r" b="b"/>
              <a:pathLst>
                <a:path w="382270" h="1034415">
                  <a:moveTo>
                    <a:pt x="325201" y="0"/>
                  </a:moveTo>
                  <a:lnTo>
                    <a:pt x="343049" y="50025"/>
                  </a:lnTo>
                  <a:lnTo>
                    <a:pt x="357364" y="101436"/>
                  </a:lnTo>
                  <a:lnTo>
                    <a:pt x="368277" y="154125"/>
                  </a:lnTo>
                  <a:lnTo>
                    <a:pt x="375913" y="207982"/>
                  </a:lnTo>
                  <a:lnTo>
                    <a:pt x="380401" y="262899"/>
                  </a:lnTo>
                  <a:lnTo>
                    <a:pt x="381868" y="318767"/>
                  </a:lnTo>
                  <a:lnTo>
                    <a:pt x="380310" y="371005"/>
                  </a:lnTo>
                  <a:lnTo>
                    <a:pt x="375693" y="422419"/>
                  </a:lnTo>
                  <a:lnTo>
                    <a:pt x="368108" y="472920"/>
                  </a:lnTo>
                  <a:lnTo>
                    <a:pt x="357643" y="522419"/>
                  </a:lnTo>
                  <a:lnTo>
                    <a:pt x="344387" y="570827"/>
                  </a:lnTo>
                  <a:lnTo>
                    <a:pt x="328428" y="618055"/>
                  </a:lnTo>
                  <a:lnTo>
                    <a:pt x="309857" y="664015"/>
                  </a:lnTo>
                  <a:lnTo>
                    <a:pt x="288762" y="708617"/>
                  </a:lnTo>
                  <a:lnTo>
                    <a:pt x="265231" y="751772"/>
                  </a:lnTo>
                  <a:lnTo>
                    <a:pt x="239355" y="793392"/>
                  </a:lnTo>
                  <a:lnTo>
                    <a:pt x="211221" y="833387"/>
                  </a:lnTo>
                  <a:lnTo>
                    <a:pt x="180919" y="871668"/>
                  </a:lnTo>
                  <a:lnTo>
                    <a:pt x="148538" y="908147"/>
                  </a:lnTo>
                  <a:lnTo>
                    <a:pt x="114166" y="942734"/>
                  </a:lnTo>
                  <a:lnTo>
                    <a:pt x="77893" y="975341"/>
                  </a:lnTo>
                  <a:lnTo>
                    <a:pt x="39808" y="1005879"/>
                  </a:lnTo>
                  <a:lnTo>
                    <a:pt x="0" y="1034258"/>
                  </a:lnTo>
                </a:path>
              </a:pathLst>
            </a:custGeom>
            <a:ln w="131713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4495362" y="13018794"/>
              <a:ext cx="800100" cy="542290"/>
            </a:xfrm>
            <a:custGeom>
              <a:avLst/>
              <a:gdLst/>
              <a:ahLst/>
              <a:cxnLst/>
              <a:rect l="l" t="t" r="r" b="b"/>
              <a:pathLst>
                <a:path w="800100" h="542290">
                  <a:moveTo>
                    <a:pt x="0" y="0"/>
                  </a:moveTo>
                  <a:lnTo>
                    <a:pt x="51473" y="1513"/>
                  </a:lnTo>
                  <a:lnTo>
                    <a:pt x="102148" y="5996"/>
                  </a:lnTo>
                  <a:lnTo>
                    <a:pt x="151940" y="13363"/>
                  </a:lnTo>
                  <a:lnTo>
                    <a:pt x="200762" y="23531"/>
                  </a:lnTo>
                  <a:lnTo>
                    <a:pt x="248531" y="36412"/>
                  </a:lnTo>
                  <a:lnTo>
                    <a:pt x="295161" y="51923"/>
                  </a:lnTo>
                  <a:lnTo>
                    <a:pt x="340567" y="69979"/>
                  </a:lnTo>
                  <a:lnTo>
                    <a:pt x="384664" y="90493"/>
                  </a:lnTo>
                  <a:lnTo>
                    <a:pt x="427366" y="113382"/>
                  </a:lnTo>
                  <a:lnTo>
                    <a:pt x="468590" y="138559"/>
                  </a:lnTo>
                  <a:lnTo>
                    <a:pt x="508249" y="165940"/>
                  </a:lnTo>
                  <a:lnTo>
                    <a:pt x="546258" y="195441"/>
                  </a:lnTo>
                  <a:lnTo>
                    <a:pt x="582533" y="226974"/>
                  </a:lnTo>
                  <a:lnTo>
                    <a:pt x="616989" y="260457"/>
                  </a:lnTo>
                  <a:lnTo>
                    <a:pt x="649539" y="295803"/>
                  </a:lnTo>
                  <a:lnTo>
                    <a:pt x="680100" y="332927"/>
                  </a:lnTo>
                  <a:lnTo>
                    <a:pt x="708586" y="371744"/>
                  </a:lnTo>
                  <a:lnTo>
                    <a:pt x="734913" y="412170"/>
                  </a:lnTo>
                  <a:lnTo>
                    <a:pt x="758994" y="454119"/>
                  </a:lnTo>
                  <a:lnTo>
                    <a:pt x="780745" y="497506"/>
                  </a:lnTo>
                  <a:lnTo>
                    <a:pt x="800080" y="542245"/>
                  </a:lnTo>
                </a:path>
              </a:pathLst>
            </a:custGeom>
            <a:ln w="131713">
              <a:solidFill>
                <a:srgbClr val="4BB5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5156652" y="13328378"/>
              <a:ext cx="139065" cy="233045"/>
            </a:xfrm>
            <a:custGeom>
              <a:avLst/>
              <a:gdLst/>
              <a:ahLst/>
              <a:cxnLst/>
              <a:rect l="l" t="t" r="r" b="b"/>
              <a:pathLst>
                <a:path w="139064" h="233044">
                  <a:moveTo>
                    <a:pt x="0" y="0"/>
                  </a:moveTo>
                  <a:lnTo>
                    <a:pt x="33357" y="42599"/>
                  </a:lnTo>
                  <a:lnTo>
                    <a:pt x="64036" y="87287"/>
                  </a:lnTo>
                  <a:lnTo>
                    <a:pt x="91914" y="133942"/>
                  </a:lnTo>
                  <a:lnTo>
                    <a:pt x="116871" y="182442"/>
                  </a:lnTo>
                  <a:lnTo>
                    <a:pt x="138785" y="232667"/>
                  </a:lnTo>
                </a:path>
              </a:pathLst>
            </a:custGeom>
            <a:ln w="131713">
              <a:solidFill>
                <a:srgbClr val="069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3634346" y="13018789"/>
              <a:ext cx="861060" cy="1417955"/>
            </a:xfrm>
            <a:custGeom>
              <a:avLst/>
              <a:gdLst/>
              <a:ahLst/>
              <a:cxnLst/>
              <a:rect l="l" t="t" r="r" b="b"/>
              <a:pathLst>
                <a:path w="861060" h="1417955">
                  <a:moveTo>
                    <a:pt x="203933" y="1417454"/>
                  </a:moveTo>
                  <a:lnTo>
                    <a:pt x="173196" y="1379031"/>
                  </a:lnTo>
                  <a:lnTo>
                    <a:pt x="144655" y="1338860"/>
                  </a:lnTo>
                  <a:lnTo>
                    <a:pt x="118400" y="1297032"/>
                  </a:lnTo>
                  <a:lnTo>
                    <a:pt x="94521" y="1253637"/>
                  </a:lnTo>
                  <a:lnTo>
                    <a:pt x="73111" y="1208768"/>
                  </a:lnTo>
                  <a:lnTo>
                    <a:pt x="54261" y="1162514"/>
                  </a:lnTo>
                  <a:lnTo>
                    <a:pt x="38060" y="1114967"/>
                  </a:lnTo>
                  <a:lnTo>
                    <a:pt x="24601" y="1066218"/>
                  </a:lnTo>
                  <a:lnTo>
                    <a:pt x="13974" y="1016358"/>
                  </a:lnTo>
                  <a:lnTo>
                    <a:pt x="6271" y="965479"/>
                  </a:lnTo>
                  <a:lnTo>
                    <a:pt x="1583" y="913670"/>
                  </a:lnTo>
                  <a:lnTo>
                    <a:pt x="0" y="861023"/>
                  </a:lnTo>
                  <a:lnTo>
                    <a:pt x="1362" y="812164"/>
                  </a:lnTo>
                  <a:lnTo>
                    <a:pt x="5403" y="764020"/>
                  </a:lnTo>
                  <a:lnTo>
                    <a:pt x="12048" y="716663"/>
                  </a:lnTo>
                  <a:lnTo>
                    <a:pt x="21226" y="670167"/>
                  </a:lnTo>
                  <a:lnTo>
                    <a:pt x="32863" y="624604"/>
                  </a:lnTo>
                  <a:lnTo>
                    <a:pt x="46886" y="580047"/>
                  </a:lnTo>
                  <a:lnTo>
                    <a:pt x="63224" y="536568"/>
                  </a:lnTo>
                  <a:lnTo>
                    <a:pt x="81804" y="494240"/>
                  </a:lnTo>
                  <a:lnTo>
                    <a:pt x="102552" y="453136"/>
                  </a:lnTo>
                  <a:lnTo>
                    <a:pt x="125396" y="413329"/>
                  </a:lnTo>
                  <a:lnTo>
                    <a:pt x="150263" y="374890"/>
                  </a:lnTo>
                  <a:lnTo>
                    <a:pt x="177081" y="337894"/>
                  </a:lnTo>
                  <a:lnTo>
                    <a:pt x="205777" y="302412"/>
                  </a:lnTo>
                  <a:lnTo>
                    <a:pt x="236279" y="268518"/>
                  </a:lnTo>
                  <a:lnTo>
                    <a:pt x="268513" y="236283"/>
                  </a:lnTo>
                  <a:lnTo>
                    <a:pt x="302407" y="205781"/>
                  </a:lnTo>
                  <a:lnTo>
                    <a:pt x="337888" y="177085"/>
                  </a:lnTo>
                  <a:lnTo>
                    <a:pt x="374884" y="150266"/>
                  </a:lnTo>
                  <a:lnTo>
                    <a:pt x="413321" y="125398"/>
                  </a:lnTo>
                  <a:lnTo>
                    <a:pt x="453128" y="102554"/>
                  </a:lnTo>
                  <a:lnTo>
                    <a:pt x="494232" y="81805"/>
                  </a:lnTo>
                  <a:lnTo>
                    <a:pt x="536559" y="63226"/>
                  </a:lnTo>
                  <a:lnTo>
                    <a:pt x="580038" y="46888"/>
                  </a:lnTo>
                  <a:lnTo>
                    <a:pt x="624595" y="32864"/>
                  </a:lnTo>
                  <a:lnTo>
                    <a:pt x="670158" y="21226"/>
                  </a:lnTo>
                  <a:lnTo>
                    <a:pt x="716654" y="12049"/>
                  </a:lnTo>
                  <a:lnTo>
                    <a:pt x="764010" y="5403"/>
                  </a:lnTo>
                  <a:lnTo>
                    <a:pt x="812154" y="1363"/>
                  </a:lnTo>
                  <a:lnTo>
                    <a:pt x="861013" y="0"/>
                  </a:lnTo>
                </a:path>
              </a:pathLst>
            </a:custGeom>
            <a:ln w="131713">
              <a:solidFill>
                <a:srgbClr val="4BB5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3645764" y="14020342"/>
              <a:ext cx="193040" cy="415925"/>
            </a:xfrm>
            <a:custGeom>
              <a:avLst/>
              <a:gdLst/>
              <a:ahLst/>
              <a:cxnLst/>
              <a:rect l="l" t="t" r="r" b="b"/>
              <a:pathLst>
                <a:path w="193039" h="415925">
                  <a:moveTo>
                    <a:pt x="192515" y="415901"/>
                  </a:moveTo>
                  <a:lnTo>
                    <a:pt x="160815" y="376200"/>
                  </a:lnTo>
                  <a:lnTo>
                    <a:pt x="131459" y="334637"/>
                  </a:lnTo>
                  <a:lnTo>
                    <a:pt x="104546" y="291312"/>
                  </a:lnTo>
                  <a:lnTo>
                    <a:pt x="80176" y="246327"/>
                  </a:lnTo>
                  <a:lnTo>
                    <a:pt x="58451" y="199782"/>
                  </a:lnTo>
                  <a:lnTo>
                    <a:pt x="39471" y="151776"/>
                  </a:lnTo>
                  <a:lnTo>
                    <a:pt x="23335" y="102410"/>
                  </a:lnTo>
                  <a:lnTo>
                    <a:pt x="10144" y="51784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250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3838281" y="14436239"/>
              <a:ext cx="657225" cy="304800"/>
            </a:xfrm>
            <a:custGeom>
              <a:avLst/>
              <a:gdLst/>
              <a:ahLst/>
              <a:cxnLst/>
              <a:rect l="l" t="t" r="r" b="b"/>
              <a:pathLst>
                <a:path w="657225" h="304800">
                  <a:moveTo>
                    <a:pt x="657080" y="304583"/>
                  </a:moveTo>
                  <a:lnTo>
                    <a:pt x="604785" y="303021"/>
                  </a:lnTo>
                  <a:lnTo>
                    <a:pt x="553317" y="298395"/>
                  </a:lnTo>
                  <a:lnTo>
                    <a:pt x="502764" y="290793"/>
                  </a:lnTo>
                  <a:lnTo>
                    <a:pt x="453216" y="280306"/>
                  </a:lnTo>
                  <a:lnTo>
                    <a:pt x="404761" y="267022"/>
                  </a:lnTo>
                  <a:lnTo>
                    <a:pt x="357489" y="251031"/>
                  </a:lnTo>
                  <a:lnTo>
                    <a:pt x="311490" y="232422"/>
                  </a:lnTo>
                  <a:lnTo>
                    <a:pt x="266852" y="211283"/>
                  </a:lnTo>
                  <a:lnTo>
                    <a:pt x="223664" y="187705"/>
                  </a:lnTo>
                  <a:lnTo>
                    <a:pt x="182016" y="161776"/>
                  </a:lnTo>
                  <a:lnTo>
                    <a:pt x="141998" y="133587"/>
                  </a:lnTo>
                  <a:lnTo>
                    <a:pt x="103698" y="103225"/>
                  </a:lnTo>
                  <a:lnTo>
                    <a:pt x="67205" y="70780"/>
                  </a:lnTo>
                  <a:lnTo>
                    <a:pt x="32609" y="36342"/>
                  </a:lnTo>
                  <a:lnTo>
                    <a:pt x="0" y="0"/>
                  </a:lnTo>
                </a:path>
              </a:pathLst>
            </a:custGeom>
            <a:ln w="131713">
              <a:solidFill>
                <a:srgbClr val="02505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3765198" y="13152217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4459377" y="13551880"/>
              <a:ext cx="22225" cy="43815"/>
            </a:xfrm>
            <a:custGeom>
              <a:avLst/>
              <a:gdLst/>
              <a:ahLst/>
              <a:cxnLst/>
              <a:rect l="l" t="t" r="r" b="b"/>
              <a:pathLst>
                <a:path w="22225" h="43815">
                  <a:moveTo>
                    <a:pt x="21905" y="0"/>
                  </a:moveTo>
                  <a:lnTo>
                    <a:pt x="0" y="0"/>
                  </a:lnTo>
                  <a:lnTo>
                    <a:pt x="0" y="43364"/>
                  </a:lnTo>
                  <a:lnTo>
                    <a:pt x="21905" y="43364"/>
                  </a:lnTo>
                  <a:lnTo>
                    <a:pt x="21905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5" name="object 365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4220197" y="13552342"/>
              <a:ext cx="152453" cy="151531"/>
            </a:xfrm>
            <a:prstGeom prst="rect">
              <a:avLst/>
            </a:prstGeom>
          </p:spPr>
        </p:pic>
        <p:sp>
          <p:nvSpPr>
            <p:cNvPr id="366" name="object 366"/>
            <p:cNvSpPr/>
            <p:nvPr/>
          </p:nvSpPr>
          <p:spPr>
            <a:xfrm>
              <a:off x="4241647" y="13486624"/>
              <a:ext cx="617220" cy="326390"/>
            </a:xfrm>
            <a:custGeom>
              <a:avLst/>
              <a:gdLst/>
              <a:ahLst/>
              <a:cxnLst/>
              <a:rect l="l" t="t" r="r" b="b"/>
              <a:pathLst>
                <a:path w="617220" h="326390">
                  <a:moveTo>
                    <a:pt x="21907" y="260616"/>
                  </a:moveTo>
                  <a:lnTo>
                    <a:pt x="0" y="260616"/>
                  </a:lnTo>
                  <a:lnTo>
                    <a:pt x="0" y="325882"/>
                  </a:lnTo>
                  <a:lnTo>
                    <a:pt x="21907" y="325882"/>
                  </a:lnTo>
                  <a:lnTo>
                    <a:pt x="21907" y="260616"/>
                  </a:lnTo>
                  <a:close/>
                </a:path>
                <a:path w="617220" h="326390">
                  <a:moveTo>
                    <a:pt x="616661" y="217246"/>
                  </a:moveTo>
                  <a:lnTo>
                    <a:pt x="505752" y="111823"/>
                  </a:lnTo>
                  <a:lnTo>
                    <a:pt x="339140" y="43357"/>
                  </a:lnTo>
                  <a:lnTo>
                    <a:pt x="280708" y="0"/>
                  </a:lnTo>
                  <a:lnTo>
                    <a:pt x="261543" y="0"/>
                  </a:lnTo>
                  <a:lnTo>
                    <a:pt x="261543" y="43357"/>
                  </a:lnTo>
                  <a:lnTo>
                    <a:pt x="283451" y="43357"/>
                  </a:lnTo>
                  <a:lnTo>
                    <a:pt x="283451" y="130530"/>
                  </a:lnTo>
                  <a:lnTo>
                    <a:pt x="261543" y="130530"/>
                  </a:lnTo>
                  <a:lnTo>
                    <a:pt x="261543" y="151980"/>
                  </a:lnTo>
                  <a:lnTo>
                    <a:pt x="283451" y="151980"/>
                  </a:lnTo>
                  <a:lnTo>
                    <a:pt x="283451" y="173888"/>
                  </a:lnTo>
                  <a:lnTo>
                    <a:pt x="304901" y="173888"/>
                  </a:lnTo>
                  <a:lnTo>
                    <a:pt x="304901" y="195351"/>
                  </a:lnTo>
                  <a:lnTo>
                    <a:pt x="348729" y="195351"/>
                  </a:lnTo>
                  <a:lnTo>
                    <a:pt x="348729" y="217246"/>
                  </a:lnTo>
                  <a:lnTo>
                    <a:pt x="392087" y="217246"/>
                  </a:lnTo>
                  <a:lnTo>
                    <a:pt x="392087" y="238696"/>
                  </a:lnTo>
                  <a:lnTo>
                    <a:pt x="413994" y="238696"/>
                  </a:lnTo>
                  <a:lnTo>
                    <a:pt x="413994" y="260616"/>
                  </a:lnTo>
                  <a:lnTo>
                    <a:pt x="457352" y="260616"/>
                  </a:lnTo>
                  <a:lnTo>
                    <a:pt x="457352" y="282524"/>
                  </a:lnTo>
                  <a:lnTo>
                    <a:pt x="479272" y="282524"/>
                  </a:lnTo>
                  <a:lnTo>
                    <a:pt x="479272" y="325869"/>
                  </a:lnTo>
                  <a:lnTo>
                    <a:pt x="501180" y="325869"/>
                  </a:lnTo>
                  <a:lnTo>
                    <a:pt x="501180" y="303974"/>
                  </a:lnTo>
                  <a:lnTo>
                    <a:pt x="523087" y="303974"/>
                  </a:lnTo>
                  <a:lnTo>
                    <a:pt x="523087" y="282067"/>
                  </a:lnTo>
                  <a:lnTo>
                    <a:pt x="544537" y="282067"/>
                  </a:lnTo>
                  <a:lnTo>
                    <a:pt x="544537" y="260616"/>
                  </a:lnTo>
                  <a:lnTo>
                    <a:pt x="566445" y="260616"/>
                  </a:lnTo>
                  <a:lnTo>
                    <a:pt x="566445" y="238696"/>
                  </a:lnTo>
                  <a:lnTo>
                    <a:pt x="588365" y="238696"/>
                  </a:lnTo>
                  <a:lnTo>
                    <a:pt x="588365" y="217246"/>
                  </a:lnTo>
                  <a:lnTo>
                    <a:pt x="616661" y="217246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4459381" y="13855859"/>
              <a:ext cx="22225" cy="21590"/>
            </a:xfrm>
            <a:custGeom>
              <a:avLst/>
              <a:gdLst/>
              <a:ahLst/>
              <a:cxnLst/>
              <a:rect l="l" t="t" r="r" b="b"/>
              <a:pathLst>
                <a:path w="22225" h="21590">
                  <a:moveTo>
                    <a:pt x="21905" y="0"/>
                  </a:moveTo>
                  <a:lnTo>
                    <a:pt x="0" y="0"/>
                  </a:lnTo>
                  <a:lnTo>
                    <a:pt x="455" y="21449"/>
                  </a:lnTo>
                  <a:lnTo>
                    <a:pt x="21905" y="21449"/>
                  </a:lnTo>
                  <a:lnTo>
                    <a:pt x="21905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8" name="object 368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4307377" y="13921128"/>
              <a:ext cx="108633" cy="108167"/>
            </a:xfrm>
            <a:prstGeom prst="rect">
              <a:avLst/>
            </a:prstGeom>
          </p:spPr>
        </p:pic>
        <p:sp>
          <p:nvSpPr>
            <p:cNvPr id="369" name="object 369"/>
            <p:cNvSpPr/>
            <p:nvPr/>
          </p:nvSpPr>
          <p:spPr>
            <a:xfrm>
              <a:off x="4002012" y="13723955"/>
              <a:ext cx="196850" cy="349250"/>
            </a:xfrm>
            <a:custGeom>
              <a:avLst/>
              <a:gdLst/>
              <a:ahLst/>
              <a:cxnLst/>
              <a:rect l="l" t="t" r="r" b="b"/>
              <a:pathLst>
                <a:path w="196850" h="349250">
                  <a:moveTo>
                    <a:pt x="196273" y="0"/>
                  </a:moveTo>
                  <a:lnTo>
                    <a:pt x="159302" y="42442"/>
                  </a:lnTo>
                  <a:lnTo>
                    <a:pt x="107265" y="158826"/>
                  </a:lnTo>
                  <a:lnTo>
                    <a:pt x="43820" y="230945"/>
                  </a:lnTo>
                  <a:lnTo>
                    <a:pt x="43820" y="261978"/>
                  </a:lnTo>
                  <a:lnTo>
                    <a:pt x="21915" y="261978"/>
                  </a:lnTo>
                  <a:lnTo>
                    <a:pt x="21915" y="305799"/>
                  </a:lnTo>
                  <a:lnTo>
                    <a:pt x="0" y="305799"/>
                  </a:lnTo>
                  <a:lnTo>
                    <a:pt x="455" y="349153"/>
                  </a:lnTo>
                  <a:lnTo>
                    <a:pt x="21915" y="349153"/>
                  </a:lnTo>
                  <a:lnTo>
                    <a:pt x="21915" y="327248"/>
                  </a:lnTo>
                  <a:lnTo>
                    <a:pt x="43820" y="327248"/>
                  </a:lnTo>
                  <a:lnTo>
                    <a:pt x="43820" y="305799"/>
                  </a:lnTo>
                  <a:lnTo>
                    <a:pt x="65725" y="305799"/>
                  </a:lnTo>
                  <a:lnTo>
                    <a:pt x="65725" y="283894"/>
                  </a:lnTo>
                  <a:lnTo>
                    <a:pt x="87184" y="283894"/>
                  </a:lnTo>
                  <a:lnTo>
                    <a:pt x="87184" y="261978"/>
                  </a:lnTo>
                  <a:lnTo>
                    <a:pt x="109089" y="261978"/>
                  </a:lnTo>
                  <a:lnTo>
                    <a:pt x="109089" y="218624"/>
                  </a:lnTo>
                  <a:lnTo>
                    <a:pt x="131004" y="218624"/>
                  </a:lnTo>
                  <a:lnTo>
                    <a:pt x="131004" y="175260"/>
                  </a:lnTo>
                  <a:lnTo>
                    <a:pt x="152453" y="175260"/>
                  </a:lnTo>
                  <a:lnTo>
                    <a:pt x="152453" y="131906"/>
                  </a:lnTo>
                  <a:lnTo>
                    <a:pt x="174368" y="131906"/>
                  </a:lnTo>
                  <a:lnTo>
                    <a:pt x="174368" y="109991"/>
                  </a:lnTo>
                  <a:lnTo>
                    <a:pt x="196273" y="109991"/>
                  </a:lnTo>
                  <a:lnTo>
                    <a:pt x="196273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4742833" y="13703873"/>
              <a:ext cx="196215" cy="434340"/>
            </a:xfrm>
            <a:custGeom>
              <a:avLst/>
              <a:gdLst/>
              <a:ahLst/>
              <a:cxnLst/>
              <a:rect l="l" t="t" r="r" b="b"/>
              <a:pathLst>
                <a:path w="196214" h="434340">
                  <a:moveTo>
                    <a:pt x="115482" y="0"/>
                  </a:moveTo>
                  <a:lnTo>
                    <a:pt x="87184" y="0"/>
                  </a:lnTo>
                  <a:lnTo>
                    <a:pt x="87184" y="21449"/>
                  </a:lnTo>
                  <a:lnTo>
                    <a:pt x="65269" y="21449"/>
                  </a:lnTo>
                  <a:lnTo>
                    <a:pt x="65269" y="43354"/>
                  </a:lnTo>
                  <a:lnTo>
                    <a:pt x="43364" y="43354"/>
                  </a:lnTo>
                  <a:lnTo>
                    <a:pt x="43364" y="64803"/>
                  </a:lnTo>
                  <a:lnTo>
                    <a:pt x="21905" y="64803"/>
                  </a:lnTo>
                  <a:lnTo>
                    <a:pt x="21905" y="86718"/>
                  </a:lnTo>
                  <a:lnTo>
                    <a:pt x="0" y="86718"/>
                  </a:lnTo>
                  <a:lnTo>
                    <a:pt x="0" y="303975"/>
                  </a:lnTo>
                  <a:lnTo>
                    <a:pt x="21905" y="303975"/>
                  </a:lnTo>
                  <a:lnTo>
                    <a:pt x="21905" y="325424"/>
                  </a:lnTo>
                  <a:lnTo>
                    <a:pt x="43364" y="325424"/>
                  </a:lnTo>
                  <a:lnTo>
                    <a:pt x="43364" y="347329"/>
                  </a:lnTo>
                  <a:lnTo>
                    <a:pt x="65269" y="347329"/>
                  </a:lnTo>
                  <a:lnTo>
                    <a:pt x="65269" y="368778"/>
                  </a:lnTo>
                  <a:lnTo>
                    <a:pt x="87184" y="368778"/>
                  </a:lnTo>
                  <a:lnTo>
                    <a:pt x="87184" y="390693"/>
                  </a:lnTo>
                  <a:lnTo>
                    <a:pt x="108633" y="390693"/>
                  </a:lnTo>
                  <a:lnTo>
                    <a:pt x="108633" y="412598"/>
                  </a:lnTo>
                  <a:lnTo>
                    <a:pt x="130548" y="412598"/>
                  </a:lnTo>
                  <a:lnTo>
                    <a:pt x="130548" y="434047"/>
                  </a:lnTo>
                  <a:lnTo>
                    <a:pt x="135564" y="434047"/>
                  </a:lnTo>
                  <a:lnTo>
                    <a:pt x="195818" y="287541"/>
                  </a:lnTo>
                  <a:lnTo>
                    <a:pt x="195818" y="260611"/>
                  </a:lnTo>
                  <a:lnTo>
                    <a:pt x="174368" y="260611"/>
                  </a:lnTo>
                  <a:lnTo>
                    <a:pt x="174368" y="173436"/>
                  </a:lnTo>
                  <a:lnTo>
                    <a:pt x="152453" y="173436"/>
                  </a:lnTo>
                  <a:lnTo>
                    <a:pt x="152453" y="108623"/>
                  </a:lnTo>
                  <a:lnTo>
                    <a:pt x="169343" y="108623"/>
                  </a:lnTo>
                  <a:lnTo>
                    <a:pt x="167063" y="100406"/>
                  </a:lnTo>
                  <a:lnTo>
                    <a:pt x="117762" y="1823"/>
                  </a:lnTo>
                  <a:lnTo>
                    <a:pt x="11548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4176384" y="14203195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21905" y="0"/>
                  </a:moveTo>
                  <a:lnTo>
                    <a:pt x="0" y="0"/>
                  </a:lnTo>
                  <a:lnTo>
                    <a:pt x="0" y="21905"/>
                  </a:lnTo>
                  <a:lnTo>
                    <a:pt x="21905" y="21905"/>
                  </a:lnTo>
                  <a:lnTo>
                    <a:pt x="21905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3958641" y="13638542"/>
              <a:ext cx="719455" cy="739140"/>
            </a:xfrm>
            <a:custGeom>
              <a:avLst/>
              <a:gdLst/>
              <a:ahLst/>
              <a:cxnLst/>
              <a:rect l="l" t="t" r="r" b="b"/>
              <a:pathLst>
                <a:path w="719454" h="739140">
                  <a:moveTo>
                    <a:pt x="544550" y="477939"/>
                  </a:moveTo>
                  <a:lnTo>
                    <a:pt x="130556" y="477939"/>
                  </a:lnTo>
                  <a:lnTo>
                    <a:pt x="130556" y="499389"/>
                  </a:lnTo>
                  <a:lnTo>
                    <a:pt x="87185" y="499389"/>
                  </a:lnTo>
                  <a:lnTo>
                    <a:pt x="87185" y="520700"/>
                  </a:lnTo>
                  <a:lnTo>
                    <a:pt x="65278" y="520700"/>
                  </a:lnTo>
                  <a:lnTo>
                    <a:pt x="65278" y="542290"/>
                  </a:lnTo>
                  <a:lnTo>
                    <a:pt x="65278" y="543560"/>
                  </a:lnTo>
                  <a:lnTo>
                    <a:pt x="0" y="543560"/>
                  </a:lnTo>
                  <a:lnTo>
                    <a:pt x="0" y="565150"/>
                  </a:lnTo>
                  <a:lnTo>
                    <a:pt x="0" y="586740"/>
                  </a:lnTo>
                  <a:lnTo>
                    <a:pt x="109093" y="586740"/>
                  </a:lnTo>
                  <a:lnTo>
                    <a:pt x="109093" y="608330"/>
                  </a:lnTo>
                  <a:lnTo>
                    <a:pt x="152463" y="608330"/>
                  </a:lnTo>
                  <a:lnTo>
                    <a:pt x="152463" y="629920"/>
                  </a:lnTo>
                  <a:lnTo>
                    <a:pt x="196278" y="629920"/>
                  </a:lnTo>
                  <a:lnTo>
                    <a:pt x="196278" y="651510"/>
                  </a:lnTo>
                  <a:lnTo>
                    <a:pt x="196278" y="673100"/>
                  </a:lnTo>
                  <a:lnTo>
                    <a:pt x="196278" y="694690"/>
                  </a:lnTo>
                  <a:lnTo>
                    <a:pt x="239636" y="694690"/>
                  </a:lnTo>
                  <a:lnTo>
                    <a:pt x="239636" y="673100"/>
                  </a:lnTo>
                  <a:lnTo>
                    <a:pt x="326821" y="673100"/>
                  </a:lnTo>
                  <a:lnTo>
                    <a:pt x="326821" y="694690"/>
                  </a:lnTo>
                  <a:lnTo>
                    <a:pt x="348729" y="694690"/>
                  </a:lnTo>
                  <a:lnTo>
                    <a:pt x="348729" y="716280"/>
                  </a:lnTo>
                  <a:lnTo>
                    <a:pt x="348729" y="739140"/>
                  </a:lnTo>
                  <a:lnTo>
                    <a:pt x="370179" y="739140"/>
                  </a:lnTo>
                  <a:lnTo>
                    <a:pt x="370179" y="716280"/>
                  </a:lnTo>
                  <a:lnTo>
                    <a:pt x="457365" y="716280"/>
                  </a:lnTo>
                  <a:lnTo>
                    <a:pt x="457365" y="694690"/>
                  </a:lnTo>
                  <a:lnTo>
                    <a:pt x="457365" y="673100"/>
                  </a:lnTo>
                  <a:lnTo>
                    <a:pt x="435457" y="673100"/>
                  </a:lnTo>
                  <a:lnTo>
                    <a:pt x="435457" y="651510"/>
                  </a:lnTo>
                  <a:lnTo>
                    <a:pt x="413994" y="651510"/>
                  </a:lnTo>
                  <a:lnTo>
                    <a:pt x="413994" y="629920"/>
                  </a:lnTo>
                  <a:lnTo>
                    <a:pt x="413994" y="608330"/>
                  </a:lnTo>
                  <a:lnTo>
                    <a:pt x="413994" y="586740"/>
                  </a:lnTo>
                  <a:lnTo>
                    <a:pt x="217741" y="586740"/>
                  </a:lnTo>
                  <a:lnTo>
                    <a:pt x="217741" y="565150"/>
                  </a:lnTo>
                  <a:lnTo>
                    <a:pt x="239636" y="565150"/>
                  </a:lnTo>
                  <a:lnTo>
                    <a:pt x="239636" y="586562"/>
                  </a:lnTo>
                  <a:lnTo>
                    <a:pt x="435457" y="586562"/>
                  </a:lnTo>
                  <a:lnTo>
                    <a:pt x="435457" y="565150"/>
                  </a:lnTo>
                  <a:lnTo>
                    <a:pt x="457365" y="565150"/>
                  </a:lnTo>
                  <a:lnTo>
                    <a:pt x="457365" y="543560"/>
                  </a:lnTo>
                  <a:lnTo>
                    <a:pt x="457365" y="542290"/>
                  </a:lnTo>
                  <a:lnTo>
                    <a:pt x="501180" y="542290"/>
                  </a:lnTo>
                  <a:lnTo>
                    <a:pt x="501180" y="521296"/>
                  </a:lnTo>
                  <a:lnTo>
                    <a:pt x="522630" y="521296"/>
                  </a:lnTo>
                  <a:lnTo>
                    <a:pt x="522630" y="499389"/>
                  </a:lnTo>
                  <a:lnTo>
                    <a:pt x="544550" y="499389"/>
                  </a:lnTo>
                  <a:lnTo>
                    <a:pt x="544550" y="477939"/>
                  </a:lnTo>
                  <a:close/>
                </a:path>
                <a:path w="719454" h="739140">
                  <a:moveTo>
                    <a:pt x="718908" y="217170"/>
                  </a:moveTo>
                  <a:lnTo>
                    <a:pt x="697001" y="217170"/>
                  </a:lnTo>
                  <a:lnTo>
                    <a:pt x="697001" y="173990"/>
                  </a:lnTo>
                  <a:lnTo>
                    <a:pt x="675093" y="173990"/>
                  </a:lnTo>
                  <a:lnTo>
                    <a:pt x="675093" y="152400"/>
                  </a:lnTo>
                  <a:lnTo>
                    <a:pt x="631736" y="152400"/>
                  </a:lnTo>
                  <a:lnTo>
                    <a:pt x="631736" y="130810"/>
                  </a:lnTo>
                  <a:lnTo>
                    <a:pt x="609815" y="130810"/>
                  </a:lnTo>
                  <a:lnTo>
                    <a:pt x="609815" y="109220"/>
                  </a:lnTo>
                  <a:lnTo>
                    <a:pt x="544550" y="109220"/>
                  </a:lnTo>
                  <a:lnTo>
                    <a:pt x="544550" y="86360"/>
                  </a:lnTo>
                  <a:lnTo>
                    <a:pt x="522630" y="86360"/>
                  </a:lnTo>
                  <a:lnTo>
                    <a:pt x="522630" y="217170"/>
                  </a:lnTo>
                  <a:lnTo>
                    <a:pt x="522630" y="238760"/>
                  </a:lnTo>
                  <a:lnTo>
                    <a:pt x="500951" y="238760"/>
                  </a:lnTo>
                  <a:lnTo>
                    <a:pt x="500951" y="217170"/>
                  </a:lnTo>
                  <a:lnTo>
                    <a:pt x="522630" y="217170"/>
                  </a:lnTo>
                  <a:lnTo>
                    <a:pt x="522630" y="86360"/>
                  </a:lnTo>
                  <a:lnTo>
                    <a:pt x="479285" y="86360"/>
                  </a:lnTo>
                  <a:lnTo>
                    <a:pt x="479285" y="43180"/>
                  </a:lnTo>
                  <a:lnTo>
                    <a:pt x="479285" y="21590"/>
                  </a:lnTo>
                  <a:lnTo>
                    <a:pt x="457365" y="21590"/>
                  </a:lnTo>
                  <a:lnTo>
                    <a:pt x="457365" y="283210"/>
                  </a:lnTo>
                  <a:lnTo>
                    <a:pt x="457365" y="326390"/>
                  </a:lnTo>
                  <a:lnTo>
                    <a:pt x="435457" y="326390"/>
                  </a:lnTo>
                  <a:lnTo>
                    <a:pt x="435457" y="347980"/>
                  </a:lnTo>
                  <a:lnTo>
                    <a:pt x="413994" y="347980"/>
                  </a:lnTo>
                  <a:lnTo>
                    <a:pt x="413994" y="369570"/>
                  </a:lnTo>
                  <a:lnTo>
                    <a:pt x="392099" y="369570"/>
                  </a:lnTo>
                  <a:lnTo>
                    <a:pt x="392099" y="391160"/>
                  </a:lnTo>
                  <a:lnTo>
                    <a:pt x="348729" y="391160"/>
                  </a:lnTo>
                  <a:lnTo>
                    <a:pt x="348729" y="369570"/>
                  </a:lnTo>
                  <a:lnTo>
                    <a:pt x="348729" y="347980"/>
                  </a:lnTo>
                  <a:lnTo>
                    <a:pt x="392099" y="347980"/>
                  </a:lnTo>
                  <a:lnTo>
                    <a:pt x="392099" y="326390"/>
                  </a:lnTo>
                  <a:lnTo>
                    <a:pt x="413994" y="326390"/>
                  </a:lnTo>
                  <a:lnTo>
                    <a:pt x="413994" y="303530"/>
                  </a:lnTo>
                  <a:lnTo>
                    <a:pt x="413994" y="283210"/>
                  </a:lnTo>
                  <a:lnTo>
                    <a:pt x="457365" y="283210"/>
                  </a:lnTo>
                  <a:lnTo>
                    <a:pt x="457365" y="21590"/>
                  </a:lnTo>
                  <a:lnTo>
                    <a:pt x="457365" y="0"/>
                  </a:lnTo>
                  <a:lnTo>
                    <a:pt x="413994" y="0"/>
                  </a:lnTo>
                  <a:lnTo>
                    <a:pt x="413994" y="21590"/>
                  </a:lnTo>
                  <a:lnTo>
                    <a:pt x="413994" y="43180"/>
                  </a:lnTo>
                  <a:lnTo>
                    <a:pt x="435457" y="43180"/>
                  </a:lnTo>
                  <a:lnTo>
                    <a:pt x="435457" y="86360"/>
                  </a:lnTo>
                  <a:lnTo>
                    <a:pt x="413994" y="86360"/>
                  </a:lnTo>
                  <a:lnTo>
                    <a:pt x="413994" y="109220"/>
                  </a:lnTo>
                  <a:lnTo>
                    <a:pt x="413994" y="238760"/>
                  </a:lnTo>
                  <a:lnTo>
                    <a:pt x="370179" y="238760"/>
                  </a:lnTo>
                  <a:lnTo>
                    <a:pt x="370179" y="260350"/>
                  </a:lnTo>
                  <a:lnTo>
                    <a:pt x="348272" y="260350"/>
                  </a:lnTo>
                  <a:lnTo>
                    <a:pt x="348272" y="283210"/>
                  </a:lnTo>
                  <a:lnTo>
                    <a:pt x="326821" y="283210"/>
                  </a:lnTo>
                  <a:lnTo>
                    <a:pt x="326821" y="303530"/>
                  </a:lnTo>
                  <a:lnTo>
                    <a:pt x="304914" y="303530"/>
                  </a:lnTo>
                  <a:lnTo>
                    <a:pt x="304914" y="326390"/>
                  </a:lnTo>
                  <a:lnTo>
                    <a:pt x="304914" y="347980"/>
                  </a:lnTo>
                  <a:lnTo>
                    <a:pt x="261543" y="347980"/>
                  </a:lnTo>
                  <a:lnTo>
                    <a:pt x="261543" y="369570"/>
                  </a:lnTo>
                  <a:lnTo>
                    <a:pt x="217728" y="369570"/>
                  </a:lnTo>
                  <a:lnTo>
                    <a:pt x="217728" y="391160"/>
                  </a:lnTo>
                  <a:lnTo>
                    <a:pt x="217728" y="412750"/>
                  </a:lnTo>
                  <a:lnTo>
                    <a:pt x="217728" y="434340"/>
                  </a:lnTo>
                  <a:lnTo>
                    <a:pt x="217728" y="455930"/>
                  </a:lnTo>
                  <a:lnTo>
                    <a:pt x="196278" y="455930"/>
                  </a:lnTo>
                  <a:lnTo>
                    <a:pt x="196278" y="477520"/>
                  </a:lnTo>
                  <a:lnTo>
                    <a:pt x="566458" y="477520"/>
                  </a:lnTo>
                  <a:lnTo>
                    <a:pt x="566458" y="455930"/>
                  </a:lnTo>
                  <a:lnTo>
                    <a:pt x="566458" y="434340"/>
                  </a:lnTo>
                  <a:lnTo>
                    <a:pt x="587908" y="434340"/>
                  </a:lnTo>
                  <a:lnTo>
                    <a:pt x="587908" y="412750"/>
                  </a:lnTo>
                  <a:lnTo>
                    <a:pt x="653643" y="412750"/>
                  </a:lnTo>
                  <a:lnTo>
                    <a:pt x="653643" y="391160"/>
                  </a:lnTo>
                  <a:lnTo>
                    <a:pt x="697001" y="391160"/>
                  </a:lnTo>
                  <a:lnTo>
                    <a:pt x="697001" y="369570"/>
                  </a:lnTo>
                  <a:lnTo>
                    <a:pt x="697001" y="347980"/>
                  </a:lnTo>
                  <a:lnTo>
                    <a:pt x="697001" y="326390"/>
                  </a:lnTo>
                  <a:lnTo>
                    <a:pt x="697001" y="283210"/>
                  </a:lnTo>
                  <a:lnTo>
                    <a:pt x="718908" y="283210"/>
                  </a:lnTo>
                  <a:lnTo>
                    <a:pt x="718908" y="260350"/>
                  </a:lnTo>
                  <a:lnTo>
                    <a:pt x="718908" y="238760"/>
                  </a:lnTo>
                  <a:lnTo>
                    <a:pt x="718908" y="21717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4285462" y="14007845"/>
              <a:ext cx="544830" cy="399415"/>
            </a:xfrm>
            <a:custGeom>
              <a:avLst/>
              <a:gdLst/>
              <a:ahLst/>
              <a:cxnLst/>
              <a:rect l="l" t="t" r="r" b="b"/>
              <a:pathLst>
                <a:path w="544829" h="399415">
                  <a:moveTo>
                    <a:pt x="43357" y="390702"/>
                  </a:moveTo>
                  <a:lnTo>
                    <a:pt x="21920" y="390702"/>
                  </a:lnTo>
                  <a:lnTo>
                    <a:pt x="21920" y="369252"/>
                  </a:lnTo>
                  <a:lnTo>
                    <a:pt x="0" y="369252"/>
                  </a:lnTo>
                  <a:lnTo>
                    <a:pt x="0" y="393433"/>
                  </a:lnTo>
                  <a:lnTo>
                    <a:pt x="457" y="393433"/>
                  </a:lnTo>
                  <a:lnTo>
                    <a:pt x="43357" y="399376"/>
                  </a:lnTo>
                  <a:lnTo>
                    <a:pt x="43357" y="390702"/>
                  </a:lnTo>
                  <a:close/>
                </a:path>
                <a:path w="544829" h="399415">
                  <a:moveTo>
                    <a:pt x="544550" y="173443"/>
                  </a:moveTo>
                  <a:lnTo>
                    <a:pt x="522643" y="173443"/>
                  </a:lnTo>
                  <a:lnTo>
                    <a:pt x="522643" y="130086"/>
                  </a:lnTo>
                  <a:lnTo>
                    <a:pt x="500722" y="130086"/>
                  </a:lnTo>
                  <a:lnTo>
                    <a:pt x="500722" y="108635"/>
                  </a:lnTo>
                  <a:lnTo>
                    <a:pt x="457365" y="108635"/>
                  </a:lnTo>
                  <a:lnTo>
                    <a:pt x="457365" y="86728"/>
                  </a:lnTo>
                  <a:lnTo>
                    <a:pt x="435457" y="86728"/>
                  </a:lnTo>
                  <a:lnTo>
                    <a:pt x="435457" y="65265"/>
                  </a:lnTo>
                  <a:lnTo>
                    <a:pt x="413537" y="65265"/>
                  </a:lnTo>
                  <a:lnTo>
                    <a:pt x="413537" y="43370"/>
                  </a:lnTo>
                  <a:lnTo>
                    <a:pt x="392087" y="43370"/>
                  </a:lnTo>
                  <a:lnTo>
                    <a:pt x="392087" y="0"/>
                  </a:lnTo>
                  <a:lnTo>
                    <a:pt x="370179" y="0"/>
                  </a:lnTo>
                  <a:lnTo>
                    <a:pt x="370179" y="21463"/>
                  </a:lnTo>
                  <a:lnTo>
                    <a:pt x="326821" y="21463"/>
                  </a:lnTo>
                  <a:lnTo>
                    <a:pt x="326821" y="43370"/>
                  </a:lnTo>
                  <a:lnTo>
                    <a:pt x="261086" y="43370"/>
                  </a:lnTo>
                  <a:lnTo>
                    <a:pt x="261086" y="65265"/>
                  </a:lnTo>
                  <a:lnTo>
                    <a:pt x="239636" y="65265"/>
                  </a:lnTo>
                  <a:lnTo>
                    <a:pt x="239636" y="108635"/>
                  </a:lnTo>
                  <a:lnTo>
                    <a:pt x="217728" y="108635"/>
                  </a:lnTo>
                  <a:lnTo>
                    <a:pt x="217728" y="130086"/>
                  </a:lnTo>
                  <a:lnTo>
                    <a:pt x="195821" y="130086"/>
                  </a:lnTo>
                  <a:lnTo>
                    <a:pt x="195821" y="151993"/>
                  </a:lnTo>
                  <a:lnTo>
                    <a:pt x="174371" y="151993"/>
                  </a:lnTo>
                  <a:lnTo>
                    <a:pt x="174371" y="173443"/>
                  </a:lnTo>
                  <a:lnTo>
                    <a:pt x="130543" y="173443"/>
                  </a:lnTo>
                  <a:lnTo>
                    <a:pt x="130543" y="195351"/>
                  </a:lnTo>
                  <a:lnTo>
                    <a:pt x="108635" y="195351"/>
                  </a:lnTo>
                  <a:lnTo>
                    <a:pt x="108635" y="217258"/>
                  </a:lnTo>
                  <a:lnTo>
                    <a:pt x="87185" y="217258"/>
                  </a:lnTo>
                  <a:lnTo>
                    <a:pt x="87185" y="282067"/>
                  </a:lnTo>
                  <a:lnTo>
                    <a:pt x="108635" y="282067"/>
                  </a:lnTo>
                  <a:lnTo>
                    <a:pt x="108635" y="303974"/>
                  </a:lnTo>
                  <a:lnTo>
                    <a:pt x="130543" y="303974"/>
                  </a:lnTo>
                  <a:lnTo>
                    <a:pt x="130543" y="325437"/>
                  </a:lnTo>
                  <a:lnTo>
                    <a:pt x="152450" y="325437"/>
                  </a:lnTo>
                  <a:lnTo>
                    <a:pt x="152450" y="303974"/>
                  </a:lnTo>
                  <a:lnTo>
                    <a:pt x="174371" y="303974"/>
                  </a:lnTo>
                  <a:lnTo>
                    <a:pt x="174371" y="282067"/>
                  </a:lnTo>
                  <a:lnTo>
                    <a:pt x="195821" y="282067"/>
                  </a:lnTo>
                  <a:lnTo>
                    <a:pt x="195821" y="260616"/>
                  </a:lnTo>
                  <a:lnTo>
                    <a:pt x="283006" y="260616"/>
                  </a:lnTo>
                  <a:lnTo>
                    <a:pt x="283006" y="282067"/>
                  </a:lnTo>
                  <a:lnTo>
                    <a:pt x="304914" y="282067"/>
                  </a:lnTo>
                  <a:lnTo>
                    <a:pt x="304914" y="303974"/>
                  </a:lnTo>
                  <a:lnTo>
                    <a:pt x="326821" y="303974"/>
                  </a:lnTo>
                  <a:lnTo>
                    <a:pt x="326821" y="325437"/>
                  </a:lnTo>
                  <a:lnTo>
                    <a:pt x="370179" y="325437"/>
                  </a:lnTo>
                  <a:lnTo>
                    <a:pt x="370179" y="347345"/>
                  </a:lnTo>
                  <a:lnTo>
                    <a:pt x="413994" y="347345"/>
                  </a:lnTo>
                  <a:lnTo>
                    <a:pt x="413994" y="367423"/>
                  </a:lnTo>
                  <a:lnTo>
                    <a:pt x="544550" y="233692"/>
                  </a:lnTo>
                  <a:lnTo>
                    <a:pt x="544550" y="17344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4307378" y="14268462"/>
              <a:ext cx="392430" cy="160655"/>
            </a:xfrm>
            <a:custGeom>
              <a:avLst/>
              <a:gdLst/>
              <a:ahLst/>
              <a:cxnLst/>
              <a:rect l="l" t="t" r="r" b="b"/>
              <a:pathLst>
                <a:path w="392429" h="160655">
                  <a:moveTo>
                    <a:pt x="261087" y="0"/>
                  </a:moveTo>
                  <a:lnTo>
                    <a:pt x="173913" y="0"/>
                  </a:lnTo>
                  <a:lnTo>
                    <a:pt x="173913" y="21449"/>
                  </a:lnTo>
                  <a:lnTo>
                    <a:pt x="152453" y="21449"/>
                  </a:lnTo>
                  <a:lnTo>
                    <a:pt x="152453" y="43354"/>
                  </a:lnTo>
                  <a:lnTo>
                    <a:pt x="130548" y="43354"/>
                  </a:lnTo>
                  <a:lnTo>
                    <a:pt x="130548" y="64813"/>
                  </a:lnTo>
                  <a:lnTo>
                    <a:pt x="108633" y="64813"/>
                  </a:lnTo>
                  <a:lnTo>
                    <a:pt x="108633" y="86718"/>
                  </a:lnTo>
                  <a:lnTo>
                    <a:pt x="21449" y="86718"/>
                  </a:lnTo>
                  <a:lnTo>
                    <a:pt x="21449" y="108623"/>
                  </a:lnTo>
                  <a:lnTo>
                    <a:pt x="0" y="108623"/>
                  </a:lnTo>
                  <a:lnTo>
                    <a:pt x="0" y="130072"/>
                  </a:lnTo>
                  <a:lnTo>
                    <a:pt x="21449" y="130072"/>
                  </a:lnTo>
                  <a:lnTo>
                    <a:pt x="21449" y="138745"/>
                  </a:lnTo>
                  <a:lnTo>
                    <a:pt x="39716" y="141491"/>
                  </a:lnTo>
                  <a:lnTo>
                    <a:pt x="56140" y="142858"/>
                  </a:lnTo>
                  <a:lnTo>
                    <a:pt x="130548" y="144682"/>
                  </a:lnTo>
                  <a:lnTo>
                    <a:pt x="226851" y="150163"/>
                  </a:lnTo>
                  <a:lnTo>
                    <a:pt x="340054" y="160204"/>
                  </a:lnTo>
                  <a:lnTo>
                    <a:pt x="392092" y="106799"/>
                  </a:lnTo>
                  <a:lnTo>
                    <a:pt x="392092" y="86718"/>
                  </a:lnTo>
                  <a:lnTo>
                    <a:pt x="348271" y="86718"/>
                  </a:lnTo>
                  <a:lnTo>
                    <a:pt x="348271" y="64813"/>
                  </a:lnTo>
                  <a:lnTo>
                    <a:pt x="304907" y="64813"/>
                  </a:lnTo>
                  <a:lnTo>
                    <a:pt x="304907" y="43354"/>
                  </a:lnTo>
                  <a:lnTo>
                    <a:pt x="283002" y="43354"/>
                  </a:lnTo>
                  <a:lnTo>
                    <a:pt x="283002" y="21449"/>
                  </a:lnTo>
                  <a:lnTo>
                    <a:pt x="261087" y="21449"/>
                  </a:lnTo>
                  <a:lnTo>
                    <a:pt x="261087" y="0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3909813" y="13474294"/>
              <a:ext cx="1042669" cy="927100"/>
            </a:xfrm>
            <a:custGeom>
              <a:avLst/>
              <a:gdLst/>
              <a:ahLst/>
              <a:cxnLst/>
              <a:rect l="l" t="t" r="r" b="b"/>
              <a:pathLst>
                <a:path w="1042670" h="927100">
                  <a:moveTo>
                    <a:pt x="1002363" y="338200"/>
                  </a:moveTo>
                  <a:lnTo>
                    <a:pt x="985473" y="338200"/>
                  </a:lnTo>
                  <a:lnTo>
                    <a:pt x="985473" y="403014"/>
                  </a:lnTo>
                  <a:lnTo>
                    <a:pt x="1007388" y="403014"/>
                  </a:lnTo>
                  <a:lnTo>
                    <a:pt x="1007388" y="490188"/>
                  </a:lnTo>
                  <a:lnTo>
                    <a:pt x="1028837" y="490188"/>
                  </a:lnTo>
                  <a:lnTo>
                    <a:pt x="1028837" y="517118"/>
                  </a:lnTo>
                  <a:lnTo>
                    <a:pt x="1042535" y="483339"/>
                  </a:lnTo>
                  <a:lnTo>
                    <a:pt x="1002363" y="338200"/>
                  </a:lnTo>
                  <a:close/>
                </a:path>
                <a:path w="1042670" h="927100">
                  <a:moveTo>
                    <a:pt x="397563" y="885451"/>
                  </a:moveTo>
                  <a:lnTo>
                    <a:pt x="309922" y="885451"/>
                  </a:lnTo>
                  <a:lnTo>
                    <a:pt x="325900" y="886819"/>
                  </a:lnTo>
                  <a:lnTo>
                    <a:pt x="332749" y="900507"/>
                  </a:lnTo>
                  <a:lnTo>
                    <a:pt x="332749" y="924246"/>
                  </a:lnTo>
                  <a:lnTo>
                    <a:pt x="349639" y="926526"/>
                  </a:lnTo>
                  <a:lnTo>
                    <a:pt x="375658" y="926982"/>
                  </a:lnTo>
                  <a:lnTo>
                    <a:pt x="375658" y="902797"/>
                  </a:lnTo>
                  <a:lnTo>
                    <a:pt x="397563" y="902797"/>
                  </a:lnTo>
                  <a:lnTo>
                    <a:pt x="397563" y="885451"/>
                  </a:lnTo>
                  <a:close/>
                </a:path>
                <a:path w="1042670" h="927100">
                  <a:moveTo>
                    <a:pt x="201289" y="773626"/>
                  </a:moveTo>
                  <a:lnTo>
                    <a:pt x="100416" y="773626"/>
                  </a:lnTo>
                  <a:lnTo>
                    <a:pt x="117306" y="782755"/>
                  </a:lnTo>
                  <a:lnTo>
                    <a:pt x="139211" y="791884"/>
                  </a:lnTo>
                  <a:lnTo>
                    <a:pt x="152909" y="801013"/>
                  </a:lnTo>
                  <a:lnTo>
                    <a:pt x="171167" y="811509"/>
                  </a:lnTo>
                  <a:lnTo>
                    <a:pt x="193984" y="819270"/>
                  </a:lnTo>
                  <a:lnTo>
                    <a:pt x="204034" y="827487"/>
                  </a:lnTo>
                  <a:lnTo>
                    <a:pt x="211785" y="843455"/>
                  </a:lnTo>
                  <a:lnTo>
                    <a:pt x="214075" y="858065"/>
                  </a:lnTo>
                  <a:lnTo>
                    <a:pt x="214075" y="883161"/>
                  </a:lnTo>
                  <a:lnTo>
                    <a:pt x="223204" y="898227"/>
                  </a:lnTo>
                  <a:lnTo>
                    <a:pt x="248311" y="910548"/>
                  </a:lnTo>
                  <a:lnTo>
                    <a:pt x="267936" y="910548"/>
                  </a:lnTo>
                  <a:lnTo>
                    <a:pt x="284826" y="900507"/>
                  </a:lnTo>
                  <a:lnTo>
                    <a:pt x="297602" y="891378"/>
                  </a:lnTo>
                  <a:lnTo>
                    <a:pt x="309922" y="885451"/>
                  </a:lnTo>
                  <a:lnTo>
                    <a:pt x="397563" y="885451"/>
                  </a:lnTo>
                  <a:lnTo>
                    <a:pt x="397563" y="859433"/>
                  </a:lnTo>
                  <a:lnTo>
                    <a:pt x="245109" y="859433"/>
                  </a:lnTo>
                  <a:lnTo>
                    <a:pt x="245109" y="794163"/>
                  </a:lnTo>
                  <a:lnTo>
                    <a:pt x="201289" y="794163"/>
                  </a:lnTo>
                  <a:lnTo>
                    <a:pt x="201289" y="773626"/>
                  </a:lnTo>
                  <a:close/>
                </a:path>
                <a:path w="1042670" h="927100">
                  <a:moveTo>
                    <a:pt x="375658" y="837528"/>
                  </a:moveTo>
                  <a:lnTo>
                    <a:pt x="288473" y="837528"/>
                  </a:lnTo>
                  <a:lnTo>
                    <a:pt x="288473" y="859433"/>
                  </a:lnTo>
                  <a:lnTo>
                    <a:pt x="375658" y="859433"/>
                  </a:lnTo>
                  <a:lnTo>
                    <a:pt x="375658" y="837528"/>
                  </a:lnTo>
                  <a:close/>
                </a:path>
                <a:path w="1042670" h="927100">
                  <a:moveTo>
                    <a:pt x="136019" y="480603"/>
                  </a:moveTo>
                  <a:lnTo>
                    <a:pt x="118674" y="500685"/>
                  </a:lnTo>
                  <a:lnTo>
                    <a:pt x="93111" y="529895"/>
                  </a:lnTo>
                  <a:lnTo>
                    <a:pt x="31489" y="627120"/>
                  </a:lnTo>
                  <a:lnTo>
                    <a:pt x="15055" y="641264"/>
                  </a:lnTo>
                  <a:lnTo>
                    <a:pt x="8216" y="662713"/>
                  </a:lnTo>
                  <a:lnTo>
                    <a:pt x="0" y="676411"/>
                  </a:lnTo>
                  <a:lnTo>
                    <a:pt x="0" y="692379"/>
                  </a:lnTo>
                  <a:lnTo>
                    <a:pt x="5927" y="709725"/>
                  </a:lnTo>
                  <a:lnTo>
                    <a:pt x="5927" y="719765"/>
                  </a:lnTo>
                  <a:lnTo>
                    <a:pt x="12776" y="739391"/>
                  </a:lnTo>
                  <a:lnTo>
                    <a:pt x="12776" y="757648"/>
                  </a:lnTo>
                  <a:lnTo>
                    <a:pt x="13688" y="766777"/>
                  </a:lnTo>
                  <a:lnTo>
                    <a:pt x="15977" y="779107"/>
                  </a:lnTo>
                  <a:lnTo>
                    <a:pt x="15977" y="796443"/>
                  </a:lnTo>
                  <a:lnTo>
                    <a:pt x="29666" y="801013"/>
                  </a:lnTo>
                  <a:lnTo>
                    <a:pt x="41074" y="797355"/>
                  </a:lnTo>
                  <a:lnTo>
                    <a:pt x="62533" y="787314"/>
                  </a:lnTo>
                  <a:lnTo>
                    <a:pt x="73942" y="774538"/>
                  </a:lnTo>
                  <a:lnTo>
                    <a:pt x="100416" y="773626"/>
                  </a:lnTo>
                  <a:lnTo>
                    <a:pt x="201289" y="773626"/>
                  </a:lnTo>
                  <a:lnTo>
                    <a:pt x="201289" y="772258"/>
                  </a:lnTo>
                  <a:lnTo>
                    <a:pt x="157924" y="772258"/>
                  </a:lnTo>
                  <a:lnTo>
                    <a:pt x="157924" y="750809"/>
                  </a:lnTo>
                  <a:lnTo>
                    <a:pt x="48835" y="750809"/>
                  </a:lnTo>
                  <a:lnTo>
                    <a:pt x="48835" y="707445"/>
                  </a:lnTo>
                  <a:lnTo>
                    <a:pt x="114104" y="707445"/>
                  </a:lnTo>
                  <a:lnTo>
                    <a:pt x="114104" y="685540"/>
                  </a:lnTo>
                  <a:lnTo>
                    <a:pt x="136019" y="685540"/>
                  </a:lnTo>
                  <a:lnTo>
                    <a:pt x="136019" y="663625"/>
                  </a:lnTo>
                  <a:lnTo>
                    <a:pt x="179384" y="663625"/>
                  </a:lnTo>
                  <a:lnTo>
                    <a:pt x="179384" y="642176"/>
                  </a:lnTo>
                  <a:lnTo>
                    <a:pt x="245109" y="642176"/>
                  </a:lnTo>
                  <a:lnTo>
                    <a:pt x="245109" y="620271"/>
                  </a:lnTo>
                  <a:lnTo>
                    <a:pt x="266568" y="620271"/>
                  </a:lnTo>
                  <a:lnTo>
                    <a:pt x="266568" y="598822"/>
                  </a:lnTo>
                  <a:lnTo>
                    <a:pt x="92655" y="598822"/>
                  </a:lnTo>
                  <a:lnTo>
                    <a:pt x="92199" y="555457"/>
                  </a:lnTo>
                  <a:lnTo>
                    <a:pt x="114104" y="555457"/>
                  </a:lnTo>
                  <a:lnTo>
                    <a:pt x="114104" y="511637"/>
                  </a:lnTo>
                  <a:lnTo>
                    <a:pt x="136019" y="511637"/>
                  </a:lnTo>
                  <a:lnTo>
                    <a:pt x="136019" y="480603"/>
                  </a:lnTo>
                  <a:close/>
                </a:path>
                <a:path w="1042670" h="927100">
                  <a:moveTo>
                    <a:pt x="963568" y="642176"/>
                  </a:moveTo>
                  <a:lnTo>
                    <a:pt x="876383" y="642176"/>
                  </a:lnTo>
                  <a:lnTo>
                    <a:pt x="876383" y="663625"/>
                  </a:lnTo>
                  <a:lnTo>
                    <a:pt x="898288" y="663625"/>
                  </a:lnTo>
                  <a:lnTo>
                    <a:pt x="898288" y="706989"/>
                  </a:lnTo>
                  <a:lnTo>
                    <a:pt x="920203" y="706989"/>
                  </a:lnTo>
                  <a:lnTo>
                    <a:pt x="920203" y="767233"/>
                  </a:lnTo>
                  <a:lnTo>
                    <a:pt x="930700" y="756280"/>
                  </a:lnTo>
                  <a:lnTo>
                    <a:pt x="963568" y="676411"/>
                  </a:lnTo>
                  <a:lnTo>
                    <a:pt x="963568" y="642176"/>
                  </a:lnTo>
                  <a:close/>
                </a:path>
                <a:path w="1042670" h="927100">
                  <a:moveTo>
                    <a:pt x="941653" y="620271"/>
                  </a:moveTo>
                  <a:lnTo>
                    <a:pt x="833019" y="620271"/>
                  </a:lnTo>
                  <a:lnTo>
                    <a:pt x="833019" y="642176"/>
                  </a:lnTo>
                  <a:lnTo>
                    <a:pt x="941653" y="642176"/>
                  </a:lnTo>
                  <a:lnTo>
                    <a:pt x="941653" y="620271"/>
                  </a:lnTo>
                  <a:close/>
                </a:path>
                <a:path w="1042670" h="927100">
                  <a:moveTo>
                    <a:pt x="898288" y="576906"/>
                  </a:moveTo>
                  <a:lnTo>
                    <a:pt x="789199" y="576906"/>
                  </a:lnTo>
                  <a:lnTo>
                    <a:pt x="789199" y="598822"/>
                  </a:lnTo>
                  <a:lnTo>
                    <a:pt x="811114" y="598822"/>
                  </a:lnTo>
                  <a:lnTo>
                    <a:pt x="811114" y="620271"/>
                  </a:lnTo>
                  <a:lnTo>
                    <a:pt x="920203" y="620271"/>
                  </a:lnTo>
                  <a:lnTo>
                    <a:pt x="920203" y="598366"/>
                  </a:lnTo>
                  <a:lnTo>
                    <a:pt x="898288" y="598366"/>
                  </a:lnTo>
                  <a:lnTo>
                    <a:pt x="898288" y="576906"/>
                  </a:lnTo>
                  <a:close/>
                </a:path>
                <a:path w="1042670" h="927100">
                  <a:moveTo>
                    <a:pt x="266568" y="533552"/>
                  </a:moveTo>
                  <a:lnTo>
                    <a:pt x="157924" y="533552"/>
                  </a:lnTo>
                  <a:lnTo>
                    <a:pt x="157924" y="555457"/>
                  </a:lnTo>
                  <a:lnTo>
                    <a:pt x="136019" y="555457"/>
                  </a:lnTo>
                  <a:lnTo>
                    <a:pt x="136019" y="576906"/>
                  </a:lnTo>
                  <a:lnTo>
                    <a:pt x="114104" y="576906"/>
                  </a:lnTo>
                  <a:lnTo>
                    <a:pt x="114104" y="598822"/>
                  </a:lnTo>
                  <a:lnTo>
                    <a:pt x="266568" y="598822"/>
                  </a:lnTo>
                  <a:lnTo>
                    <a:pt x="266568" y="533552"/>
                  </a:lnTo>
                  <a:close/>
                </a:path>
                <a:path w="1042670" h="927100">
                  <a:moveTo>
                    <a:pt x="854934" y="533552"/>
                  </a:moveTo>
                  <a:lnTo>
                    <a:pt x="767750" y="533552"/>
                  </a:lnTo>
                  <a:lnTo>
                    <a:pt x="767750" y="576906"/>
                  </a:lnTo>
                  <a:lnTo>
                    <a:pt x="876383" y="576906"/>
                  </a:lnTo>
                  <a:lnTo>
                    <a:pt x="876383" y="555001"/>
                  </a:lnTo>
                  <a:lnTo>
                    <a:pt x="854934" y="555001"/>
                  </a:lnTo>
                  <a:lnTo>
                    <a:pt x="854934" y="533552"/>
                  </a:lnTo>
                  <a:close/>
                </a:path>
                <a:path w="1042670" h="927100">
                  <a:moveTo>
                    <a:pt x="310388" y="511637"/>
                  </a:moveTo>
                  <a:lnTo>
                    <a:pt x="179384" y="511637"/>
                  </a:lnTo>
                  <a:lnTo>
                    <a:pt x="179384" y="533552"/>
                  </a:lnTo>
                  <a:lnTo>
                    <a:pt x="310388" y="533552"/>
                  </a:lnTo>
                  <a:lnTo>
                    <a:pt x="310388" y="511637"/>
                  </a:lnTo>
                  <a:close/>
                </a:path>
                <a:path w="1042670" h="927100">
                  <a:moveTo>
                    <a:pt x="833019" y="338200"/>
                  </a:moveTo>
                  <a:lnTo>
                    <a:pt x="745835" y="338200"/>
                  </a:lnTo>
                  <a:lnTo>
                    <a:pt x="745835" y="381565"/>
                  </a:lnTo>
                  <a:lnTo>
                    <a:pt x="767750" y="381565"/>
                  </a:lnTo>
                  <a:lnTo>
                    <a:pt x="767750" y="446834"/>
                  </a:lnTo>
                  <a:lnTo>
                    <a:pt x="745835" y="446834"/>
                  </a:lnTo>
                  <a:lnTo>
                    <a:pt x="745835" y="533552"/>
                  </a:lnTo>
                  <a:lnTo>
                    <a:pt x="833019" y="533552"/>
                  </a:lnTo>
                  <a:lnTo>
                    <a:pt x="833019" y="338200"/>
                  </a:lnTo>
                  <a:close/>
                </a:path>
                <a:path w="1042670" h="927100">
                  <a:moveTo>
                    <a:pt x="353743" y="468283"/>
                  </a:moveTo>
                  <a:lnTo>
                    <a:pt x="201289" y="468283"/>
                  </a:lnTo>
                  <a:lnTo>
                    <a:pt x="201289" y="511637"/>
                  </a:lnTo>
                  <a:lnTo>
                    <a:pt x="353743" y="511637"/>
                  </a:lnTo>
                  <a:lnTo>
                    <a:pt x="353743" y="468283"/>
                  </a:lnTo>
                  <a:close/>
                </a:path>
                <a:path w="1042670" h="927100">
                  <a:moveTo>
                    <a:pt x="397107" y="424919"/>
                  </a:moveTo>
                  <a:lnTo>
                    <a:pt x="223204" y="424919"/>
                  </a:lnTo>
                  <a:lnTo>
                    <a:pt x="223204" y="468283"/>
                  </a:lnTo>
                  <a:lnTo>
                    <a:pt x="375658" y="468283"/>
                  </a:lnTo>
                  <a:lnTo>
                    <a:pt x="375658" y="446834"/>
                  </a:lnTo>
                  <a:lnTo>
                    <a:pt x="397107" y="446834"/>
                  </a:lnTo>
                  <a:lnTo>
                    <a:pt x="397107" y="424919"/>
                  </a:lnTo>
                  <a:close/>
                </a:path>
                <a:path w="1042670" h="927100">
                  <a:moveTo>
                    <a:pt x="310388" y="224095"/>
                  </a:moveTo>
                  <a:lnTo>
                    <a:pt x="288473" y="249658"/>
                  </a:lnTo>
                  <a:lnTo>
                    <a:pt x="288473" y="359649"/>
                  </a:lnTo>
                  <a:lnTo>
                    <a:pt x="266568" y="359649"/>
                  </a:lnTo>
                  <a:lnTo>
                    <a:pt x="266568" y="381565"/>
                  </a:lnTo>
                  <a:lnTo>
                    <a:pt x="244653" y="381565"/>
                  </a:lnTo>
                  <a:lnTo>
                    <a:pt x="244653" y="424919"/>
                  </a:lnTo>
                  <a:lnTo>
                    <a:pt x="419022" y="424919"/>
                  </a:lnTo>
                  <a:lnTo>
                    <a:pt x="419022" y="403014"/>
                  </a:lnTo>
                  <a:lnTo>
                    <a:pt x="462842" y="403014"/>
                  </a:lnTo>
                  <a:lnTo>
                    <a:pt x="462842" y="338200"/>
                  </a:lnTo>
                  <a:lnTo>
                    <a:pt x="331837" y="338200"/>
                  </a:lnTo>
                  <a:lnTo>
                    <a:pt x="331837" y="272931"/>
                  </a:lnTo>
                  <a:lnTo>
                    <a:pt x="462842" y="272931"/>
                  </a:lnTo>
                  <a:lnTo>
                    <a:pt x="462842" y="251026"/>
                  </a:lnTo>
                  <a:lnTo>
                    <a:pt x="484291" y="251026"/>
                  </a:lnTo>
                  <a:lnTo>
                    <a:pt x="484291" y="229577"/>
                  </a:lnTo>
                  <a:lnTo>
                    <a:pt x="310388" y="229577"/>
                  </a:lnTo>
                  <a:lnTo>
                    <a:pt x="310388" y="224095"/>
                  </a:lnTo>
                  <a:close/>
                </a:path>
                <a:path w="1042670" h="927100">
                  <a:moveTo>
                    <a:pt x="462842" y="272931"/>
                  </a:moveTo>
                  <a:lnTo>
                    <a:pt x="353743" y="272931"/>
                  </a:lnTo>
                  <a:lnTo>
                    <a:pt x="353743" y="338200"/>
                  </a:lnTo>
                  <a:lnTo>
                    <a:pt x="462842" y="338200"/>
                  </a:lnTo>
                  <a:lnTo>
                    <a:pt x="462842" y="272931"/>
                  </a:lnTo>
                  <a:close/>
                </a:path>
                <a:path w="1042670" h="927100">
                  <a:moveTo>
                    <a:pt x="811114" y="294846"/>
                  </a:moveTo>
                  <a:lnTo>
                    <a:pt x="680565" y="294846"/>
                  </a:lnTo>
                  <a:lnTo>
                    <a:pt x="680565" y="316295"/>
                  </a:lnTo>
                  <a:lnTo>
                    <a:pt x="723929" y="316295"/>
                  </a:lnTo>
                  <a:lnTo>
                    <a:pt x="723929" y="338200"/>
                  </a:lnTo>
                  <a:lnTo>
                    <a:pt x="811114" y="338200"/>
                  </a:lnTo>
                  <a:lnTo>
                    <a:pt x="811114" y="294846"/>
                  </a:lnTo>
                  <a:close/>
                </a:path>
                <a:path w="1042670" h="927100">
                  <a:moveTo>
                    <a:pt x="789199" y="272931"/>
                  </a:moveTo>
                  <a:lnTo>
                    <a:pt x="658660" y="272931"/>
                  </a:lnTo>
                  <a:lnTo>
                    <a:pt x="658660" y="294846"/>
                  </a:lnTo>
                  <a:lnTo>
                    <a:pt x="789199" y="294846"/>
                  </a:lnTo>
                  <a:lnTo>
                    <a:pt x="789199" y="272931"/>
                  </a:lnTo>
                  <a:close/>
                </a:path>
                <a:path w="1042670" h="927100">
                  <a:moveTo>
                    <a:pt x="745835" y="251026"/>
                  </a:moveTo>
                  <a:lnTo>
                    <a:pt x="593381" y="251026"/>
                  </a:lnTo>
                  <a:lnTo>
                    <a:pt x="593381" y="272931"/>
                  </a:lnTo>
                  <a:lnTo>
                    <a:pt x="745835" y="272931"/>
                  </a:lnTo>
                  <a:lnTo>
                    <a:pt x="745835" y="251026"/>
                  </a:lnTo>
                  <a:close/>
                </a:path>
                <a:path w="1042670" h="927100">
                  <a:moveTo>
                    <a:pt x="636745" y="186213"/>
                  </a:moveTo>
                  <a:lnTo>
                    <a:pt x="528111" y="186213"/>
                  </a:lnTo>
                  <a:lnTo>
                    <a:pt x="528111" y="251026"/>
                  </a:lnTo>
                  <a:lnTo>
                    <a:pt x="723929" y="251026"/>
                  </a:lnTo>
                  <a:lnTo>
                    <a:pt x="723929" y="229577"/>
                  </a:lnTo>
                  <a:lnTo>
                    <a:pt x="680565" y="229577"/>
                  </a:lnTo>
                  <a:lnTo>
                    <a:pt x="680565" y="207662"/>
                  </a:lnTo>
                  <a:lnTo>
                    <a:pt x="636745" y="207662"/>
                  </a:lnTo>
                  <a:lnTo>
                    <a:pt x="636745" y="186213"/>
                  </a:lnTo>
                  <a:close/>
                </a:path>
                <a:path w="1042670" h="927100">
                  <a:moveTo>
                    <a:pt x="462842" y="164308"/>
                  </a:moveTo>
                  <a:lnTo>
                    <a:pt x="361959" y="164308"/>
                  </a:lnTo>
                  <a:lnTo>
                    <a:pt x="353743" y="173892"/>
                  </a:lnTo>
                  <a:lnTo>
                    <a:pt x="353743" y="229577"/>
                  </a:lnTo>
                  <a:lnTo>
                    <a:pt x="484291" y="229577"/>
                  </a:lnTo>
                  <a:lnTo>
                    <a:pt x="484291" y="207662"/>
                  </a:lnTo>
                  <a:lnTo>
                    <a:pt x="462842" y="207662"/>
                  </a:lnTo>
                  <a:lnTo>
                    <a:pt x="462842" y="164308"/>
                  </a:lnTo>
                  <a:close/>
                </a:path>
                <a:path w="1042670" h="927100">
                  <a:moveTo>
                    <a:pt x="615296" y="164308"/>
                  </a:moveTo>
                  <a:lnTo>
                    <a:pt x="506196" y="164308"/>
                  </a:lnTo>
                  <a:lnTo>
                    <a:pt x="506196" y="186213"/>
                  </a:lnTo>
                  <a:lnTo>
                    <a:pt x="615296" y="186213"/>
                  </a:lnTo>
                  <a:lnTo>
                    <a:pt x="615296" y="164308"/>
                  </a:lnTo>
                  <a:close/>
                </a:path>
                <a:path w="1042670" h="927100">
                  <a:moveTo>
                    <a:pt x="595660" y="0"/>
                  </a:moveTo>
                  <a:lnTo>
                    <a:pt x="462842" y="78045"/>
                  </a:lnTo>
                  <a:lnTo>
                    <a:pt x="462842" y="99038"/>
                  </a:lnTo>
                  <a:lnTo>
                    <a:pt x="440927" y="99038"/>
                  </a:lnTo>
                  <a:lnTo>
                    <a:pt x="440927" y="120943"/>
                  </a:lnTo>
                  <a:lnTo>
                    <a:pt x="399378" y="120953"/>
                  </a:lnTo>
                  <a:lnTo>
                    <a:pt x="397107" y="123689"/>
                  </a:lnTo>
                  <a:lnTo>
                    <a:pt x="397107" y="164308"/>
                  </a:lnTo>
                  <a:lnTo>
                    <a:pt x="593381" y="164308"/>
                  </a:lnTo>
                  <a:lnTo>
                    <a:pt x="593381" y="142858"/>
                  </a:lnTo>
                  <a:lnTo>
                    <a:pt x="615296" y="142858"/>
                  </a:lnTo>
                  <a:lnTo>
                    <a:pt x="615296" y="120953"/>
                  </a:lnTo>
                  <a:lnTo>
                    <a:pt x="549571" y="120953"/>
                  </a:lnTo>
                  <a:lnTo>
                    <a:pt x="549571" y="77589"/>
                  </a:lnTo>
                  <a:lnTo>
                    <a:pt x="615296" y="77589"/>
                  </a:lnTo>
                  <a:lnTo>
                    <a:pt x="615296" y="55674"/>
                  </a:lnTo>
                  <a:lnTo>
                    <a:pt x="593381" y="55674"/>
                  </a:lnTo>
                  <a:lnTo>
                    <a:pt x="593381" y="12320"/>
                  </a:lnTo>
                  <a:lnTo>
                    <a:pt x="612550" y="12320"/>
                  </a:lnTo>
                  <a:lnTo>
                    <a:pt x="595660" y="0"/>
                  </a:lnTo>
                  <a:close/>
                </a:path>
                <a:path w="1042670" h="927100">
                  <a:moveTo>
                    <a:pt x="615296" y="77589"/>
                  </a:moveTo>
                  <a:lnTo>
                    <a:pt x="571476" y="77589"/>
                  </a:lnTo>
                  <a:lnTo>
                    <a:pt x="571476" y="120953"/>
                  </a:lnTo>
                  <a:lnTo>
                    <a:pt x="615296" y="120953"/>
                  </a:lnTo>
                  <a:lnTo>
                    <a:pt x="615296" y="77589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4916729" y="13356538"/>
              <a:ext cx="66040" cy="130175"/>
            </a:xfrm>
            <a:custGeom>
              <a:avLst/>
              <a:gdLst/>
              <a:ahLst/>
              <a:cxnLst/>
              <a:rect l="l" t="t" r="r" b="b"/>
              <a:pathLst>
                <a:path w="66039" h="130175">
                  <a:moveTo>
                    <a:pt x="43827" y="52946"/>
                  </a:moveTo>
                  <a:lnTo>
                    <a:pt x="5943" y="0"/>
                  </a:lnTo>
                  <a:lnTo>
                    <a:pt x="0" y="0"/>
                  </a:lnTo>
                  <a:lnTo>
                    <a:pt x="0" y="108178"/>
                  </a:lnTo>
                  <a:lnTo>
                    <a:pt x="43827" y="108178"/>
                  </a:lnTo>
                  <a:lnTo>
                    <a:pt x="43827" y="52946"/>
                  </a:lnTo>
                  <a:close/>
                </a:path>
                <a:path w="66039" h="130175">
                  <a:moveTo>
                    <a:pt x="65735" y="108178"/>
                  </a:moveTo>
                  <a:lnTo>
                    <a:pt x="43827" y="108178"/>
                  </a:lnTo>
                  <a:lnTo>
                    <a:pt x="43827" y="130073"/>
                  </a:lnTo>
                  <a:lnTo>
                    <a:pt x="65735" y="130073"/>
                  </a:lnTo>
                  <a:lnTo>
                    <a:pt x="65735" y="108178"/>
                  </a:lnTo>
                  <a:close/>
                </a:path>
              </a:pathLst>
            </a:custGeom>
            <a:solidFill>
              <a:srgbClr val="F1A6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4814039" y="13311804"/>
              <a:ext cx="125095" cy="264795"/>
            </a:xfrm>
            <a:custGeom>
              <a:avLst/>
              <a:gdLst/>
              <a:ahLst/>
              <a:cxnLst/>
              <a:rect l="l" t="t" r="r" b="b"/>
              <a:pathLst>
                <a:path w="125095" h="264794">
                  <a:moveTo>
                    <a:pt x="124611" y="240073"/>
                  </a:moveTo>
                  <a:lnTo>
                    <a:pt x="106809" y="240073"/>
                  </a:lnTo>
                  <a:lnTo>
                    <a:pt x="124611" y="264724"/>
                  </a:lnTo>
                  <a:lnTo>
                    <a:pt x="124611" y="240073"/>
                  </a:lnTo>
                  <a:close/>
                </a:path>
                <a:path w="125095" h="264794">
                  <a:moveTo>
                    <a:pt x="102706" y="218168"/>
                  </a:moveTo>
                  <a:lnTo>
                    <a:pt x="91287" y="218168"/>
                  </a:lnTo>
                  <a:lnTo>
                    <a:pt x="102706" y="234602"/>
                  </a:lnTo>
                  <a:lnTo>
                    <a:pt x="102706" y="218168"/>
                  </a:lnTo>
                  <a:close/>
                </a:path>
                <a:path w="125095" h="264794">
                  <a:moveTo>
                    <a:pt x="77599" y="0"/>
                  </a:moveTo>
                  <a:lnTo>
                    <a:pt x="13242" y="68460"/>
                  </a:lnTo>
                  <a:lnTo>
                    <a:pt x="0" y="92199"/>
                  </a:lnTo>
                  <a:lnTo>
                    <a:pt x="81247" y="204480"/>
                  </a:lnTo>
                  <a:lnTo>
                    <a:pt x="81247" y="174814"/>
                  </a:lnTo>
                  <a:lnTo>
                    <a:pt x="102706" y="174814"/>
                  </a:lnTo>
                  <a:lnTo>
                    <a:pt x="102706" y="44732"/>
                  </a:lnTo>
                  <a:lnTo>
                    <a:pt x="108633" y="44732"/>
                  </a:lnTo>
                  <a:lnTo>
                    <a:pt x="77599" y="0"/>
                  </a:lnTo>
                  <a:close/>
                </a:path>
              </a:pathLst>
            </a:custGeom>
            <a:solidFill>
              <a:srgbClr val="4BB5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4960564" y="13409481"/>
              <a:ext cx="112395" cy="318135"/>
            </a:xfrm>
            <a:custGeom>
              <a:avLst/>
              <a:gdLst/>
              <a:ahLst/>
              <a:cxnLst/>
              <a:rect l="l" t="t" r="r" b="b"/>
              <a:pathLst>
                <a:path w="112395" h="318134">
                  <a:moveTo>
                    <a:pt x="32857" y="315839"/>
                  </a:moveTo>
                  <a:lnTo>
                    <a:pt x="30121" y="315839"/>
                  </a:lnTo>
                  <a:lnTo>
                    <a:pt x="31033" y="317663"/>
                  </a:lnTo>
                  <a:lnTo>
                    <a:pt x="32857" y="315839"/>
                  </a:lnTo>
                  <a:close/>
                </a:path>
                <a:path w="112395" h="318134">
                  <a:moveTo>
                    <a:pt x="0" y="0"/>
                  </a:moveTo>
                  <a:lnTo>
                    <a:pt x="0" y="55228"/>
                  </a:lnTo>
                  <a:lnTo>
                    <a:pt x="21905" y="55228"/>
                  </a:lnTo>
                  <a:lnTo>
                    <a:pt x="21905" y="120487"/>
                  </a:lnTo>
                  <a:lnTo>
                    <a:pt x="43354" y="120487"/>
                  </a:lnTo>
                  <a:lnTo>
                    <a:pt x="43354" y="163852"/>
                  </a:lnTo>
                  <a:lnTo>
                    <a:pt x="65269" y="163852"/>
                  </a:lnTo>
                  <a:lnTo>
                    <a:pt x="65269" y="251026"/>
                  </a:lnTo>
                  <a:lnTo>
                    <a:pt x="43354" y="251026"/>
                  </a:lnTo>
                  <a:lnTo>
                    <a:pt x="43354" y="306255"/>
                  </a:lnTo>
                  <a:lnTo>
                    <a:pt x="111825" y="243721"/>
                  </a:lnTo>
                  <a:lnTo>
                    <a:pt x="18713" y="26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4895285" y="13464708"/>
              <a:ext cx="130810" cy="260985"/>
            </a:xfrm>
            <a:custGeom>
              <a:avLst/>
              <a:gdLst/>
              <a:ahLst/>
              <a:cxnLst/>
              <a:rect l="l" t="t" r="r" b="b"/>
              <a:pathLst>
                <a:path w="130810" h="260984">
                  <a:moveTo>
                    <a:pt x="65279" y="0"/>
                  </a:moveTo>
                  <a:lnTo>
                    <a:pt x="21459" y="0"/>
                  </a:lnTo>
                  <a:lnTo>
                    <a:pt x="21459" y="21905"/>
                  </a:lnTo>
                  <a:lnTo>
                    <a:pt x="0" y="21905"/>
                  </a:lnTo>
                  <a:lnTo>
                    <a:pt x="0" y="51571"/>
                  </a:lnTo>
                  <a:lnTo>
                    <a:pt x="10040" y="65269"/>
                  </a:lnTo>
                  <a:lnTo>
                    <a:pt x="21459" y="65269"/>
                  </a:lnTo>
                  <a:lnTo>
                    <a:pt x="21459" y="81693"/>
                  </a:lnTo>
                  <a:lnTo>
                    <a:pt x="25562" y="87174"/>
                  </a:lnTo>
                  <a:lnTo>
                    <a:pt x="43364" y="87174"/>
                  </a:lnTo>
                  <a:lnTo>
                    <a:pt x="43364" y="111814"/>
                  </a:lnTo>
                  <a:lnTo>
                    <a:pt x="57062" y="130984"/>
                  </a:lnTo>
                  <a:lnTo>
                    <a:pt x="95401" y="260611"/>
                  </a:lnTo>
                  <a:lnTo>
                    <a:pt x="98136" y="260611"/>
                  </a:lnTo>
                  <a:lnTo>
                    <a:pt x="108633" y="251026"/>
                  </a:lnTo>
                  <a:lnTo>
                    <a:pt x="108633" y="195797"/>
                  </a:lnTo>
                  <a:lnTo>
                    <a:pt x="130548" y="195797"/>
                  </a:lnTo>
                  <a:lnTo>
                    <a:pt x="130548" y="108623"/>
                  </a:lnTo>
                  <a:lnTo>
                    <a:pt x="108633" y="108623"/>
                  </a:lnTo>
                  <a:lnTo>
                    <a:pt x="108633" y="65269"/>
                  </a:lnTo>
                  <a:lnTo>
                    <a:pt x="87184" y="65269"/>
                  </a:lnTo>
                  <a:lnTo>
                    <a:pt x="87184" y="21905"/>
                  </a:lnTo>
                  <a:lnTo>
                    <a:pt x="65279" y="21905"/>
                  </a:lnTo>
                  <a:lnTo>
                    <a:pt x="65279" y="0"/>
                  </a:lnTo>
                  <a:close/>
                </a:path>
              </a:pathLst>
            </a:custGeom>
            <a:solidFill>
              <a:srgbClr val="069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3766595" y="13169879"/>
              <a:ext cx="882650" cy="901065"/>
            </a:xfrm>
            <a:custGeom>
              <a:avLst/>
              <a:gdLst/>
              <a:ahLst/>
              <a:cxnLst/>
              <a:rect l="l" t="t" r="r" b="b"/>
              <a:pathLst>
                <a:path w="882650" h="901065">
                  <a:moveTo>
                    <a:pt x="0" y="665126"/>
                  </a:moveTo>
                  <a:lnTo>
                    <a:pt x="3081" y="672281"/>
                  </a:lnTo>
                  <a:lnTo>
                    <a:pt x="43710" y="778635"/>
                  </a:lnTo>
                  <a:lnTo>
                    <a:pt x="66983" y="859416"/>
                  </a:lnTo>
                  <a:lnTo>
                    <a:pt x="118564" y="900946"/>
                  </a:lnTo>
                  <a:lnTo>
                    <a:pt x="192972" y="878129"/>
                  </a:lnTo>
                  <a:lnTo>
                    <a:pt x="281980" y="776801"/>
                  </a:lnTo>
                  <a:lnTo>
                    <a:pt x="352721" y="627559"/>
                  </a:lnTo>
                  <a:lnTo>
                    <a:pt x="455427" y="491083"/>
                  </a:lnTo>
                  <a:lnTo>
                    <a:pt x="558134" y="400261"/>
                  </a:lnTo>
                  <a:lnTo>
                    <a:pt x="582530" y="369009"/>
                  </a:lnTo>
                  <a:lnTo>
                    <a:pt x="595511" y="352601"/>
                  </a:lnTo>
                  <a:lnTo>
                    <a:pt x="601443" y="345646"/>
                  </a:lnTo>
                  <a:lnTo>
                    <a:pt x="604690" y="342753"/>
                  </a:lnTo>
                  <a:lnTo>
                    <a:pt x="617272" y="331909"/>
                  </a:lnTo>
                  <a:lnTo>
                    <a:pt x="640596" y="311520"/>
                  </a:lnTo>
                  <a:lnTo>
                    <a:pt x="663082" y="291798"/>
                  </a:lnTo>
                  <a:lnTo>
                    <a:pt x="673151" y="282955"/>
                  </a:lnTo>
                  <a:lnTo>
                    <a:pt x="739615" y="208111"/>
                  </a:lnTo>
                  <a:lnTo>
                    <a:pt x="771723" y="165122"/>
                  </a:lnTo>
                  <a:lnTo>
                    <a:pt x="882641" y="0"/>
                  </a:lnTo>
                </a:path>
              </a:pathLst>
            </a:custGeom>
            <a:ln w="4731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3765198" y="13152217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4495362" y="14595190"/>
              <a:ext cx="474980" cy="146050"/>
            </a:xfrm>
            <a:custGeom>
              <a:avLst/>
              <a:gdLst/>
              <a:ahLst/>
              <a:cxnLst/>
              <a:rect l="l" t="t" r="r" b="b"/>
              <a:pathLst>
                <a:path w="474979" h="146050">
                  <a:moveTo>
                    <a:pt x="0" y="145716"/>
                  </a:moveTo>
                  <a:lnTo>
                    <a:pt x="49101" y="144118"/>
                  </a:lnTo>
                  <a:lnTo>
                    <a:pt x="98175" y="139702"/>
                  </a:lnTo>
                  <a:lnTo>
                    <a:pt x="147098" y="132445"/>
                  </a:lnTo>
                  <a:lnTo>
                    <a:pt x="195746" y="122321"/>
                  </a:lnTo>
                  <a:lnTo>
                    <a:pt x="243993" y="109306"/>
                  </a:lnTo>
                  <a:lnTo>
                    <a:pt x="291716" y="93375"/>
                  </a:lnTo>
                  <a:lnTo>
                    <a:pt x="338791" y="74503"/>
                  </a:lnTo>
                  <a:lnTo>
                    <a:pt x="385092" y="52666"/>
                  </a:lnTo>
                  <a:lnTo>
                    <a:pt x="430496" y="27840"/>
                  </a:lnTo>
                  <a:lnTo>
                    <a:pt x="474879" y="0"/>
                  </a:lnTo>
                </a:path>
              </a:pathLst>
            </a:custGeom>
            <a:ln w="131713">
              <a:solidFill>
                <a:srgbClr val="F1A6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3" name="object 383"/>
          <p:cNvSpPr txBox="1"/>
          <p:nvPr/>
        </p:nvSpPr>
        <p:spPr>
          <a:xfrm>
            <a:off x="3700084" y="14987291"/>
            <a:ext cx="1336675" cy="99250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22,27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R="409575">
              <a:lnSpc>
                <a:spcPct val="106400"/>
              </a:lnSpc>
              <a:spcBef>
                <a:spcPts val="24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R="5080">
              <a:lnSpc>
                <a:spcPct val="100000"/>
              </a:lnSpc>
              <a:spcBef>
                <a:spcPts val="41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sistemas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productivos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transitorios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permanentes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5385920" y="15031284"/>
            <a:ext cx="1190625" cy="9290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8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5,82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R="264160">
              <a:lnSpc>
                <a:spcPct val="106400"/>
              </a:lnSpc>
              <a:spcBef>
                <a:spcPts val="10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R="5080">
              <a:lnSpc>
                <a:spcPct val="100000"/>
              </a:lnSpc>
              <a:spcBef>
                <a:spcPts val="40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sistemas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productivos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sobreutilizadas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3634342" y="11897830"/>
            <a:ext cx="3021965" cy="29972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71805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471805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471805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R="34925">
              <a:lnSpc>
                <a:spcPct val="100000"/>
              </a:lnSpc>
              <a:spcBef>
                <a:spcPts val="76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950">
              <a:latin typeface="Montserrat"/>
              <a:cs typeface="Montserrat"/>
            </a:endParaRPr>
          </a:p>
          <a:p>
            <a:pPr marL="1958975">
              <a:lnSpc>
                <a:spcPct val="100000"/>
              </a:lnSpc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41,48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958975">
              <a:lnSpc>
                <a:spcPct val="100000"/>
              </a:lnSpc>
              <a:spcBef>
                <a:spcPts val="33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1958975" marR="48260">
              <a:lnSpc>
                <a:spcPct val="100000"/>
              </a:lnSpc>
              <a:spcBef>
                <a:spcPts val="17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Aprovechamiento de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seminaturales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Montserrat"/>
              <a:cs typeface="Montserrat"/>
            </a:endParaRPr>
          </a:p>
          <a:p>
            <a:pPr marL="195961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30,43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958975">
              <a:lnSpc>
                <a:spcPct val="100000"/>
              </a:lnSpc>
              <a:spcBef>
                <a:spcPts val="29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1958975" marR="5080">
              <a:lnSpc>
                <a:spcPct val="100000"/>
              </a:lnSpc>
              <a:spcBef>
                <a:spcPts val="27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la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86" name="object 386"/>
          <p:cNvGrpSpPr/>
          <p:nvPr/>
        </p:nvGrpSpPr>
        <p:grpSpPr>
          <a:xfrm>
            <a:off x="3901395" y="13112635"/>
            <a:ext cx="1642110" cy="1943100"/>
            <a:chOff x="3901395" y="13112635"/>
            <a:chExt cx="1642110" cy="1943100"/>
          </a:xfrm>
        </p:grpSpPr>
        <p:sp>
          <p:nvSpPr>
            <p:cNvPr id="387" name="object 387"/>
            <p:cNvSpPr/>
            <p:nvPr/>
          </p:nvSpPr>
          <p:spPr>
            <a:xfrm>
              <a:off x="4882187" y="13119319"/>
              <a:ext cx="654685" cy="0"/>
            </a:xfrm>
            <a:custGeom>
              <a:avLst/>
              <a:gdLst/>
              <a:ahLst/>
              <a:cxnLst/>
              <a:rect l="l" t="t" r="r" b="b"/>
              <a:pathLst>
                <a:path w="654685">
                  <a:moveTo>
                    <a:pt x="0" y="0"/>
                  </a:moveTo>
                  <a:lnTo>
                    <a:pt x="65466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5529835" y="1311263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5244082" y="13444709"/>
              <a:ext cx="293370" cy="577850"/>
            </a:xfrm>
            <a:custGeom>
              <a:avLst/>
              <a:gdLst/>
              <a:ahLst/>
              <a:cxnLst/>
              <a:rect l="l" t="t" r="r" b="b"/>
              <a:pathLst>
                <a:path w="293370" h="577850">
                  <a:moveTo>
                    <a:pt x="292769" y="577332"/>
                  </a:moveTo>
                  <a:lnTo>
                    <a:pt x="226588" y="577332"/>
                  </a:lnTo>
                  <a:lnTo>
                    <a:pt x="226588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5529835" y="1401535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3908082" y="14514633"/>
              <a:ext cx="0" cy="534670"/>
            </a:xfrm>
            <a:custGeom>
              <a:avLst/>
              <a:gdLst/>
              <a:ahLst/>
              <a:cxnLst/>
              <a:rect l="l" t="t" r="r" b="b"/>
              <a:pathLst>
                <a:path h="534669">
                  <a:moveTo>
                    <a:pt x="0" y="0"/>
                  </a:moveTo>
                  <a:lnTo>
                    <a:pt x="0" y="53428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3901395" y="1504188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4748752" y="14701607"/>
              <a:ext cx="736600" cy="347345"/>
            </a:xfrm>
            <a:custGeom>
              <a:avLst/>
              <a:gdLst/>
              <a:ahLst/>
              <a:cxnLst/>
              <a:rect l="l" t="t" r="r" b="b"/>
              <a:pathLst>
                <a:path w="736600" h="347344">
                  <a:moveTo>
                    <a:pt x="0" y="0"/>
                  </a:moveTo>
                  <a:lnTo>
                    <a:pt x="0" y="265768"/>
                  </a:lnTo>
                  <a:lnTo>
                    <a:pt x="736432" y="265768"/>
                  </a:lnTo>
                  <a:lnTo>
                    <a:pt x="736432" y="34730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5478497" y="1504188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5" name="object 39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004137" y="13430874"/>
              <a:ext cx="121430" cy="227755"/>
            </a:xfrm>
            <a:prstGeom prst="rect">
              <a:avLst/>
            </a:prstGeom>
          </p:spPr>
        </p:pic>
      </p:grpSp>
      <p:sp>
        <p:nvSpPr>
          <p:cNvPr id="396" name="object 396"/>
          <p:cNvSpPr txBox="1"/>
          <p:nvPr/>
        </p:nvSpPr>
        <p:spPr>
          <a:xfrm>
            <a:off x="6809301" y="11934448"/>
            <a:ext cx="2385060" cy="21793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4737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54737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  <a:p>
            <a:pPr marR="1364615" algn="r">
              <a:lnSpc>
                <a:spcPct val="100000"/>
              </a:lnSpc>
              <a:spcBef>
                <a:spcPts val="150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Agroforestal</a:t>
            </a:r>
            <a:endParaRPr sz="1200">
              <a:latin typeface="Montserrat"/>
              <a:cs typeface="Montserrat"/>
            </a:endParaRPr>
          </a:p>
          <a:p>
            <a:pPr marL="655320" marR="1522730" indent="-116205">
              <a:lnSpc>
                <a:spcPts val="1070"/>
              </a:lnSpc>
              <a:spcBef>
                <a:spcPts val="45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1364615" algn="r">
              <a:lnSpc>
                <a:spcPct val="100000"/>
              </a:lnSpc>
              <a:spcBef>
                <a:spcPts val="280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L="655320">
              <a:lnSpc>
                <a:spcPct val="100000"/>
              </a:lnSpc>
              <a:spcBef>
                <a:spcPts val="27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1364615" algn="r">
              <a:lnSpc>
                <a:spcPct val="100000"/>
              </a:lnSpc>
              <a:spcBef>
                <a:spcPts val="41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L="655320">
              <a:lnSpc>
                <a:spcPct val="100000"/>
              </a:lnSpc>
              <a:spcBef>
                <a:spcPts val="65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1364615" algn="r">
              <a:lnSpc>
                <a:spcPct val="100000"/>
              </a:lnSpc>
              <a:spcBef>
                <a:spcPts val="30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Ganadera</a:t>
            </a:r>
            <a:endParaRPr sz="1200">
              <a:latin typeface="Montserrat"/>
              <a:cs typeface="Montserrat"/>
            </a:endParaRPr>
          </a:p>
          <a:p>
            <a:pPr marL="655320">
              <a:lnSpc>
                <a:spcPct val="100000"/>
              </a:lnSpc>
              <a:spcBef>
                <a:spcPts val="6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423649" y="238279"/>
            <a:ext cx="86360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90" dirty="0">
                <a:solidFill>
                  <a:srgbClr val="025051"/>
                </a:solidFill>
                <a:latin typeface="Montserrat SemiBold"/>
                <a:cs typeface="Montserrat SemiBold"/>
              </a:rPr>
              <a:t>12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98" name="object 398"/>
          <p:cNvGrpSpPr/>
          <p:nvPr/>
        </p:nvGrpSpPr>
        <p:grpSpPr>
          <a:xfrm>
            <a:off x="8206185" y="13200619"/>
            <a:ext cx="4337685" cy="357505"/>
            <a:chOff x="8206185" y="13200619"/>
            <a:chExt cx="4337685" cy="357505"/>
          </a:xfrm>
        </p:grpSpPr>
        <p:pic>
          <p:nvPicPr>
            <p:cNvPr id="399" name="object 39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206185" y="13200619"/>
              <a:ext cx="121430" cy="227755"/>
            </a:xfrm>
            <a:prstGeom prst="rect">
              <a:avLst/>
            </a:prstGeom>
          </p:spPr>
        </p:pic>
        <p:pic>
          <p:nvPicPr>
            <p:cNvPr id="400" name="object 400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2422108" y="13329803"/>
              <a:ext cx="121430" cy="227755"/>
            </a:xfrm>
            <a:prstGeom prst="rect">
              <a:avLst/>
            </a:prstGeom>
          </p:spPr>
        </p:pic>
      </p:grpSp>
      <p:pic>
        <p:nvPicPr>
          <p:cNvPr id="401" name="Imagen 400">
            <a:extLst>
              <a:ext uri="{FF2B5EF4-FFF2-40B4-BE49-F238E27FC236}">
                <a16:creationId xmlns:a16="http://schemas.microsoft.com/office/drawing/2014/main" id="{8AE8CA0A-D0E9-742C-6B93-B09430ED369F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750</Words>
  <Application>Microsoft Macintosh PowerPoint</Application>
  <PresentationFormat>Personalizado</PresentationFormat>
  <Paragraphs>196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Monterrey</dc:title>
  <dc:creator>Juliana Andrea Cortes Rincon</dc:creator>
  <cp:lastModifiedBy>Alexander  Humboldt</cp:lastModifiedBy>
  <cp:revision>1</cp:revision>
  <dcterms:created xsi:type="dcterms:W3CDTF">2024-01-17T22:33:17Z</dcterms:created>
  <dcterms:modified xsi:type="dcterms:W3CDTF">2024-01-17T23:00:21Z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