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363700" cy="20104100"/>
  <p:notesSz cx="143637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>
      <p:cViewPr>
        <p:scale>
          <a:sx n="83" d="100"/>
          <a:sy n="83" d="100"/>
        </p:scale>
        <p:origin x="1280" y="2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7277" y="6232271"/>
            <a:ext cx="12209145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54555" y="11258296"/>
            <a:ext cx="1005459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818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9730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0"/>
            <a:ext cx="14360525" cy="20104735"/>
          </a:xfrm>
          <a:custGeom>
            <a:avLst/>
            <a:gdLst/>
            <a:ahLst/>
            <a:cxnLst/>
            <a:rect l="l" t="t" r="r" b="b"/>
            <a:pathLst>
              <a:path w="14360525" h="20104735">
                <a:moveTo>
                  <a:pt x="14360087" y="0"/>
                </a:moveTo>
                <a:lnTo>
                  <a:pt x="0" y="0"/>
                </a:lnTo>
                <a:lnTo>
                  <a:pt x="0" y="20104120"/>
                </a:lnTo>
                <a:lnTo>
                  <a:pt x="14360087" y="20104120"/>
                </a:lnTo>
                <a:lnTo>
                  <a:pt x="14360087" y="0"/>
                </a:lnTo>
                <a:close/>
              </a:path>
            </a:pathLst>
          </a:custGeom>
          <a:solidFill>
            <a:srgbClr val="F3F0E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2"/>
            <a:ext cx="1723202" cy="172319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098679" y="1721479"/>
            <a:ext cx="3261377" cy="951148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521198" y="11782435"/>
            <a:ext cx="3193415" cy="4369435"/>
          </a:xfrm>
          <a:custGeom>
            <a:avLst/>
            <a:gdLst/>
            <a:ahLst/>
            <a:cxnLst/>
            <a:rect l="l" t="t" r="r" b="b"/>
            <a:pathLst>
              <a:path w="3193415" h="4369434">
                <a:moveTo>
                  <a:pt x="0" y="4369243"/>
                </a:moveTo>
                <a:lnTo>
                  <a:pt x="3192896" y="4369243"/>
                </a:lnTo>
                <a:lnTo>
                  <a:pt x="3192896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025051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910210" y="16699438"/>
            <a:ext cx="4138295" cy="3404870"/>
          </a:xfrm>
          <a:custGeom>
            <a:avLst/>
            <a:gdLst/>
            <a:ahLst/>
            <a:cxnLst/>
            <a:rect l="l" t="t" r="r" b="b"/>
            <a:pathLst>
              <a:path w="4138295" h="3404869">
                <a:moveTo>
                  <a:pt x="0" y="3404662"/>
                </a:moveTo>
                <a:lnTo>
                  <a:pt x="4138197" y="3404662"/>
                </a:lnTo>
                <a:lnTo>
                  <a:pt x="4138197" y="0"/>
                </a:lnTo>
                <a:lnTo>
                  <a:pt x="0" y="0"/>
                </a:lnTo>
                <a:lnTo>
                  <a:pt x="0" y="3404662"/>
                </a:lnTo>
                <a:close/>
              </a:path>
            </a:pathLst>
          </a:custGeom>
          <a:solidFill>
            <a:srgbClr val="22365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730475" y="11782435"/>
            <a:ext cx="2269490" cy="4369435"/>
          </a:xfrm>
          <a:custGeom>
            <a:avLst/>
            <a:gdLst/>
            <a:ahLst/>
            <a:cxnLst/>
            <a:rect l="l" t="t" r="r" b="b"/>
            <a:pathLst>
              <a:path w="2269490" h="4369434">
                <a:moveTo>
                  <a:pt x="0" y="4369243"/>
                </a:moveTo>
                <a:lnTo>
                  <a:pt x="2269339" y="4369243"/>
                </a:lnTo>
                <a:lnTo>
                  <a:pt x="2269339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F0A4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049082" y="18483059"/>
            <a:ext cx="6402705" cy="1668145"/>
          </a:xfrm>
          <a:custGeom>
            <a:avLst/>
            <a:gdLst/>
            <a:ahLst/>
            <a:cxnLst/>
            <a:rect l="l" t="t" r="r" b="b"/>
            <a:pathLst>
              <a:path w="6402705" h="1668144">
                <a:moveTo>
                  <a:pt x="6402425" y="0"/>
                </a:moveTo>
                <a:lnTo>
                  <a:pt x="6310973" y="0"/>
                </a:lnTo>
                <a:lnTo>
                  <a:pt x="3145777" y="0"/>
                </a:lnTo>
                <a:lnTo>
                  <a:pt x="0" y="0"/>
                </a:lnTo>
                <a:lnTo>
                  <a:pt x="0" y="1667992"/>
                </a:lnTo>
                <a:lnTo>
                  <a:pt x="6402425" y="1667992"/>
                </a:lnTo>
                <a:lnTo>
                  <a:pt x="6402425" y="0"/>
                </a:lnTo>
                <a:close/>
              </a:path>
            </a:pathLst>
          </a:custGeom>
          <a:solidFill>
            <a:srgbClr val="F0A4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4801563"/>
            <a:ext cx="11099165" cy="6451600"/>
          </a:xfrm>
          <a:custGeom>
            <a:avLst/>
            <a:gdLst/>
            <a:ahLst/>
            <a:cxnLst/>
            <a:rect l="l" t="t" r="r" b="b"/>
            <a:pathLst>
              <a:path w="11099165" h="6451600">
                <a:moveTo>
                  <a:pt x="4740461" y="241299"/>
                </a:moveTo>
                <a:lnTo>
                  <a:pt x="3894277" y="647699"/>
                </a:lnTo>
                <a:lnTo>
                  <a:pt x="2513727" y="1638299"/>
                </a:lnTo>
                <a:lnTo>
                  <a:pt x="1225688" y="2654299"/>
                </a:lnTo>
                <a:lnTo>
                  <a:pt x="657036" y="3111499"/>
                </a:lnTo>
                <a:lnTo>
                  <a:pt x="476235" y="3213099"/>
                </a:lnTo>
                <a:lnTo>
                  <a:pt x="374210" y="3263899"/>
                </a:lnTo>
                <a:lnTo>
                  <a:pt x="313375" y="3289299"/>
                </a:lnTo>
                <a:lnTo>
                  <a:pt x="256150" y="3289299"/>
                </a:lnTo>
                <a:lnTo>
                  <a:pt x="173667" y="3301999"/>
                </a:lnTo>
                <a:lnTo>
                  <a:pt x="80548" y="3327399"/>
                </a:lnTo>
                <a:lnTo>
                  <a:pt x="4419" y="3340099"/>
                </a:lnTo>
                <a:lnTo>
                  <a:pt x="0" y="3340099"/>
                </a:lnTo>
                <a:lnTo>
                  <a:pt x="0" y="6451599"/>
                </a:lnTo>
                <a:lnTo>
                  <a:pt x="11098473" y="6451599"/>
                </a:lnTo>
                <a:lnTo>
                  <a:pt x="11098859" y="952499"/>
                </a:lnTo>
                <a:lnTo>
                  <a:pt x="4871013" y="952499"/>
                </a:lnTo>
                <a:lnTo>
                  <a:pt x="4826931" y="939799"/>
                </a:lnTo>
                <a:lnTo>
                  <a:pt x="4803921" y="927099"/>
                </a:lnTo>
                <a:lnTo>
                  <a:pt x="4786500" y="901699"/>
                </a:lnTo>
                <a:lnTo>
                  <a:pt x="4780410" y="888999"/>
                </a:lnTo>
                <a:lnTo>
                  <a:pt x="4791813" y="876299"/>
                </a:lnTo>
                <a:lnTo>
                  <a:pt x="4805850" y="876299"/>
                </a:lnTo>
                <a:lnTo>
                  <a:pt x="4807665" y="850899"/>
                </a:lnTo>
                <a:lnTo>
                  <a:pt x="4799105" y="838199"/>
                </a:lnTo>
                <a:lnTo>
                  <a:pt x="4769803" y="838199"/>
                </a:lnTo>
                <a:lnTo>
                  <a:pt x="4738161" y="825499"/>
                </a:lnTo>
                <a:lnTo>
                  <a:pt x="4696566" y="812799"/>
                </a:lnTo>
                <a:lnTo>
                  <a:pt x="4656261" y="774699"/>
                </a:lnTo>
                <a:lnTo>
                  <a:pt x="4623877" y="736599"/>
                </a:lnTo>
                <a:lnTo>
                  <a:pt x="4606042" y="711199"/>
                </a:lnTo>
                <a:lnTo>
                  <a:pt x="4612652" y="685799"/>
                </a:lnTo>
                <a:lnTo>
                  <a:pt x="4678010" y="634999"/>
                </a:lnTo>
                <a:lnTo>
                  <a:pt x="4725970" y="609599"/>
                </a:lnTo>
                <a:lnTo>
                  <a:pt x="4776928" y="584199"/>
                </a:lnTo>
                <a:lnTo>
                  <a:pt x="4825488" y="571499"/>
                </a:lnTo>
                <a:lnTo>
                  <a:pt x="4866258" y="546099"/>
                </a:lnTo>
                <a:lnTo>
                  <a:pt x="4910131" y="520699"/>
                </a:lnTo>
                <a:lnTo>
                  <a:pt x="4924250" y="482599"/>
                </a:lnTo>
                <a:lnTo>
                  <a:pt x="4916487" y="444499"/>
                </a:lnTo>
                <a:lnTo>
                  <a:pt x="4894718" y="419099"/>
                </a:lnTo>
                <a:lnTo>
                  <a:pt x="4871392" y="406399"/>
                </a:lnTo>
                <a:lnTo>
                  <a:pt x="4852733" y="393699"/>
                </a:lnTo>
                <a:lnTo>
                  <a:pt x="4837275" y="380999"/>
                </a:lnTo>
                <a:lnTo>
                  <a:pt x="4823552" y="368299"/>
                </a:lnTo>
                <a:lnTo>
                  <a:pt x="4964223" y="368299"/>
                </a:lnTo>
                <a:lnTo>
                  <a:pt x="4935499" y="355599"/>
                </a:lnTo>
                <a:lnTo>
                  <a:pt x="4854680" y="330199"/>
                </a:lnTo>
                <a:lnTo>
                  <a:pt x="4793230" y="292099"/>
                </a:lnTo>
                <a:lnTo>
                  <a:pt x="4754154" y="253999"/>
                </a:lnTo>
                <a:lnTo>
                  <a:pt x="4740461" y="241299"/>
                </a:lnTo>
                <a:close/>
              </a:path>
              <a:path w="11099165" h="6451600">
                <a:moveTo>
                  <a:pt x="1270252" y="1130299"/>
                </a:moveTo>
                <a:lnTo>
                  <a:pt x="1055126" y="1130299"/>
                </a:lnTo>
                <a:lnTo>
                  <a:pt x="1110709" y="1142999"/>
                </a:lnTo>
                <a:lnTo>
                  <a:pt x="1165016" y="1168399"/>
                </a:lnTo>
                <a:lnTo>
                  <a:pt x="1231623" y="1193799"/>
                </a:lnTo>
                <a:lnTo>
                  <a:pt x="1005429" y="1193799"/>
                </a:lnTo>
                <a:lnTo>
                  <a:pt x="1034680" y="1231899"/>
                </a:lnTo>
                <a:lnTo>
                  <a:pt x="968185" y="1231899"/>
                </a:lnTo>
                <a:lnTo>
                  <a:pt x="934020" y="1257299"/>
                </a:lnTo>
                <a:lnTo>
                  <a:pt x="994781" y="1333499"/>
                </a:lnTo>
                <a:lnTo>
                  <a:pt x="1067011" y="1409699"/>
                </a:lnTo>
                <a:lnTo>
                  <a:pt x="1222646" y="1511299"/>
                </a:lnTo>
                <a:lnTo>
                  <a:pt x="1270252" y="1130299"/>
                </a:lnTo>
                <a:close/>
              </a:path>
              <a:path w="11099165" h="6451600">
                <a:moveTo>
                  <a:pt x="1087882" y="1155699"/>
                </a:moveTo>
                <a:lnTo>
                  <a:pt x="1055126" y="1193799"/>
                </a:lnTo>
                <a:lnTo>
                  <a:pt x="1156009" y="1193799"/>
                </a:lnTo>
                <a:lnTo>
                  <a:pt x="1087882" y="1155699"/>
                </a:lnTo>
                <a:close/>
              </a:path>
              <a:path w="11099165" h="6451600">
                <a:moveTo>
                  <a:pt x="1286121" y="1003299"/>
                </a:moveTo>
                <a:lnTo>
                  <a:pt x="774596" y="1003299"/>
                </a:lnTo>
                <a:lnTo>
                  <a:pt x="899572" y="1092199"/>
                </a:lnTo>
                <a:lnTo>
                  <a:pt x="908843" y="1142999"/>
                </a:lnTo>
                <a:lnTo>
                  <a:pt x="978671" y="1168399"/>
                </a:lnTo>
                <a:lnTo>
                  <a:pt x="960596" y="1092199"/>
                </a:lnTo>
                <a:lnTo>
                  <a:pt x="1275013" y="1092199"/>
                </a:lnTo>
                <a:lnTo>
                  <a:pt x="1286121" y="1003299"/>
                </a:lnTo>
                <a:close/>
              </a:path>
              <a:path w="11099165" h="6451600">
                <a:moveTo>
                  <a:pt x="1275013" y="1092199"/>
                </a:moveTo>
                <a:lnTo>
                  <a:pt x="960596" y="1092199"/>
                </a:lnTo>
                <a:lnTo>
                  <a:pt x="994781" y="1142999"/>
                </a:lnTo>
                <a:lnTo>
                  <a:pt x="1055126" y="1130299"/>
                </a:lnTo>
                <a:lnTo>
                  <a:pt x="1270252" y="1130299"/>
                </a:lnTo>
                <a:lnTo>
                  <a:pt x="1275013" y="1092199"/>
                </a:lnTo>
                <a:close/>
              </a:path>
              <a:path w="11099165" h="6451600">
                <a:moveTo>
                  <a:pt x="630653" y="787399"/>
                </a:moveTo>
                <a:lnTo>
                  <a:pt x="297366" y="787399"/>
                </a:lnTo>
                <a:lnTo>
                  <a:pt x="0" y="888999"/>
                </a:lnTo>
                <a:lnTo>
                  <a:pt x="0" y="1130299"/>
                </a:lnTo>
                <a:lnTo>
                  <a:pt x="194730" y="1092199"/>
                </a:lnTo>
                <a:lnTo>
                  <a:pt x="129816" y="1054099"/>
                </a:lnTo>
                <a:lnTo>
                  <a:pt x="190090" y="1054099"/>
                </a:lnTo>
                <a:lnTo>
                  <a:pt x="208641" y="990599"/>
                </a:lnTo>
                <a:lnTo>
                  <a:pt x="332297" y="990599"/>
                </a:lnTo>
                <a:lnTo>
                  <a:pt x="347752" y="965199"/>
                </a:lnTo>
                <a:lnTo>
                  <a:pt x="1290881" y="965199"/>
                </a:lnTo>
                <a:lnTo>
                  <a:pt x="1294055" y="939799"/>
                </a:lnTo>
                <a:lnTo>
                  <a:pt x="1142432" y="888999"/>
                </a:lnTo>
                <a:lnTo>
                  <a:pt x="875478" y="825499"/>
                </a:lnTo>
                <a:lnTo>
                  <a:pt x="630653" y="825499"/>
                </a:lnTo>
                <a:lnTo>
                  <a:pt x="630653" y="787399"/>
                </a:lnTo>
                <a:close/>
              </a:path>
              <a:path w="11099165" h="6451600">
                <a:moveTo>
                  <a:pt x="1290881" y="965199"/>
                </a:moveTo>
                <a:lnTo>
                  <a:pt x="562405" y="965199"/>
                </a:lnTo>
                <a:lnTo>
                  <a:pt x="704808" y="990599"/>
                </a:lnTo>
                <a:lnTo>
                  <a:pt x="718719" y="1028699"/>
                </a:lnTo>
                <a:lnTo>
                  <a:pt x="774596" y="1003299"/>
                </a:lnTo>
                <a:lnTo>
                  <a:pt x="1286121" y="1003299"/>
                </a:lnTo>
                <a:lnTo>
                  <a:pt x="1290881" y="965199"/>
                </a:lnTo>
                <a:close/>
              </a:path>
              <a:path w="11099165" h="6451600">
                <a:moveTo>
                  <a:pt x="332297" y="990599"/>
                </a:moveTo>
                <a:lnTo>
                  <a:pt x="208641" y="990599"/>
                </a:lnTo>
                <a:lnTo>
                  <a:pt x="268926" y="1015999"/>
                </a:lnTo>
                <a:lnTo>
                  <a:pt x="324570" y="1003299"/>
                </a:lnTo>
                <a:lnTo>
                  <a:pt x="332297" y="990599"/>
                </a:lnTo>
                <a:close/>
              </a:path>
              <a:path w="11099165" h="6451600">
                <a:moveTo>
                  <a:pt x="5891443" y="0"/>
                </a:moveTo>
                <a:lnTo>
                  <a:pt x="5782475" y="0"/>
                </a:lnTo>
                <a:lnTo>
                  <a:pt x="5752560" y="12699"/>
                </a:lnTo>
                <a:lnTo>
                  <a:pt x="5728410" y="38099"/>
                </a:lnTo>
                <a:lnTo>
                  <a:pt x="5737404" y="101599"/>
                </a:lnTo>
                <a:lnTo>
                  <a:pt x="5758347" y="152399"/>
                </a:lnTo>
                <a:lnTo>
                  <a:pt x="5770038" y="165099"/>
                </a:lnTo>
                <a:lnTo>
                  <a:pt x="5867000" y="165099"/>
                </a:lnTo>
                <a:lnTo>
                  <a:pt x="5880120" y="177799"/>
                </a:lnTo>
                <a:lnTo>
                  <a:pt x="5883899" y="203199"/>
                </a:lnTo>
                <a:lnTo>
                  <a:pt x="5871297" y="215899"/>
                </a:lnTo>
                <a:lnTo>
                  <a:pt x="5835269" y="241299"/>
                </a:lnTo>
                <a:lnTo>
                  <a:pt x="5783823" y="253999"/>
                </a:lnTo>
                <a:lnTo>
                  <a:pt x="5724965" y="253999"/>
                </a:lnTo>
                <a:lnTo>
                  <a:pt x="5666701" y="266699"/>
                </a:lnTo>
                <a:lnTo>
                  <a:pt x="5579364" y="266699"/>
                </a:lnTo>
                <a:lnTo>
                  <a:pt x="5532490" y="279399"/>
                </a:lnTo>
                <a:lnTo>
                  <a:pt x="5479554" y="292099"/>
                </a:lnTo>
                <a:lnTo>
                  <a:pt x="5368057" y="317499"/>
                </a:lnTo>
                <a:lnTo>
                  <a:pt x="5315777" y="330199"/>
                </a:lnTo>
                <a:lnTo>
                  <a:pt x="5269994" y="342899"/>
                </a:lnTo>
                <a:lnTo>
                  <a:pt x="5233851" y="355599"/>
                </a:lnTo>
                <a:lnTo>
                  <a:pt x="5170209" y="368299"/>
                </a:lnTo>
                <a:lnTo>
                  <a:pt x="5109177" y="368299"/>
                </a:lnTo>
                <a:lnTo>
                  <a:pt x="5063949" y="380999"/>
                </a:lnTo>
                <a:lnTo>
                  <a:pt x="5047719" y="380999"/>
                </a:lnTo>
                <a:lnTo>
                  <a:pt x="5041039" y="393699"/>
                </a:lnTo>
                <a:lnTo>
                  <a:pt x="5020971" y="406399"/>
                </a:lnTo>
                <a:lnTo>
                  <a:pt x="4995469" y="406399"/>
                </a:lnTo>
                <a:lnTo>
                  <a:pt x="4972490" y="419099"/>
                </a:lnTo>
                <a:lnTo>
                  <a:pt x="4964851" y="431799"/>
                </a:lnTo>
                <a:lnTo>
                  <a:pt x="4973889" y="444499"/>
                </a:lnTo>
                <a:lnTo>
                  <a:pt x="4990361" y="482599"/>
                </a:lnTo>
                <a:lnTo>
                  <a:pt x="5005023" y="533399"/>
                </a:lnTo>
                <a:lnTo>
                  <a:pt x="5022967" y="571499"/>
                </a:lnTo>
                <a:lnTo>
                  <a:pt x="5049822" y="596899"/>
                </a:lnTo>
                <a:lnTo>
                  <a:pt x="5077159" y="609599"/>
                </a:lnTo>
                <a:lnTo>
                  <a:pt x="5096544" y="622299"/>
                </a:lnTo>
                <a:lnTo>
                  <a:pt x="5119926" y="634999"/>
                </a:lnTo>
                <a:lnTo>
                  <a:pt x="5157739" y="673099"/>
                </a:lnTo>
                <a:lnTo>
                  <a:pt x="5199281" y="698499"/>
                </a:lnTo>
                <a:lnTo>
                  <a:pt x="5233851" y="749299"/>
                </a:lnTo>
                <a:lnTo>
                  <a:pt x="5244764" y="787399"/>
                </a:lnTo>
                <a:lnTo>
                  <a:pt x="5230601" y="812799"/>
                </a:lnTo>
                <a:lnTo>
                  <a:pt x="5203554" y="850899"/>
                </a:lnTo>
                <a:lnTo>
                  <a:pt x="5175816" y="863599"/>
                </a:lnTo>
                <a:lnTo>
                  <a:pt x="5153527" y="876299"/>
                </a:lnTo>
                <a:lnTo>
                  <a:pt x="5123041" y="901699"/>
                </a:lnTo>
                <a:lnTo>
                  <a:pt x="5081283" y="914399"/>
                </a:lnTo>
                <a:lnTo>
                  <a:pt x="5025177" y="927099"/>
                </a:lnTo>
                <a:lnTo>
                  <a:pt x="4951649" y="952499"/>
                </a:lnTo>
                <a:lnTo>
                  <a:pt x="11098859" y="952499"/>
                </a:lnTo>
                <a:lnTo>
                  <a:pt x="11098884" y="596899"/>
                </a:lnTo>
                <a:lnTo>
                  <a:pt x="8375705" y="596899"/>
                </a:lnTo>
                <a:lnTo>
                  <a:pt x="8173686" y="533399"/>
                </a:lnTo>
                <a:lnTo>
                  <a:pt x="8130600" y="520699"/>
                </a:lnTo>
                <a:lnTo>
                  <a:pt x="6979697" y="520699"/>
                </a:lnTo>
                <a:lnTo>
                  <a:pt x="6929208" y="507999"/>
                </a:lnTo>
                <a:lnTo>
                  <a:pt x="6886904" y="507999"/>
                </a:lnTo>
                <a:lnTo>
                  <a:pt x="6854546" y="482599"/>
                </a:lnTo>
                <a:lnTo>
                  <a:pt x="6833897" y="469899"/>
                </a:lnTo>
                <a:lnTo>
                  <a:pt x="6826719" y="431799"/>
                </a:lnTo>
                <a:lnTo>
                  <a:pt x="6834772" y="406399"/>
                </a:lnTo>
                <a:lnTo>
                  <a:pt x="6844701" y="380999"/>
                </a:lnTo>
                <a:lnTo>
                  <a:pt x="6842414" y="355599"/>
                </a:lnTo>
                <a:lnTo>
                  <a:pt x="6828573" y="342899"/>
                </a:lnTo>
                <a:lnTo>
                  <a:pt x="6803840" y="330199"/>
                </a:lnTo>
                <a:lnTo>
                  <a:pt x="6768878" y="317499"/>
                </a:lnTo>
                <a:lnTo>
                  <a:pt x="6724347" y="292099"/>
                </a:lnTo>
                <a:lnTo>
                  <a:pt x="6670910" y="266699"/>
                </a:lnTo>
                <a:lnTo>
                  <a:pt x="6621655" y="228599"/>
                </a:lnTo>
                <a:lnTo>
                  <a:pt x="6574674" y="215899"/>
                </a:lnTo>
                <a:lnTo>
                  <a:pt x="6081792" y="215899"/>
                </a:lnTo>
                <a:lnTo>
                  <a:pt x="6049939" y="190499"/>
                </a:lnTo>
                <a:lnTo>
                  <a:pt x="6021630" y="165099"/>
                </a:lnTo>
                <a:lnTo>
                  <a:pt x="5997761" y="126999"/>
                </a:lnTo>
                <a:lnTo>
                  <a:pt x="5965115" y="63499"/>
                </a:lnTo>
                <a:lnTo>
                  <a:pt x="5929176" y="25399"/>
                </a:lnTo>
                <a:lnTo>
                  <a:pt x="5891443" y="0"/>
                </a:lnTo>
                <a:close/>
              </a:path>
              <a:path w="11099165" h="6451600">
                <a:moveTo>
                  <a:pt x="9790006" y="368299"/>
                </a:moveTo>
                <a:lnTo>
                  <a:pt x="9741912" y="368299"/>
                </a:lnTo>
                <a:lnTo>
                  <a:pt x="9700292" y="380999"/>
                </a:lnTo>
                <a:lnTo>
                  <a:pt x="9663420" y="380999"/>
                </a:lnTo>
                <a:lnTo>
                  <a:pt x="9629572" y="393699"/>
                </a:lnTo>
                <a:lnTo>
                  <a:pt x="9597023" y="419099"/>
                </a:lnTo>
                <a:lnTo>
                  <a:pt x="9564048" y="431799"/>
                </a:lnTo>
                <a:lnTo>
                  <a:pt x="9528923" y="457199"/>
                </a:lnTo>
                <a:lnTo>
                  <a:pt x="9489922" y="482599"/>
                </a:lnTo>
                <a:lnTo>
                  <a:pt x="9445322" y="507999"/>
                </a:lnTo>
                <a:lnTo>
                  <a:pt x="9377894" y="533399"/>
                </a:lnTo>
                <a:lnTo>
                  <a:pt x="9338203" y="546099"/>
                </a:lnTo>
                <a:lnTo>
                  <a:pt x="9295075" y="558799"/>
                </a:lnTo>
                <a:lnTo>
                  <a:pt x="9248921" y="558799"/>
                </a:lnTo>
                <a:lnTo>
                  <a:pt x="9200151" y="571499"/>
                </a:lnTo>
                <a:lnTo>
                  <a:pt x="8987133" y="571499"/>
                </a:lnTo>
                <a:lnTo>
                  <a:pt x="8931448" y="584199"/>
                </a:lnTo>
                <a:lnTo>
                  <a:pt x="8658978" y="584199"/>
                </a:lnTo>
                <a:lnTo>
                  <a:pt x="8608551" y="596899"/>
                </a:lnTo>
                <a:lnTo>
                  <a:pt x="11098884" y="596899"/>
                </a:lnTo>
                <a:lnTo>
                  <a:pt x="11098888" y="533399"/>
                </a:lnTo>
                <a:lnTo>
                  <a:pt x="10561004" y="495299"/>
                </a:lnTo>
                <a:lnTo>
                  <a:pt x="10258128" y="469899"/>
                </a:lnTo>
                <a:lnTo>
                  <a:pt x="10079038" y="444499"/>
                </a:lnTo>
                <a:lnTo>
                  <a:pt x="9912511" y="393699"/>
                </a:lnTo>
                <a:lnTo>
                  <a:pt x="9846297" y="380999"/>
                </a:lnTo>
                <a:lnTo>
                  <a:pt x="9790006" y="368299"/>
                </a:lnTo>
                <a:close/>
              </a:path>
              <a:path w="11099165" h="6451600">
                <a:moveTo>
                  <a:pt x="8085093" y="507999"/>
                </a:moveTo>
                <a:lnTo>
                  <a:pt x="7036609" y="507999"/>
                </a:lnTo>
                <a:lnTo>
                  <a:pt x="6979697" y="520699"/>
                </a:lnTo>
                <a:lnTo>
                  <a:pt x="8130600" y="520699"/>
                </a:lnTo>
                <a:lnTo>
                  <a:pt x="8085093" y="507999"/>
                </a:lnTo>
                <a:close/>
              </a:path>
              <a:path w="11099165" h="6451600">
                <a:moveTo>
                  <a:pt x="7865800" y="469899"/>
                </a:moveTo>
                <a:lnTo>
                  <a:pt x="7303824" y="469899"/>
                </a:lnTo>
                <a:lnTo>
                  <a:pt x="7256524" y="482599"/>
                </a:lnTo>
                <a:lnTo>
                  <a:pt x="7212327" y="482599"/>
                </a:lnTo>
                <a:lnTo>
                  <a:pt x="7171197" y="495299"/>
                </a:lnTo>
                <a:lnTo>
                  <a:pt x="7097990" y="495299"/>
                </a:lnTo>
                <a:lnTo>
                  <a:pt x="7065840" y="507999"/>
                </a:lnTo>
                <a:lnTo>
                  <a:pt x="8036514" y="507999"/>
                </a:lnTo>
                <a:lnTo>
                  <a:pt x="7984207" y="495299"/>
                </a:lnTo>
                <a:lnTo>
                  <a:pt x="7927521" y="482599"/>
                </a:lnTo>
                <a:lnTo>
                  <a:pt x="7865800" y="469899"/>
                </a:lnTo>
                <a:close/>
              </a:path>
              <a:path w="11099165" h="6451600">
                <a:moveTo>
                  <a:pt x="7588175" y="457199"/>
                </a:moveTo>
                <a:lnTo>
                  <a:pt x="7524803" y="457199"/>
                </a:lnTo>
                <a:lnTo>
                  <a:pt x="7464718" y="469899"/>
                </a:lnTo>
                <a:lnTo>
                  <a:pt x="7654873" y="469899"/>
                </a:lnTo>
                <a:lnTo>
                  <a:pt x="7588175" y="457199"/>
                </a:lnTo>
                <a:close/>
              </a:path>
              <a:path w="11099165" h="6451600">
                <a:moveTo>
                  <a:pt x="6529757" y="203199"/>
                </a:moveTo>
                <a:lnTo>
                  <a:pt x="6189647" y="203199"/>
                </a:lnTo>
                <a:lnTo>
                  <a:pt x="6152543" y="215899"/>
                </a:lnTo>
                <a:lnTo>
                  <a:pt x="6574674" y="215899"/>
                </a:lnTo>
                <a:lnTo>
                  <a:pt x="6529757" y="203199"/>
                </a:lnTo>
                <a:close/>
              </a:path>
              <a:path w="11099165" h="6451600">
                <a:moveTo>
                  <a:pt x="6297121" y="190499"/>
                </a:moveTo>
                <a:lnTo>
                  <a:pt x="6262833" y="190499"/>
                </a:lnTo>
                <a:lnTo>
                  <a:pt x="6226710" y="203199"/>
                </a:lnTo>
                <a:lnTo>
                  <a:pt x="6328677" y="203199"/>
                </a:lnTo>
                <a:lnTo>
                  <a:pt x="6297121" y="190499"/>
                </a:lnTo>
                <a:close/>
              </a:path>
            </a:pathLst>
          </a:custGeom>
          <a:solidFill>
            <a:srgbClr val="F6EDE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185" y="804164"/>
            <a:ext cx="1292733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185" y="4623943"/>
            <a:ext cx="1292733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83658" y="18696814"/>
            <a:ext cx="459638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8185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41864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8071" y="8526683"/>
            <a:ext cx="72263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BRASIL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9105" y="9459785"/>
            <a:ext cx="5492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85" dirty="0">
                <a:solidFill>
                  <a:srgbClr val="FFFFFF"/>
                </a:solidFill>
                <a:latin typeface="Montserrat"/>
                <a:cs typeface="Montserrat"/>
              </a:rPr>
              <a:t>PERÚ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773" y="8735642"/>
            <a:ext cx="9810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ECUADOR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68328" y="5490212"/>
            <a:ext cx="11639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FFFFFF"/>
                </a:solidFill>
                <a:latin typeface="Montserrat"/>
                <a:cs typeface="Montserrat"/>
              </a:rPr>
              <a:t>VENEZUELA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126402" y="2655472"/>
            <a:ext cx="186055" cy="46990"/>
          </a:xfrm>
          <a:custGeom>
            <a:avLst/>
            <a:gdLst/>
            <a:ahLst/>
            <a:cxnLst/>
            <a:rect l="l" t="t" r="r" b="b"/>
            <a:pathLst>
              <a:path w="186054" h="46989">
                <a:moveTo>
                  <a:pt x="185990" y="678"/>
                </a:moveTo>
                <a:lnTo>
                  <a:pt x="182390" y="18503"/>
                </a:lnTo>
                <a:lnTo>
                  <a:pt x="172575" y="33060"/>
                </a:lnTo>
                <a:lnTo>
                  <a:pt x="158018" y="42875"/>
                </a:lnTo>
                <a:lnTo>
                  <a:pt x="140194" y="46474"/>
                </a:lnTo>
                <a:lnTo>
                  <a:pt x="137397" y="46474"/>
                </a:lnTo>
                <a:lnTo>
                  <a:pt x="119567" y="42875"/>
                </a:lnTo>
                <a:lnTo>
                  <a:pt x="105007" y="33060"/>
                </a:lnTo>
                <a:lnTo>
                  <a:pt x="95191" y="18503"/>
                </a:lnTo>
                <a:lnTo>
                  <a:pt x="91591" y="678"/>
                </a:lnTo>
                <a:lnTo>
                  <a:pt x="91591" y="0"/>
                </a:lnTo>
                <a:lnTo>
                  <a:pt x="87993" y="17824"/>
                </a:lnTo>
                <a:lnTo>
                  <a:pt x="78181" y="32381"/>
                </a:lnTo>
                <a:lnTo>
                  <a:pt x="63624" y="42196"/>
                </a:lnTo>
                <a:lnTo>
                  <a:pt x="45795" y="45795"/>
                </a:lnTo>
                <a:lnTo>
                  <a:pt x="27971" y="42196"/>
                </a:lnTo>
                <a:lnTo>
                  <a:pt x="13414" y="32381"/>
                </a:lnTo>
                <a:lnTo>
                  <a:pt x="3599" y="17824"/>
                </a:lnTo>
                <a:lnTo>
                  <a:pt x="0" y="0"/>
                </a:lnTo>
              </a:path>
            </a:pathLst>
          </a:custGeom>
          <a:ln w="10131">
            <a:solidFill>
              <a:srgbClr val="069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0354" y="17449048"/>
            <a:ext cx="2102822" cy="210282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92562" y="12801782"/>
            <a:ext cx="222282" cy="222292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0" y="2088468"/>
            <a:ext cx="14360525" cy="14611350"/>
            <a:chOff x="0" y="2088468"/>
            <a:chExt cx="14360525" cy="14611350"/>
          </a:xfrm>
        </p:grpSpPr>
        <p:sp>
          <p:nvSpPr>
            <p:cNvPr id="10" name="object 10"/>
            <p:cNvSpPr/>
            <p:nvPr/>
          </p:nvSpPr>
          <p:spPr>
            <a:xfrm>
              <a:off x="0" y="11234688"/>
              <a:ext cx="6714490" cy="548005"/>
            </a:xfrm>
            <a:custGeom>
              <a:avLst/>
              <a:gdLst/>
              <a:ahLst/>
              <a:cxnLst/>
              <a:rect l="l" t="t" r="r" b="b"/>
              <a:pathLst>
                <a:path w="6714490" h="548004">
                  <a:moveTo>
                    <a:pt x="6714105" y="0"/>
                  </a:moveTo>
                  <a:lnTo>
                    <a:pt x="0" y="0"/>
                  </a:lnTo>
                  <a:lnTo>
                    <a:pt x="0" y="547757"/>
                  </a:lnTo>
                  <a:lnTo>
                    <a:pt x="6714105" y="547757"/>
                  </a:lnTo>
                  <a:lnTo>
                    <a:pt x="6714105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14105" y="11234688"/>
              <a:ext cx="7645950" cy="547757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8260" y="4206969"/>
              <a:ext cx="7022726" cy="5445069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16151680"/>
              <a:ext cx="14360057" cy="54775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652424" y="4377943"/>
              <a:ext cx="7198995" cy="4981575"/>
            </a:xfrm>
            <a:custGeom>
              <a:avLst/>
              <a:gdLst/>
              <a:ahLst/>
              <a:cxnLst/>
              <a:rect l="l" t="t" r="r" b="b"/>
              <a:pathLst>
                <a:path w="7198995" h="4981575">
                  <a:moveTo>
                    <a:pt x="1576336" y="3343046"/>
                  </a:moveTo>
                  <a:lnTo>
                    <a:pt x="1572031" y="3295142"/>
                  </a:lnTo>
                  <a:lnTo>
                    <a:pt x="1559661" y="3250044"/>
                  </a:lnTo>
                  <a:lnTo>
                    <a:pt x="1539951" y="3208528"/>
                  </a:lnTo>
                  <a:lnTo>
                    <a:pt x="1513649" y="3171342"/>
                  </a:lnTo>
                  <a:lnTo>
                    <a:pt x="1481531" y="3139224"/>
                  </a:lnTo>
                  <a:lnTo>
                    <a:pt x="1444345" y="3112922"/>
                  </a:lnTo>
                  <a:lnTo>
                    <a:pt x="1402829" y="3093212"/>
                  </a:lnTo>
                  <a:lnTo>
                    <a:pt x="1357744" y="3080842"/>
                  </a:lnTo>
                  <a:lnTo>
                    <a:pt x="1309839" y="3076537"/>
                  </a:lnTo>
                  <a:lnTo>
                    <a:pt x="1261935" y="3080842"/>
                  </a:lnTo>
                  <a:lnTo>
                    <a:pt x="1216850" y="3093212"/>
                  </a:lnTo>
                  <a:lnTo>
                    <a:pt x="1175334" y="3112922"/>
                  </a:lnTo>
                  <a:lnTo>
                    <a:pt x="1138135" y="3139224"/>
                  </a:lnTo>
                  <a:lnTo>
                    <a:pt x="1106017" y="3171342"/>
                  </a:lnTo>
                  <a:lnTo>
                    <a:pt x="1079728" y="3208528"/>
                  </a:lnTo>
                  <a:lnTo>
                    <a:pt x="1060018" y="3250044"/>
                  </a:lnTo>
                  <a:lnTo>
                    <a:pt x="1057224" y="3260179"/>
                  </a:lnTo>
                  <a:lnTo>
                    <a:pt x="1051712" y="3249498"/>
                  </a:lnTo>
                  <a:lnTo>
                    <a:pt x="1017435" y="3215208"/>
                  </a:lnTo>
                  <a:lnTo>
                    <a:pt x="973950" y="3192729"/>
                  </a:lnTo>
                  <a:lnTo>
                    <a:pt x="923899" y="3184652"/>
                  </a:lnTo>
                  <a:lnTo>
                    <a:pt x="873836" y="3192729"/>
                  </a:lnTo>
                  <a:lnTo>
                    <a:pt x="830351" y="3215208"/>
                  </a:lnTo>
                  <a:lnTo>
                    <a:pt x="796061" y="3249498"/>
                  </a:lnTo>
                  <a:lnTo>
                    <a:pt x="794715" y="3252101"/>
                  </a:lnTo>
                  <a:lnTo>
                    <a:pt x="794156" y="3250044"/>
                  </a:lnTo>
                  <a:lnTo>
                    <a:pt x="774446" y="3208528"/>
                  </a:lnTo>
                  <a:lnTo>
                    <a:pt x="748157" y="3171342"/>
                  </a:lnTo>
                  <a:lnTo>
                    <a:pt x="716038" y="3139224"/>
                  </a:lnTo>
                  <a:lnTo>
                    <a:pt x="678840" y="3112922"/>
                  </a:lnTo>
                  <a:lnTo>
                    <a:pt x="637324" y="3093212"/>
                  </a:lnTo>
                  <a:lnTo>
                    <a:pt x="592239" y="3080842"/>
                  </a:lnTo>
                  <a:lnTo>
                    <a:pt x="544334" y="3076537"/>
                  </a:lnTo>
                  <a:lnTo>
                    <a:pt x="496443" y="3080842"/>
                  </a:lnTo>
                  <a:lnTo>
                    <a:pt x="451345" y="3093212"/>
                  </a:lnTo>
                  <a:lnTo>
                    <a:pt x="409829" y="3112922"/>
                  </a:lnTo>
                  <a:lnTo>
                    <a:pt x="372643" y="3139224"/>
                  </a:lnTo>
                  <a:lnTo>
                    <a:pt x="340525" y="3171342"/>
                  </a:lnTo>
                  <a:lnTo>
                    <a:pt x="314223" y="3208528"/>
                  </a:lnTo>
                  <a:lnTo>
                    <a:pt x="294513" y="3250044"/>
                  </a:lnTo>
                  <a:lnTo>
                    <a:pt x="291731" y="3260166"/>
                  </a:lnTo>
                  <a:lnTo>
                    <a:pt x="286219" y="3249498"/>
                  </a:lnTo>
                  <a:lnTo>
                    <a:pt x="251929" y="3215208"/>
                  </a:lnTo>
                  <a:lnTo>
                    <a:pt x="208457" y="3192729"/>
                  </a:lnTo>
                  <a:lnTo>
                    <a:pt x="158394" y="3184652"/>
                  </a:lnTo>
                  <a:lnTo>
                    <a:pt x="108331" y="3192729"/>
                  </a:lnTo>
                  <a:lnTo>
                    <a:pt x="64846" y="3215208"/>
                  </a:lnTo>
                  <a:lnTo>
                    <a:pt x="30568" y="3249498"/>
                  </a:lnTo>
                  <a:lnTo>
                    <a:pt x="8077" y="3292970"/>
                  </a:lnTo>
                  <a:lnTo>
                    <a:pt x="0" y="3343046"/>
                  </a:lnTo>
                  <a:lnTo>
                    <a:pt x="277837" y="3343046"/>
                  </a:lnTo>
                  <a:lnTo>
                    <a:pt x="316776" y="3343046"/>
                  </a:lnTo>
                  <a:lnTo>
                    <a:pt x="765505" y="3343046"/>
                  </a:lnTo>
                  <a:lnTo>
                    <a:pt x="810831" y="3343046"/>
                  </a:lnTo>
                  <a:lnTo>
                    <a:pt x="1043343" y="3343046"/>
                  </a:lnTo>
                  <a:lnTo>
                    <a:pt x="1082281" y="3343046"/>
                  </a:lnTo>
                  <a:lnTo>
                    <a:pt x="1576336" y="3343046"/>
                  </a:lnTo>
                  <a:close/>
                </a:path>
                <a:path w="7198995" h="4981575">
                  <a:moveTo>
                    <a:pt x="4046156" y="3984129"/>
                  </a:moveTo>
                  <a:lnTo>
                    <a:pt x="4038092" y="3934066"/>
                  </a:lnTo>
                  <a:lnTo>
                    <a:pt x="4015600" y="3890581"/>
                  </a:lnTo>
                  <a:lnTo>
                    <a:pt x="3981310" y="3856291"/>
                  </a:lnTo>
                  <a:lnTo>
                    <a:pt x="3937838" y="3833812"/>
                  </a:lnTo>
                  <a:lnTo>
                    <a:pt x="3887774" y="3825735"/>
                  </a:lnTo>
                  <a:lnTo>
                    <a:pt x="3837711" y="3833812"/>
                  </a:lnTo>
                  <a:lnTo>
                    <a:pt x="3794239" y="3856291"/>
                  </a:lnTo>
                  <a:lnTo>
                    <a:pt x="3759949" y="3890581"/>
                  </a:lnTo>
                  <a:lnTo>
                    <a:pt x="3754424" y="3901275"/>
                  </a:lnTo>
                  <a:lnTo>
                    <a:pt x="3751643" y="3891140"/>
                  </a:lnTo>
                  <a:lnTo>
                    <a:pt x="3731933" y="3849624"/>
                  </a:lnTo>
                  <a:lnTo>
                    <a:pt x="3705644" y="3812425"/>
                  </a:lnTo>
                  <a:lnTo>
                    <a:pt x="3673525" y="3780307"/>
                  </a:lnTo>
                  <a:lnTo>
                    <a:pt x="3636327" y="3754018"/>
                  </a:lnTo>
                  <a:lnTo>
                    <a:pt x="3594811" y="3734308"/>
                  </a:lnTo>
                  <a:lnTo>
                    <a:pt x="3549726" y="3721925"/>
                  </a:lnTo>
                  <a:lnTo>
                    <a:pt x="3501821" y="3717633"/>
                  </a:lnTo>
                  <a:lnTo>
                    <a:pt x="3453917" y="3721925"/>
                  </a:lnTo>
                  <a:lnTo>
                    <a:pt x="3408832" y="3734308"/>
                  </a:lnTo>
                  <a:lnTo>
                    <a:pt x="3367328" y="3754018"/>
                  </a:lnTo>
                  <a:lnTo>
                    <a:pt x="3330130" y="3780307"/>
                  </a:lnTo>
                  <a:lnTo>
                    <a:pt x="3298012" y="3812425"/>
                  </a:lnTo>
                  <a:lnTo>
                    <a:pt x="3271723" y="3849624"/>
                  </a:lnTo>
                  <a:lnTo>
                    <a:pt x="3252012" y="3891140"/>
                  </a:lnTo>
                  <a:lnTo>
                    <a:pt x="3251441" y="3893197"/>
                  </a:lnTo>
                  <a:lnTo>
                    <a:pt x="3250095" y="3890581"/>
                  </a:lnTo>
                  <a:lnTo>
                    <a:pt x="3215817" y="3856291"/>
                  </a:lnTo>
                  <a:lnTo>
                    <a:pt x="3172333" y="3833812"/>
                  </a:lnTo>
                  <a:lnTo>
                    <a:pt x="3122269" y="3825735"/>
                  </a:lnTo>
                  <a:lnTo>
                    <a:pt x="3072206" y="3833812"/>
                  </a:lnTo>
                  <a:lnTo>
                    <a:pt x="3028734" y="3856291"/>
                  </a:lnTo>
                  <a:lnTo>
                    <a:pt x="2994444" y="3890581"/>
                  </a:lnTo>
                  <a:lnTo>
                    <a:pt x="2988919" y="3901262"/>
                  </a:lnTo>
                  <a:lnTo>
                    <a:pt x="2986151" y="3891140"/>
                  </a:lnTo>
                  <a:lnTo>
                    <a:pt x="2966440" y="3849624"/>
                  </a:lnTo>
                  <a:lnTo>
                    <a:pt x="2940139" y="3812425"/>
                  </a:lnTo>
                  <a:lnTo>
                    <a:pt x="2908020" y="3780307"/>
                  </a:lnTo>
                  <a:lnTo>
                    <a:pt x="2870835" y="3754018"/>
                  </a:lnTo>
                  <a:lnTo>
                    <a:pt x="2829306" y="3734308"/>
                  </a:lnTo>
                  <a:lnTo>
                    <a:pt x="2784221" y="3721925"/>
                  </a:lnTo>
                  <a:lnTo>
                    <a:pt x="2736316" y="3717633"/>
                  </a:lnTo>
                  <a:lnTo>
                    <a:pt x="2688425" y="3721925"/>
                  </a:lnTo>
                  <a:lnTo>
                    <a:pt x="2643340" y="3734308"/>
                  </a:lnTo>
                  <a:lnTo>
                    <a:pt x="2601823" y="3754018"/>
                  </a:lnTo>
                  <a:lnTo>
                    <a:pt x="2564625" y="3780307"/>
                  </a:lnTo>
                  <a:lnTo>
                    <a:pt x="2532507" y="3812425"/>
                  </a:lnTo>
                  <a:lnTo>
                    <a:pt x="2506218" y="3849624"/>
                  </a:lnTo>
                  <a:lnTo>
                    <a:pt x="2486507" y="3891140"/>
                  </a:lnTo>
                  <a:lnTo>
                    <a:pt x="2474125" y="3936225"/>
                  </a:lnTo>
                  <a:lnTo>
                    <a:pt x="2469832" y="3984129"/>
                  </a:lnTo>
                  <a:lnTo>
                    <a:pt x="2963875" y="3984129"/>
                  </a:lnTo>
                  <a:lnTo>
                    <a:pt x="3002813" y="3984129"/>
                  </a:lnTo>
                  <a:lnTo>
                    <a:pt x="3235337" y="3984129"/>
                  </a:lnTo>
                  <a:lnTo>
                    <a:pt x="3280664" y="3984129"/>
                  </a:lnTo>
                  <a:lnTo>
                    <a:pt x="3729393" y="3984129"/>
                  </a:lnTo>
                  <a:lnTo>
                    <a:pt x="3768318" y="3984129"/>
                  </a:lnTo>
                  <a:lnTo>
                    <a:pt x="4046156" y="3984129"/>
                  </a:lnTo>
                  <a:close/>
                </a:path>
                <a:path w="7198995" h="4981575">
                  <a:moveTo>
                    <a:pt x="5023155" y="266496"/>
                  </a:moveTo>
                  <a:lnTo>
                    <a:pt x="5015077" y="216433"/>
                  </a:lnTo>
                  <a:lnTo>
                    <a:pt x="4992598" y="172948"/>
                  </a:lnTo>
                  <a:lnTo>
                    <a:pt x="4958308" y="138671"/>
                  </a:lnTo>
                  <a:lnTo>
                    <a:pt x="4914836" y="116179"/>
                  </a:lnTo>
                  <a:lnTo>
                    <a:pt x="4864760" y="108102"/>
                  </a:lnTo>
                  <a:lnTo>
                    <a:pt x="4814709" y="116179"/>
                  </a:lnTo>
                  <a:lnTo>
                    <a:pt x="4771225" y="138671"/>
                  </a:lnTo>
                  <a:lnTo>
                    <a:pt x="4736947" y="172948"/>
                  </a:lnTo>
                  <a:lnTo>
                    <a:pt x="4731410" y="183642"/>
                  </a:lnTo>
                  <a:lnTo>
                    <a:pt x="4728642" y="173507"/>
                  </a:lnTo>
                  <a:lnTo>
                    <a:pt x="4708931" y="131991"/>
                  </a:lnTo>
                  <a:lnTo>
                    <a:pt x="4682642" y="94792"/>
                  </a:lnTo>
                  <a:lnTo>
                    <a:pt x="4650524" y="62674"/>
                  </a:lnTo>
                  <a:lnTo>
                    <a:pt x="4613326" y="36385"/>
                  </a:lnTo>
                  <a:lnTo>
                    <a:pt x="4571809" y="16675"/>
                  </a:lnTo>
                  <a:lnTo>
                    <a:pt x="4526724" y="4292"/>
                  </a:lnTo>
                  <a:lnTo>
                    <a:pt x="4478820" y="0"/>
                  </a:lnTo>
                  <a:lnTo>
                    <a:pt x="4430915" y="4292"/>
                  </a:lnTo>
                  <a:lnTo>
                    <a:pt x="4385830" y="16675"/>
                  </a:lnTo>
                  <a:lnTo>
                    <a:pt x="4344314" y="36385"/>
                  </a:lnTo>
                  <a:lnTo>
                    <a:pt x="4307129" y="62674"/>
                  </a:lnTo>
                  <a:lnTo>
                    <a:pt x="4275010" y="94792"/>
                  </a:lnTo>
                  <a:lnTo>
                    <a:pt x="4248721" y="131991"/>
                  </a:lnTo>
                  <a:lnTo>
                    <a:pt x="4229011" y="173507"/>
                  </a:lnTo>
                  <a:lnTo>
                    <a:pt x="4228439" y="175564"/>
                  </a:lnTo>
                  <a:lnTo>
                    <a:pt x="4227093" y="172948"/>
                  </a:lnTo>
                  <a:lnTo>
                    <a:pt x="4192803" y="138671"/>
                  </a:lnTo>
                  <a:lnTo>
                    <a:pt x="4149331" y="116179"/>
                  </a:lnTo>
                  <a:lnTo>
                    <a:pt x="4099268" y="108102"/>
                  </a:lnTo>
                  <a:lnTo>
                    <a:pt x="4049204" y="116179"/>
                  </a:lnTo>
                  <a:lnTo>
                    <a:pt x="4005732" y="138671"/>
                  </a:lnTo>
                  <a:lnTo>
                    <a:pt x="3971442" y="172948"/>
                  </a:lnTo>
                  <a:lnTo>
                    <a:pt x="3963047" y="189179"/>
                  </a:lnTo>
                  <a:lnTo>
                    <a:pt x="3959923" y="180390"/>
                  </a:lnTo>
                  <a:lnTo>
                    <a:pt x="3936809" y="144043"/>
                  </a:lnTo>
                  <a:lnTo>
                    <a:pt x="3906482" y="113728"/>
                  </a:lnTo>
                  <a:lnTo>
                    <a:pt x="3870134" y="90614"/>
                  </a:lnTo>
                  <a:lnTo>
                    <a:pt x="3828923" y="75882"/>
                  </a:lnTo>
                  <a:lnTo>
                    <a:pt x="3784028" y="70713"/>
                  </a:lnTo>
                  <a:lnTo>
                    <a:pt x="3739134" y="75882"/>
                  </a:lnTo>
                  <a:lnTo>
                    <a:pt x="3697935" y="90614"/>
                  </a:lnTo>
                  <a:lnTo>
                    <a:pt x="3661575" y="113728"/>
                  </a:lnTo>
                  <a:lnTo>
                    <a:pt x="3631260" y="144043"/>
                  </a:lnTo>
                  <a:lnTo>
                    <a:pt x="3608146" y="180390"/>
                  </a:lnTo>
                  <a:lnTo>
                    <a:pt x="3593427" y="221602"/>
                  </a:lnTo>
                  <a:lnTo>
                    <a:pt x="3588245" y="266496"/>
                  </a:lnTo>
                  <a:lnTo>
                    <a:pt x="3940886" y="266496"/>
                  </a:lnTo>
                  <a:lnTo>
                    <a:pt x="3979811" y="266496"/>
                  </a:lnTo>
                  <a:lnTo>
                    <a:pt x="4212336" y="266496"/>
                  </a:lnTo>
                  <a:lnTo>
                    <a:pt x="4257649" y="266496"/>
                  </a:lnTo>
                  <a:lnTo>
                    <a:pt x="4706391" y="266496"/>
                  </a:lnTo>
                  <a:lnTo>
                    <a:pt x="4745317" y="266496"/>
                  </a:lnTo>
                  <a:lnTo>
                    <a:pt x="5023155" y="266496"/>
                  </a:lnTo>
                  <a:close/>
                </a:path>
                <a:path w="7198995" h="4981575">
                  <a:moveTo>
                    <a:pt x="5181981" y="2757627"/>
                  </a:moveTo>
                  <a:lnTo>
                    <a:pt x="5173904" y="2707563"/>
                  </a:lnTo>
                  <a:lnTo>
                    <a:pt x="5151425" y="2664091"/>
                  </a:lnTo>
                  <a:lnTo>
                    <a:pt x="5117135" y="2629801"/>
                  </a:lnTo>
                  <a:lnTo>
                    <a:pt x="5073650" y="2607310"/>
                  </a:lnTo>
                  <a:lnTo>
                    <a:pt x="5023586" y="2599245"/>
                  </a:lnTo>
                  <a:lnTo>
                    <a:pt x="4973523" y="2607310"/>
                  </a:lnTo>
                  <a:lnTo>
                    <a:pt x="4930051" y="2629801"/>
                  </a:lnTo>
                  <a:lnTo>
                    <a:pt x="4895761" y="2664091"/>
                  </a:lnTo>
                  <a:lnTo>
                    <a:pt x="4890236" y="2674759"/>
                  </a:lnTo>
                  <a:lnTo>
                    <a:pt x="4887468" y="2664637"/>
                  </a:lnTo>
                  <a:lnTo>
                    <a:pt x="4867757" y="2623121"/>
                  </a:lnTo>
                  <a:lnTo>
                    <a:pt x="4841468" y="2585936"/>
                  </a:lnTo>
                  <a:lnTo>
                    <a:pt x="4809337" y="2553805"/>
                  </a:lnTo>
                  <a:lnTo>
                    <a:pt x="4772152" y="2527516"/>
                  </a:lnTo>
                  <a:lnTo>
                    <a:pt x="4730635" y="2507805"/>
                  </a:lnTo>
                  <a:lnTo>
                    <a:pt x="4685550" y="2495423"/>
                  </a:lnTo>
                  <a:lnTo>
                    <a:pt x="4637646" y="2491130"/>
                  </a:lnTo>
                  <a:lnTo>
                    <a:pt x="4589742" y="2495423"/>
                  </a:lnTo>
                  <a:lnTo>
                    <a:pt x="4544657" y="2507805"/>
                  </a:lnTo>
                  <a:lnTo>
                    <a:pt x="4503140" y="2527516"/>
                  </a:lnTo>
                  <a:lnTo>
                    <a:pt x="4465942" y="2553805"/>
                  </a:lnTo>
                  <a:lnTo>
                    <a:pt x="4433824" y="2585936"/>
                  </a:lnTo>
                  <a:lnTo>
                    <a:pt x="4407535" y="2623121"/>
                  </a:lnTo>
                  <a:lnTo>
                    <a:pt x="4387824" y="2664637"/>
                  </a:lnTo>
                  <a:lnTo>
                    <a:pt x="4387253" y="2666695"/>
                  </a:lnTo>
                  <a:lnTo>
                    <a:pt x="4385919" y="2664091"/>
                  </a:lnTo>
                  <a:lnTo>
                    <a:pt x="4351629" y="2629801"/>
                  </a:lnTo>
                  <a:lnTo>
                    <a:pt x="4308145" y="2607310"/>
                  </a:lnTo>
                  <a:lnTo>
                    <a:pt x="4258081" y="2599245"/>
                  </a:lnTo>
                  <a:lnTo>
                    <a:pt x="4208030" y="2607310"/>
                  </a:lnTo>
                  <a:lnTo>
                    <a:pt x="4164546" y="2629801"/>
                  </a:lnTo>
                  <a:lnTo>
                    <a:pt x="4130256" y="2664091"/>
                  </a:lnTo>
                  <a:lnTo>
                    <a:pt x="4124731" y="2674759"/>
                  </a:lnTo>
                  <a:lnTo>
                    <a:pt x="4121962" y="2664637"/>
                  </a:lnTo>
                  <a:lnTo>
                    <a:pt x="4102252" y="2623121"/>
                  </a:lnTo>
                  <a:lnTo>
                    <a:pt x="4075963" y="2585936"/>
                  </a:lnTo>
                  <a:lnTo>
                    <a:pt x="4043845" y="2553805"/>
                  </a:lnTo>
                  <a:lnTo>
                    <a:pt x="4006646" y="2527516"/>
                  </a:lnTo>
                  <a:lnTo>
                    <a:pt x="3965130" y="2507805"/>
                  </a:lnTo>
                  <a:lnTo>
                    <a:pt x="3920045" y="2495423"/>
                  </a:lnTo>
                  <a:lnTo>
                    <a:pt x="3872141" y="2491130"/>
                  </a:lnTo>
                  <a:lnTo>
                    <a:pt x="3824236" y="2495423"/>
                  </a:lnTo>
                  <a:lnTo>
                    <a:pt x="3779151" y="2507805"/>
                  </a:lnTo>
                  <a:lnTo>
                    <a:pt x="3737635" y="2527516"/>
                  </a:lnTo>
                  <a:lnTo>
                    <a:pt x="3700449" y="2553805"/>
                  </a:lnTo>
                  <a:lnTo>
                    <a:pt x="3668331" y="2585936"/>
                  </a:lnTo>
                  <a:lnTo>
                    <a:pt x="3642029" y="2623121"/>
                  </a:lnTo>
                  <a:lnTo>
                    <a:pt x="3622319" y="2664637"/>
                  </a:lnTo>
                  <a:lnTo>
                    <a:pt x="3609949" y="2709722"/>
                  </a:lnTo>
                  <a:lnTo>
                    <a:pt x="3605657" y="2757627"/>
                  </a:lnTo>
                  <a:lnTo>
                    <a:pt x="4099699" y="2757627"/>
                  </a:lnTo>
                  <a:lnTo>
                    <a:pt x="4138638" y="2757627"/>
                  </a:lnTo>
                  <a:lnTo>
                    <a:pt x="4371149" y="2757627"/>
                  </a:lnTo>
                  <a:lnTo>
                    <a:pt x="4416476" y="2757627"/>
                  </a:lnTo>
                  <a:lnTo>
                    <a:pt x="4865192" y="2757627"/>
                  </a:lnTo>
                  <a:lnTo>
                    <a:pt x="4904143" y="2757627"/>
                  </a:lnTo>
                  <a:lnTo>
                    <a:pt x="5181981" y="2757627"/>
                  </a:lnTo>
                  <a:close/>
                </a:path>
                <a:path w="7198995" h="4981575">
                  <a:moveTo>
                    <a:pt x="6471755" y="4981130"/>
                  </a:moveTo>
                  <a:lnTo>
                    <a:pt x="6463678" y="4931067"/>
                  </a:lnTo>
                  <a:lnTo>
                    <a:pt x="6441199" y="4887582"/>
                  </a:lnTo>
                  <a:lnTo>
                    <a:pt x="6406909" y="4853305"/>
                  </a:lnTo>
                  <a:lnTo>
                    <a:pt x="6363424" y="4830813"/>
                  </a:lnTo>
                  <a:lnTo>
                    <a:pt x="6313360" y="4822736"/>
                  </a:lnTo>
                  <a:lnTo>
                    <a:pt x="6263297" y="4830813"/>
                  </a:lnTo>
                  <a:lnTo>
                    <a:pt x="6219825" y="4853305"/>
                  </a:lnTo>
                  <a:lnTo>
                    <a:pt x="6185535" y="4887582"/>
                  </a:lnTo>
                  <a:lnTo>
                    <a:pt x="6180010" y="4898250"/>
                  </a:lnTo>
                  <a:lnTo>
                    <a:pt x="6177242" y="4888141"/>
                  </a:lnTo>
                  <a:lnTo>
                    <a:pt x="6157531" y="4846625"/>
                  </a:lnTo>
                  <a:lnTo>
                    <a:pt x="6131242" y="4809426"/>
                  </a:lnTo>
                  <a:lnTo>
                    <a:pt x="6099124" y="4777308"/>
                  </a:lnTo>
                  <a:lnTo>
                    <a:pt x="6061926" y="4751019"/>
                  </a:lnTo>
                  <a:lnTo>
                    <a:pt x="6020409" y="4731309"/>
                  </a:lnTo>
                  <a:lnTo>
                    <a:pt x="5975324" y="4718926"/>
                  </a:lnTo>
                  <a:lnTo>
                    <a:pt x="5927420" y="4714633"/>
                  </a:lnTo>
                  <a:lnTo>
                    <a:pt x="5879516" y="4718926"/>
                  </a:lnTo>
                  <a:lnTo>
                    <a:pt x="5834431" y="4731309"/>
                  </a:lnTo>
                  <a:lnTo>
                    <a:pt x="5792914" y="4751019"/>
                  </a:lnTo>
                  <a:lnTo>
                    <a:pt x="5755716" y="4777308"/>
                  </a:lnTo>
                  <a:lnTo>
                    <a:pt x="5723598" y="4809426"/>
                  </a:lnTo>
                  <a:lnTo>
                    <a:pt x="5697309" y="4846625"/>
                  </a:lnTo>
                  <a:lnTo>
                    <a:pt x="5677598" y="4888141"/>
                  </a:lnTo>
                  <a:lnTo>
                    <a:pt x="5677027" y="4890186"/>
                  </a:lnTo>
                  <a:lnTo>
                    <a:pt x="5675693" y="4887582"/>
                  </a:lnTo>
                  <a:lnTo>
                    <a:pt x="5641403" y="4853305"/>
                  </a:lnTo>
                  <a:lnTo>
                    <a:pt x="5597931" y="4830813"/>
                  </a:lnTo>
                  <a:lnTo>
                    <a:pt x="5547855" y="4822736"/>
                  </a:lnTo>
                  <a:lnTo>
                    <a:pt x="5497804" y="4830813"/>
                  </a:lnTo>
                  <a:lnTo>
                    <a:pt x="5454320" y="4853305"/>
                  </a:lnTo>
                  <a:lnTo>
                    <a:pt x="5420030" y="4887582"/>
                  </a:lnTo>
                  <a:lnTo>
                    <a:pt x="5414505" y="4898263"/>
                  </a:lnTo>
                  <a:lnTo>
                    <a:pt x="5411736" y="4888141"/>
                  </a:lnTo>
                  <a:lnTo>
                    <a:pt x="5392026" y="4846625"/>
                  </a:lnTo>
                  <a:lnTo>
                    <a:pt x="5365737" y="4809426"/>
                  </a:lnTo>
                  <a:lnTo>
                    <a:pt x="5333619" y="4777308"/>
                  </a:lnTo>
                  <a:lnTo>
                    <a:pt x="5296420" y="4751019"/>
                  </a:lnTo>
                  <a:lnTo>
                    <a:pt x="5254904" y="4731309"/>
                  </a:lnTo>
                  <a:lnTo>
                    <a:pt x="5209819" y="4718926"/>
                  </a:lnTo>
                  <a:lnTo>
                    <a:pt x="5161915" y="4714633"/>
                  </a:lnTo>
                  <a:lnTo>
                    <a:pt x="5114010" y="4718926"/>
                  </a:lnTo>
                  <a:lnTo>
                    <a:pt x="5068925" y="4731309"/>
                  </a:lnTo>
                  <a:lnTo>
                    <a:pt x="5027409" y="4751019"/>
                  </a:lnTo>
                  <a:lnTo>
                    <a:pt x="4990223" y="4777308"/>
                  </a:lnTo>
                  <a:lnTo>
                    <a:pt x="4958105" y="4809426"/>
                  </a:lnTo>
                  <a:lnTo>
                    <a:pt x="4931816" y="4846625"/>
                  </a:lnTo>
                  <a:lnTo>
                    <a:pt x="4912093" y="4888141"/>
                  </a:lnTo>
                  <a:lnTo>
                    <a:pt x="4899723" y="4933226"/>
                  </a:lnTo>
                  <a:lnTo>
                    <a:pt x="4895431" y="4981130"/>
                  </a:lnTo>
                  <a:lnTo>
                    <a:pt x="5389473" y="4981130"/>
                  </a:lnTo>
                  <a:lnTo>
                    <a:pt x="5428412" y="4981130"/>
                  </a:lnTo>
                  <a:lnTo>
                    <a:pt x="5660923" y="4981130"/>
                  </a:lnTo>
                  <a:lnTo>
                    <a:pt x="5706249" y="4981130"/>
                  </a:lnTo>
                  <a:lnTo>
                    <a:pt x="6154966" y="4981130"/>
                  </a:lnTo>
                  <a:lnTo>
                    <a:pt x="6193917" y="4981130"/>
                  </a:lnTo>
                  <a:lnTo>
                    <a:pt x="6471755" y="4981130"/>
                  </a:lnTo>
                  <a:close/>
                </a:path>
                <a:path w="7198995" h="4981575">
                  <a:moveTo>
                    <a:pt x="7198398" y="2127643"/>
                  </a:moveTo>
                  <a:lnTo>
                    <a:pt x="7190321" y="2077580"/>
                  </a:lnTo>
                  <a:lnTo>
                    <a:pt x="7167829" y="2034095"/>
                  </a:lnTo>
                  <a:lnTo>
                    <a:pt x="7133539" y="1999818"/>
                  </a:lnTo>
                  <a:lnTo>
                    <a:pt x="7090067" y="1977326"/>
                  </a:lnTo>
                  <a:lnTo>
                    <a:pt x="7040004" y="1969249"/>
                  </a:lnTo>
                  <a:lnTo>
                    <a:pt x="6989940" y="1977326"/>
                  </a:lnTo>
                  <a:lnTo>
                    <a:pt x="6946455" y="1999818"/>
                  </a:lnTo>
                  <a:lnTo>
                    <a:pt x="6912178" y="2034095"/>
                  </a:lnTo>
                  <a:lnTo>
                    <a:pt x="6906654" y="2044776"/>
                  </a:lnTo>
                  <a:lnTo>
                    <a:pt x="6903885" y="2034654"/>
                  </a:lnTo>
                  <a:lnTo>
                    <a:pt x="6884175" y="1993138"/>
                  </a:lnTo>
                  <a:lnTo>
                    <a:pt x="6857873" y="1955939"/>
                  </a:lnTo>
                  <a:lnTo>
                    <a:pt x="6825755" y="1923821"/>
                  </a:lnTo>
                  <a:lnTo>
                    <a:pt x="6788569" y="1897532"/>
                  </a:lnTo>
                  <a:lnTo>
                    <a:pt x="6747040" y="1877822"/>
                  </a:lnTo>
                  <a:lnTo>
                    <a:pt x="6701955" y="1865439"/>
                  </a:lnTo>
                  <a:lnTo>
                    <a:pt x="6654051" y="1861146"/>
                  </a:lnTo>
                  <a:lnTo>
                    <a:pt x="6606159" y="1865439"/>
                  </a:lnTo>
                  <a:lnTo>
                    <a:pt x="6561074" y="1877822"/>
                  </a:lnTo>
                  <a:lnTo>
                    <a:pt x="6519558" y="1897532"/>
                  </a:lnTo>
                  <a:lnTo>
                    <a:pt x="6482359" y="1923821"/>
                  </a:lnTo>
                  <a:lnTo>
                    <a:pt x="6450241" y="1955939"/>
                  </a:lnTo>
                  <a:lnTo>
                    <a:pt x="6423952" y="1993138"/>
                  </a:lnTo>
                  <a:lnTo>
                    <a:pt x="6404242" y="2034654"/>
                  </a:lnTo>
                  <a:lnTo>
                    <a:pt x="6403670" y="2036699"/>
                  </a:lnTo>
                  <a:lnTo>
                    <a:pt x="6402337" y="2034095"/>
                  </a:lnTo>
                  <a:lnTo>
                    <a:pt x="6368047" y="1999818"/>
                  </a:lnTo>
                  <a:lnTo>
                    <a:pt x="6324562" y="1977326"/>
                  </a:lnTo>
                  <a:lnTo>
                    <a:pt x="6274498" y="1969249"/>
                  </a:lnTo>
                  <a:lnTo>
                    <a:pt x="6224435" y="1977326"/>
                  </a:lnTo>
                  <a:lnTo>
                    <a:pt x="6180963" y="1999818"/>
                  </a:lnTo>
                  <a:lnTo>
                    <a:pt x="6146673" y="2034095"/>
                  </a:lnTo>
                  <a:lnTo>
                    <a:pt x="6141148" y="2044763"/>
                  </a:lnTo>
                  <a:lnTo>
                    <a:pt x="6138380" y="2034654"/>
                  </a:lnTo>
                  <a:lnTo>
                    <a:pt x="6118669" y="1993138"/>
                  </a:lnTo>
                  <a:lnTo>
                    <a:pt x="6092368" y="1955939"/>
                  </a:lnTo>
                  <a:lnTo>
                    <a:pt x="6060249" y="1923821"/>
                  </a:lnTo>
                  <a:lnTo>
                    <a:pt x="6023064" y="1897532"/>
                  </a:lnTo>
                  <a:lnTo>
                    <a:pt x="5981547" y="1877822"/>
                  </a:lnTo>
                  <a:lnTo>
                    <a:pt x="5936462" y="1865439"/>
                  </a:lnTo>
                  <a:lnTo>
                    <a:pt x="5888558" y="1861146"/>
                  </a:lnTo>
                  <a:lnTo>
                    <a:pt x="5840654" y="1865439"/>
                  </a:lnTo>
                  <a:lnTo>
                    <a:pt x="5795569" y="1877822"/>
                  </a:lnTo>
                  <a:lnTo>
                    <a:pt x="5754052" y="1897532"/>
                  </a:lnTo>
                  <a:lnTo>
                    <a:pt x="5716854" y="1923821"/>
                  </a:lnTo>
                  <a:lnTo>
                    <a:pt x="5684736" y="1955939"/>
                  </a:lnTo>
                  <a:lnTo>
                    <a:pt x="5658447" y="1993138"/>
                  </a:lnTo>
                  <a:lnTo>
                    <a:pt x="5638736" y="2034654"/>
                  </a:lnTo>
                  <a:lnTo>
                    <a:pt x="5626354" y="2079739"/>
                  </a:lnTo>
                  <a:lnTo>
                    <a:pt x="5622061" y="2127643"/>
                  </a:lnTo>
                  <a:lnTo>
                    <a:pt x="6116104" y="2127643"/>
                  </a:lnTo>
                  <a:lnTo>
                    <a:pt x="6155055" y="2127643"/>
                  </a:lnTo>
                  <a:lnTo>
                    <a:pt x="6387566" y="2127643"/>
                  </a:lnTo>
                  <a:lnTo>
                    <a:pt x="6432893" y="2127643"/>
                  </a:lnTo>
                  <a:lnTo>
                    <a:pt x="6881609" y="2127643"/>
                  </a:lnTo>
                  <a:lnTo>
                    <a:pt x="6920547" y="2127643"/>
                  </a:lnTo>
                  <a:lnTo>
                    <a:pt x="7198398" y="21276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56262" y="6166375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08611" y="6979083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90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415489" y="5053706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9640" y="2833592"/>
              <a:ext cx="3169685" cy="2864437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6890378" y="4455160"/>
              <a:ext cx="306705" cy="267970"/>
            </a:xfrm>
            <a:custGeom>
              <a:avLst/>
              <a:gdLst/>
              <a:ahLst/>
              <a:cxnLst/>
              <a:rect l="l" t="t" r="r" b="b"/>
              <a:pathLst>
                <a:path w="306704" h="267970">
                  <a:moveTo>
                    <a:pt x="163933" y="0"/>
                  </a:moveTo>
                  <a:lnTo>
                    <a:pt x="209865" y="8378"/>
                  </a:lnTo>
                  <a:lnTo>
                    <a:pt x="249109" y="27916"/>
                  </a:lnTo>
                  <a:lnTo>
                    <a:pt x="279644" y="56631"/>
                  </a:lnTo>
                  <a:lnTo>
                    <a:pt x="299447" y="92546"/>
                  </a:lnTo>
                  <a:lnTo>
                    <a:pt x="306498" y="133679"/>
                  </a:lnTo>
                  <a:lnTo>
                    <a:pt x="298685" y="176093"/>
                  </a:lnTo>
                  <a:lnTo>
                    <a:pt x="276930" y="212926"/>
                  </a:lnTo>
                  <a:lnTo>
                    <a:pt x="243756" y="241970"/>
                  </a:lnTo>
                  <a:lnTo>
                    <a:pt x="201689" y="261016"/>
                  </a:lnTo>
                  <a:lnTo>
                    <a:pt x="153254" y="267855"/>
                  </a:lnTo>
                  <a:lnTo>
                    <a:pt x="104813" y="261016"/>
                  </a:lnTo>
                  <a:lnTo>
                    <a:pt x="62743" y="241970"/>
                  </a:lnTo>
                  <a:lnTo>
                    <a:pt x="29568" y="212926"/>
                  </a:lnTo>
                  <a:lnTo>
                    <a:pt x="7812" y="176093"/>
                  </a:lnTo>
                  <a:lnTo>
                    <a:pt x="0" y="133679"/>
                  </a:lnTo>
                  <a:lnTo>
                    <a:pt x="6999" y="93475"/>
                  </a:lnTo>
                  <a:lnTo>
                    <a:pt x="26576" y="58144"/>
                  </a:lnTo>
                  <a:lnTo>
                    <a:pt x="56600" y="29551"/>
                  </a:lnTo>
                  <a:lnTo>
                    <a:pt x="94940" y="9562"/>
                  </a:lnTo>
                  <a:lnTo>
                    <a:pt x="139464" y="40"/>
                  </a:lnTo>
                </a:path>
              </a:pathLst>
            </a:custGeom>
            <a:ln w="5065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969890" y="4243276"/>
              <a:ext cx="155533" cy="148461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6938843" y="4420605"/>
              <a:ext cx="208915" cy="347980"/>
            </a:xfrm>
            <a:custGeom>
              <a:avLst/>
              <a:gdLst/>
              <a:ahLst/>
              <a:cxnLst/>
              <a:rect l="l" t="t" r="r" b="b"/>
              <a:pathLst>
                <a:path w="208915" h="347979">
                  <a:moveTo>
                    <a:pt x="104216" y="0"/>
                  </a:moveTo>
                  <a:lnTo>
                    <a:pt x="0" y="347917"/>
                  </a:lnTo>
                  <a:lnTo>
                    <a:pt x="104216" y="256963"/>
                  </a:lnTo>
                  <a:lnTo>
                    <a:pt x="208340" y="347785"/>
                  </a:lnTo>
                  <a:lnTo>
                    <a:pt x="155868" y="174967"/>
                  </a:lnTo>
                  <a:lnTo>
                    <a:pt x="120023" y="55551"/>
                  </a:lnTo>
                  <a:lnTo>
                    <a:pt x="104216" y="0"/>
                  </a:lnTo>
                  <a:close/>
                </a:path>
              </a:pathLst>
            </a:custGeom>
            <a:solidFill>
              <a:srgbClr val="02505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2202060" y="12772012"/>
              <a:ext cx="1562100" cy="1562100"/>
            </a:xfrm>
            <a:custGeom>
              <a:avLst/>
              <a:gdLst/>
              <a:ahLst/>
              <a:cxnLst/>
              <a:rect l="l" t="t" r="r" b="b"/>
              <a:pathLst>
                <a:path w="1562100" h="1562100">
                  <a:moveTo>
                    <a:pt x="780962" y="0"/>
                  </a:moveTo>
                  <a:lnTo>
                    <a:pt x="84246" y="0"/>
                  </a:lnTo>
                  <a:lnTo>
                    <a:pt x="51454" y="6620"/>
                  </a:lnTo>
                  <a:lnTo>
                    <a:pt x="24676" y="24676"/>
                  </a:lnTo>
                  <a:lnTo>
                    <a:pt x="6620" y="51454"/>
                  </a:lnTo>
                  <a:lnTo>
                    <a:pt x="0" y="84246"/>
                  </a:lnTo>
                  <a:lnTo>
                    <a:pt x="0" y="780962"/>
                  </a:lnTo>
                  <a:lnTo>
                    <a:pt x="1425" y="828535"/>
                  </a:lnTo>
                  <a:lnTo>
                    <a:pt x="5646" y="875356"/>
                  </a:lnTo>
                  <a:lnTo>
                    <a:pt x="12582" y="921340"/>
                  </a:lnTo>
                  <a:lnTo>
                    <a:pt x="22150" y="966408"/>
                  </a:lnTo>
                  <a:lnTo>
                    <a:pt x="34270" y="1010476"/>
                  </a:lnTo>
                  <a:lnTo>
                    <a:pt x="48859" y="1053464"/>
                  </a:lnTo>
                  <a:lnTo>
                    <a:pt x="65835" y="1095290"/>
                  </a:lnTo>
                  <a:lnTo>
                    <a:pt x="85117" y="1135871"/>
                  </a:lnTo>
                  <a:lnTo>
                    <a:pt x="106624" y="1175128"/>
                  </a:lnTo>
                  <a:lnTo>
                    <a:pt x="130273" y="1212976"/>
                  </a:lnTo>
                  <a:lnTo>
                    <a:pt x="155983" y="1249336"/>
                  </a:lnTo>
                  <a:lnTo>
                    <a:pt x="183672" y="1284125"/>
                  </a:lnTo>
                  <a:lnTo>
                    <a:pt x="213259" y="1317262"/>
                  </a:lnTo>
                  <a:lnTo>
                    <a:pt x="244662" y="1348664"/>
                  </a:lnTo>
                  <a:lnTo>
                    <a:pt x="277798" y="1378251"/>
                  </a:lnTo>
                  <a:lnTo>
                    <a:pt x="312587" y="1405940"/>
                  </a:lnTo>
                  <a:lnTo>
                    <a:pt x="348947" y="1431650"/>
                  </a:lnTo>
                  <a:lnTo>
                    <a:pt x="386796" y="1455299"/>
                  </a:lnTo>
                  <a:lnTo>
                    <a:pt x="426052" y="1476806"/>
                  </a:lnTo>
                  <a:lnTo>
                    <a:pt x="466633" y="1496088"/>
                  </a:lnTo>
                  <a:lnTo>
                    <a:pt x="508459" y="1513065"/>
                  </a:lnTo>
                  <a:lnTo>
                    <a:pt x="551447" y="1527653"/>
                  </a:lnTo>
                  <a:lnTo>
                    <a:pt x="595516" y="1539773"/>
                  </a:lnTo>
                  <a:lnTo>
                    <a:pt x="640583" y="1549341"/>
                  </a:lnTo>
                  <a:lnTo>
                    <a:pt x="686568" y="1556277"/>
                  </a:lnTo>
                  <a:lnTo>
                    <a:pt x="733388" y="1560498"/>
                  </a:lnTo>
                  <a:lnTo>
                    <a:pt x="780962" y="1561924"/>
                  </a:lnTo>
                  <a:lnTo>
                    <a:pt x="828535" y="1560498"/>
                  </a:lnTo>
                  <a:lnTo>
                    <a:pt x="875356" y="1556277"/>
                  </a:lnTo>
                  <a:lnTo>
                    <a:pt x="921340" y="1549341"/>
                  </a:lnTo>
                  <a:lnTo>
                    <a:pt x="966408" y="1539773"/>
                  </a:lnTo>
                  <a:lnTo>
                    <a:pt x="1010476" y="1527653"/>
                  </a:lnTo>
                  <a:lnTo>
                    <a:pt x="1053464" y="1513065"/>
                  </a:lnTo>
                  <a:lnTo>
                    <a:pt x="1095290" y="1496088"/>
                  </a:lnTo>
                  <a:lnTo>
                    <a:pt x="1135871" y="1476806"/>
                  </a:lnTo>
                  <a:lnTo>
                    <a:pt x="1175128" y="1455299"/>
                  </a:lnTo>
                  <a:lnTo>
                    <a:pt x="1212976" y="1431650"/>
                  </a:lnTo>
                  <a:lnTo>
                    <a:pt x="1249336" y="1405940"/>
                  </a:lnTo>
                  <a:lnTo>
                    <a:pt x="1284125" y="1378251"/>
                  </a:lnTo>
                  <a:lnTo>
                    <a:pt x="1317262" y="1348664"/>
                  </a:lnTo>
                  <a:lnTo>
                    <a:pt x="1348664" y="1317262"/>
                  </a:lnTo>
                  <a:lnTo>
                    <a:pt x="1378251" y="1284125"/>
                  </a:lnTo>
                  <a:lnTo>
                    <a:pt x="1405940" y="1249336"/>
                  </a:lnTo>
                  <a:lnTo>
                    <a:pt x="1431650" y="1212976"/>
                  </a:lnTo>
                  <a:lnTo>
                    <a:pt x="1455299" y="1175128"/>
                  </a:lnTo>
                  <a:lnTo>
                    <a:pt x="1476806" y="1135871"/>
                  </a:lnTo>
                  <a:lnTo>
                    <a:pt x="1496088" y="1095290"/>
                  </a:lnTo>
                  <a:lnTo>
                    <a:pt x="1513065" y="1053464"/>
                  </a:lnTo>
                  <a:lnTo>
                    <a:pt x="1527653" y="1010476"/>
                  </a:lnTo>
                  <a:lnTo>
                    <a:pt x="1539773" y="966408"/>
                  </a:lnTo>
                  <a:lnTo>
                    <a:pt x="1549341" y="921340"/>
                  </a:lnTo>
                  <a:lnTo>
                    <a:pt x="1556277" y="875356"/>
                  </a:lnTo>
                  <a:lnTo>
                    <a:pt x="1560498" y="828535"/>
                  </a:lnTo>
                  <a:lnTo>
                    <a:pt x="1561924" y="780962"/>
                  </a:lnTo>
                  <a:lnTo>
                    <a:pt x="1560498" y="733388"/>
                  </a:lnTo>
                  <a:lnTo>
                    <a:pt x="1556277" y="686568"/>
                  </a:lnTo>
                  <a:lnTo>
                    <a:pt x="1549341" y="640583"/>
                  </a:lnTo>
                  <a:lnTo>
                    <a:pt x="1539773" y="595516"/>
                  </a:lnTo>
                  <a:lnTo>
                    <a:pt x="1527653" y="551447"/>
                  </a:lnTo>
                  <a:lnTo>
                    <a:pt x="1513065" y="508459"/>
                  </a:lnTo>
                  <a:lnTo>
                    <a:pt x="1496088" y="466633"/>
                  </a:lnTo>
                  <a:lnTo>
                    <a:pt x="1476806" y="426052"/>
                  </a:lnTo>
                  <a:lnTo>
                    <a:pt x="1455299" y="386796"/>
                  </a:lnTo>
                  <a:lnTo>
                    <a:pt x="1431650" y="348947"/>
                  </a:lnTo>
                  <a:lnTo>
                    <a:pt x="1405940" y="312587"/>
                  </a:lnTo>
                  <a:lnTo>
                    <a:pt x="1378251" y="277798"/>
                  </a:lnTo>
                  <a:lnTo>
                    <a:pt x="1348664" y="244662"/>
                  </a:lnTo>
                  <a:lnTo>
                    <a:pt x="1317262" y="213259"/>
                  </a:lnTo>
                  <a:lnTo>
                    <a:pt x="1284125" y="183672"/>
                  </a:lnTo>
                  <a:lnTo>
                    <a:pt x="1249336" y="155983"/>
                  </a:lnTo>
                  <a:lnTo>
                    <a:pt x="1212976" y="130273"/>
                  </a:lnTo>
                  <a:lnTo>
                    <a:pt x="1175128" y="106624"/>
                  </a:lnTo>
                  <a:lnTo>
                    <a:pt x="1135871" y="85117"/>
                  </a:lnTo>
                  <a:lnTo>
                    <a:pt x="1095290" y="65835"/>
                  </a:lnTo>
                  <a:lnTo>
                    <a:pt x="1053464" y="48859"/>
                  </a:lnTo>
                  <a:lnTo>
                    <a:pt x="1010476" y="34270"/>
                  </a:lnTo>
                  <a:lnTo>
                    <a:pt x="966408" y="22150"/>
                  </a:lnTo>
                  <a:lnTo>
                    <a:pt x="921340" y="12582"/>
                  </a:lnTo>
                  <a:lnTo>
                    <a:pt x="875356" y="5646"/>
                  </a:lnTo>
                  <a:lnTo>
                    <a:pt x="828535" y="1425"/>
                  </a:lnTo>
                  <a:lnTo>
                    <a:pt x="7809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2988709" y="13007124"/>
              <a:ext cx="227329" cy="1011555"/>
            </a:xfrm>
            <a:custGeom>
              <a:avLst/>
              <a:gdLst/>
              <a:ahLst/>
              <a:cxnLst/>
              <a:rect l="l" t="t" r="r" b="b"/>
              <a:pathLst>
                <a:path w="227330" h="1011555">
                  <a:moveTo>
                    <a:pt x="224739" y="906132"/>
                  </a:moveTo>
                  <a:lnTo>
                    <a:pt x="224193" y="906132"/>
                  </a:lnTo>
                  <a:lnTo>
                    <a:pt x="224193" y="901052"/>
                  </a:lnTo>
                  <a:lnTo>
                    <a:pt x="222885" y="901052"/>
                  </a:lnTo>
                  <a:lnTo>
                    <a:pt x="222885" y="898512"/>
                  </a:lnTo>
                  <a:lnTo>
                    <a:pt x="112623" y="898512"/>
                  </a:lnTo>
                  <a:lnTo>
                    <a:pt x="112623" y="898766"/>
                  </a:lnTo>
                  <a:lnTo>
                    <a:pt x="112623" y="905370"/>
                  </a:lnTo>
                  <a:lnTo>
                    <a:pt x="112623" y="906132"/>
                  </a:lnTo>
                  <a:lnTo>
                    <a:pt x="112623" y="905370"/>
                  </a:lnTo>
                  <a:lnTo>
                    <a:pt x="112623" y="898766"/>
                  </a:lnTo>
                  <a:lnTo>
                    <a:pt x="203" y="898359"/>
                  </a:lnTo>
                  <a:lnTo>
                    <a:pt x="0" y="986205"/>
                  </a:lnTo>
                  <a:lnTo>
                    <a:pt x="33921" y="1010983"/>
                  </a:lnTo>
                  <a:lnTo>
                    <a:pt x="112420" y="1010983"/>
                  </a:lnTo>
                  <a:lnTo>
                    <a:pt x="112522" y="958176"/>
                  </a:lnTo>
                  <a:lnTo>
                    <a:pt x="112522" y="1011542"/>
                  </a:lnTo>
                  <a:lnTo>
                    <a:pt x="224739" y="1011542"/>
                  </a:lnTo>
                  <a:lnTo>
                    <a:pt x="224739" y="906132"/>
                  </a:lnTo>
                  <a:close/>
                </a:path>
                <a:path w="227330" h="1011555">
                  <a:moveTo>
                    <a:pt x="227126" y="0"/>
                  </a:moveTo>
                  <a:lnTo>
                    <a:pt x="199859" y="0"/>
                  </a:lnTo>
                  <a:lnTo>
                    <a:pt x="183629" y="37884"/>
                  </a:lnTo>
                  <a:lnTo>
                    <a:pt x="160515" y="87020"/>
                  </a:lnTo>
                  <a:lnTo>
                    <a:pt x="136982" y="107213"/>
                  </a:lnTo>
                  <a:lnTo>
                    <a:pt x="131165" y="112217"/>
                  </a:lnTo>
                  <a:lnTo>
                    <a:pt x="226923" y="112420"/>
                  </a:lnTo>
                  <a:lnTo>
                    <a:pt x="227126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15639" y="13007112"/>
              <a:ext cx="31115" cy="113030"/>
            </a:xfrm>
            <a:custGeom>
              <a:avLst/>
              <a:gdLst/>
              <a:ahLst/>
              <a:cxnLst/>
              <a:rect l="l" t="t" r="r" b="b"/>
              <a:pathLst>
                <a:path w="31115" h="113030">
                  <a:moveTo>
                    <a:pt x="8956" y="0"/>
                  </a:moveTo>
                  <a:lnTo>
                    <a:pt x="212" y="0"/>
                  </a:lnTo>
                  <a:lnTo>
                    <a:pt x="0" y="112422"/>
                  </a:lnTo>
                  <a:lnTo>
                    <a:pt x="25613" y="112422"/>
                  </a:lnTo>
                  <a:lnTo>
                    <a:pt x="30810" y="85988"/>
                  </a:lnTo>
                  <a:lnTo>
                    <a:pt x="20820" y="48095"/>
                  </a:lnTo>
                  <a:lnTo>
                    <a:pt x="10202" y="13536"/>
                  </a:lnTo>
                  <a:lnTo>
                    <a:pt x="8956" y="0"/>
                  </a:lnTo>
                  <a:close/>
                </a:path>
              </a:pathLst>
            </a:custGeom>
            <a:solidFill>
              <a:srgbClr val="F58500">
                <a:alpha val="818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212939" y="13912752"/>
              <a:ext cx="43180" cy="281305"/>
            </a:xfrm>
            <a:custGeom>
              <a:avLst/>
              <a:gdLst/>
              <a:ahLst/>
              <a:cxnLst/>
              <a:rect l="l" t="t" r="r" b="b"/>
              <a:pathLst>
                <a:path w="43180" h="281305">
                  <a:moveTo>
                    <a:pt x="618" y="0"/>
                  </a:moveTo>
                  <a:lnTo>
                    <a:pt x="0" y="280854"/>
                  </a:lnTo>
                  <a:lnTo>
                    <a:pt x="4579" y="274815"/>
                  </a:lnTo>
                  <a:lnTo>
                    <a:pt x="18105" y="231725"/>
                  </a:lnTo>
                  <a:lnTo>
                    <a:pt x="34559" y="196537"/>
                  </a:lnTo>
                  <a:lnTo>
                    <a:pt x="42675" y="164895"/>
                  </a:lnTo>
                  <a:lnTo>
                    <a:pt x="38095" y="120964"/>
                  </a:lnTo>
                  <a:lnTo>
                    <a:pt x="32057" y="99312"/>
                  </a:lnTo>
                  <a:lnTo>
                    <a:pt x="14569" y="42057"/>
                  </a:lnTo>
                  <a:lnTo>
                    <a:pt x="618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100718" y="14018098"/>
              <a:ext cx="112635" cy="225058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12866078" y="12839115"/>
              <a:ext cx="386715" cy="1424940"/>
            </a:xfrm>
            <a:custGeom>
              <a:avLst/>
              <a:gdLst/>
              <a:ahLst/>
              <a:cxnLst/>
              <a:rect l="l" t="t" r="r" b="b"/>
              <a:pathLst>
                <a:path w="386715" h="1424940">
                  <a:moveTo>
                    <a:pt x="235051" y="1178991"/>
                  </a:moveTo>
                  <a:lnTo>
                    <a:pt x="156565" y="1178991"/>
                  </a:lnTo>
                  <a:lnTo>
                    <a:pt x="163639" y="1183982"/>
                  </a:lnTo>
                  <a:lnTo>
                    <a:pt x="178219" y="1227924"/>
                  </a:lnTo>
                  <a:lnTo>
                    <a:pt x="185712" y="1256233"/>
                  </a:lnTo>
                  <a:lnTo>
                    <a:pt x="234632" y="1328483"/>
                  </a:lnTo>
                  <a:lnTo>
                    <a:pt x="235051" y="1178991"/>
                  </a:lnTo>
                  <a:close/>
                </a:path>
                <a:path w="386715" h="1424940">
                  <a:moveTo>
                    <a:pt x="331444" y="1404048"/>
                  </a:moveTo>
                  <a:lnTo>
                    <a:pt x="287096" y="1404048"/>
                  </a:lnTo>
                  <a:lnTo>
                    <a:pt x="297929" y="1414462"/>
                  </a:lnTo>
                  <a:lnTo>
                    <a:pt x="322287" y="1424660"/>
                  </a:lnTo>
                  <a:lnTo>
                    <a:pt x="331444" y="1404048"/>
                  </a:lnTo>
                  <a:close/>
                </a:path>
                <a:path w="386715" h="1424940">
                  <a:moveTo>
                    <a:pt x="345186" y="1066990"/>
                  </a:moveTo>
                  <a:lnTo>
                    <a:pt x="326656" y="1021181"/>
                  </a:lnTo>
                  <a:lnTo>
                    <a:pt x="311251" y="987247"/>
                  </a:lnTo>
                  <a:lnTo>
                    <a:pt x="291058" y="951433"/>
                  </a:lnTo>
                  <a:lnTo>
                    <a:pt x="274180" y="925195"/>
                  </a:lnTo>
                  <a:lnTo>
                    <a:pt x="278980" y="886688"/>
                  </a:lnTo>
                  <a:lnTo>
                    <a:pt x="274396" y="864412"/>
                  </a:lnTo>
                  <a:lnTo>
                    <a:pt x="274396" y="842124"/>
                  </a:lnTo>
                  <a:lnTo>
                    <a:pt x="274396" y="841921"/>
                  </a:lnTo>
                  <a:lnTo>
                    <a:pt x="274396" y="829233"/>
                  </a:lnTo>
                  <a:lnTo>
                    <a:pt x="281901" y="800912"/>
                  </a:lnTo>
                  <a:lnTo>
                    <a:pt x="286677" y="789470"/>
                  </a:lnTo>
                  <a:lnTo>
                    <a:pt x="278561" y="757199"/>
                  </a:lnTo>
                  <a:lnTo>
                    <a:pt x="270027" y="734085"/>
                  </a:lnTo>
                  <a:lnTo>
                    <a:pt x="265239" y="704519"/>
                  </a:lnTo>
                  <a:lnTo>
                    <a:pt x="268782" y="664552"/>
                  </a:lnTo>
                  <a:lnTo>
                    <a:pt x="280225" y="626237"/>
                  </a:lnTo>
                  <a:lnTo>
                    <a:pt x="282460" y="617080"/>
                  </a:lnTo>
                  <a:lnTo>
                    <a:pt x="235673" y="617080"/>
                  </a:lnTo>
                  <a:lnTo>
                    <a:pt x="235673" y="841921"/>
                  </a:lnTo>
                  <a:lnTo>
                    <a:pt x="235661" y="842378"/>
                  </a:lnTo>
                  <a:lnTo>
                    <a:pt x="235673" y="841921"/>
                  </a:lnTo>
                  <a:lnTo>
                    <a:pt x="235673" y="617080"/>
                  </a:lnTo>
                  <a:lnTo>
                    <a:pt x="123875" y="617080"/>
                  </a:lnTo>
                  <a:lnTo>
                    <a:pt x="102616" y="617080"/>
                  </a:lnTo>
                  <a:lnTo>
                    <a:pt x="100139" y="637895"/>
                  </a:lnTo>
                  <a:lnTo>
                    <a:pt x="89941" y="670166"/>
                  </a:lnTo>
                  <a:lnTo>
                    <a:pt x="84531" y="689114"/>
                  </a:lnTo>
                  <a:lnTo>
                    <a:pt x="73698" y="705980"/>
                  </a:lnTo>
                  <a:lnTo>
                    <a:pt x="67462" y="726173"/>
                  </a:lnTo>
                  <a:lnTo>
                    <a:pt x="60591" y="751789"/>
                  </a:lnTo>
                  <a:lnTo>
                    <a:pt x="53924" y="768019"/>
                  </a:lnTo>
                  <a:lnTo>
                    <a:pt x="46418" y="778217"/>
                  </a:lnTo>
                  <a:lnTo>
                    <a:pt x="44970" y="795705"/>
                  </a:lnTo>
                  <a:lnTo>
                    <a:pt x="42887" y="806538"/>
                  </a:lnTo>
                  <a:lnTo>
                    <a:pt x="39763" y="821524"/>
                  </a:lnTo>
                  <a:lnTo>
                    <a:pt x="32689" y="830059"/>
                  </a:lnTo>
                  <a:lnTo>
                    <a:pt x="29565" y="844626"/>
                  </a:lnTo>
                  <a:lnTo>
                    <a:pt x="31229" y="884809"/>
                  </a:lnTo>
                  <a:lnTo>
                    <a:pt x="33731" y="888771"/>
                  </a:lnTo>
                  <a:lnTo>
                    <a:pt x="37058" y="894600"/>
                  </a:lnTo>
                  <a:lnTo>
                    <a:pt x="29984" y="917079"/>
                  </a:lnTo>
                  <a:lnTo>
                    <a:pt x="22072" y="929995"/>
                  </a:lnTo>
                  <a:lnTo>
                    <a:pt x="14363" y="942695"/>
                  </a:lnTo>
                  <a:lnTo>
                    <a:pt x="10833" y="947483"/>
                  </a:lnTo>
                  <a:lnTo>
                    <a:pt x="0" y="962050"/>
                  </a:lnTo>
                  <a:lnTo>
                    <a:pt x="0" y="990574"/>
                  </a:lnTo>
                  <a:lnTo>
                    <a:pt x="622" y="1043876"/>
                  </a:lnTo>
                  <a:lnTo>
                    <a:pt x="10414" y="1092593"/>
                  </a:lnTo>
                  <a:lnTo>
                    <a:pt x="11861" y="1099870"/>
                  </a:lnTo>
                  <a:lnTo>
                    <a:pt x="53721" y="1120902"/>
                  </a:lnTo>
                  <a:lnTo>
                    <a:pt x="81407" y="1141933"/>
                  </a:lnTo>
                  <a:lnTo>
                    <a:pt x="121793" y="1153591"/>
                  </a:lnTo>
                  <a:lnTo>
                    <a:pt x="122631" y="1154214"/>
                  </a:lnTo>
                  <a:lnTo>
                    <a:pt x="122834" y="1066355"/>
                  </a:lnTo>
                  <a:lnTo>
                    <a:pt x="235254" y="1066774"/>
                  </a:lnTo>
                  <a:lnTo>
                    <a:pt x="345186" y="1066990"/>
                  </a:lnTo>
                  <a:close/>
                </a:path>
                <a:path w="386715" h="1424940">
                  <a:moveTo>
                    <a:pt x="358508" y="167995"/>
                  </a:moveTo>
                  <a:lnTo>
                    <a:pt x="355803" y="135115"/>
                  </a:lnTo>
                  <a:lnTo>
                    <a:pt x="355180" y="77647"/>
                  </a:lnTo>
                  <a:lnTo>
                    <a:pt x="350596" y="55791"/>
                  </a:lnTo>
                  <a:lnTo>
                    <a:pt x="349973" y="55791"/>
                  </a:lnTo>
                  <a:lnTo>
                    <a:pt x="349973" y="52463"/>
                  </a:lnTo>
                  <a:lnTo>
                    <a:pt x="347891" y="41833"/>
                  </a:lnTo>
                  <a:lnTo>
                    <a:pt x="343103" y="21018"/>
                  </a:lnTo>
                  <a:lnTo>
                    <a:pt x="338518" y="6870"/>
                  </a:lnTo>
                  <a:lnTo>
                    <a:pt x="335191" y="0"/>
                  </a:lnTo>
                  <a:lnTo>
                    <a:pt x="314782" y="20815"/>
                  </a:lnTo>
                  <a:lnTo>
                    <a:pt x="298551" y="60782"/>
                  </a:lnTo>
                  <a:lnTo>
                    <a:pt x="302082" y="85775"/>
                  </a:lnTo>
                  <a:lnTo>
                    <a:pt x="302501" y="89725"/>
                  </a:lnTo>
                  <a:lnTo>
                    <a:pt x="329361" y="133654"/>
                  </a:lnTo>
                  <a:lnTo>
                    <a:pt x="323329" y="165925"/>
                  </a:lnTo>
                  <a:lnTo>
                    <a:pt x="322491" y="167995"/>
                  </a:lnTo>
                  <a:lnTo>
                    <a:pt x="358508" y="167995"/>
                  </a:lnTo>
                  <a:close/>
                </a:path>
                <a:path w="386715" h="1424940">
                  <a:moveTo>
                    <a:pt x="386613" y="462394"/>
                  </a:moveTo>
                  <a:lnTo>
                    <a:pt x="381406" y="411797"/>
                  </a:lnTo>
                  <a:lnTo>
                    <a:pt x="378993" y="392442"/>
                  </a:lnTo>
                  <a:lnTo>
                    <a:pt x="377444" y="380161"/>
                  </a:lnTo>
                  <a:lnTo>
                    <a:pt x="366623" y="348919"/>
                  </a:lnTo>
                  <a:lnTo>
                    <a:pt x="371424" y="316039"/>
                  </a:lnTo>
                  <a:lnTo>
                    <a:pt x="372452" y="304787"/>
                  </a:lnTo>
                  <a:lnTo>
                    <a:pt x="374332" y="285013"/>
                  </a:lnTo>
                  <a:lnTo>
                    <a:pt x="375158" y="280428"/>
                  </a:lnTo>
                  <a:lnTo>
                    <a:pt x="253796" y="280212"/>
                  </a:lnTo>
                  <a:lnTo>
                    <a:pt x="235877" y="295414"/>
                  </a:lnTo>
                  <a:lnTo>
                    <a:pt x="204038" y="347256"/>
                  </a:lnTo>
                  <a:lnTo>
                    <a:pt x="180289" y="391807"/>
                  </a:lnTo>
                  <a:lnTo>
                    <a:pt x="163436" y="418045"/>
                  </a:lnTo>
                  <a:lnTo>
                    <a:pt x="147828" y="434911"/>
                  </a:lnTo>
                  <a:lnTo>
                    <a:pt x="139700" y="465937"/>
                  </a:lnTo>
                  <a:lnTo>
                    <a:pt x="131584" y="489458"/>
                  </a:lnTo>
                  <a:lnTo>
                    <a:pt x="124294" y="504659"/>
                  </a:lnTo>
                  <a:lnTo>
                    <a:pt x="124282" y="504875"/>
                  </a:lnTo>
                  <a:lnTo>
                    <a:pt x="121373" y="511111"/>
                  </a:lnTo>
                  <a:lnTo>
                    <a:pt x="115760" y="557542"/>
                  </a:lnTo>
                  <a:lnTo>
                    <a:pt x="104305" y="603542"/>
                  </a:lnTo>
                  <a:lnTo>
                    <a:pt x="102641" y="616864"/>
                  </a:lnTo>
                  <a:lnTo>
                    <a:pt x="123875" y="617080"/>
                  </a:lnTo>
                  <a:lnTo>
                    <a:pt x="123875" y="616864"/>
                  </a:lnTo>
                  <a:lnTo>
                    <a:pt x="282511" y="616864"/>
                  </a:lnTo>
                  <a:lnTo>
                    <a:pt x="290423" y="584390"/>
                  </a:lnTo>
                  <a:lnTo>
                    <a:pt x="310832" y="539838"/>
                  </a:lnTo>
                  <a:lnTo>
                    <a:pt x="337896" y="520268"/>
                  </a:lnTo>
                  <a:lnTo>
                    <a:pt x="348932" y="516940"/>
                  </a:lnTo>
                  <a:lnTo>
                    <a:pt x="370382" y="510273"/>
                  </a:lnTo>
                  <a:lnTo>
                    <a:pt x="381203" y="500913"/>
                  </a:lnTo>
                  <a:lnTo>
                    <a:pt x="386613" y="462394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3108838" y="12837393"/>
              <a:ext cx="187960" cy="718185"/>
            </a:xfrm>
            <a:custGeom>
              <a:avLst/>
              <a:gdLst/>
              <a:ahLst/>
              <a:cxnLst/>
              <a:rect l="l" t="t" r="r" b="b"/>
              <a:pathLst>
                <a:path w="187959" h="718184">
                  <a:moveTo>
                    <a:pt x="0" y="718100"/>
                  </a:moveTo>
                  <a:lnTo>
                    <a:pt x="19990" y="672294"/>
                  </a:lnTo>
                  <a:lnTo>
                    <a:pt x="33931" y="637319"/>
                  </a:lnTo>
                  <a:lnTo>
                    <a:pt x="45593" y="596103"/>
                  </a:lnTo>
                  <a:lnTo>
                    <a:pt x="50801" y="575282"/>
                  </a:lnTo>
                  <a:lnTo>
                    <a:pt x="47883" y="549881"/>
                  </a:lnTo>
                  <a:lnTo>
                    <a:pt x="47467" y="538017"/>
                  </a:lnTo>
                  <a:lnTo>
                    <a:pt x="49554" y="527814"/>
                  </a:lnTo>
                  <a:lnTo>
                    <a:pt x="71409" y="416222"/>
                  </a:lnTo>
                  <a:lnTo>
                    <a:pt x="77447" y="380203"/>
                  </a:lnTo>
                  <a:lnTo>
                    <a:pt x="84114" y="346474"/>
                  </a:lnTo>
                  <a:lnTo>
                    <a:pt x="91601" y="312746"/>
                  </a:lnTo>
                  <a:lnTo>
                    <a:pt x="100558" y="268824"/>
                  </a:lnTo>
                  <a:lnTo>
                    <a:pt x="107640" y="238418"/>
                  </a:lnTo>
                  <a:lnTo>
                    <a:pt x="114925" y="213859"/>
                  </a:lnTo>
                  <a:lnTo>
                    <a:pt x="122423" y="195125"/>
                  </a:lnTo>
                  <a:lnTo>
                    <a:pt x="135533" y="168681"/>
                  </a:lnTo>
                  <a:lnTo>
                    <a:pt x="147610" y="137242"/>
                  </a:lnTo>
                  <a:lnTo>
                    <a:pt x="149485" y="132247"/>
                  </a:lnTo>
                  <a:lnTo>
                    <a:pt x="161977" y="98933"/>
                  </a:lnTo>
                  <a:lnTo>
                    <a:pt x="173213" y="60625"/>
                  </a:lnTo>
                  <a:lnTo>
                    <a:pt x="184460" y="14201"/>
                  </a:lnTo>
                  <a:lnTo>
                    <a:pt x="187388" y="0"/>
                  </a:lnTo>
                </a:path>
                <a:path w="187959" h="718184">
                  <a:moveTo>
                    <a:pt x="0" y="718100"/>
                  </a:moveTo>
                  <a:lnTo>
                    <a:pt x="19990" y="672294"/>
                  </a:lnTo>
                  <a:lnTo>
                    <a:pt x="33931" y="637319"/>
                  </a:lnTo>
                  <a:lnTo>
                    <a:pt x="45593" y="596103"/>
                  </a:lnTo>
                  <a:lnTo>
                    <a:pt x="50801" y="575282"/>
                  </a:lnTo>
                  <a:lnTo>
                    <a:pt x="47883" y="549881"/>
                  </a:lnTo>
                  <a:lnTo>
                    <a:pt x="47467" y="538017"/>
                  </a:lnTo>
                  <a:lnTo>
                    <a:pt x="49554" y="527814"/>
                  </a:lnTo>
                  <a:lnTo>
                    <a:pt x="71409" y="416222"/>
                  </a:lnTo>
                  <a:lnTo>
                    <a:pt x="77447" y="380203"/>
                  </a:lnTo>
                  <a:lnTo>
                    <a:pt x="84114" y="346474"/>
                  </a:lnTo>
                  <a:lnTo>
                    <a:pt x="91601" y="312746"/>
                  </a:lnTo>
                  <a:lnTo>
                    <a:pt x="100558" y="268824"/>
                  </a:lnTo>
                  <a:lnTo>
                    <a:pt x="107640" y="238418"/>
                  </a:lnTo>
                  <a:lnTo>
                    <a:pt x="114925" y="213859"/>
                  </a:lnTo>
                  <a:lnTo>
                    <a:pt x="122423" y="195125"/>
                  </a:lnTo>
                  <a:lnTo>
                    <a:pt x="135533" y="168681"/>
                  </a:lnTo>
                  <a:lnTo>
                    <a:pt x="147610" y="137242"/>
                  </a:lnTo>
                  <a:lnTo>
                    <a:pt x="149485" y="132247"/>
                  </a:lnTo>
                  <a:lnTo>
                    <a:pt x="161977" y="98933"/>
                  </a:lnTo>
                  <a:lnTo>
                    <a:pt x="173213" y="60625"/>
                  </a:lnTo>
                  <a:lnTo>
                    <a:pt x="184460" y="14201"/>
                  </a:lnTo>
                  <a:lnTo>
                    <a:pt x="187388" y="0"/>
                  </a:lnTo>
                </a:path>
              </a:pathLst>
            </a:custGeom>
            <a:ln w="5065">
              <a:solidFill>
                <a:srgbClr val="A2A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950010" y="13528220"/>
              <a:ext cx="170815" cy="805180"/>
            </a:xfrm>
            <a:custGeom>
              <a:avLst/>
              <a:gdLst/>
              <a:ahLst/>
              <a:cxnLst/>
              <a:rect l="l" t="t" r="r" b="b"/>
              <a:pathLst>
                <a:path w="170815" h="805180">
                  <a:moveTo>
                    <a:pt x="0" y="804727"/>
                  </a:moveTo>
                  <a:lnTo>
                    <a:pt x="22249" y="754700"/>
                  </a:lnTo>
                  <a:lnTo>
                    <a:pt x="38288" y="717850"/>
                  </a:lnTo>
                  <a:lnTo>
                    <a:pt x="39119" y="716179"/>
                  </a:lnTo>
                  <a:lnTo>
                    <a:pt x="56809" y="653726"/>
                  </a:lnTo>
                  <a:lnTo>
                    <a:pt x="63476" y="599804"/>
                  </a:lnTo>
                  <a:lnTo>
                    <a:pt x="71176" y="500492"/>
                  </a:lnTo>
                  <a:lnTo>
                    <a:pt x="84925" y="321037"/>
                  </a:lnTo>
                  <a:lnTo>
                    <a:pt x="87214" y="295008"/>
                  </a:lnTo>
                  <a:lnTo>
                    <a:pt x="88876" y="282100"/>
                  </a:lnTo>
                  <a:lnTo>
                    <a:pt x="91581" y="271898"/>
                  </a:lnTo>
                  <a:lnTo>
                    <a:pt x="96992" y="260449"/>
                  </a:lnTo>
                  <a:lnTo>
                    <a:pt x="100538" y="250043"/>
                  </a:lnTo>
                  <a:lnTo>
                    <a:pt x="102615" y="240043"/>
                  </a:lnTo>
                  <a:lnTo>
                    <a:pt x="103243" y="227763"/>
                  </a:lnTo>
                  <a:lnTo>
                    <a:pt x="102828" y="196324"/>
                  </a:lnTo>
                  <a:lnTo>
                    <a:pt x="104287" y="180296"/>
                  </a:lnTo>
                  <a:lnTo>
                    <a:pt x="106992" y="168634"/>
                  </a:lnTo>
                  <a:lnTo>
                    <a:pt x="112605" y="151562"/>
                  </a:lnTo>
                  <a:lnTo>
                    <a:pt x="126141" y="111379"/>
                  </a:lnTo>
                  <a:lnTo>
                    <a:pt x="140923" y="68703"/>
                  </a:lnTo>
                  <a:lnTo>
                    <a:pt x="170691" y="0"/>
                  </a:lnTo>
                </a:path>
              </a:pathLst>
            </a:custGeom>
            <a:ln w="5065">
              <a:solidFill>
                <a:srgbClr val="A2A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2949945" y="13528224"/>
              <a:ext cx="170815" cy="805180"/>
            </a:xfrm>
            <a:custGeom>
              <a:avLst/>
              <a:gdLst/>
              <a:ahLst/>
              <a:cxnLst/>
              <a:rect l="l" t="t" r="r" b="b"/>
              <a:pathLst>
                <a:path w="170815" h="805180">
                  <a:moveTo>
                    <a:pt x="0" y="804721"/>
                  </a:moveTo>
                  <a:lnTo>
                    <a:pt x="22323" y="754700"/>
                  </a:lnTo>
                  <a:lnTo>
                    <a:pt x="38351" y="717850"/>
                  </a:lnTo>
                  <a:lnTo>
                    <a:pt x="39182" y="716179"/>
                  </a:lnTo>
                  <a:lnTo>
                    <a:pt x="56882" y="653726"/>
                  </a:lnTo>
                  <a:lnTo>
                    <a:pt x="63539" y="599804"/>
                  </a:lnTo>
                  <a:lnTo>
                    <a:pt x="71239" y="500492"/>
                  </a:lnTo>
                  <a:lnTo>
                    <a:pt x="84988" y="321027"/>
                  </a:lnTo>
                  <a:lnTo>
                    <a:pt x="87278" y="295008"/>
                  </a:lnTo>
                  <a:lnTo>
                    <a:pt x="88939" y="282100"/>
                  </a:lnTo>
                  <a:lnTo>
                    <a:pt x="91645" y="271898"/>
                  </a:lnTo>
                  <a:lnTo>
                    <a:pt x="97055" y="260449"/>
                  </a:lnTo>
                  <a:lnTo>
                    <a:pt x="100601" y="250033"/>
                  </a:lnTo>
                  <a:lnTo>
                    <a:pt x="102678" y="240043"/>
                  </a:lnTo>
                  <a:lnTo>
                    <a:pt x="103306" y="227763"/>
                  </a:lnTo>
                  <a:lnTo>
                    <a:pt x="102891" y="196324"/>
                  </a:lnTo>
                  <a:lnTo>
                    <a:pt x="104350" y="180285"/>
                  </a:lnTo>
                  <a:lnTo>
                    <a:pt x="107055" y="168634"/>
                  </a:lnTo>
                  <a:lnTo>
                    <a:pt x="112678" y="151562"/>
                  </a:lnTo>
                  <a:lnTo>
                    <a:pt x="126204" y="111379"/>
                  </a:lnTo>
                  <a:lnTo>
                    <a:pt x="140987" y="68703"/>
                  </a:lnTo>
                  <a:lnTo>
                    <a:pt x="170764" y="0"/>
                  </a:lnTo>
                </a:path>
              </a:pathLst>
            </a:custGeom>
            <a:ln w="5065">
              <a:solidFill>
                <a:srgbClr val="A2A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846551" y="2093548"/>
              <a:ext cx="0" cy="7483475"/>
            </a:xfrm>
            <a:custGeom>
              <a:avLst/>
              <a:gdLst/>
              <a:ahLst/>
              <a:cxnLst/>
              <a:rect l="l" t="t" r="r" b="b"/>
              <a:pathLst>
                <a:path h="7483475">
                  <a:moveTo>
                    <a:pt x="0" y="0"/>
                  </a:moveTo>
                  <a:lnTo>
                    <a:pt x="0" y="7483446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12978947" y="17256912"/>
            <a:ext cx="951230" cy="1152525"/>
            <a:chOff x="12978947" y="17256912"/>
            <a:chExt cx="951230" cy="1152525"/>
          </a:xfrm>
        </p:grpSpPr>
        <p:sp>
          <p:nvSpPr>
            <p:cNvPr id="33" name="object 33"/>
            <p:cNvSpPr/>
            <p:nvPr/>
          </p:nvSpPr>
          <p:spPr>
            <a:xfrm>
              <a:off x="12983587" y="17330229"/>
              <a:ext cx="946150" cy="351790"/>
            </a:xfrm>
            <a:custGeom>
              <a:avLst/>
              <a:gdLst/>
              <a:ahLst/>
              <a:cxnLst/>
              <a:rect l="l" t="t" r="r" b="b"/>
              <a:pathLst>
                <a:path w="946150" h="351790">
                  <a:moveTo>
                    <a:pt x="946070" y="0"/>
                  </a:moveTo>
                  <a:lnTo>
                    <a:pt x="0" y="3850"/>
                  </a:lnTo>
                  <a:lnTo>
                    <a:pt x="70" y="351331"/>
                  </a:lnTo>
                  <a:lnTo>
                    <a:pt x="946151" y="347481"/>
                  </a:lnTo>
                  <a:lnTo>
                    <a:pt x="946070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2981480" y="17256912"/>
              <a:ext cx="0" cy="1152525"/>
            </a:xfrm>
            <a:custGeom>
              <a:avLst/>
              <a:gdLst/>
              <a:ahLst/>
              <a:cxnLst/>
              <a:rect l="l" t="t" r="r" b="b"/>
              <a:pathLst>
                <a:path h="1152525">
                  <a:moveTo>
                    <a:pt x="0" y="0"/>
                  </a:moveTo>
                  <a:lnTo>
                    <a:pt x="0" y="115235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983629" y="17955565"/>
              <a:ext cx="832485" cy="351790"/>
            </a:xfrm>
            <a:custGeom>
              <a:avLst/>
              <a:gdLst/>
              <a:ahLst/>
              <a:cxnLst/>
              <a:rect l="l" t="t" r="r" b="b"/>
              <a:pathLst>
                <a:path w="832484" h="351790">
                  <a:moveTo>
                    <a:pt x="832259" y="0"/>
                  </a:moveTo>
                  <a:lnTo>
                    <a:pt x="0" y="3850"/>
                  </a:lnTo>
                  <a:lnTo>
                    <a:pt x="60" y="351331"/>
                  </a:lnTo>
                  <a:lnTo>
                    <a:pt x="832320" y="347481"/>
                  </a:lnTo>
                  <a:lnTo>
                    <a:pt x="832259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4176210" y="17519304"/>
            <a:ext cx="2462530" cy="2213610"/>
            <a:chOff x="4176210" y="17519304"/>
            <a:chExt cx="2462530" cy="2213610"/>
          </a:xfrm>
        </p:grpSpPr>
        <p:pic>
          <p:nvPicPr>
            <p:cNvPr id="37" name="object 3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176210" y="17519304"/>
              <a:ext cx="2213188" cy="2213178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5398990" y="17837656"/>
              <a:ext cx="1233170" cy="0"/>
            </a:xfrm>
            <a:custGeom>
              <a:avLst/>
              <a:gdLst/>
              <a:ahLst/>
              <a:cxnLst/>
              <a:rect l="l" t="t" r="r" b="b"/>
              <a:pathLst>
                <a:path w="1233170">
                  <a:moveTo>
                    <a:pt x="0" y="0"/>
                  </a:moveTo>
                  <a:lnTo>
                    <a:pt x="1233085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625054" y="17830967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205443" y="18518101"/>
              <a:ext cx="1426845" cy="0"/>
            </a:xfrm>
            <a:custGeom>
              <a:avLst/>
              <a:gdLst/>
              <a:ahLst/>
              <a:cxnLst/>
              <a:rect l="l" t="t" r="r" b="b"/>
              <a:pathLst>
                <a:path w="1426845">
                  <a:moveTo>
                    <a:pt x="0" y="0"/>
                  </a:moveTo>
                  <a:lnTo>
                    <a:pt x="1426633" y="0"/>
                  </a:lnTo>
                </a:path>
              </a:pathLst>
            </a:custGeom>
            <a:ln w="5065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625057" y="18511414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193954" y="19090471"/>
              <a:ext cx="1438275" cy="0"/>
            </a:xfrm>
            <a:custGeom>
              <a:avLst/>
              <a:gdLst/>
              <a:ahLst/>
              <a:cxnLst/>
              <a:rect l="l" t="t" r="r" b="b"/>
              <a:pathLst>
                <a:path w="1438275">
                  <a:moveTo>
                    <a:pt x="0" y="0"/>
                  </a:moveTo>
                  <a:lnTo>
                    <a:pt x="1438123" y="0"/>
                  </a:lnTo>
                </a:path>
              </a:pathLst>
            </a:custGeom>
            <a:ln w="5065">
              <a:solidFill>
                <a:srgbClr val="F0A4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625057" y="19083782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373834" y="18719771"/>
              <a:ext cx="10795" cy="30480"/>
            </a:xfrm>
            <a:custGeom>
              <a:avLst/>
              <a:gdLst/>
              <a:ahLst/>
              <a:cxnLst/>
              <a:rect l="l" t="t" r="r" b="b"/>
              <a:pathLst>
                <a:path w="10795" h="30480">
                  <a:moveTo>
                    <a:pt x="6879" y="0"/>
                  </a:moveTo>
                  <a:lnTo>
                    <a:pt x="0" y="30111"/>
                  </a:lnTo>
                  <a:lnTo>
                    <a:pt x="10324" y="4306"/>
                  </a:lnTo>
                  <a:lnTo>
                    <a:pt x="687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129561" y="18426727"/>
              <a:ext cx="1503045" cy="1184910"/>
            </a:xfrm>
            <a:custGeom>
              <a:avLst/>
              <a:gdLst/>
              <a:ahLst/>
              <a:cxnLst/>
              <a:rect l="l" t="t" r="r" b="b"/>
              <a:pathLst>
                <a:path w="1503045" h="1184909">
                  <a:moveTo>
                    <a:pt x="0" y="0"/>
                  </a:moveTo>
                  <a:lnTo>
                    <a:pt x="0" y="1184715"/>
                  </a:lnTo>
                  <a:lnTo>
                    <a:pt x="1502511" y="1184715"/>
                  </a:lnTo>
                </a:path>
              </a:pathLst>
            </a:custGeom>
            <a:ln w="5065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625057" y="19604751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386406" y="18418734"/>
              <a:ext cx="121430" cy="227755"/>
            </a:xfrm>
            <a:prstGeom prst="rect">
              <a:avLst/>
            </a:prstGeom>
          </p:spPr>
        </p:pic>
      </p:grpSp>
      <p:sp>
        <p:nvSpPr>
          <p:cNvPr id="48" name="object 48"/>
          <p:cNvSpPr txBox="1"/>
          <p:nvPr/>
        </p:nvSpPr>
        <p:spPr>
          <a:xfrm>
            <a:off x="11411595" y="1972440"/>
            <a:ext cx="2586355" cy="4800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950" b="1" spc="220" dirty="0">
                <a:solidFill>
                  <a:srgbClr val="F6EDE8"/>
                </a:solidFill>
                <a:latin typeface="Montserrat"/>
                <a:cs typeface="Montserrat"/>
              </a:rPr>
              <a:t>EXTENSIÓN</a:t>
            </a:r>
            <a:endParaRPr sz="2950">
              <a:latin typeface="Montserrat"/>
              <a:cs typeface="Montserra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96620" y="11309298"/>
            <a:ext cx="14560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20" dirty="0">
                <a:solidFill>
                  <a:srgbClr val="F6EDE8"/>
                </a:solidFill>
                <a:latin typeface="Montserrat Black"/>
                <a:cs typeface="Montserrat Black"/>
              </a:rPr>
              <a:t>BIOMAS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922030" y="11309298"/>
            <a:ext cx="202057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40" dirty="0">
                <a:solidFill>
                  <a:srgbClr val="F6EDE8"/>
                </a:solidFill>
                <a:latin typeface="Montserrat Black"/>
                <a:cs typeface="Montserrat Black"/>
              </a:rPr>
              <a:t>AMENAZAS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21961" y="16267819"/>
            <a:ext cx="556958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45080" algn="l"/>
                <a:tab pos="2905760" algn="l"/>
              </a:tabLst>
            </a:pP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OBER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6EDE8"/>
                </a:solidFill>
                <a:latin typeface="Montserrat Black"/>
                <a:cs typeface="Montserrat Black"/>
              </a:rPr>
              <a:t>URAS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Y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Z</a:t>
            </a:r>
            <a:r>
              <a:rPr sz="2000" b="1" spc="-204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30" dirty="0">
                <a:solidFill>
                  <a:srgbClr val="F6EDE8"/>
                </a:solidFill>
                <a:latin typeface="Montserrat Black"/>
                <a:cs typeface="Montserrat Black"/>
              </a:rPr>
              <a:t>ONIFIC</a:t>
            </a:r>
            <a:r>
              <a:rPr sz="2000" b="1" spc="-21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A</a:t>
            </a:r>
            <a:r>
              <a:rPr sz="2000" b="1" spc="-21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6EDE8"/>
                </a:solidFill>
                <a:latin typeface="Montserrat Black"/>
                <a:cs typeface="Montserrat Black"/>
              </a:rPr>
              <a:t>CIÓN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302726" y="16267819"/>
            <a:ext cx="526669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66925" algn="l"/>
              </a:tabLst>
            </a:pP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ONTE</a:t>
            </a:r>
            <a:r>
              <a:rPr sz="2000" b="1" spc="-21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X</a:t>
            </a:r>
            <a:r>
              <a:rPr sz="2000" b="1" spc="-26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O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</a:t>
            </a:r>
            <a:r>
              <a:rPr sz="2000" b="1" spc="340" dirty="0">
                <a:solidFill>
                  <a:srgbClr val="F6EDE8"/>
                </a:solidFill>
                <a:latin typeface="Montserrat Black"/>
                <a:cs typeface="Montserrat Black"/>
              </a:rPr>
              <a:t>SOCIOEC</a:t>
            </a:r>
            <a:r>
              <a:rPr sz="2000" b="1" spc="-23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00" dirty="0">
                <a:solidFill>
                  <a:srgbClr val="F6EDE8"/>
                </a:solidFill>
                <a:latin typeface="Montserrat Black"/>
                <a:cs typeface="Montserrat Black"/>
              </a:rPr>
              <a:t>OL</a:t>
            </a:r>
            <a:r>
              <a:rPr sz="2000" b="1" spc="-21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ÓGIC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O</a:t>
            </a:r>
            <a:endParaRPr sz="2000">
              <a:latin typeface="Montserrat Black"/>
              <a:cs typeface="Montserrat Black"/>
            </a:endParaRPr>
          </a:p>
        </p:txBody>
      </p:sp>
      <p:pic>
        <p:nvPicPr>
          <p:cNvPr id="53" name="object 5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458513" y="5033933"/>
            <a:ext cx="1747995" cy="367441"/>
          </a:xfrm>
          <a:prstGeom prst="rect">
            <a:avLst/>
          </a:prstGeom>
        </p:spPr>
      </p:pic>
      <p:sp>
        <p:nvSpPr>
          <p:cNvPr id="54" name="object 54"/>
          <p:cNvSpPr txBox="1"/>
          <p:nvPr/>
        </p:nvSpPr>
        <p:spPr>
          <a:xfrm>
            <a:off x="3458513" y="5033933"/>
            <a:ext cx="1748155" cy="36766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30"/>
              </a:spcBef>
            </a:pPr>
            <a:r>
              <a:rPr sz="2000" b="1" spc="320" dirty="0">
                <a:solidFill>
                  <a:srgbClr val="025051"/>
                </a:solidFill>
                <a:latin typeface="Montserrat Black"/>
                <a:cs typeface="Montserrat Black"/>
              </a:rPr>
              <a:t>BOLIV</a:t>
            </a:r>
            <a:r>
              <a:rPr sz="2000" b="1" spc="-280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spc="175" dirty="0">
                <a:solidFill>
                  <a:srgbClr val="025051"/>
                </a:solidFill>
                <a:latin typeface="Montserrat Black"/>
                <a:cs typeface="Montserrat Black"/>
              </a:rPr>
              <a:t>AR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978987" y="1713058"/>
            <a:ext cx="12381230" cy="20320"/>
          </a:xfrm>
          <a:custGeom>
            <a:avLst/>
            <a:gdLst/>
            <a:ahLst/>
            <a:cxnLst/>
            <a:rect l="l" t="t" r="r" b="b"/>
            <a:pathLst>
              <a:path w="12381230" h="20319">
                <a:moveTo>
                  <a:pt x="0" y="20263"/>
                </a:moveTo>
                <a:lnTo>
                  <a:pt x="12381069" y="20263"/>
                </a:lnTo>
                <a:lnTo>
                  <a:pt x="12381069" y="0"/>
                </a:lnTo>
                <a:lnTo>
                  <a:pt x="0" y="0"/>
                </a:lnTo>
                <a:lnTo>
                  <a:pt x="0" y="20263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8727712" y="2050450"/>
            <a:ext cx="1785620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00" dirty="0">
                <a:solidFill>
                  <a:srgbClr val="EB7457"/>
                </a:solidFill>
                <a:latin typeface="Montserrat ExtraBold"/>
                <a:cs typeface="Montserrat ExtraBold"/>
              </a:rPr>
              <a:t>INFORMACIÓN </a:t>
            </a:r>
            <a:r>
              <a:rPr sz="1600" b="1" spc="75" dirty="0">
                <a:solidFill>
                  <a:srgbClr val="EB7457"/>
                </a:solidFill>
                <a:latin typeface="Montserrat ExtraBold"/>
                <a:cs typeface="Montserrat ExtraBold"/>
              </a:rPr>
              <a:t>BÁSICA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95803" y="1967367"/>
            <a:ext cx="2769235" cy="5118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204" dirty="0">
                <a:solidFill>
                  <a:srgbClr val="025051"/>
                </a:solidFill>
                <a:latin typeface="Montserrat"/>
                <a:cs typeface="Montserrat"/>
              </a:rPr>
              <a:t>UBICACIÓN</a:t>
            </a:r>
            <a:endParaRPr sz="3200">
              <a:latin typeface="Montserrat"/>
              <a:cs typeface="Montserra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046108" y="3044818"/>
            <a:ext cx="1896745" cy="637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NEGOCIO/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EMPRESA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FILIAL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254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Central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047582" y="3917292"/>
            <a:ext cx="1785620" cy="653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OPERATIVA/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INSTALACIÓN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Cantagallo-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Yariguie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047582" y="4776796"/>
            <a:ext cx="1913255" cy="47180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SISTEMA/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TRONCAL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Magdalena</a:t>
            </a:r>
            <a:r>
              <a:rPr sz="1250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medio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047582" y="5483268"/>
            <a:ext cx="96774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5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TIPO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1500"/>
              </a:lnSpc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Producción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047582" y="6116304"/>
            <a:ext cx="2360295" cy="4387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PROYECTO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Campo</a:t>
            </a:r>
            <a:r>
              <a:rPr sz="1250" spc="2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Cantagallo-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Yariguies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047582" y="6777711"/>
            <a:ext cx="1233170" cy="4387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EXPEDIENTE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LAM2317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8023813" y="2093552"/>
            <a:ext cx="585470" cy="585470"/>
            <a:chOff x="8023813" y="2093552"/>
            <a:chExt cx="585470" cy="585470"/>
          </a:xfrm>
        </p:grpSpPr>
        <p:sp>
          <p:nvSpPr>
            <p:cNvPr id="65" name="object 65"/>
            <p:cNvSpPr/>
            <p:nvPr/>
          </p:nvSpPr>
          <p:spPr>
            <a:xfrm>
              <a:off x="8023813" y="2093552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70" h="585469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6"/>
                  </a:lnTo>
                  <a:lnTo>
                    <a:pt x="14916" y="385056"/>
                  </a:lnTo>
                  <a:lnTo>
                    <a:pt x="32657" y="427036"/>
                  </a:lnTo>
                  <a:lnTo>
                    <a:pt x="56452" y="465372"/>
                  </a:lnTo>
                  <a:lnTo>
                    <a:pt x="85696" y="499462"/>
                  </a:lnTo>
                  <a:lnTo>
                    <a:pt x="119788" y="528705"/>
                  </a:lnTo>
                  <a:lnTo>
                    <a:pt x="158126" y="552498"/>
                  </a:lnTo>
                  <a:lnTo>
                    <a:pt x="200106" y="570239"/>
                  </a:lnTo>
                  <a:lnTo>
                    <a:pt x="245127" y="581325"/>
                  </a:lnTo>
                  <a:lnTo>
                    <a:pt x="292587" y="585154"/>
                  </a:lnTo>
                  <a:lnTo>
                    <a:pt x="340043" y="581325"/>
                  </a:lnTo>
                  <a:lnTo>
                    <a:pt x="385062" y="570239"/>
                  </a:lnTo>
                  <a:lnTo>
                    <a:pt x="427041" y="552498"/>
                  </a:lnTo>
                  <a:lnTo>
                    <a:pt x="465378" y="528705"/>
                  </a:lnTo>
                  <a:lnTo>
                    <a:pt x="499469" y="499462"/>
                  </a:lnTo>
                  <a:lnTo>
                    <a:pt x="528712" y="465372"/>
                  </a:lnTo>
                  <a:lnTo>
                    <a:pt x="552506" y="427036"/>
                  </a:lnTo>
                  <a:lnTo>
                    <a:pt x="570248" y="385056"/>
                  </a:lnTo>
                  <a:lnTo>
                    <a:pt x="581334" y="340036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144794" y="2212734"/>
              <a:ext cx="357505" cy="321945"/>
            </a:xfrm>
            <a:custGeom>
              <a:avLst/>
              <a:gdLst/>
              <a:ahLst/>
              <a:cxnLst/>
              <a:rect l="l" t="t" r="r" b="b"/>
              <a:pathLst>
                <a:path w="357504" h="321944">
                  <a:moveTo>
                    <a:pt x="160761" y="0"/>
                  </a:moveTo>
                  <a:lnTo>
                    <a:pt x="109945" y="8195"/>
                  </a:lnTo>
                  <a:lnTo>
                    <a:pt x="65814" y="31018"/>
                  </a:lnTo>
                  <a:lnTo>
                    <a:pt x="31015" y="65818"/>
                  </a:lnTo>
                  <a:lnTo>
                    <a:pt x="8194" y="109949"/>
                  </a:lnTo>
                  <a:lnTo>
                    <a:pt x="0" y="160761"/>
                  </a:lnTo>
                  <a:lnTo>
                    <a:pt x="8194" y="211579"/>
                  </a:lnTo>
                  <a:lnTo>
                    <a:pt x="31015" y="255713"/>
                  </a:lnTo>
                  <a:lnTo>
                    <a:pt x="65814" y="290515"/>
                  </a:lnTo>
                  <a:lnTo>
                    <a:pt x="109945" y="313337"/>
                  </a:lnTo>
                  <a:lnTo>
                    <a:pt x="160761" y="321533"/>
                  </a:lnTo>
                  <a:lnTo>
                    <a:pt x="357400" y="321533"/>
                  </a:lnTo>
                  <a:lnTo>
                    <a:pt x="290844" y="254977"/>
                  </a:lnTo>
                  <a:lnTo>
                    <a:pt x="303748" y="234034"/>
                  </a:lnTo>
                  <a:lnTo>
                    <a:pt x="313396" y="211148"/>
                  </a:lnTo>
                  <a:lnTo>
                    <a:pt x="319441" y="186623"/>
                  </a:lnTo>
                  <a:lnTo>
                    <a:pt x="321533" y="160761"/>
                  </a:lnTo>
                  <a:lnTo>
                    <a:pt x="313337" y="109949"/>
                  </a:lnTo>
                  <a:lnTo>
                    <a:pt x="290515" y="65818"/>
                  </a:lnTo>
                  <a:lnTo>
                    <a:pt x="255713" y="31018"/>
                  </a:lnTo>
                  <a:lnTo>
                    <a:pt x="211579" y="8195"/>
                  </a:lnTo>
                  <a:lnTo>
                    <a:pt x="160761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 txBox="1"/>
          <p:nvPr/>
        </p:nvSpPr>
        <p:spPr>
          <a:xfrm>
            <a:off x="8253372" y="2217568"/>
            <a:ext cx="1079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95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i</a:t>
            </a:r>
            <a:endParaRPr sz="1950">
              <a:latin typeface="Montserrat Black"/>
              <a:cs typeface="Montserrat Black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431524" y="13284809"/>
            <a:ext cx="1854200" cy="1854200"/>
            <a:chOff x="431524" y="13284809"/>
            <a:chExt cx="1854200" cy="1854200"/>
          </a:xfrm>
        </p:grpSpPr>
        <p:sp>
          <p:nvSpPr>
            <p:cNvPr id="69" name="object 69"/>
            <p:cNvSpPr/>
            <p:nvPr/>
          </p:nvSpPr>
          <p:spPr>
            <a:xfrm>
              <a:off x="497564" y="13350849"/>
              <a:ext cx="1722120" cy="1722120"/>
            </a:xfrm>
            <a:custGeom>
              <a:avLst/>
              <a:gdLst/>
              <a:ahLst/>
              <a:cxnLst/>
              <a:rect l="l" t="t" r="r" b="b"/>
              <a:pathLst>
                <a:path w="1722120" h="1722119">
                  <a:moveTo>
                    <a:pt x="1722027" y="861013"/>
                  </a:moveTo>
                  <a:lnTo>
                    <a:pt x="1720664" y="909872"/>
                  </a:lnTo>
                  <a:lnTo>
                    <a:pt x="1716624" y="958017"/>
                  </a:lnTo>
                  <a:lnTo>
                    <a:pt x="1709978" y="1005373"/>
                  </a:lnTo>
                  <a:lnTo>
                    <a:pt x="1700801" y="1051869"/>
                  </a:lnTo>
                  <a:lnTo>
                    <a:pt x="1689164" y="1097432"/>
                  </a:lnTo>
                  <a:lnTo>
                    <a:pt x="1675140" y="1141989"/>
                  </a:lnTo>
                  <a:lnTo>
                    <a:pt x="1658802" y="1185467"/>
                  </a:lnTo>
                  <a:lnTo>
                    <a:pt x="1640223" y="1227795"/>
                  </a:lnTo>
                  <a:lnTo>
                    <a:pt x="1619475" y="1268898"/>
                  </a:lnTo>
                  <a:lnTo>
                    <a:pt x="1596631" y="1308705"/>
                  </a:lnTo>
                  <a:lnTo>
                    <a:pt x="1571764" y="1347143"/>
                  </a:lnTo>
                  <a:lnTo>
                    <a:pt x="1544945" y="1384139"/>
                  </a:lnTo>
                  <a:lnTo>
                    <a:pt x="1516249" y="1419620"/>
                  </a:lnTo>
                  <a:lnTo>
                    <a:pt x="1485748" y="1453514"/>
                  </a:lnTo>
                  <a:lnTo>
                    <a:pt x="1453514" y="1485748"/>
                  </a:lnTo>
                  <a:lnTo>
                    <a:pt x="1419620" y="1516249"/>
                  </a:lnTo>
                  <a:lnTo>
                    <a:pt x="1384139" y="1544945"/>
                  </a:lnTo>
                  <a:lnTo>
                    <a:pt x="1347143" y="1571764"/>
                  </a:lnTo>
                  <a:lnTo>
                    <a:pt x="1308705" y="1596631"/>
                  </a:lnTo>
                  <a:lnTo>
                    <a:pt x="1268898" y="1619475"/>
                  </a:lnTo>
                  <a:lnTo>
                    <a:pt x="1227795" y="1640223"/>
                  </a:lnTo>
                  <a:lnTo>
                    <a:pt x="1185467" y="1658802"/>
                  </a:lnTo>
                  <a:lnTo>
                    <a:pt x="1141989" y="1675140"/>
                  </a:lnTo>
                  <a:lnTo>
                    <a:pt x="1097432" y="1689164"/>
                  </a:lnTo>
                  <a:lnTo>
                    <a:pt x="1051869" y="1700801"/>
                  </a:lnTo>
                  <a:lnTo>
                    <a:pt x="1005373" y="1709978"/>
                  </a:lnTo>
                  <a:lnTo>
                    <a:pt x="958017" y="1716624"/>
                  </a:lnTo>
                  <a:lnTo>
                    <a:pt x="909872" y="1720664"/>
                  </a:lnTo>
                  <a:lnTo>
                    <a:pt x="861013" y="1722027"/>
                  </a:lnTo>
                  <a:lnTo>
                    <a:pt x="812154" y="1720664"/>
                  </a:lnTo>
                  <a:lnTo>
                    <a:pt x="764010" y="1716624"/>
                  </a:lnTo>
                  <a:lnTo>
                    <a:pt x="716654" y="1709978"/>
                  </a:lnTo>
                  <a:lnTo>
                    <a:pt x="670158" y="1700801"/>
                  </a:lnTo>
                  <a:lnTo>
                    <a:pt x="624595" y="1689164"/>
                  </a:lnTo>
                  <a:lnTo>
                    <a:pt x="580038" y="1675140"/>
                  </a:lnTo>
                  <a:lnTo>
                    <a:pt x="536559" y="1658802"/>
                  </a:lnTo>
                  <a:lnTo>
                    <a:pt x="494232" y="1640223"/>
                  </a:lnTo>
                  <a:lnTo>
                    <a:pt x="453128" y="1619475"/>
                  </a:lnTo>
                  <a:lnTo>
                    <a:pt x="413321" y="1596631"/>
                  </a:lnTo>
                  <a:lnTo>
                    <a:pt x="374884" y="1571764"/>
                  </a:lnTo>
                  <a:lnTo>
                    <a:pt x="337888" y="1544945"/>
                  </a:lnTo>
                  <a:lnTo>
                    <a:pt x="302407" y="1516249"/>
                  </a:lnTo>
                  <a:lnTo>
                    <a:pt x="268513" y="1485748"/>
                  </a:lnTo>
                  <a:lnTo>
                    <a:pt x="236279" y="1453514"/>
                  </a:lnTo>
                  <a:lnTo>
                    <a:pt x="205777" y="1419620"/>
                  </a:lnTo>
                  <a:lnTo>
                    <a:pt x="177081" y="1384139"/>
                  </a:lnTo>
                  <a:lnTo>
                    <a:pt x="150263" y="1347143"/>
                  </a:lnTo>
                  <a:lnTo>
                    <a:pt x="125396" y="1308705"/>
                  </a:lnTo>
                  <a:lnTo>
                    <a:pt x="102552" y="1268898"/>
                  </a:lnTo>
                  <a:lnTo>
                    <a:pt x="81804" y="1227795"/>
                  </a:lnTo>
                  <a:lnTo>
                    <a:pt x="63224" y="1185467"/>
                  </a:lnTo>
                  <a:lnTo>
                    <a:pt x="46886" y="1141989"/>
                  </a:lnTo>
                  <a:lnTo>
                    <a:pt x="32863" y="1097432"/>
                  </a:lnTo>
                  <a:lnTo>
                    <a:pt x="21226" y="1051869"/>
                  </a:lnTo>
                  <a:lnTo>
                    <a:pt x="12048" y="1005373"/>
                  </a:lnTo>
                  <a:lnTo>
                    <a:pt x="5403" y="958017"/>
                  </a:lnTo>
                  <a:lnTo>
                    <a:pt x="1362" y="909872"/>
                  </a:lnTo>
                  <a:lnTo>
                    <a:pt x="0" y="861013"/>
                  </a:lnTo>
                  <a:lnTo>
                    <a:pt x="1362" y="812154"/>
                  </a:lnTo>
                  <a:lnTo>
                    <a:pt x="5403" y="764010"/>
                  </a:lnTo>
                  <a:lnTo>
                    <a:pt x="12048" y="716654"/>
                  </a:lnTo>
                  <a:lnTo>
                    <a:pt x="21226" y="670158"/>
                  </a:lnTo>
                  <a:lnTo>
                    <a:pt x="32863" y="624595"/>
                  </a:lnTo>
                  <a:lnTo>
                    <a:pt x="46886" y="580038"/>
                  </a:lnTo>
                  <a:lnTo>
                    <a:pt x="63224" y="536559"/>
                  </a:lnTo>
                  <a:lnTo>
                    <a:pt x="81804" y="494232"/>
                  </a:lnTo>
                  <a:lnTo>
                    <a:pt x="102552" y="453128"/>
                  </a:lnTo>
                  <a:lnTo>
                    <a:pt x="125396" y="413321"/>
                  </a:lnTo>
                  <a:lnTo>
                    <a:pt x="150263" y="374884"/>
                  </a:lnTo>
                  <a:lnTo>
                    <a:pt x="177081" y="337888"/>
                  </a:lnTo>
                  <a:lnTo>
                    <a:pt x="205777" y="302407"/>
                  </a:lnTo>
                  <a:lnTo>
                    <a:pt x="236279" y="268513"/>
                  </a:lnTo>
                  <a:lnTo>
                    <a:pt x="268513" y="236279"/>
                  </a:lnTo>
                  <a:lnTo>
                    <a:pt x="302407" y="205777"/>
                  </a:lnTo>
                  <a:lnTo>
                    <a:pt x="337888" y="177081"/>
                  </a:lnTo>
                  <a:lnTo>
                    <a:pt x="374884" y="150263"/>
                  </a:lnTo>
                  <a:lnTo>
                    <a:pt x="413321" y="125396"/>
                  </a:lnTo>
                  <a:lnTo>
                    <a:pt x="453128" y="102552"/>
                  </a:lnTo>
                  <a:lnTo>
                    <a:pt x="494232" y="81804"/>
                  </a:lnTo>
                  <a:lnTo>
                    <a:pt x="536559" y="63224"/>
                  </a:lnTo>
                  <a:lnTo>
                    <a:pt x="580038" y="46886"/>
                  </a:lnTo>
                  <a:lnTo>
                    <a:pt x="624595" y="32863"/>
                  </a:lnTo>
                  <a:lnTo>
                    <a:pt x="670158" y="21226"/>
                  </a:lnTo>
                  <a:lnTo>
                    <a:pt x="716654" y="12048"/>
                  </a:lnTo>
                  <a:lnTo>
                    <a:pt x="764010" y="5403"/>
                  </a:lnTo>
                  <a:lnTo>
                    <a:pt x="812154" y="1362"/>
                  </a:lnTo>
                  <a:lnTo>
                    <a:pt x="861013" y="0"/>
                  </a:lnTo>
                  <a:lnTo>
                    <a:pt x="911939" y="1481"/>
                  </a:lnTo>
                  <a:lnTo>
                    <a:pt x="962084" y="5869"/>
                  </a:lnTo>
                  <a:lnTo>
                    <a:pt x="1011365" y="13082"/>
                  </a:lnTo>
                  <a:lnTo>
                    <a:pt x="1059702" y="23037"/>
                  </a:lnTo>
                  <a:lnTo>
                    <a:pt x="1107010" y="35653"/>
                  </a:lnTo>
                  <a:lnTo>
                    <a:pt x="1153209" y="50846"/>
                  </a:lnTo>
                  <a:lnTo>
                    <a:pt x="1198215" y="68534"/>
                  </a:lnTo>
                  <a:lnTo>
                    <a:pt x="1241946" y="88636"/>
                  </a:lnTo>
                  <a:lnTo>
                    <a:pt x="1284319" y="111068"/>
                  </a:lnTo>
                  <a:lnTo>
                    <a:pt x="1325253" y="135748"/>
                  </a:lnTo>
                  <a:lnTo>
                    <a:pt x="1364666" y="162594"/>
                  </a:lnTo>
                  <a:lnTo>
                    <a:pt x="1402473" y="191523"/>
                  </a:lnTo>
                  <a:lnTo>
                    <a:pt x="1438594" y="222453"/>
                  </a:lnTo>
                  <a:lnTo>
                    <a:pt x="1472947" y="255303"/>
                  </a:lnTo>
                  <a:lnTo>
                    <a:pt x="1505447" y="289988"/>
                  </a:lnTo>
                  <a:lnTo>
                    <a:pt x="1536014" y="326427"/>
                  </a:lnTo>
                  <a:lnTo>
                    <a:pt x="1564565" y="364539"/>
                  </a:lnTo>
                  <a:lnTo>
                    <a:pt x="1591017" y="404239"/>
                  </a:lnTo>
                  <a:lnTo>
                    <a:pt x="1615288" y="445446"/>
                  </a:lnTo>
                </a:path>
              </a:pathLst>
            </a:custGeom>
            <a:ln w="131713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112847" y="13796295"/>
              <a:ext cx="107314" cy="415925"/>
            </a:xfrm>
            <a:custGeom>
              <a:avLst/>
              <a:gdLst/>
              <a:ahLst/>
              <a:cxnLst/>
              <a:rect l="l" t="t" r="r" b="b"/>
              <a:pathLst>
                <a:path w="107314" h="415925">
                  <a:moveTo>
                    <a:pt x="0" y="0"/>
                  </a:moveTo>
                  <a:lnTo>
                    <a:pt x="20362" y="41068"/>
                  </a:lnTo>
                  <a:lnTo>
                    <a:pt x="39045" y="84101"/>
                  </a:lnTo>
                  <a:lnTo>
                    <a:pt x="55857" y="128804"/>
                  </a:lnTo>
                  <a:lnTo>
                    <a:pt x="70607" y="174883"/>
                  </a:lnTo>
                  <a:lnTo>
                    <a:pt x="83105" y="222041"/>
                  </a:lnTo>
                  <a:lnTo>
                    <a:pt x="93158" y="269984"/>
                  </a:lnTo>
                  <a:lnTo>
                    <a:pt x="100575" y="318416"/>
                  </a:lnTo>
                  <a:lnTo>
                    <a:pt x="105166" y="367042"/>
                  </a:lnTo>
                  <a:lnTo>
                    <a:pt x="106738" y="415567"/>
                  </a:lnTo>
                </a:path>
              </a:pathLst>
            </a:custGeom>
            <a:ln w="131713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32675" y="13484271"/>
              <a:ext cx="1451610" cy="1451610"/>
            </a:xfrm>
            <a:custGeom>
              <a:avLst/>
              <a:gdLst/>
              <a:ahLst/>
              <a:cxnLst/>
              <a:rect l="l" t="t" r="r" b="b"/>
              <a:pathLst>
                <a:path w="1451610" h="1451609">
                  <a:moveTo>
                    <a:pt x="725804" y="0"/>
                  </a:moveTo>
                  <a:lnTo>
                    <a:pt x="678083" y="1543"/>
                  </a:lnTo>
                  <a:lnTo>
                    <a:pt x="631185" y="6111"/>
                  </a:lnTo>
                  <a:lnTo>
                    <a:pt x="585208" y="13607"/>
                  </a:lnTo>
                  <a:lnTo>
                    <a:pt x="540246" y="23936"/>
                  </a:lnTo>
                  <a:lnTo>
                    <a:pt x="496395" y="37002"/>
                  </a:lnTo>
                  <a:lnTo>
                    <a:pt x="453751" y="52709"/>
                  </a:lnTo>
                  <a:lnTo>
                    <a:pt x="412410" y="70962"/>
                  </a:lnTo>
                  <a:lnTo>
                    <a:pt x="372466" y="91665"/>
                  </a:lnTo>
                  <a:lnTo>
                    <a:pt x="334016" y="114723"/>
                  </a:lnTo>
                  <a:lnTo>
                    <a:pt x="297155" y="140039"/>
                  </a:lnTo>
                  <a:lnTo>
                    <a:pt x="261980" y="167519"/>
                  </a:lnTo>
                  <a:lnTo>
                    <a:pt x="228584" y="197066"/>
                  </a:lnTo>
                  <a:lnTo>
                    <a:pt x="197066" y="228584"/>
                  </a:lnTo>
                  <a:lnTo>
                    <a:pt x="167519" y="261980"/>
                  </a:lnTo>
                  <a:lnTo>
                    <a:pt x="140039" y="297155"/>
                  </a:lnTo>
                  <a:lnTo>
                    <a:pt x="114723" y="334016"/>
                  </a:lnTo>
                  <a:lnTo>
                    <a:pt x="91665" y="372466"/>
                  </a:lnTo>
                  <a:lnTo>
                    <a:pt x="70962" y="412410"/>
                  </a:lnTo>
                  <a:lnTo>
                    <a:pt x="52709" y="453751"/>
                  </a:lnTo>
                  <a:lnTo>
                    <a:pt x="37002" y="496395"/>
                  </a:lnTo>
                  <a:lnTo>
                    <a:pt x="23936" y="540246"/>
                  </a:lnTo>
                  <a:lnTo>
                    <a:pt x="13607" y="585208"/>
                  </a:lnTo>
                  <a:lnTo>
                    <a:pt x="6111" y="631185"/>
                  </a:lnTo>
                  <a:lnTo>
                    <a:pt x="1543" y="678083"/>
                  </a:lnTo>
                  <a:lnTo>
                    <a:pt x="0" y="725804"/>
                  </a:lnTo>
                  <a:lnTo>
                    <a:pt x="1543" y="773525"/>
                  </a:lnTo>
                  <a:lnTo>
                    <a:pt x="6111" y="820422"/>
                  </a:lnTo>
                  <a:lnTo>
                    <a:pt x="13607" y="866400"/>
                  </a:lnTo>
                  <a:lnTo>
                    <a:pt x="23936" y="911362"/>
                  </a:lnTo>
                  <a:lnTo>
                    <a:pt x="37002" y="955212"/>
                  </a:lnTo>
                  <a:lnTo>
                    <a:pt x="52709" y="997856"/>
                  </a:lnTo>
                  <a:lnTo>
                    <a:pt x="70962" y="1039198"/>
                  </a:lnTo>
                  <a:lnTo>
                    <a:pt x="91665" y="1079142"/>
                  </a:lnTo>
                  <a:lnTo>
                    <a:pt x="114723" y="1117592"/>
                  </a:lnTo>
                  <a:lnTo>
                    <a:pt x="140039" y="1154452"/>
                  </a:lnTo>
                  <a:lnTo>
                    <a:pt x="167519" y="1189628"/>
                  </a:lnTo>
                  <a:lnTo>
                    <a:pt x="197066" y="1223023"/>
                  </a:lnTo>
                  <a:lnTo>
                    <a:pt x="228584" y="1254542"/>
                  </a:lnTo>
                  <a:lnTo>
                    <a:pt x="261980" y="1284089"/>
                  </a:lnTo>
                  <a:lnTo>
                    <a:pt x="297155" y="1311569"/>
                  </a:lnTo>
                  <a:lnTo>
                    <a:pt x="334016" y="1336885"/>
                  </a:lnTo>
                  <a:lnTo>
                    <a:pt x="372466" y="1359943"/>
                  </a:lnTo>
                  <a:lnTo>
                    <a:pt x="412410" y="1380646"/>
                  </a:lnTo>
                  <a:lnTo>
                    <a:pt x="453751" y="1398899"/>
                  </a:lnTo>
                  <a:lnTo>
                    <a:pt x="496395" y="1414606"/>
                  </a:lnTo>
                  <a:lnTo>
                    <a:pt x="540246" y="1427672"/>
                  </a:lnTo>
                  <a:lnTo>
                    <a:pt x="585208" y="1438000"/>
                  </a:lnTo>
                  <a:lnTo>
                    <a:pt x="631185" y="1445497"/>
                  </a:lnTo>
                  <a:lnTo>
                    <a:pt x="678083" y="1450064"/>
                  </a:lnTo>
                  <a:lnTo>
                    <a:pt x="725804" y="1451608"/>
                  </a:lnTo>
                  <a:lnTo>
                    <a:pt x="773526" y="1450064"/>
                  </a:lnTo>
                  <a:lnTo>
                    <a:pt x="820424" y="1445497"/>
                  </a:lnTo>
                  <a:lnTo>
                    <a:pt x="866402" y="1438000"/>
                  </a:lnTo>
                  <a:lnTo>
                    <a:pt x="911365" y="1427672"/>
                  </a:lnTo>
                  <a:lnTo>
                    <a:pt x="955216" y="1414606"/>
                  </a:lnTo>
                  <a:lnTo>
                    <a:pt x="997861" y="1398899"/>
                  </a:lnTo>
                  <a:lnTo>
                    <a:pt x="1039203" y="1380646"/>
                  </a:lnTo>
                  <a:lnTo>
                    <a:pt x="1079146" y="1359943"/>
                  </a:lnTo>
                  <a:lnTo>
                    <a:pt x="1117596" y="1336885"/>
                  </a:lnTo>
                  <a:lnTo>
                    <a:pt x="1154457" y="1311569"/>
                  </a:lnTo>
                  <a:lnTo>
                    <a:pt x="1189632" y="1284089"/>
                  </a:lnTo>
                  <a:lnTo>
                    <a:pt x="1223027" y="1254542"/>
                  </a:lnTo>
                  <a:lnTo>
                    <a:pt x="1254546" y="1223023"/>
                  </a:lnTo>
                  <a:lnTo>
                    <a:pt x="1284093" y="1189628"/>
                  </a:lnTo>
                  <a:lnTo>
                    <a:pt x="1311572" y="1154452"/>
                  </a:lnTo>
                  <a:lnTo>
                    <a:pt x="1336888" y="1117592"/>
                  </a:lnTo>
                  <a:lnTo>
                    <a:pt x="1359945" y="1079142"/>
                  </a:lnTo>
                  <a:lnTo>
                    <a:pt x="1380647" y="1039198"/>
                  </a:lnTo>
                  <a:lnTo>
                    <a:pt x="1398900" y="997856"/>
                  </a:lnTo>
                  <a:lnTo>
                    <a:pt x="1414607" y="955212"/>
                  </a:lnTo>
                  <a:lnTo>
                    <a:pt x="1427672" y="911362"/>
                  </a:lnTo>
                  <a:lnTo>
                    <a:pt x="1438001" y="866400"/>
                  </a:lnTo>
                  <a:lnTo>
                    <a:pt x="1445497" y="820422"/>
                  </a:lnTo>
                  <a:lnTo>
                    <a:pt x="1450064" y="773525"/>
                  </a:lnTo>
                  <a:lnTo>
                    <a:pt x="1451608" y="725804"/>
                  </a:lnTo>
                  <a:lnTo>
                    <a:pt x="1450064" y="678083"/>
                  </a:lnTo>
                  <a:lnTo>
                    <a:pt x="1445497" y="631185"/>
                  </a:lnTo>
                  <a:lnTo>
                    <a:pt x="1438001" y="585208"/>
                  </a:lnTo>
                  <a:lnTo>
                    <a:pt x="1427672" y="540246"/>
                  </a:lnTo>
                  <a:lnTo>
                    <a:pt x="1414607" y="496395"/>
                  </a:lnTo>
                  <a:lnTo>
                    <a:pt x="1398900" y="453751"/>
                  </a:lnTo>
                  <a:lnTo>
                    <a:pt x="1380647" y="412410"/>
                  </a:lnTo>
                  <a:lnTo>
                    <a:pt x="1359945" y="372466"/>
                  </a:lnTo>
                  <a:lnTo>
                    <a:pt x="1336888" y="334016"/>
                  </a:lnTo>
                  <a:lnTo>
                    <a:pt x="1311572" y="297155"/>
                  </a:lnTo>
                  <a:lnTo>
                    <a:pt x="1284093" y="261980"/>
                  </a:lnTo>
                  <a:lnTo>
                    <a:pt x="1254546" y="228584"/>
                  </a:lnTo>
                  <a:lnTo>
                    <a:pt x="1223027" y="197066"/>
                  </a:lnTo>
                  <a:lnTo>
                    <a:pt x="1189632" y="167519"/>
                  </a:lnTo>
                  <a:lnTo>
                    <a:pt x="1154457" y="140039"/>
                  </a:lnTo>
                  <a:lnTo>
                    <a:pt x="1117596" y="114723"/>
                  </a:lnTo>
                  <a:lnTo>
                    <a:pt x="1079146" y="91665"/>
                  </a:lnTo>
                  <a:lnTo>
                    <a:pt x="1039203" y="70962"/>
                  </a:lnTo>
                  <a:lnTo>
                    <a:pt x="997861" y="52709"/>
                  </a:lnTo>
                  <a:lnTo>
                    <a:pt x="955216" y="37002"/>
                  </a:lnTo>
                  <a:lnTo>
                    <a:pt x="911365" y="23936"/>
                  </a:lnTo>
                  <a:lnTo>
                    <a:pt x="866402" y="13607"/>
                  </a:lnTo>
                  <a:lnTo>
                    <a:pt x="820424" y="6111"/>
                  </a:lnTo>
                  <a:lnTo>
                    <a:pt x="773526" y="1543"/>
                  </a:lnTo>
                  <a:lnTo>
                    <a:pt x="7258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093091" y="13509875"/>
              <a:ext cx="381000" cy="1391920"/>
            </a:xfrm>
            <a:custGeom>
              <a:avLst/>
              <a:gdLst/>
              <a:ahLst/>
              <a:cxnLst/>
              <a:rect l="l" t="t" r="r" b="b"/>
              <a:pathLst>
                <a:path w="381000" h="1391919">
                  <a:moveTo>
                    <a:pt x="327359" y="0"/>
                  </a:moveTo>
                  <a:lnTo>
                    <a:pt x="307491" y="20476"/>
                  </a:lnTo>
                  <a:lnTo>
                    <a:pt x="291685" y="59392"/>
                  </a:lnTo>
                  <a:lnTo>
                    <a:pt x="295535" y="87772"/>
                  </a:lnTo>
                  <a:lnTo>
                    <a:pt x="321888" y="130538"/>
                  </a:lnTo>
                  <a:lnTo>
                    <a:pt x="317025" y="155270"/>
                  </a:lnTo>
                  <a:lnTo>
                    <a:pt x="315809" y="162160"/>
                  </a:lnTo>
                  <a:lnTo>
                    <a:pt x="299183" y="201086"/>
                  </a:lnTo>
                  <a:lnTo>
                    <a:pt x="276680" y="249121"/>
                  </a:lnTo>
                  <a:lnTo>
                    <a:pt x="230468" y="288645"/>
                  </a:lnTo>
                  <a:lnTo>
                    <a:pt x="199455" y="339325"/>
                  </a:lnTo>
                  <a:lnTo>
                    <a:pt x="176142" y="382699"/>
                  </a:lnTo>
                  <a:lnTo>
                    <a:pt x="159728" y="408242"/>
                  </a:lnTo>
                  <a:lnTo>
                    <a:pt x="144520" y="424858"/>
                  </a:lnTo>
                  <a:lnTo>
                    <a:pt x="136415" y="455061"/>
                  </a:lnTo>
                  <a:lnTo>
                    <a:pt x="128512" y="478172"/>
                  </a:lnTo>
                  <a:lnTo>
                    <a:pt x="118583" y="499256"/>
                  </a:lnTo>
                  <a:lnTo>
                    <a:pt x="113101" y="544657"/>
                  </a:lnTo>
                  <a:lnTo>
                    <a:pt x="101956" y="589450"/>
                  </a:lnTo>
                  <a:lnTo>
                    <a:pt x="97903" y="623097"/>
                  </a:lnTo>
                  <a:lnTo>
                    <a:pt x="87974" y="654719"/>
                  </a:lnTo>
                  <a:lnTo>
                    <a:pt x="82493" y="673169"/>
                  </a:lnTo>
                  <a:lnTo>
                    <a:pt x="71956" y="689583"/>
                  </a:lnTo>
                  <a:lnTo>
                    <a:pt x="66079" y="709248"/>
                  </a:lnTo>
                  <a:lnTo>
                    <a:pt x="59392" y="734386"/>
                  </a:lnTo>
                  <a:lnTo>
                    <a:pt x="52695" y="750191"/>
                  </a:lnTo>
                  <a:lnTo>
                    <a:pt x="45400" y="760131"/>
                  </a:lnTo>
                  <a:lnTo>
                    <a:pt x="43982" y="777152"/>
                  </a:lnTo>
                  <a:lnTo>
                    <a:pt x="38916" y="802289"/>
                  </a:lnTo>
                  <a:lnTo>
                    <a:pt x="32026" y="810800"/>
                  </a:lnTo>
                  <a:lnTo>
                    <a:pt x="28784" y="824995"/>
                  </a:lnTo>
                  <a:lnTo>
                    <a:pt x="30608" y="864114"/>
                  </a:lnTo>
                  <a:lnTo>
                    <a:pt x="36282" y="873638"/>
                  </a:lnTo>
                  <a:lnTo>
                    <a:pt x="29189" y="895735"/>
                  </a:lnTo>
                  <a:lnTo>
                    <a:pt x="13981" y="920872"/>
                  </a:lnTo>
                  <a:lnTo>
                    <a:pt x="0" y="939515"/>
                  </a:lnTo>
                  <a:lnTo>
                    <a:pt x="607" y="1019577"/>
                  </a:lnTo>
                  <a:lnTo>
                    <a:pt x="11752" y="1074309"/>
                  </a:lnTo>
                  <a:lnTo>
                    <a:pt x="52503" y="1094785"/>
                  </a:lnTo>
                  <a:lnTo>
                    <a:pt x="79453" y="1115454"/>
                  </a:lnTo>
                  <a:lnTo>
                    <a:pt x="118988" y="1126609"/>
                  </a:lnTo>
                  <a:lnTo>
                    <a:pt x="159728" y="1156407"/>
                  </a:lnTo>
                  <a:lnTo>
                    <a:pt x="174318" y="1199376"/>
                  </a:lnTo>
                  <a:lnTo>
                    <a:pt x="181410" y="1226945"/>
                  </a:lnTo>
                  <a:lnTo>
                    <a:pt x="231887" y="1301536"/>
                  </a:lnTo>
                  <a:lnTo>
                    <a:pt x="258848" y="1346541"/>
                  </a:lnTo>
                  <a:lnTo>
                    <a:pt x="272627" y="1363765"/>
                  </a:lnTo>
                  <a:lnTo>
                    <a:pt x="291077" y="1381607"/>
                  </a:lnTo>
                  <a:lnTo>
                    <a:pt x="314796" y="1391537"/>
                  </a:lnTo>
                  <a:lnTo>
                    <a:pt x="328778" y="1360523"/>
                  </a:lnTo>
                  <a:lnTo>
                    <a:pt x="333438" y="1330117"/>
                  </a:lnTo>
                  <a:lnTo>
                    <a:pt x="343368" y="1316946"/>
                  </a:lnTo>
                  <a:lnTo>
                    <a:pt x="356549" y="1274980"/>
                  </a:lnTo>
                  <a:lnTo>
                    <a:pt x="372557" y="1240724"/>
                  </a:lnTo>
                  <a:lnTo>
                    <a:pt x="380470" y="1209711"/>
                  </a:lnTo>
                  <a:lnTo>
                    <a:pt x="376002" y="1166742"/>
                  </a:lnTo>
                  <a:lnTo>
                    <a:pt x="353104" y="1089719"/>
                  </a:lnTo>
                  <a:lnTo>
                    <a:pt x="338099" y="1044106"/>
                  </a:lnTo>
                  <a:lnTo>
                    <a:pt x="319051" y="997287"/>
                  </a:lnTo>
                  <a:lnTo>
                    <a:pt x="284390" y="929383"/>
                  </a:lnTo>
                  <a:lnTo>
                    <a:pt x="267966" y="903638"/>
                  </a:lnTo>
                  <a:lnTo>
                    <a:pt x="272627" y="865937"/>
                  </a:lnTo>
                  <a:lnTo>
                    <a:pt x="267966" y="844245"/>
                  </a:lnTo>
                  <a:lnTo>
                    <a:pt x="268169" y="809989"/>
                  </a:lnTo>
                  <a:lnTo>
                    <a:pt x="275464" y="782421"/>
                  </a:lnTo>
                  <a:lnTo>
                    <a:pt x="280125" y="771073"/>
                  </a:lnTo>
                  <a:lnTo>
                    <a:pt x="272222" y="739451"/>
                  </a:lnTo>
                  <a:lnTo>
                    <a:pt x="263711" y="717151"/>
                  </a:lnTo>
                  <a:lnTo>
                    <a:pt x="259253" y="687961"/>
                  </a:lnTo>
                  <a:lnTo>
                    <a:pt x="262495" y="649248"/>
                  </a:lnTo>
                  <a:lnTo>
                    <a:pt x="273843" y="611547"/>
                  </a:lnTo>
                  <a:lnTo>
                    <a:pt x="283782" y="570807"/>
                  </a:lnTo>
                  <a:lnTo>
                    <a:pt x="303641" y="527230"/>
                  </a:lnTo>
                  <a:lnTo>
                    <a:pt x="330196" y="508375"/>
                  </a:lnTo>
                  <a:lnTo>
                    <a:pt x="361818" y="498445"/>
                  </a:lnTo>
                  <a:lnTo>
                    <a:pt x="372355" y="489317"/>
                  </a:lnTo>
                  <a:lnTo>
                    <a:pt x="377633" y="451616"/>
                  </a:lnTo>
                  <a:lnTo>
                    <a:pt x="372557" y="402163"/>
                  </a:lnTo>
                  <a:lnTo>
                    <a:pt x="368707" y="371352"/>
                  </a:lnTo>
                  <a:lnTo>
                    <a:pt x="358170" y="340946"/>
                  </a:lnTo>
                  <a:lnTo>
                    <a:pt x="362831" y="308717"/>
                  </a:lnTo>
                  <a:lnTo>
                    <a:pt x="365668" y="278311"/>
                  </a:lnTo>
                  <a:lnTo>
                    <a:pt x="371544" y="248108"/>
                  </a:lnTo>
                  <a:lnTo>
                    <a:pt x="361818" y="211015"/>
                  </a:lnTo>
                  <a:lnTo>
                    <a:pt x="351280" y="177367"/>
                  </a:lnTo>
                  <a:lnTo>
                    <a:pt x="347430" y="131957"/>
                  </a:lnTo>
                  <a:lnTo>
                    <a:pt x="347025" y="76019"/>
                  </a:lnTo>
                  <a:lnTo>
                    <a:pt x="339720" y="40952"/>
                  </a:lnTo>
                  <a:lnTo>
                    <a:pt x="335262" y="20476"/>
                  </a:lnTo>
                  <a:lnTo>
                    <a:pt x="330601" y="6697"/>
                  </a:lnTo>
                  <a:lnTo>
                    <a:pt x="327359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330248" y="13501456"/>
              <a:ext cx="184785" cy="708660"/>
            </a:xfrm>
            <a:custGeom>
              <a:avLst/>
              <a:gdLst/>
              <a:ahLst/>
              <a:cxnLst/>
              <a:rect l="l" t="t" r="r" b="b"/>
              <a:pathLst>
                <a:path w="184784" h="708659">
                  <a:moveTo>
                    <a:pt x="0" y="708140"/>
                  </a:moveTo>
                  <a:lnTo>
                    <a:pt x="19463" y="663550"/>
                  </a:lnTo>
                  <a:lnTo>
                    <a:pt x="33242" y="629295"/>
                  </a:lnTo>
                  <a:lnTo>
                    <a:pt x="44590" y="589152"/>
                  </a:lnTo>
                  <a:lnTo>
                    <a:pt x="49666" y="568686"/>
                  </a:lnTo>
                  <a:lnTo>
                    <a:pt x="46819" y="543751"/>
                  </a:lnTo>
                  <a:lnTo>
                    <a:pt x="46413" y="532201"/>
                  </a:lnTo>
                  <a:lnTo>
                    <a:pt x="48247" y="522464"/>
                  </a:lnTo>
                  <a:lnTo>
                    <a:pt x="69727" y="413415"/>
                  </a:lnTo>
                  <a:lnTo>
                    <a:pt x="75603" y="378147"/>
                  </a:lnTo>
                  <a:lnTo>
                    <a:pt x="82300" y="345309"/>
                  </a:lnTo>
                  <a:lnTo>
                    <a:pt x="89393" y="312269"/>
                  </a:lnTo>
                  <a:lnTo>
                    <a:pt x="98106" y="269300"/>
                  </a:lnTo>
                  <a:lnTo>
                    <a:pt x="105198" y="239502"/>
                  </a:lnTo>
                  <a:lnTo>
                    <a:pt x="112291" y="215581"/>
                  </a:lnTo>
                  <a:lnTo>
                    <a:pt x="119596" y="197334"/>
                  </a:lnTo>
                  <a:lnTo>
                    <a:pt x="132362" y="171396"/>
                  </a:lnTo>
                  <a:lnTo>
                    <a:pt x="144125" y="140788"/>
                  </a:lnTo>
                  <a:lnTo>
                    <a:pt x="146141" y="135925"/>
                  </a:lnTo>
                  <a:lnTo>
                    <a:pt x="158309" y="103290"/>
                  </a:lnTo>
                  <a:lnTo>
                    <a:pt x="169252" y="65985"/>
                  </a:lnTo>
                  <a:lnTo>
                    <a:pt x="180002" y="20584"/>
                  </a:lnTo>
                  <a:lnTo>
                    <a:pt x="184400" y="0"/>
                  </a:lnTo>
                </a:path>
                <a:path w="184784" h="708659">
                  <a:moveTo>
                    <a:pt x="0" y="708140"/>
                  </a:moveTo>
                  <a:lnTo>
                    <a:pt x="19463" y="663550"/>
                  </a:lnTo>
                  <a:lnTo>
                    <a:pt x="33242" y="629295"/>
                  </a:lnTo>
                  <a:lnTo>
                    <a:pt x="44590" y="589152"/>
                  </a:lnTo>
                  <a:lnTo>
                    <a:pt x="49666" y="568686"/>
                  </a:lnTo>
                  <a:lnTo>
                    <a:pt x="46819" y="543751"/>
                  </a:lnTo>
                  <a:lnTo>
                    <a:pt x="46413" y="532201"/>
                  </a:lnTo>
                  <a:lnTo>
                    <a:pt x="48247" y="522464"/>
                  </a:lnTo>
                  <a:lnTo>
                    <a:pt x="69727" y="413415"/>
                  </a:lnTo>
                  <a:lnTo>
                    <a:pt x="75603" y="378147"/>
                  </a:lnTo>
                  <a:lnTo>
                    <a:pt x="82300" y="345309"/>
                  </a:lnTo>
                  <a:lnTo>
                    <a:pt x="89393" y="312269"/>
                  </a:lnTo>
                  <a:lnTo>
                    <a:pt x="98106" y="269300"/>
                  </a:lnTo>
                  <a:lnTo>
                    <a:pt x="105198" y="239502"/>
                  </a:lnTo>
                  <a:lnTo>
                    <a:pt x="112291" y="215581"/>
                  </a:lnTo>
                  <a:lnTo>
                    <a:pt x="119596" y="197334"/>
                  </a:lnTo>
                  <a:lnTo>
                    <a:pt x="132362" y="171396"/>
                  </a:lnTo>
                  <a:lnTo>
                    <a:pt x="144125" y="140788"/>
                  </a:lnTo>
                  <a:lnTo>
                    <a:pt x="146141" y="135925"/>
                  </a:lnTo>
                  <a:lnTo>
                    <a:pt x="158309" y="103290"/>
                  </a:lnTo>
                  <a:lnTo>
                    <a:pt x="169252" y="65985"/>
                  </a:lnTo>
                  <a:lnTo>
                    <a:pt x="180002" y="20584"/>
                  </a:lnTo>
                  <a:lnTo>
                    <a:pt x="184400" y="0"/>
                  </a:lnTo>
                </a:path>
              </a:pathLst>
            </a:custGeom>
            <a:ln w="5065">
              <a:solidFill>
                <a:srgbClr val="A2A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197905" y="14183046"/>
              <a:ext cx="144145" cy="734695"/>
            </a:xfrm>
            <a:custGeom>
              <a:avLst/>
              <a:gdLst/>
              <a:ahLst/>
              <a:cxnLst/>
              <a:rect l="l" t="t" r="r" b="b"/>
              <a:pathLst>
                <a:path w="144144" h="734694">
                  <a:moveTo>
                    <a:pt x="0" y="734627"/>
                  </a:moveTo>
                  <a:lnTo>
                    <a:pt x="14572" y="700930"/>
                  </a:lnTo>
                  <a:lnTo>
                    <a:pt x="15383" y="699309"/>
                  </a:lnTo>
                  <a:lnTo>
                    <a:pt x="25525" y="668701"/>
                  </a:lnTo>
                  <a:lnTo>
                    <a:pt x="32820" y="638295"/>
                  </a:lnTo>
                  <a:lnTo>
                    <a:pt x="37886" y="602216"/>
                  </a:lnTo>
                  <a:lnTo>
                    <a:pt x="39101" y="585802"/>
                  </a:lnTo>
                  <a:lnTo>
                    <a:pt x="46802" y="488709"/>
                  </a:lnTo>
                  <a:lnTo>
                    <a:pt x="60186" y="313570"/>
                  </a:lnTo>
                  <a:lnTo>
                    <a:pt x="64036" y="275464"/>
                  </a:lnTo>
                  <a:lnTo>
                    <a:pt x="71939" y="254390"/>
                  </a:lnTo>
                  <a:lnTo>
                    <a:pt x="75383" y="244248"/>
                  </a:lnTo>
                  <a:lnTo>
                    <a:pt x="77410" y="234319"/>
                  </a:lnTo>
                  <a:lnTo>
                    <a:pt x="78018" y="222363"/>
                  </a:lnTo>
                  <a:lnTo>
                    <a:pt x="77815" y="191552"/>
                  </a:lnTo>
                  <a:lnTo>
                    <a:pt x="79031" y="175939"/>
                  </a:lnTo>
                  <a:lnTo>
                    <a:pt x="81868" y="164591"/>
                  </a:lnTo>
                  <a:lnTo>
                    <a:pt x="87339" y="147965"/>
                  </a:lnTo>
                  <a:lnTo>
                    <a:pt x="100318" y="108643"/>
                  </a:lnTo>
                  <a:lnTo>
                    <a:pt x="114908" y="67093"/>
                  </a:lnTo>
                  <a:lnTo>
                    <a:pt x="144098" y="0"/>
                  </a:lnTo>
                </a:path>
              </a:pathLst>
            </a:custGeom>
            <a:ln w="5065">
              <a:solidFill>
                <a:srgbClr val="A2A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197909" y="14183043"/>
              <a:ext cx="144145" cy="734695"/>
            </a:xfrm>
            <a:custGeom>
              <a:avLst/>
              <a:gdLst/>
              <a:ahLst/>
              <a:cxnLst/>
              <a:rect l="l" t="t" r="r" b="b"/>
              <a:pathLst>
                <a:path w="144144" h="734694">
                  <a:moveTo>
                    <a:pt x="0" y="734630"/>
                  </a:moveTo>
                  <a:lnTo>
                    <a:pt x="14569" y="700930"/>
                  </a:lnTo>
                  <a:lnTo>
                    <a:pt x="15380" y="699309"/>
                  </a:lnTo>
                  <a:lnTo>
                    <a:pt x="25522" y="668701"/>
                  </a:lnTo>
                  <a:lnTo>
                    <a:pt x="32817" y="638305"/>
                  </a:lnTo>
                  <a:lnTo>
                    <a:pt x="37883" y="602216"/>
                  </a:lnTo>
                  <a:lnTo>
                    <a:pt x="39099" y="585802"/>
                  </a:lnTo>
                  <a:lnTo>
                    <a:pt x="46799" y="488709"/>
                  </a:lnTo>
                  <a:lnTo>
                    <a:pt x="60183" y="313580"/>
                  </a:lnTo>
                  <a:lnTo>
                    <a:pt x="64033" y="275464"/>
                  </a:lnTo>
                  <a:lnTo>
                    <a:pt x="71936" y="254390"/>
                  </a:lnTo>
                  <a:lnTo>
                    <a:pt x="75381" y="244248"/>
                  </a:lnTo>
                  <a:lnTo>
                    <a:pt x="77407" y="234319"/>
                  </a:lnTo>
                  <a:lnTo>
                    <a:pt x="78015" y="222363"/>
                  </a:lnTo>
                  <a:lnTo>
                    <a:pt x="77812" y="191552"/>
                  </a:lnTo>
                  <a:lnTo>
                    <a:pt x="79028" y="175939"/>
                  </a:lnTo>
                  <a:lnTo>
                    <a:pt x="81865" y="164591"/>
                  </a:lnTo>
                  <a:lnTo>
                    <a:pt x="87336" y="147975"/>
                  </a:lnTo>
                  <a:lnTo>
                    <a:pt x="100315" y="108643"/>
                  </a:lnTo>
                  <a:lnTo>
                    <a:pt x="114905" y="67093"/>
                  </a:lnTo>
                  <a:lnTo>
                    <a:pt x="144095" y="0"/>
                  </a:lnTo>
                </a:path>
              </a:pathLst>
            </a:custGeom>
            <a:ln w="5065">
              <a:solidFill>
                <a:srgbClr val="A2A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32675" y="13484271"/>
              <a:ext cx="1451610" cy="1451610"/>
            </a:xfrm>
            <a:custGeom>
              <a:avLst/>
              <a:gdLst/>
              <a:ahLst/>
              <a:cxnLst/>
              <a:rect l="l" t="t" r="r" b="b"/>
              <a:pathLst>
                <a:path w="1451610" h="1451609">
                  <a:moveTo>
                    <a:pt x="1451608" y="725804"/>
                  </a:moveTo>
                  <a:lnTo>
                    <a:pt x="1450064" y="773525"/>
                  </a:lnTo>
                  <a:lnTo>
                    <a:pt x="1445497" y="820422"/>
                  </a:lnTo>
                  <a:lnTo>
                    <a:pt x="1438001" y="866400"/>
                  </a:lnTo>
                  <a:lnTo>
                    <a:pt x="1427672" y="911362"/>
                  </a:lnTo>
                  <a:lnTo>
                    <a:pt x="1414607" y="955212"/>
                  </a:lnTo>
                  <a:lnTo>
                    <a:pt x="1398900" y="997856"/>
                  </a:lnTo>
                  <a:lnTo>
                    <a:pt x="1380647" y="1039198"/>
                  </a:lnTo>
                  <a:lnTo>
                    <a:pt x="1359945" y="1079142"/>
                  </a:lnTo>
                  <a:lnTo>
                    <a:pt x="1336888" y="1117592"/>
                  </a:lnTo>
                  <a:lnTo>
                    <a:pt x="1311572" y="1154452"/>
                  </a:lnTo>
                  <a:lnTo>
                    <a:pt x="1284093" y="1189628"/>
                  </a:lnTo>
                  <a:lnTo>
                    <a:pt x="1254546" y="1223023"/>
                  </a:lnTo>
                  <a:lnTo>
                    <a:pt x="1223027" y="1254542"/>
                  </a:lnTo>
                  <a:lnTo>
                    <a:pt x="1189632" y="1284089"/>
                  </a:lnTo>
                  <a:lnTo>
                    <a:pt x="1154457" y="1311569"/>
                  </a:lnTo>
                  <a:lnTo>
                    <a:pt x="1117596" y="1336885"/>
                  </a:lnTo>
                  <a:lnTo>
                    <a:pt x="1079146" y="1359943"/>
                  </a:lnTo>
                  <a:lnTo>
                    <a:pt x="1039203" y="1380646"/>
                  </a:lnTo>
                  <a:lnTo>
                    <a:pt x="997861" y="1398899"/>
                  </a:lnTo>
                  <a:lnTo>
                    <a:pt x="955216" y="1414606"/>
                  </a:lnTo>
                  <a:lnTo>
                    <a:pt x="911365" y="1427672"/>
                  </a:lnTo>
                  <a:lnTo>
                    <a:pt x="866402" y="1438000"/>
                  </a:lnTo>
                  <a:lnTo>
                    <a:pt x="820424" y="1445497"/>
                  </a:lnTo>
                  <a:lnTo>
                    <a:pt x="773526" y="1450064"/>
                  </a:lnTo>
                  <a:lnTo>
                    <a:pt x="725804" y="1451608"/>
                  </a:lnTo>
                  <a:lnTo>
                    <a:pt x="678083" y="1450064"/>
                  </a:lnTo>
                  <a:lnTo>
                    <a:pt x="631185" y="1445497"/>
                  </a:lnTo>
                  <a:lnTo>
                    <a:pt x="585208" y="1438000"/>
                  </a:lnTo>
                  <a:lnTo>
                    <a:pt x="540246" y="1427672"/>
                  </a:lnTo>
                  <a:lnTo>
                    <a:pt x="496395" y="1414606"/>
                  </a:lnTo>
                  <a:lnTo>
                    <a:pt x="453751" y="1398899"/>
                  </a:lnTo>
                  <a:lnTo>
                    <a:pt x="412410" y="1380646"/>
                  </a:lnTo>
                  <a:lnTo>
                    <a:pt x="372466" y="1359943"/>
                  </a:lnTo>
                  <a:lnTo>
                    <a:pt x="334016" y="1336885"/>
                  </a:lnTo>
                  <a:lnTo>
                    <a:pt x="297155" y="1311569"/>
                  </a:lnTo>
                  <a:lnTo>
                    <a:pt x="261980" y="1284089"/>
                  </a:lnTo>
                  <a:lnTo>
                    <a:pt x="228584" y="1254542"/>
                  </a:lnTo>
                  <a:lnTo>
                    <a:pt x="197066" y="1223023"/>
                  </a:lnTo>
                  <a:lnTo>
                    <a:pt x="167519" y="1189628"/>
                  </a:lnTo>
                  <a:lnTo>
                    <a:pt x="140039" y="1154452"/>
                  </a:lnTo>
                  <a:lnTo>
                    <a:pt x="114723" y="1117592"/>
                  </a:lnTo>
                  <a:lnTo>
                    <a:pt x="91665" y="1079142"/>
                  </a:lnTo>
                  <a:lnTo>
                    <a:pt x="70962" y="1039198"/>
                  </a:lnTo>
                  <a:lnTo>
                    <a:pt x="52709" y="997856"/>
                  </a:lnTo>
                  <a:lnTo>
                    <a:pt x="37002" y="955212"/>
                  </a:lnTo>
                  <a:lnTo>
                    <a:pt x="23936" y="911362"/>
                  </a:lnTo>
                  <a:lnTo>
                    <a:pt x="13607" y="866400"/>
                  </a:lnTo>
                  <a:lnTo>
                    <a:pt x="6111" y="820422"/>
                  </a:lnTo>
                  <a:lnTo>
                    <a:pt x="1543" y="773525"/>
                  </a:lnTo>
                  <a:lnTo>
                    <a:pt x="0" y="725804"/>
                  </a:lnTo>
                  <a:lnTo>
                    <a:pt x="1543" y="678083"/>
                  </a:lnTo>
                  <a:lnTo>
                    <a:pt x="6111" y="631185"/>
                  </a:lnTo>
                  <a:lnTo>
                    <a:pt x="13607" y="585208"/>
                  </a:lnTo>
                  <a:lnTo>
                    <a:pt x="23936" y="540246"/>
                  </a:lnTo>
                  <a:lnTo>
                    <a:pt x="37002" y="496395"/>
                  </a:lnTo>
                  <a:lnTo>
                    <a:pt x="52709" y="453751"/>
                  </a:lnTo>
                  <a:lnTo>
                    <a:pt x="70962" y="412410"/>
                  </a:lnTo>
                  <a:lnTo>
                    <a:pt x="91665" y="372466"/>
                  </a:lnTo>
                  <a:lnTo>
                    <a:pt x="114723" y="334016"/>
                  </a:lnTo>
                  <a:lnTo>
                    <a:pt x="140039" y="297155"/>
                  </a:lnTo>
                  <a:lnTo>
                    <a:pt x="167519" y="261980"/>
                  </a:lnTo>
                  <a:lnTo>
                    <a:pt x="197066" y="228584"/>
                  </a:lnTo>
                  <a:lnTo>
                    <a:pt x="228584" y="197066"/>
                  </a:lnTo>
                  <a:lnTo>
                    <a:pt x="261980" y="167519"/>
                  </a:lnTo>
                  <a:lnTo>
                    <a:pt x="297155" y="140039"/>
                  </a:lnTo>
                  <a:lnTo>
                    <a:pt x="334016" y="114723"/>
                  </a:lnTo>
                  <a:lnTo>
                    <a:pt x="372466" y="91665"/>
                  </a:lnTo>
                  <a:lnTo>
                    <a:pt x="412410" y="70962"/>
                  </a:lnTo>
                  <a:lnTo>
                    <a:pt x="453751" y="52709"/>
                  </a:lnTo>
                  <a:lnTo>
                    <a:pt x="496395" y="37002"/>
                  </a:lnTo>
                  <a:lnTo>
                    <a:pt x="540246" y="23936"/>
                  </a:lnTo>
                  <a:lnTo>
                    <a:pt x="585208" y="13607"/>
                  </a:lnTo>
                  <a:lnTo>
                    <a:pt x="631185" y="6111"/>
                  </a:lnTo>
                  <a:lnTo>
                    <a:pt x="678083" y="1543"/>
                  </a:lnTo>
                  <a:lnTo>
                    <a:pt x="725804" y="0"/>
                  </a:lnTo>
                  <a:lnTo>
                    <a:pt x="773526" y="1543"/>
                  </a:lnTo>
                  <a:lnTo>
                    <a:pt x="820424" y="6111"/>
                  </a:lnTo>
                  <a:lnTo>
                    <a:pt x="866402" y="13607"/>
                  </a:lnTo>
                  <a:lnTo>
                    <a:pt x="911365" y="23936"/>
                  </a:lnTo>
                  <a:lnTo>
                    <a:pt x="955216" y="37002"/>
                  </a:lnTo>
                  <a:lnTo>
                    <a:pt x="997861" y="52709"/>
                  </a:lnTo>
                  <a:lnTo>
                    <a:pt x="1039203" y="70962"/>
                  </a:lnTo>
                  <a:lnTo>
                    <a:pt x="1079146" y="91665"/>
                  </a:lnTo>
                  <a:lnTo>
                    <a:pt x="1117596" y="114723"/>
                  </a:lnTo>
                  <a:lnTo>
                    <a:pt x="1154457" y="140039"/>
                  </a:lnTo>
                  <a:lnTo>
                    <a:pt x="1189632" y="167519"/>
                  </a:lnTo>
                  <a:lnTo>
                    <a:pt x="1223027" y="197066"/>
                  </a:lnTo>
                  <a:lnTo>
                    <a:pt x="1254546" y="228584"/>
                  </a:lnTo>
                  <a:lnTo>
                    <a:pt x="1284093" y="261980"/>
                  </a:lnTo>
                  <a:lnTo>
                    <a:pt x="1311572" y="297155"/>
                  </a:lnTo>
                  <a:lnTo>
                    <a:pt x="1336888" y="334016"/>
                  </a:lnTo>
                  <a:lnTo>
                    <a:pt x="1359945" y="372466"/>
                  </a:lnTo>
                  <a:lnTo>
                    <a:pt x="1380647" y="412410"/>
                  </a:lnTo>
                  <a:lnTo>
                    <a:pt x="1398900" y="453751"/>
                  </a:lnTo>
                  <a:lnTo>
                    <a:pt x="1414607" y="496395"/>
                  </a:lnTo>
                  <a:lnTo>
                    <a:pt x="1427672" y="540246"/>
                  </a:lnTo>
                  <a:lnTo>
                    <a:pt x="1438001" y="585208"/>
                  </a:lnTo>
                  <a:lnTo>
                    <a:pt x="1445497" y="631185"/>
                  </a:lnTo>
                  <a:lnTo>
                    <a:pt x="1450064" y="678083"/>
                  </a:lnTo>
                  <a:lnTo>
                    <a:pt x="1451608" y="725804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7" name="object 77"/>
          <p:cNvGrpSpPr/>
          <p:nvPr/>
        </p:nvGrpSpPr>
        <p:grpSpPr>
          <a:xfrm>
            <a:off x="430748" y="16795292"/>
            <a:ext cx="407670" cy="407670"/>
            <a:chOff x="430748" y="16795292"/>
            <a:chExt cx="407670" cy="407670"/>
          </a:xfrm>
        </p:grpSpPr>
        <p:sp>
          <p:nvSpPr>
            <p:cNvPr id="78" name="object 78"/>
            <p:cNvSpPr/>
            <p:nvPr/>
          </p:nvSpPr>
          <p:spPr>
            <a:xfrm>
              <a:off x="430748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69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7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15550" y="16869828"/>
              <a:ext cx="220630" cy="249942"/>
            </a:xfrm>
            <a:prstGeom prst="rect">
              <a:avLst/>
            </a:prstGeom>
          </p:spPr>
        </p:pic>
      </p:grpSp>
      <p:sp>
        <p:nvSpPr>
          <p:cNvPr id="80" name="object 80"/>
          <p:cNvSpPr txBox="1"/>
          <p:nvPr/>
        </p:nvSpPr>
        <p:spPr>
          <a:xfrm>
            <a:off x="911218" y="16790624"/>
            <a:ext cx="130175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911218" y="16985157"/>
            <a:ext cx="13290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COBERTURAS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544038" y="16790624"/>
            <a:ext cx="2030095" cy="4146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ZONIFICACIÓN</a:t>
            </a:r>
            <a:r>
              <a:rPr sz="1250" b="1" spc="2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AMBIENTAL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344173" y="11933827"/>
            <a:ext cx="1850389" cy="6096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AMENAZAS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PARA LOS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ECOSISTEMAS: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84" name="object 84"/>
          <p:cNvGrpSpPr/>
          <p:nvPr/>
        </p:nvGrpSpPr>
        <p:grpSpPr>
          <a:xfrm>
            <a:off x="12136200" y="11930813"/>
            <a:ext cx="407670" cy="407670"/>
            <a:chOff x="12136200" y="11930813"/>
            <a:chExt cx="407670" cy="407670"/>
          </a:xfrm>
        </p:grpSpPr>
        <p:sp>
          <p:nvSpPr>
            <p:cNvPr id="85" name="object 85"/>
            <p:cNvSpPr/>
            <p:nvPr/>
          </p:nvSpPr>
          <p:spPr>
            <a:xfrm>
              <a:off x="12136200" y="11930813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28865" y="50821"/>
                  </a:moveTo>
                  <a:lnTo>
                    <a:pt x="8976" y="50821"/>
                  </a:lnTo>
                  <a:lnTo>
                    <a:pt x="2380" y="57427"/>
                  </a:lnTo>
                  <a:lnTo>
                    <a:pt x="2380" y="65573"/>
                  </a:lnTo>
                  <a:lnTo>
                    <a:pt x="0" y="215098"/>
                  </a:lnTo>
                  <a:lnTo>
                    <a:pt x="0" y="220975"/>
                  </a:lnTo>
                  <a:lnTo>
                    <a:pt x="4761" y="225737"/>
                  </a:lnTo>
                  <a:lnTo>
                    <a:pt x="16514" y="225737"/>
                  </a:lnTo>
                  <a:lnTo>
                    <a:pt x="21276" y="230499"/>
                  </a:lnTo>
                  <a:lnTo>
                    <a:pt x="21276" y="236375"/>
                  </a:lnTo>
                  <a:lnTo>
                    <a:pt x="23647" y="250570"/>
                  </a:lnTo>
                  <a:lnTo>
                    <a:pt x="23647" y="256446"/>
                  </a:lnTo>
                  <a:lnTo>
                    <a:pt x="28409" y="261208"/>
                  </a:lnTo>
                  <a:lnTo>
                    <a:pt x="128806" y="261208"/>
                  </a:lnTo>
                  <a:lnTo>
                    <a:pt x="133568" y="256446"/>
                  </a:lnTo>
                  <a:lnTo>
                    <a:pt x="133568" y="238604"/>
                  </a:lnTo>
                  <a:lnTo>
                    <a:pt x="134692" y="235899"/>
                  </a:lnTo>
                  <a:lnTo>
                    <a:pt x="151693" y="218908"/>
                  </a:lnTo>
                  <a:lnTo>
                    <a:pt x="152484" y="217702"/>
                  </a:lnTo>
                  <a:lnTo>
                    <a:pt x="162637" y="192656"/>
                  </a:lnTo>
                  <a:lnTo>
                    <a:pt x="89839" y="192656"/>
                  </a:lnTo>
                  <a:lnTo>
                    <a:pt x="101136" y="164956"/>
                  </a:lnTo>
                  <a:lnTo>
                    <a:pt x="102898" y="163021"/>
                  </a:lnTo>
                  <a:lnTo>
                    <a:pt x="138380" y="144824"/>
                  </a:lnTo>
                  <a:lnTo>
                    <a:pt x="139489" y="143858"/>
                  </a:lnTo>
                  <a:lnTo>
                    <a:pt x="139703" y="122919"/>
                  </a:lnTo>
                  <a:lnTo>
                    <a:pt x="35471" y="122919"/>
                  </a:lnTo>
                  <a:lnTo>
                    <a:pt x="35471" y="57427"/>
                  </a:lnTo>
                  <a:lnTo>
                    <a:pt x="28865" y="50821"/>
                  </a:lnTo>
                  <a:close/>
                </a:path>
                <a:path w="193040" h="261620">
                  <a:moveTo>
                    <a:pt x="139489" y="143858"/>
                  </a:moveTo>
                  <a:lnTo>
                    <a:pt x="138380" y="144824"/>
                  </a:lnTo>
                  <a:lnTo>
                    <a:pt x="102898" y="163021"/>
                  </a:lnTo>
                  <a:lnTo>
                    <a:pt x="101136" y="164956"/>
                  </a:lnTo>
                  <a:lnTo>
                    <a:pt x="89839" y="192656"/>
                  </a:lnTo>
                  <a:lnTo>
                    <a:pt x="139485" y="144257"/>
                  </a:lnTo>
                  <a:lnTo>
                    <a:pt x="139489" y="143858"/>
                  </a:lnTo>
                  <a:close/>
                </a:path>
                <a:path w="193040" h="261620">
                  <a:moveTo>
                    <a:pt x="174956" y="99899"/>
                  </a:moveTo>
                  <a:lnTo>
                    <a:pt x="169292" y="102240"/>
                  </a:lnTo>
                  <a:lnTo>
                    <a:pt x="140194" y="143243"/>
                  </a:lnTo>
                  <a:lnTo>
                    <a:pt x="139489" y="143858"/>
                  </a:lnTo>
                  <a:lnTo>
                    <a:pt x="139485" y="144257"/>
                  </a:lnTo>
                  <a:lnTo>
                    <a:pt x="89839" y="192656"/>
                  </a:lnTo>
                  <a:lnTo>
                    <a:pt x="162637" y="192656"/>
                  </a:lnTo>
                  <a:lnTo>
                    <a:pt x="191704" y="120953"/>
                  </a:lnTo>
                  <a:lnTo>
                    <a:pt x="192758" y="114368"/>
                  </a:lnTo>
                  <a:lnTo>
                    <a:pt x="190934" y="108254"/>
                  </a:lnTo>
                  <a:lnTo>
                    <a:pt x="186709" y="103473"/>
                  </a:lnTo>
                  <a:lnTo>
                    <a:pt x="180559" y="100882"/>
                  </a:lnTo>
                  <a:lnTo>
                    <a:pt x="174956" y="99899"/>
                  </a:lnTo>
                  <a:close/>
                </a:path>
                <a:path w="193040" h="261620">
                  <a:moveTo>
                    <a:pt x="61956" y="17730"/>
                  </a:moveTo>
                  <a:lnTo>
                    <a:pt x="42077" y="17730"/>
                  </a:lnTo>
                  <a:lnTo>
                    <a:pt x="35471" y="24336"/>
                  </a:lnTo>
                  <a:lnTo>
                    <a:pt x="35471" y="122919"/>
                  </a:lnTo>
                  <a:lnTo>
                    <a:pt x="68562" y="122919"/>
                  </a:lnTo>
                  <a:lnTo>
                    <a:pt x="68562" y="24336"/>
                  </a:lnTo>
                  <a:lnTo>
                    <a:pt x="61956" y="17730"/>
                  </a:lnTo>
                  <a:close/>
                </a:path>
                <a:path w="193040" h="261620">
                  <a:moveTo>
                    <a:pt x="87255" y="0"/>
                  </a:moveTo>
                  <a:lnTo>
                    <a:pt x="79978" y="1468"/>
                  </a:lnTo>
                  <a:lnTo>
                    <a:pt x="74037" y="5474"/>
                  </a:lnTo>
                  <a:lnTo>
                    <a:pt x="70031" y="11416"/>
                  </a:lnTo>
                  <a:lnTo>
                    <a:pt x="68562" y="18693"/>
                  </a:lnTo>
                  <a:lnTo>
                    <a:pt x="68562" y="122919"/>
                  </a:lnTo>
                  <a:lnTo>
                    <a:pt x="139703" y="122919"/>
                  </a:lnTo>
                  <a:lnTo>
                    <a:pt x="139727" y="120558"/>
                  </a:lnTo>
                  <a:lnTo>
                    <a:pt x="105948" y="120558"/>
                  </a:lnTo>
                  <a:lnTo>
                    <a:pt x="105948" y="18693"/>
                  </a:lnTo>
                  <a:lnTo>
                    <a:pt x="104479" y="11416"/>
                  </a:lnTo>
                  <a:lnTo>
                    <a:pt x="100473" y="5474"/>
                  </a:lnTo>
                  <a:lnTo>
                    <a:pt x="94531" y="1468"/>
                  </a:lnTo>
                  <a:lnTo>
                    <a:pt x="87255" y="0"/>
                  </a:lnTo>
                  <a:close/>
                </a:path>
                <a:path w="193040" h="261620">
                  <a:moveTo>
                    <a:pt x="132828" y="29544"/>
                  </a:moveTo>
                  <a:lnTo>
                    <a:pt x="113679" y="29544"/>
                  </a:lnTo>
                  <a:lnTo>
                    <a:pt x="105948" y="37275"/>
                  </a:lnTo>
                  <a:lnTo>
                    <a:pt x="105948" y="120558"/>
                  </a:lnTo>
                  <a:lnTo>
                    <a:pt x="139727" y="120558"/>
                  </a:lnTo>
                  <a:lnTo>
                    <a:pt x="140441" y="50821"/>
                  </a:lnTo>
                  <a:lnTo>
                    <a:pt x="140469" y="37275"/>
                  </a:lnTo>
                  <a:lnTo>
                    <a:pt x="132828" y="295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89839" y="192656"/>
                  </a:moveTo>
                  <a:lnTo>
                    <a:pt x="136273" y="145898"/>
                  </a:lnTo>
                  <a:lnTo>
                    <a:pt x="138380" y="144824"/>
                  </a:lnTo>
                  <a:lnTo>
                    <a:pt x="140194" y="143243"/>
                  </a:lnTo>
                  <a:lnTo>
                    <a:pt x="141572" y="141308"/>
                  </a:lnTo>
                  <a:lnTo>
                    <a:pt x="166010" y="106880"/>
                  </a:lnTo>
                  <a:lnTo>
                    <a:pt x="169292" y="102240"/>
                  </a:lnTo>
                  <a:lnTo>
                    <a:pt x="174956" y="99899"/>
                  </a:lnTo>
                  <a:lnTo>
                    <a:pt x="180559" y="100882"/>
                  </a:lnTo>
                  <a:lnTo>
                    <a:pt x="186709" y="103473"/>
                  </a:lnTo>
                  <a:lnTo>
                    <a:pt x="190934" y="108254"/>
                  </a:lnTo>
                  <a:lnTo>
                    <a:pt x="192758" y="114368"/>
                  </a:lnTo>
                  <a:lnTo>
                    <a:pt x="191704" y="120953"/>
                  </a:lnTo>
                  <a:lnTo>
                    <a:pt x="153021" y="216385"/>
                  </a:lnTo>
                  <a:lnTo>
                    <a:pt x="152484" y="217702"/>
                  </a:lnTo>
                  <a:lnTo>
                    <a:pt x="151693" y="218908"/>
                  </a:lnTo>
                  <a:lnTo>
                    <a:pt x="150680" y="219911"/>
                  </a:lnTo>
                  <a:lnTo>
                    <a:pt x="136688" y="233903"/>
                  </a:lnTo>
                  <a:lnTo>
                    <a:pt x="134692" y="235899"/>
                  </a:lnTo>
                  <a:lnTo>
                    <a:pt x="133568" y="238604"/>
                  </a:lnTo>
                  <a:lnTo>
                    <a:pt x="133568" y="241431"/>
                  </a:lnTo>
                  <a:lnTo>
                    <a:pt x="133568" y="250570"/>
                  </a:lnTo>
                  <a:lnTo>
                    <a:pt x="133568" y="256446"/>
                  </a:lnTo>
                  <a:lnTo>
                    <a:pt x="128806" y="261208"/>
                  </a:lnTo>
                  <a:lnTo>
                    <a:pt x="122929" y="261208"/>
                  </a:lnTo>
                  <a:lnTo>
                    <a:pt x="34286" y="261208"/>
                  </a:lnTo>
                  <a:lnTo>
                    <a:pt x="28409" y="261208"/>
                  </a:lnTo>
                  <a:lnTo>
                    <a:pt x="23647" y="256446"/>
                  </a:lnTo>
                  <a:lnTo>
                    <a:pt x="23647" y="250570"/>
                  </a:lnTo>
                  <a:lnTo>
                    <a:pt x="21276" y="236375"/>
                  </a:lnTo>
                  <a:lnTo>
                    <a:pt x="21276" y="230499"/>
                  </a:lnTo>
                  <a:lnTo>
                    <a:pt x="16514" y="225737"/>
                  </a:lnTo>
                  <a:lnTo>
                    <a:pt x="10638" y="225737"/>
                  </a:lnTo>
                  <a:lnTo>
                    <a:pt x="4761" y="225737"/>
                  </a:lnTo>
                  <a:lnTo>
                    <a:pt x="0" y="220975"/>
                  </a:lnTo>
                  <a:lnTo>
                    <a:pt x="0" y="215098"/>
                  </a:lnTo>
                  <a:lnTo>
                    <a:pt x="2380" y="65573"/>
                  </a:lnTo>
                  <a:lnTo>
                    <a:pt x="2380" y="57427"/>
                  </a:lnTo>
                  <a:lnTo>
                    <a:pt x="8976" y="50821"/>
                  </a:lnTo>
                  <a:lnTo>
                    <a:pt x="17122" y="50821"/>
                  </a:lnTo>
                  <a:lnTo>
                    <a:pt x="20719" y="50821"/>
                  </a:lnTo>
                  <a:lnTo>
                    <a:pt x="28865" y="50821"/>
                  </a:lnTo>
                  <a:lnTo>
                    <a:pt x="35471" y="57427"/>
                  </a:lnTo>
                  <a:lnTo>
                    <a:pt x="35471" y="65573"/>
                  </a:lnTo>
                  <a:lnTo>
                    <a:pt x="35471" y="122919"/>
                  </a:lnTo>
                  <a:lnTo>
                    <a:pt x="35471" y="32482"/>
                  </a:lnTo>
                  <a:lnTo>
                    <a:pt x="35471" y="24336"/>
                  </a:lnTo>
                  <a:lnTo>
                    <a:pt x="42077" y="17730"/>
                  </a:lnTo>
                  <a:lnTo>
                    <a:pt x="50223" y="17730"/>
                  </a:lnTo>
                  <a:lnTo>
                    <a:pt x="53810" y="17730"/>
                  </a:lnTo>
                  <a:lnTo>
                    <a:pt x="61956" y="17730"/>
                  </a:lnTo>
                  <a:lnTo>
                    <a:pt x="68562" y="24336"/>
                  </a:lnTo>
                  <a:lnTo>
                    <a:pt x="68562" y="32482"/>
                  </a:lnTo>
                  <a:lnTo>
                    <a:pt x="68562" y="122919"/>
                  </a:lnTo>
                  <a:lnTo>
                    <a:pt x="68562" y="18693"/>
                  </a:lnTo>
                  <a:lnTo>
                    <a:pt x="70031" y="11416"/>
                  </a:lnTo>
                  <a:lnTo>
                    <a:pt x="74037" y="5474"/>
                  </a:lnTo>
                  <a:lnTo>
                    <a:pt x="79978" y="1468"/>
                  </a:lnTo>
                  <a:lnTo>
                    <a:pt x="87255" y="0"/>
                  </a:lnTo>
                  <a:lnTo>
                    <a:pt x="94531" y="1468"/>
                  </a:lnTo>
                  <a:lnTo>
                    <a:pt x="100473" y="5474"/>
                  </a:lnTo>
                  <a:lnTo>
                    <a:pt x="104479" y="11416"/>
                  </a:lnTo>
                  <a:lnTo>
                    <a:pt x="105948" y="18693"/>
                  </a:lnTo>
                  <a:lnTo>
                    <a:pt x="105948" y="120558"/>
                  </a:lnTo>
                  <a:lnTo>
                    <a:pt x="105948" y="46819"/>
                  </a:lnTo>
                  <a:lnTo>
                    <a:pt x="105948" y="37275"/>
                  </a:lnTo>
                  <a:lnTo>
                    <a:pt x="113679" y="29544"/>
                  </a:lnTo>
                  <a:lnTo>
                    <a:pt x="123223" y="29544"/>
                  </a:lnTo>
                  <a:lnTo>
                    <a:pt x="132828" y="29544"/>
                  </a:lnTo>
                  <a:lnTo>
                    <a:pt x="140579" y="37386"/>
                  </a:lnTo>
                  <a:lnTo>
                    <a:pt x="140488" y="46991"/>
                  </a:lnTo>
                  <a:lnTo>
                    <a:pt x="139485" y="144257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8" name="object 88"/>
          <p:cNvSpPr txBox="1"/>
          <p:nvPr/>
        </p:nvSpPr>
        <p:spPr>
          <a:xfrm>
            <a:off x="2434549" y="13657969"/>
            <a:ext cx="629920" cy="1017905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42545">
              <a:lnSpc>
                <a:spcPct val="100000"/>
              </a:lnSpc>
              <a:spcBef>
                <a:spcPts val="835"/>
              </a:spcBef>
            </a:pP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100</a:t>
            </a:r>
            <a:r>
              <a:rPr sz="1200" b="1" spc="-2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5080">
              <a:lnSpc>
                <a:spcPct val="100000"/>
              </a:lnSpc>
              <a:spcBef>
                <a:spcPts val="37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Hidrobioma Magdalena medio</a:t>
            </a:r>
            <a:r>
              <a:rPr sz="80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6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depresión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momposina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89" name="object 89"/>
          <p:cNvGrpSpPr/>
          <p:nvPr/>
        </p:nvGrpSpPr>
        <p:grpSpPr>
          <a:xfrm>
            <a:off x="2125974" y="2918727"/>
            <a:ext cx="3733165" cy="7486650"/>
            <a:chOff x="2125974" y="2918727"/>
            <a:chExt cx="3733165" cy="7486650"/>
          </a:xfrm>
        </p:grpSpPr>
        <p:sp>
          <p:nvSpPr>
            <p:cNvPr id="90" name="object 90"/>
            <p:cNvSpPr/>
            <p:nvPr/>
          </p:nvSpPr>
          <p:spPr>
            <a:xfrm>
              <a:off x="2125974" y="2918727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69" h="585470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3"/>
                  </a:lnTo>
                  <a:lnTo>
                    <a:pt x="14916" y="385052"/>
                  </a:lnTo>
                  <a:lnTo>
                    <a:pt x="32657" y="427031"/>
                  </a:lnTo>
                  <a:lnTo>
                    <a:pt x="56452" y="465367"/>
                  </a:lnTo>
                  <a:lnTo>
                    <a:pt x="85696" y="499459"/>
                  </a:lnTo>
                  <a:lnTo>
                    <a:pt x="119788" y="528702"/>
                  </a:lnTo>
                  <a:lnTo>
                    <a:pt x="158126" y="552496"/>
                  </a:lnTo>
                  <a:lnTo>
                    <a:pt x="200106" y="570238"/>
                  </a:lnTo>
                  <a:lnTo>
                    <a:pt x="245127" y="581324"/>
                  </a:lnTo>
                  <a:lnTo>
                    <a:pt x="292587" y="585154"/>
                  </a:lnTo>
                  <a:lnTo>
                    <a:pt x="340043" y="581324"/>
                  </a:lnTo>
                  <a:lnTo>
                    <a:pt x="385062" y="570238"/>
                  </a:lnTo>
                  <a:lnTo>
                    <a:pt x="427041" y="552496"/>
                  </a:lnTo>
                  <a:lnTo>
                    <a:pt x="465378" y="528702"/>
                  </a:lnTo>
                  <a:lnTo>
                    <a:pt x="499469" y="499459"/>
                  </a:lnTo>
                  <a:lnTo>
                    <a:pt x="528712" y="465367"/>
                  </a:lnTo>
                  <a:lnTo>
                    <a:pt x="552506" y="427031"/>
                  </a:lnTo>
                  <a:lnTo>
                    <a:pt x="570248" y="385052"/>
                  </a:lnTo>
                  <a:lnTo>
                    <a:pt x="581334" y="340033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288673" y="3025908"/>
              <a:ext cx="262255" cy="377190"/>
            </a:xfrm>
            <a:custGeom>
              <a:avLst/>
              <a:gdLst/>
              <a:ahLst/>
              <a:cxnLst/>
              <a:rect l="l" t="t" r="r" b="b"/>
              <a:pathLst>
                <a:path w="262255" h="377189">
                  <a:moveTo>
                    <a:pt x="130954" y="0"/>
                  </a:moveTo>
                  <a:lnTo>
                    <a:pt x="79981" y="10291"/>
                  </a:lnTo>
                  <a:lnTo>
                    <a:pt x="38356" y="38356"/>
                  </a:lnTo>
                  <a:lnTo>
                    <a:pt x="10291" y="79981"/>
                  </a:lnTo>
                  <a:lnTo>
                    <a:pt x="0" y="130954"/>
                  </a:lnTo>
                  <a:lnTo>
                    <a:pt x="20461" y="208111"/>
                  </a:lnTo>
                  <a:lnTo>
                    <a:pt x="65477" y="288438"/>
                  </a:lnTo>
                  <a:lnTo>
                    <a:pt x="110492" y="351568"/>
                  </a:lnTo>
                  <a:lnTo>
                    <a:pt x="130954" y="377137"/>
                  </a:lnTo>
                  <a:lnTo>
                    <a:pt x="206661" y="281824"/>
                  </a:lnTo>
                  <a:lnTo>
                    <a:pt x="245538" y="224410"/>
                  </a:lnTo>
                  <a:lnTo>
                    <a:pt x="259861" y="181812"/>
                  </a:lnTo>
                  <a:lnTo>
                    <a:pt x="261908" y="130954"/>
                  </a:lnTo>
                  <a:lnTo>
                    <a:pt x="251616" y="79981"/>
                  </a:lnTo>
                  <a:lnTo>
                    <a:pt x="223551" y="38356"/>
                  </a:lnTo>
                  <a:lnTo>
                    <a:pt x="181926" y="10291"/>
                  </a:lnTo>
                  <a:lnTo>
                    <a:pt x="130954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2" name="object 9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339428" y="3076659"/>
              <a:ext cx="160407" cy="160407"/>
            </a:xfrm>
            <a:prstGeom prst="rect">
              <a:avLst/>
            </a:prstGeom>
          </p:spPr>
        </p:pic>
        <p:sp>
          <p:nvSpPr>
            <p:cNvPr id="93" name="object 93"/>
            <p:cNvSpPr/>
            <p:nvPr/>
          </p:nvSpPr>
          <p:spPr>
            <a:xfrm>
              <a:off x="5353280" y="9899654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430228" y="9973296"/>
              <a:ext cx="353060" cy="281940"/>
            </a:xfrm>
            <a:custGeom>
              <a:avLst/>
              <a:gdLst/>
              <a:ahLst/>
              <a:cxnLst/>
              <a:rect l="l" t="t" r="r" b="b"/>
              <a:pathLst>
                <a:path w="353060" h="281940">
                  <a:moveTo>
                    <a:pt x="352526" y="281813"/>
                  </a:moveTo>
                  <a:lnTo>
                    <a:pt x="211620" y="0"/>
                  </a:lnTo>
                  <a:lnTo>
                    <a:pt x="111048" y="201142"/>
                  </a:lnTo>
                  <a:lnTo>
                    <a:pt x="81381" y="154838"/>
                  </a:lnTo>
                  <a:lnTo>
                    <a:pt x="0" y="281800"/>
                  </a:lnTo>
                  <a:lnTo>
                    <a:pt x="70713" y="281800"/>
                  </a:lnTo>
                  <a:lnTo>
                    <a:pt x="352526" y="281813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5" name="object 9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555376" y="9973295"/>
              <a:ext cx="172950" cy="172950"/>
            </a:xfrm>
            <a:prstGeom prst="rect">
              <a:avLst/>
            </a:prstGeom>
          </p:spPr>
        </p:pic>
      </p:grpSp>
      <p:sp>
        <p:nvSpPr>
          <p:cNvPr id="96" name="object 96"/>
          <p:cNvSpPr txBox="1"/>
          <p:nvPr/>
        </p:nvSpPr>
        <p:spPr>
          <a:xfrm>
            <a:off x="5916790" y="9921319"/>
            <a:ext cx="109982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5080">
              <a:lnSpc>
                <a:spcPct val="102099"/>
              </a:lnSpc>
              <a:spcBef>
                <a:spcPts val="95"/>
              </a:spcBef>
            </a:pP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ALTITUD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PROMEDIO</a:t>
            </a:r>
            <a:endParaRPr sz="1250">
              <a:latin typeface="Montserrat"/>
              <a:cs typeface="Montserrat"/>
            </a:endParaRPr>
          </a:p>
          <a:p>
            <a:pPr marL="14604">
              <a:lnSpc>
                <a:spcPct val="100000"/>
              </a:lnSpc>
              <a:spcBef>
                <a:spcPts val="10"/>
              </a:spcBef>
              <a:tabLst>
                <a:tab pos="490855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13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188</a:t>
            </a:r>
            <a:r>
              <a:rPr sz="1900" spc="-21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50" dirty="0">
                <a:solidFill>
                  <a:srgbClr val="223658"/>
                </a:solidFill>
                <a:latin typeface="Montserrat"/>
                <a:cs typeface="Montserrat"/>
              </a:rPr>
              <a:t>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(ALOS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PALSAR,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2014).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97" name="object 97"/>
          <p:cNvGrpSpPr/>
          <p:nvPr/>
        </p:nvGrpSpPr>
        <p:grpSpPr>
          <a:xfrm>
            <a:off x="2100451" y="3109164"/>
            <a:ext cx="10335895" cy="10798810"/>
            <a:chOff x="2100451" y="3109164"/>
            <a:chExt cx="10335895" cy="10798810"/>
          </a:xfrm>
        </p:grpSpPr>
        <p:sp>
          <p:nvSpPr>
            <p:cNvPr id="98" name="object 98"/>
            <p:cNvSpPr/>
            <p:nvPr/>
          </p:nvSpPr>
          <p:spPr>
            <a:xfrm>
              <a:off x="6185183" y="10483075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102991" y="13901167"/>
              <a:ext cx="275590" cy="0"/>
            </a:xfrm>
            <a:custGeom>
              <a:avLst/>
              <a:gdLst/>
              <a:ahLst/>
              <a:cxnLst/>
              <a:rect l="l" t="t" r="r" b="b"/>
              <a:pathLst>
                <a:path w="275589">
                  <a:moveTo>
                    <a:pt x="0" y="0"/>
                  </a:moveTo>
                  <a:lnTo>
                    <a:pt x="27516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371133" y="13894479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396160" y="13438903"/>
              <a:ext cx="275590" cy="0"/>
            </a:xfrm>
            <a:custGeom>
              <a:avLst/>
              <a:gdLst/>
              <a:ahLst/>
              <a:cxnLst/>
              <a:rect l="l" t="t" r="r" b="b"/>
              <a:pathLst>
                <a:path w="275589">
                  <a:moveTo>
                    <a:pt x="0" y="0"/>
                  </a:moveTo>
                  <a:lnTo>
                    <a:pt x="27516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664305" y="13432213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9833657" y="12076194"/>
              <a:ext cx="10795" cy="10160"/>
            </a:xfrm>
            <a:custGeom>
              <a:avLst/>
              <a:gdLst/>
              <a:ahLst/>
              <a:cxnLst/>
              <a:rect l="l" t="t" r="r" b="b"/>
              <a:pathLst>
                <a:path w="10795" h="10159">
                  <a:moveTo>
                    <a:pt x="7305" y="0"/>
                  </a:moveTo>
                  <a:lnTo>
                    <a:pt x="1955" y="830"/>
                  </a:lnTo>
                  <a:lnTo>
                    <a:pt x="0" y="5876"/>
                  </a:lnTo>
                  <a:lnTo>
                    <a:pt x="3394" y="10091"/>
                  </a:lnTo>
                  <a:lnTo>
                    <a:pt x="8743" y="9260"/>
                  </a:lnTo>
                  <a:lnTo>
                    <a:pt x="10699" y="4214"/>
                  </a:lnTo>
                  <a:lnTo>
                    <a:pt x="73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4" name="object 10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2308569" y="12893775"/>
              <a:ext cx="127529" cy="127519"/>
            </a:xfrm>
            <a:prstGeom prst="rect">
              <a:avLst/>
            </a:prstGeom>
          </p:spPr>
        </p:pic>
        <p:pic>
          <p:nvPicPr>
            <p:cNvPr id="105" name="object 10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2308569" y="13080306"/>
              <a:ext cx="127529" cy="127519"/>
            </a:xfrm>
            <a:prstGeom prst="rect">
              <a:avLst/>
            </a:prstGeom>
          </p:spPr>
        </p:pic>
        <p:pic>
          <p:nvPicPr>
            <p:cNvPr id="106" name="object 10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2308573" y="13266835"/>
              <a:ext cx="127529" cy="127519"/>
            </a:xfrm>
            <a:prstGeom prst="rect">
              <a:avLst/>
            </a:prstGeom>
          </p:spPr>
        </p:pic>
        <p:pic>
          <p:nvPicPr>
            <p:cNvPr id="107" name="object 107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2308569" y="13442275"/>
              <a:ext cx="127529" cy="127519"/>
            </a:xfrm>
            <a:prstGeom prst="rect">
              <a:avLst/>
            </a:prstGeom>
          </p:spPr>
        </p:pic>
        <p:sp>
          <p:nvSpPr>
            <p:cNvPr id="108" name="object 108"/>
            <p:cNvSpPr/>
            <p:nvPr/>
          </p:nvSpPr>
          <p:spPr>
            <a:xfrm>
              <a:off x="4420806" y="3114244"/>
              <a:ext cx="0" cy="760095"/>
            </a:xfrm>
            <a:custGeom>
              <a:avLst/>
              <a:gdLst/>
              <a:ahLst/>
              <a:cxnLst/>
              <a:rect l="l" t="t" r="r" b="b"/>
              <a:pathLst>
                <a:path h="760095">
                  <a:moveTo>
                    <a:pt x="0" y="0"/>
                  </a:moveTo>
                  <a:lnTo>
                    <a:pt x="0" y="759634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9" name="object 109"/>
          <p:cNvSpPr txBox="1"/>
          <p:nvPr/>
        </p:nvSpPr>
        <p:spPr>
          <a:xfrm>
            <a:off x="6918551" y="14507629"/>
            <a:ext cx="1243965" cy="7550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4295">
              <a:lnSpc>
                <a:spcPct val="100000"/>
              </a:lnSpc>
              <a:spcBef>
                <a:spcPts val="105"/>
              </a:spcBef>
              <a:buClr>
                <a:srgbClr val="EB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Los</a:t>
            </a:r>
            <a:r>
              <a:rPr sz="950" spc="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sedimentos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aluviales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las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invasiones</a:t>
            </a:r>
            <a:r>
              <a:rPr sz="950" spc="6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05258"/>
                </a:solidFill>
                <a:latin typeface="Montserrat"/>
                <a:cs typeface="Montserrat"/>
              </a:rPr>
              <a:t>para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siembra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cultivos</a:t>
            </a:r>
            <a:r>
              <a:rPr sz="95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. </a:t>
            </a:r>
            <a:r>
              <a:rPr sz="95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(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Etter</a:t>
            </a: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05258"/>
                </a:solidFill>
                <a:latin typeface="Montserrat Light"/>
                <a:cs typeface="Montserrat Light"/>
              </a:rPr>
              <a:t>et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 al.,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6918551" y="15450900"/>
            <a:ext cx="1458595" cy="463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4295">
              <a:lnSpc>
                <a:spcPct val="100000"/>
              </a:lnSpc>
              <a:spcBef>
                <a:spcPts val="105"/>
              </a:spcBef>
              <a:buClr>
                <a:srgbClr val="EB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principal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vocación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uso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ecoreserva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es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cuerpo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agua.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7117275" y="17341518"/>
            <a:ext cx="725170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38,02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Exclusión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2284578" y="17337994"/>
            <a:ext cx="574040" cy="371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53,2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Hombres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12284583" y="17973430"/>
            <a:ext cx="615950" cy="372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46,8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Mujeres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8411886" y="17353474"/>
            <a:ext cx="1017269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46,2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326390">
              <a:lnSpc>
                <a:spcPts val="900"/>
              </a:lnSpc>
              <a:tabLst>
                <a:tab pos="814069" algn="l"/>
                <a:tab pos="1003935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Rural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</a:t>
            </a:r>
            <a:r>
              <a:rPr sz="800" u="sng" dirty="0">
                <a:solidFill>
                  <a:srgbClr val="025051"/>
                </a:solidFill>
                <a:uFill>
                  <a:solidFill>
                    <a:srgbClr val="223658"/>
                  </a:solidFill>
                </a:uFill>
                <a:latin typeface="Montserrat"/>
                <a:cs typeface="Montserrat"/>
              </a:rPr>
              <a:t>	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8425871" y="18027312"/>
            <a:ext cx="588010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53,8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04470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Urbana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7118928" y="18116536"/>
            <a:ext cx="73533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30,70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7119367" y="18330008"/>
            <a:ext cx="760730" cy="8566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5080" indent="-635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Intervención con</a:t>
            </a:r>
            <a:r>
              <a:rPr sz="800" spc="-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restricción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1864"/>
              </a:lnSpc>
              <a:spcBef>
                <a:spcPts val="90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24,63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ts val="90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Intervención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7119832" y="19458925"/>
            <a:ext cx="786765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6,63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5400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Infraestructura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2631101" y="17313960"/>
            <a:ext cx="304800" cy="44450"/>
          </a:xfrm>
          <a:custGeom>
            <a:avLst/>
            <a:gdLst/>
            <a:ahLst/>
            <a:cxnLst/>
            <a:rect l="l" t="t" r="r" b="b"/>
            <a:pathLst>
              <a:path w="304800" h="44450">
                <a:moveTo>
                  <a:pt x="303124" y="0"/>
                </a:moveTo>
                <a:lnTo>
                  <a:pt x="0" y="0"/>
                </a:lnTo>
                <a:lnTo>
                  <a:pt x="1084" y="44286"/>
                </a:lnTo>
                <a:lnTo>
                  <a:pt x="304208" y="44276"/>
                </a:lnTo>
                <a:lnTo>
                  <a:pt x="303124" y="0"/>
                </a:lnTo>
                <a:close/>
              </a:path>
            </a:pathLst>
          </a:custGeom>
          <a:solidFill>
            <a:srgbClr val="F0A4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 txBox="1"/>
          <p:nvPr/>
        </p:nvSpPr>
        <p:spPr>
          <a:xfrm>
            <a:off x="3039432" y="16710116"/>
            <a:ext cx="805815" cy="2573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3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1,92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7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zonas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96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industriales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1835"/>
              </a:lnSpc>
              <a:spcBef>
                <a:spcPts val="25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2,19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75"/>
              </a:lnSpc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Explotación</a:t>
            </a:r>
            <a:r>
              <a:rPr sz="8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96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30,03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5080">
              <a:lnSpc>
                <a:spcPct val="100000"/>
              </a:lnSpc>
              <a:spcBef>
                <a:spcPts val="20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Vegetación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secundaria</a:t>
            </a:r>
            <a:r>
              <a:rPr sz="8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baja</a:t>
            </a:r>
            <a:endParaRPr sz="8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00">
              <a:latin typeface="Montserrat"/>
              <a:cs typeface="Montserrat"/>
            </a:endParaRPr>
          </a:p>
          <a:p>
            <a:pPr marL="12700">
              <a:lnSpc>
                <a:spcPts val="1845"/>
              </a:lnSpc>
              <a:spcBef>
                <a:spcPts val="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24,49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Herbazal</a:t>
            </a:r>
            <a:r>
              <a:rPr sz="8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denso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96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inundable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24,12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Playas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039432" y="19424747"/>
            <a:ext cx="659130" cy="3689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3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17,25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7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Pastos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22" name="object 122"/>
          <p:cNvGrpSpPr/>
          <p:nvPr/>
        </p:nvGrpSpPr>
        <p:grpSpPr>
          <a:xfrm>
            <a:off x="2628575" y="17793952"/>
            <a:ext cx="307340" cy="2023110"/>
            <a:chOff x="2628575" y="17793952"/>
            <a:chExt cx="307340" cy="2023110"/>
          </a:xfrm>
        </p:grpSpPr>
        <p:sp>
          <p:nvSpPr>
            <p:cNvPr id="123" name="object 123"/>
            <p:cNvSpPr/>
            <p:nvPr/>
          </p:nvSpPr>
          <p:spPr>
            <a:xfrm>
              <a:off x="2628575" y="19468662"/>
              <a:ext cx="304800" cy="347980"/>
            </a:xfrm>
            <a:custGeom>
              <a:avLst/>
              <a:gdLst/>
              <a:ahLst/>
              <a:cxnLst/>
              <a:rect l="l" t="t" r="r" b="b"/>
              <a:pathLst>
                <a:path w="304800" h="347980">
                  <a:moveTo>
                    <a:pt x="303124" y="0"/>
                  </a:moveTo>
                  <a:lnTo>
                    <a:pt x="0" y="50"/>
                  </a:lnTo>
                  <a:lnTo>
                    <a:pt x="1084" y="347856"/>
                  </a:lnTo>
                  <a:lnTo>
                    <a:pt x="304208" y="347805"/>
                  </a:lnTo>
                  <a:lnTo>
                    <a:pt x="303124" y="0"/>
                  </a:lnTo>
                  <a:close/>
                </a:path>
              </a:pathLst>
            </a:custGeom>
            <a:solidFill>
              <a:srgbClr val="A0CD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2631101" y="18954620"/>
              <a:ext cx="304800" cy="495300"/>
            </a:xfrm>
            <a:custGeom>
              <a:avLst/>
              <a:gdLst/>
              <a:ahLst/>
              <a:cxnLst/>
              <a:rect l="l" t="t" r="r" b="b"/>
              <a:pathLst>
                <a:path w="304800" h="495300">
                  <a:moveTo>
                    <a:pt x="303124" y="0"/>
                  </a:moveTo>
                  <a:lnTo>
                    <a:pt x="0" y="70"/>
                  </a:lnTo>
                  <a:lnTo>
                    <a:pt x="1084" y="495284"/>
                  </a:lnTo>
                  <a:lnTo>
                    <a:pt x="304208" y="495213"/>
                  </a:lnTo>
                  <a:lnTo>
                    <a:pt x="303124" y="0"/>
                  </a:lnTo>
                  <a:close/>
                </a:path>
              </a:pathLst>
            </a:custGeom>
            <a:solidFill>
              <a:srgbClr val="4BB4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2631101" y="17793952"/>
              <a:ext cx="304800" cy="607695"/>
            </a:xfrm>
            <a:custGeom>
              <a:avLst/>
              <a:gdLst/>
              <a:ahLst/>
              <a:cxnLst/>
              <a:rect l="l" t="t" r="r" b="b"/>
              <a:pathLst>
                <a:path w="304800" h="607694">
                  <a:moveTo>
                    <a:pt x="303124" y="0"/>
                  </a:moveTo>
                  <a:lnTo>
                    <a:pt x="0" y="91"/>
                  </a:lnTo>
                  <a:lnTo>
                    <a:pt x="1084" y="607332"/>
                  </a:lnTo>
                  <a:lnTo>
                    <a:pt x="304208" y="607241"/>
                  </a:lnTo>
                  <a:lnTo>
                    <a:pt x="30312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2631101" y="18432831"/>
              <a:ext cx="304800" cy="495300"/>
            </a:xfrm>
            <a:custGeom>
              <a:avLst/>
              <a:gdLst/>
              <a:ahLst/>
              <a:cxnLst/>
              <a:rect l="l" t="t" r="r" b="b"/>
              <a:pathLst>
                <a:path w="304800" h="495300">
                  <a:moveTo>
                    <a:pt x="303124" y="0"/>
                  </a:moveTo>
                  <a:lnTo>
                    <a:pt x="0" y="70"/>
                  </a:lnTo>
                  <a:lnTo>
                    <a:pt x="1084" y="495284"/>
                  </a:lnTo>
                  <a:lnTo>
                    <a:pt x="304208" y="495213"/>
                  </a:lnTo>
                  <a:lnTo>
                    <a:pt x="303124" y="0"/>
                  </a:lnTo>
                  <a:close/>
                </a:path>
              </a:pathLst>
            </a:custGeom>
            <a:solidFill>
              <a:srgbClr val="2C86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7" name="object 127"/>
          <p:cNvGrpSpPr/>
          <p:nvPr/>
        </p:nvGrpSpPr>
        <p:grpSpPr>
          <a:xfrm>
            <a:off x="1438143" y="17327578"/>
            <a:ext cx="1118870" cy="2339975"/>
            <a:chOff x="1438143" y="17327578"/>
            <a:chExt cx="1118870" cy="2339975"/>
          </a:xfrm>
        </p:grpSpPr>
        <p:sp>
          <p:nvSpPr>
            <p:cNvPr id="128" name="object 128"/>
            <p:cNvSpPr/>
            <p:nvPr/>
          </p:nvSpPr>
          <p:spPr>
            <a:xfrm>
              <a:off x="1619429" y="17336165"/>
              <a:ext cx="931544" cy="507365"/>
            </a:xfrm>
            <a:custGeom>
              <a:avLst/>
              <a:gdLst/>
              <a:ahLst/>
              <a:cxnLst/>
              <a:rect l="l" t="t" r="r" b="b"/>
              <a:pathLst>
                <a:path w="931544" h="507365">
                  <a:moveTo>
                    <a:pt x="931227" y="0"/>
                  </a:moveTo>
                  <a:lnTo>
                    <a:pt x="802887" y="0"/>
                  </a:lnTo>
                  <a:lnTo>
                    <a:pt x="802887" y="507169"/>
                  </a:lnTo>
                  <a:lnTo>
                    <a:pt x="0" y="507169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2540565" y="17327578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1614234" y="18149229"/>
              <a:ext cx="936625" cy="0"/>
            </a:xfrm>
            <a:custGeom>
              <a:avLst/>
              <a:gdLst/>
              <a:ahLst/>
              <a:cxnLst/>
              <a:rect l="l" t="t" r="r" b="b"/>
              <a:pathLst>
                <a:path w="936625">
                  <a:moveTo>
                    <a:pt x="0" y="0"/>
                  </a:moveTo>
                  <a:lnTo>
                    <a:pt x="936425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2540565" y="18140644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8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8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440683" y="18776413"/>
              <a:ext cx="1109980" cy="411480"/>
            </a:xfrm>
            <a:custGeom>
              <a:avLst/>
              <a:gdLst/>
              <a:ahLst/>
              <a:cxnLst/>
              <a:rect l="l" t="t" r="r" b="b"/>
              <a:pathLst>
                <a:path w="1109980" h="411480">
                  <a:moveTo>
                    <a:pt x="1109973" y="410998"/>
                  </a:moveTo>
                  <a:lnTo>
                    <a:pt x="836069" y="408211"/>
                  </a:lnTo>
                  <a:lnTo>
                    <a:pt x="836069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2540481" y="19178720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172" y="0"/>
                  </a:moveTo>
                  <a:lnTo>
                    <a:pt x="8672" y="8672"/>
                  </a:lnTo>
                  <a:lnTo>
                    <a:pt x="0" y="17173"/>
                  </a:lnTo>
                  <a:lnTo>
                    <a:pt x="7284" y="17254"/>
                  </a:lnTo>
                  <a:lnTo>
                    <a:pt x="15967" y="8753"/>
                  </a:lnTo>
                  <a:lnTo>
                    <a:pt x="7467" y="70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561282" y="19280352"/>
              <a:ext cx="989965" cy="378460"/>
            </a:xfrm>
            <a:custGeom>
              <a:avLst/>
              <a:gdLst/>
              <a:ahLst/>
              <a:cxnLst/>
              <a:rect l="l" t="t" r="r" b="b"/>
              <a:pathLst>
                <a:path w="989964" h="378459">
                  <a:moveTo>
                    <a:pt x="989374" y="378201"/>
                  </a:moveTo>
                  <a:lnTo>
                    <a:pt x="460532" y="375384"/>
                  </a:lnTo>
                  <a:lnTo>
                    <a:pt x="460532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2540520" y="19649911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91" y="0"/>
                  </a:moveTo>
                  <a:lnTo>
                    <a:pt x="8642" y="8632"/>
                  </a:lnTo>
                  <a:lnTo>
                    <a:pt x="0" y="17173"/>
                  </a:lnTo>
                  <a:lnTo>
                    <a:pt x="7294" y="17213"/>
                  </a:lnTo>
                  <a:lnTo>
                    <a:pt x="15927" y="8672"/>
                  </a:lnTo>
                  <a:lnTo>
                    <a:pt x="7386" y="40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6" name="object 136"/>
          <p:cNvSpPr txBox="1"/>
          <p:nvPr/>
        </p:nvSpPr>
        <p:spPr>
          <a:xfrm>
            <a:off x="10417151" y="12622879"/>
            <a:ext cx="128016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masa llega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hasta: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37" name="object 137"/>
          <p:cNvGrpSpPr/>
          <p:nvPr/>
        </p:nvGrpSpPr>
        <p:grpSpPr>
          <a:xfrm>
            <a:off x="6834253" y="11933488"/>
            <a:ext cx="419100" cy="419100"/>
            <a:chOff x="6834253" y="11933488"/>
            <a:chExt cx="419100" cy="419100"/>
          </a:xfrm>
        </p:grpSpPr>
        <p:sp>
          <p:nvSpPr>
            <p:cNvPr id="138" name="object 138"/>
            <p:cNvSpPr/>
            <p:nvPr/>
          </p:nvSpPr>
          <p:spPr>
            <a:xfrm>
              <a:off x="6834253" y="11933488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374" y="0"/>
                  </a:moveTo>
                  <a:lnTo>
                    <a:pt x="161366" y="5529"/>
                  </a:lnTo>
                  <a:lnTo>
                    <a:pt x="117296" y="21280"/>
                  </a:lnTo>
                  <a:lnTo>
                    <a:pt x="78421" y="45997"/>
                  </a:lnTo>
                  <a:lnTo>
                    <a:pt x="45997" y="78421"/>
                  </a:lnTo>
                  <a:lnTo>
                    <a:pt x="21280" y="117296"/>
                  </a:lnTo>
                  <a:lnTo>
                    <a:pt x="5529" y="161366"/>
                  </a:lnTo>
                  <a:lnTo>
                    <a:pt x="0" y="209374"/>
                  </a:lnTo>
                  <a:lnTo>
                    <a:pt x="5529" y="257382"/>
                  </a:lnTo>
                  <a:lnTo>
                    <a:pt x="21280" y="301452"/>
                  </a:lnTo>
                  <a:lnTo>
                    <a:pt x="45997" y="340327"/>
                  </a:lnTo>
                  <a:lnTo>
                    <a:pt x="78421" y="372751"/>
                  </a:lnTo>
                  <a:lnTo>
                    <a:pt x="117296" y="397467"/>
                  </a:lnTo>
                  <a:lnTo>
                    <a:pt x="161366" y="413219"/>
                  </a:lnTo>
                  <a:lnTo>
                    <a:pt x="209374" y="418748"/>
                  </a:lnTo>
                  <a:lnTo>
                    <a:pt x="257382" y="413219"/>
                  </a:lnTo>
                  <a:lnTo>
                    <a:pt x="301452" y="397467"/>
                  </a:lnTo>
                  <a:lnTo>
                    <a:pt x="340327" y="372751"/>
                  </a:lnTo>
                  <a:lnTo>
                    <a:pt x="372751" y="340327"/>
                  </a:lnTo>
                  <a:lnTo>
                    <a:pt x="397467" y="301452"/>
                  </a:lnTo>
                  <a:lnTo>
                    <a:pt x="413219" y="257382"/>
                  </a:lnTo>
                  <a:lnTo>
                    <a:pt x="418748" y="209374"/>
                  </a:lnTo>
                  <a:lnTo>
                    <a:pt x="413219" y="161366"/>
                  </a:lnTo>
                  <a:lnTo>
                    <a:pt x="397467" y="117296"/>
                  </a:lnTo>
                  <a:lnTo>
                    <a:pt x="372751" y="78421"/>
                  </a:lnTo>
                  <a:lnTo>
                    <a:pt x="340327" y="45997"/>
                  </a:lnTo>
                  <a:lnTo>
                    <a:pt x="301452" y="21280"/>
                  </a:lnTo>
                  <a:lnTo>
                    <a:pt x="257382" y="5529"/>
                  </a:lnTo>
                  <a:lnTo>
                    <a:pt x="209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9" name="object 13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934884" y="12004520"/>
              <a:ext cx="234998" cy="235024"/>
            </a:xfrm>
            <a:prstGeom prst="rect">
              <a:avLst/>
            </a:prstGeom>
          </p:spPr>
        </p:pic>
      </p:grpSp>
      <p:pic>
        <p:nvPicPr>
          <p:cNvPr id="140" name="object 14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0417231" y="13145107"/>
            <a:ext cx="262698" cy="2661897"/>
          </a:xfrm>
          <a:prstGeom prst="rect">
            <a:avLst/>
          </a:prstGeom>
        </p:spPr>
      </p:pic>
      <p:sp>
        <p:nvSpPr>
          <p:cNvPr id="141" name="object 141"/>
          <p:cNvSpPr txBox="1"/>
          <p:nvPr/>
        </p:nvSpPr>
        <p:spPr>
          <a:xfrm>
            <a:off x="10760794" y="13083243"/>
            <a:ext cx="514984" cy="3892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b="1" spc="65" dirty="0">
                <a:solidFill>
                  <a:srgbClr val="223658"/>
                </a:solidFill>
                <a:latin typeface="Montserrat"/>
                <a:cs typeface="Montserrat"/>
              </a:rPr>
              <a:t>100</a:t>
            </a:r>
            <a:r>
              <a:rPr sz="1100" b="1" spc="6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1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spc="-20" dirty="0">
                <a:solidFill>
                  <a:srgbClr val="025051"/>
                </a:solidFill>
                <a:latin typeface="Montserrat"/>
                <a:cs typeface="Montserrat"/>
              </a:rPr>
              <a:t>Bajo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12485219" y="12836510"/>
            <a:ext cx="403860" cy="755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Natural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Alto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12167719" y="15162272"/>
            <a:ext cx="10121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Temperatura</a:t>
            </a:r>
            <a:r>
              <a:rPr sz="8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12167719" y="15765826"/>
            <a:ext cx="6750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Precipitación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45" name="object 145"/>
          <p:cNvGrpSpPr/>
          <p:nvPr/>
        </p:nvGrpSpPr>
        <p:grpSpPr>
          <a:xfrm>
            <a:off x="4044774" y="16795292"/>
            <a:ext cx="407670" cy="407670"/>
            <a:chOff x="4044774" y="16795292"/>
            <a:chExt cx="407670" cy="407670"/>
          </a:xfrm>
        </p:grpSpPr>
        <p:sp>
          <p:nvSpPr>
            <p:cNvPr id="146" name="object 146"/>
            <p:cNvSpPr/>
            <p:nvPr/>
          </p:nvSpPr>
          <p:spPr>
            <a:xfrm>
              <a:off x="4044774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7" name="object 14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148754" y="16851271"/>
              <a:ext cx="195138" cy="262360"/>
            </a:xfrm>
            <a:prstGeom prst="rect">
              <a:avLst/>
            </a:prstGeom>
          </p:spPr>
        </p:pic>
        <p:sp>
          <p:nvSpPr>
            <p:cNvPr id="148" name="object 148"/>
            <p:cNvSpPr/>
            <p:nvPr/>
          </p:nvSpPr>
          <p:spPr>
            <a:xfrm>
              <a:off x="4108168" y="17113053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4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9" name="object 149"/>
          <p:cNvGrpSpPr/>
          <p:nvPr/>
        </p:nvGrpSpPr>
        <p:grpSpPr>
          <a:xfrm>
            <a:off x="8177300" y="16815927"/>
            <a:ext cx="407670" cy="407670"/>
            <a:chOff x="8177300" y="16815927"/>
            <a:chExt cx="407670" cy="407670"/>
          </a:xfrm>
        </p:grpSpPr>
        <p:sp>
          <p:nvSpPr>
            <p:cNvPr id="150" name="object 150"/>
            <p:cNvSpPr/>
            <p:nvPr/>
          </p:nvSpPr>
          <p:spPr>
            <a:xfrm>
              <a:off x="8177300" y="1681592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1" name="object 151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8318657" y="16886617"/>
              <a:ext cx="131379" cy="131379"/>
            </a:xfrm>
            <a:prstGeom prst="rect">
              <a:avLst/>
            </a:prstGeom>
          </p:spPr>
        </p:pic>
        <p:pic>
          <p:nvPicPr>
            <p:cNvPr id="152" name="object 152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8266905" y="17041576"/>
              <a:ext cx="234886" cy="118322"/>
            </a:xfrm>
            <a:prstGeom prst="rect">
              <a:avLst/>
            </a:prstGeom>
          </p:spPr>
        </p:pic>
      </p:grpSp>
      <p:grpSp>
        <p:nvGrpSpPr>
          <p:cNvPr id="153" name="object 153"/>
          <p:cNvGrpSpPr/>
          <p:nvPr/>
        </p:nvGrpSpPr>
        <p:grpSpPr>
          <a:xfrm>
            <a:off x="12809122" y="15407318"/>
            <a:ext cx="127000" cy="69215"/>
            <a:chOff x="12809122" y="15407318"/>
            <a:chExt cx="127000" cy="69215"/>
          </a:xfrm>
        </p:grpSpPr>
        <p:sp>
          <p:nvSpPr>
            <p:cNvPr id="154" name="object 154"/>
            <p:cNvSpPr/>
            <p:nvPr/>
          </p:nvSpPr>
          <p:spPr>
            <a:xfrm>
              <a:off x="12809122" y="15441669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48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2872247" y="15407318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6" name="object 156"/>
          <p:cNvSpPr txBox="1"/>
          <p:nvPr/>
        </p:nvSpPr>
        <p:spPr>
          <a:xfrm>
            <a:off x="12167708" y="15225490"/>
            <a:ext cx="1348740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829310" algn="l"/>
              </a:tabLst>
            </a:pPr>
            <a:r>
              <a:rPr sz="3150" baseline="-5291" dirty="0">
                <a:solidFill>
                  <a:srgbClr val="EB7457"/>
                </a:solidFill>
                <a:latin typeface="Montserrat"/>
                <a:cs typeface="Montserrat"/>
              </a:rPr>
              <a:t>+</a:t>
            </a:r>
            <a:r>
              <a:rPr sz="3150" spc="-540" baseline="-5291" dirty="0">
                <a:solidFill>
                  <a:srgbClr val="EB7457"/>
                </a:solidFill>
                <a:latin typeface="Montserrat"/>
                <a:cs typeface="Montserrat"/>
              </a:rPr>
              <a:t> 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0,81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	1,0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157" name="object 157"/>
          <p:cNvGrpSpPr/>
          <p:nvPr/>
        </p:nvGrpSpPr>
        <p:grpSpPr>
          <a:xfrm>
            <a:off x="12802789" y="15623849"/>
            <a:ext cx="127000" cy="69215"/>
            <a:chOff x="12802789" y="15623849"/>
            <a:chExt cx="127000" cy="69215"/>
          </a:xfrm>
        </p:grpSpPr>
        <p:sp>
          <p:nvSpPr>
            <p:cNvPr id="158" name="object 158"/>
            <p:cNvSpPr/>
            <p:nvPr/>
          </p:nvSpPr>
          <p:spPr>
            <a:xfrm>
              <a:off x="12802789" y="15658200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48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2865914" y="15623849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/>
          <p:nvPr/>
        </p:nvSpPr>
        <p:spPr>
          <a:xfrm>
            <a:off x="12167708" y="15442018"/>
            <a:ext cx="1339850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838200" algn="l"/>
              </a:tabLst>
            </a:pPr>
            <a:r>
              <a:rPr sz="3150" baseline="-5291" dirty="0">
                <a:solidFill>
                  <a:srgbClr val="EB7457"/>
                </a:solidFill>
                <a:latin typeface="Montserrat"/>
                <a:cs typeface="Montserrat"/>
              </a:rPr>
              <a:t>+</a:t>
            </a:r>
            <a:r>
              <a:rPr sz="3150" spc="217" baseline="-5291" dirty="0">
                <a:solidFill>
                  <a:srgbClr val="EB7457"/>
                </a:solidFill>
                <a:latin typeface="Montserrat"/>
                <a:cs typeface="Montserrat"/>
              </a:rPr>
              <a:t> 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1,01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	1,2</a:t>
            </a: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12167718" y="15788054"/>
            <a:ext cx="854075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150" baseline="-2645" dirty="0">
                <a:solidFill>
                  <a:srgbClr val="EB7457"/>
                </a:solidFill>
                <a:latin typeface="Montserrat"/>
                <a:cs typeface="Montserrat"/>
              </a:rPr>
              <a:t>+</a:t>
            </a:r>
            <a:r>
              <a:rPr sz="3150" spc="-405" baseline="-2645" dirty="0">
                <a:solidFill>
                  <a:srgbClr val="EB7457"/>
                </a:solidFill>
                <a:latin typeface="Montserrat"/>
                <a:cs typeface="Montserrat"/>
              </a:rPr>
              <a:t> 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20</a:t>
            </a:r>
            <a:r>
              <a:rPr sz="1600" b="1" spc="-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mm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11871120" y="2260923"/>
            <a:ext cx="1637030" cy="1217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800" b="1" spc="-25" dirty="0">
                <a:solidFill>
                  <a:srgbClr val="223658"/>
                </a:solidFill>
                <a:latin typeface="Montserrat SemiBold"/>
                <a:cs typeface="Montserrat SemiBold"/>
              </a:rPr>
              <a:t>197</a:t>
            </a:r>
            <a:endParaRPr sz="7800">
              <a:latin typeface="Montserrat SemiBold"/>
              <a:cs typeface="Montserrat SemiBold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11474608" y="4906747"/>
            <a:ext cx="2435225" cy="1635125"/>
          </a:xfrm>
          <a:prstGeom prst="rect">
            <a:avLst/>
          </a:prstGeom>
        </p:spPr>
        <p:txBody>
          <a:bodyPr vert="horz" wrap="square" lIns="0" tIns="1873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75"/>
              </a:spcBef>
            </a:pPr>
            <a:r>
              <a:rPr sz="3200" b="1" dirty="0">
                <a:solidFill>
                  <a:srgbClr val="223658"/>
                </a:solidFill>
                <a:latin typeface="Montserrat SemiBold"/>
                <a:cs typeface="Montserrat SemiBold"/>
              </a:rPr>
              <a:t>1</a:t>
            </a:r>
            <a:r>
              <a:rPr sz="3200" b="1" spc="5" dirty="0">
                <a:solidFill>
                  <a:srgbClr val="223658"/>
                </a:solidFill>
                <a:latin typeface="Montserrat SemiBold"/>
                <a:cs typeface="Montserrat SemiBold"/>
              </a:rPr>
              <a:t> </a:t>
            </a:r>
            <a:r>
              <a:rPr sz="320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PREDIOS</a:t>
            </a:r>
            <a:endParaRPr sz="3200">
              <a:latin typeface="Montserrat SemiBold"/>
              <a:cs typeface="Montserrat SemiBold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NOMBRE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50" dirty="0">
                <a:solidFill>
                  <a:srgbClr val="223658"/>
                </a:solidFill>
                <a:latin typeface="Montserrat"/>
                <a:cs typeface="Montserrat"/>
              </a:rPr>
              <a:t>LOS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PREDIOS:</a:t>
            </a:r>
            <a:endParaRPr sz="12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440"/>
              </a:spcBef>
            </a:pPr>
            <a:r>
              <a:rPr sz="1600" b="1" spc="85" dirty="0">
                <a:solidFill>
                  <a:srgbClr val="025051"/>
                </a:solidFill>
                <a:latin typeface="Montserrat"/>
                <a:cs typeface="Montserrat"/>
              </a:rPr>
              <a:t>ISLA</a:t>
            </a:r>
            <a:r>
              <a:rPr sz="160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30" dirty="0">
                <a:solidFill>
                  <a:srgbClr val="025051"/>
                </a:solidFill>
                <a:latin typeface="Montserrat"/>
                <a:cs typeface="Montserrat"/>
              </a:rPr>
              <a:t>IV</a:t>
            </a:r>
            <a:endParaRPr sz="1600">
              <a:latin typeface="Montserrat"/>
              <a:cs typeface="Montserrat"/>
            </a:endParaRPr>
          </a:p>
          <a:p>
            <a:pPr marL="483870" marR="476250" algn="ctr">
              <a:lnSpc>
                <a:spcPct val="101499"/>
              </a:lnSpc>
              <a:spcBef>
                <a:spcPts val="45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Ecoreservacon</a:t>
            </a:r>
            <a:r>
              <a:rPr sz="110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áreas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producción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11517258" y="3264661"/>
            <a:ext cx="2383155" cy="1608455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5"/>
              </a:spcBef>
            </a:pPr>
            <a:r>
              <a:rPr sz="2550" spc="235" dirty="0">
                <a:solidFill>
                  <a:srgbClr val="223658"/>
                </a:solidFill>
                <a:latin typeface="Montserrat Medium"/>
                <a:cs typeface="Montserrat Medium"/>
              </a:rPr>
              <a:t>HECTÁREAS </a:t>
            </a:r>
            <a:endParaRPr sz="2550">
              <a:latin typeface="Montserrat Medium"/>
              <a:cs typeface="Montserrat Medium"/>
            </a:endParaRPr>
          </a:p>
          <a:p>
            <a:pPr marL="16510" marR="41910" algn="ctr">
              <a:lnSpc>
                <a:spcPct val="101499"/>
              </a:lnSpc>
              <a:spcBef>
                <a:spcPts val="405"/>
              </a:spcBef>
            </a:pP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Extensión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preliminar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inicial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o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antes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planificación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delimitación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025051"/>
                </a:solidFill>
                <a:latin typeface="Montserrat"/>
                <a:cs typeface="Montserrat"/>
              </a:rPr>
              <a:t>Ecoreserva.</a:t>
            </a:r>
            <a:endParaRPr sz="1100">
              <a:latin typeface="Montserrat"/>
              <a:cs typeface="Montserrat"/>
            </a:endParaRPr>
          </a:p>
          <a:p>
            <a:pPr marL="77470" marR="102870" algn="ctr">
              <a:lnSpc>
                <a:spcPct val="101499"/>
              </a:lnSpc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verificación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realizó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proyección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coordenadas </a:t>
            </a:r>
            <a:r>
              <a:rPr sz="1100" spc="-10" dirty="0">
                <a:solidFill>
                  <a:srgbClr val="025051"/>
                </a:solidFill>
                <a:latin typeface="Montserrat Medium"/>
                <a:cs typeface="Montserrat Medium"/>
              </a:rPr>
              <a:t>"MAGNA_COLOMBIA_CTM12”</a:t>
            </a:r>
            <a:endParaRPr sz="1100">
              <a:latin typeface="Montserrat Medium"/>
              <a:cs typeface="Montserrat Medium"/>
            </a:endParaRPr>
          </a:p>
        </p:txBody>
      </p:sp>
      <p:grpSp>
        <p:nvGrpSpPr>
          <p:cNvPr id="165" name="object 165"/>
          <p:cNvGrpSpPr/>
          <p:nvPr/>
        </p:nvGrpSpPr>
        <p:grpSpPr>
          <a:xfrm>
            <a:off x="2079204" y="5031940"/>
            <a:ext cx="11778615" cy="9183370"/>
            <a:chOff x="2079204" y="5031940"/>
            <a:chExt cx="11778615" cy="9183370"/>
          </a:xfrm>
        </p:grpSpPr>
        <p:sp>
          <p:nvSpPr>
            <p:cNvPr id="166" name="object 166"/>
            <p:cNvSpPr/>
            <p:nvPr/>
          </p:nvSpPr>
          <p:spPr>
            <a:xfrm>
              <a:off x="11530375" y="5037020"/>
              <a:ext cx="2322195" cy="0"/>
            </a:xfrm>
            <a:custGeom>
              <a:avLst/>
              <a:gdLst/>
              <a:ahLst/>
              <a:cxnLst/>
              <a:rect l="l" t="t" r="r" b="b"/>
              <a:pathLst>
                <a:path w="2322194">
                  <a:moveTo>
                    <a:pt x="0" y="0"/>
                  </a:moveTo>
                  <a:lnTo>
                    <a:pt x="2321832" y="0"/>
                  </a:lnTo>
                </a:path>
              </a:pathLst>
            </a:custGeom>
            <a:ln w="10131">
              <a:solidFill>
                <a:srgbClr val="F3F0E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1299615" y="8474135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1340616" y="8439786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1299615" y="9023439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1340616" y="8989088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1299615" y="10224358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1340616" y="10190007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2084284" y="14210075"/>
              <a:ext cx="201295" cy="0"/>
            </a:xfrm>
            <a:custGeom>
              <a:avLst/>
              <a:gdLst/>
              <a:ahLst/>
              <a:cxnLst/>
              <a:rect l="l" t="t" r="r" b="b"/>
              <a:pathLst>
                <a:path w="201294">
                  <a:moveTo>
                    <a:pt x="201106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2084284" y="14210075"/>
              <a:ext cx="201295" cy="0"/>
            </a:xfrm>
            <a:custGeom>
              <a:avLst/>
              <a:gdLst/>
              <a:ahLst/>
              <a:cxnLst/>
              <a:rect l="l" t="t" r="r" b="b"/>
              <a:pathLst>
                <a:path w="201294">
                  <a:moveTo>
                    <a:pt x="0" y="0"/>
                  </a:moveTo>
                  <a:lnTo>
                    <a:pt x="201106" y="0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5" name="object 175"/>
          <p:cNvSpPr txBox="1"/>
          <p:nvPr/>
        </p:nvSpPr>
        <p:spPr>
          <a:xfrm>
            <a:off x="11351458" y="6702464"/>
            <a:ext cx="3008630" cy="363855"/>
          </a:xfrm>
          <a:prstGeom prst="rect">
            <a:avLst/>
          </a:prstGeom>
          <a:solidFill>
            <a:srgbClr val="F3F0EC"/>
          </a:solidFill>
        </p:spPr>
        <p:txBody>
          <a:bodyPr vert="horz" wrap="square" lIns="0" tIns="47625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375"/>
              </a:spcBef>
            </a:pPr>
            <a:r>
              <a:rPr sz="1600" b="1" spc="90" dirty="0">
                <a:solidFill>
                  <a:srgbClr val="EB7457"/>
                </a:solidFill>
                <a:latin typeface="Montserrat ExtraBold"/>
                <a:cs typeface="Montserrat ExtraBold"/>
              </a:rPr>
              <a:t>MANEJO</a:t>
            </a:r>
            <a:r>
              <a:rPr sz="1600" b="1" spc="229" dirty="0">
                <a:solidFill>
                  <a:srgbClr val="EB7457"/>
                </a:solidFill>
                <a:latin typeface="Montserrat ExtraBold"/>
                <a:cs typeface="Montserrat ExtraBold"/>
              </a:rPr>
              <a:t> </a:t>
            </a:r>
            <a:r>
              <a:rPr sz="1600" b="1" dirty="0">
                <a:solidFill>
                  <a:srgbClr val="EB7457"/>
                </a:solidFill>
                <a:latin typeface="Montserrat ExtraBold"/>
                <a:cs typeface="Montserrat ExtraBold"/>
              </a:rPr>
              <a:t>Y</a:t>
            </a:r>
            <a:r>
              <a:rPr sz="1600" b="1" spc="229" dirty="0">
                <a:solidFill>
                  <a:srgbClr val="EB7457"/>
                </a:solidFill>
                <a:latin typeface="Montserrat ExtraBold"/>
                <a:cs typeface="Montserrat ExtraBold"/>
              </a:rPr>
              <a:t> </a:t>
            </a:r>
            <a:r>
              <a:rPr sz="1600" b="1" spc="100" dirty="0">
                <a:solidFill>
                  <a:srgbClr val="EB7457"/>
                </a:solidFill>
                <a:latin typeface="Montserrat ExtraBold"/>
                <a:cs typeface="Montserrat ExtraBold"/>
              </a:rPr>
              <a:t>GESTIÓN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11472011" y="8312356"/>
            <a:ext cx="2356485" cy="278638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1250" b="1" spc="18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PROTEGIDAS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dentro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100">
              <a:latin typeface="Montserrat"/>
              <a:cs typeface="Montserrat"/>
            </a:endParaRPr>
          </a:p>
          <a:p>
            <a:pPr marL="12700" marR="420370">
              <a:lnSpc>
                <a:spcPct val="102099"/>
              </a:lnSpc>
              <a:spcBef>
                <a:spcPts val="1205"/>
              </a:spcBef>
            </a:pPr>
            <a:r>
              <a:rPr sz="1250" b="1" spc="85" dirty="0">
                <a:solidFill>
                  <a:srgbClr val="223658"/>
                </a:solidFill>
                <a:latin typeface="Montserrat"/>
                <a:cs typeface="Montserrat"/>
              </a:rPr>
              <a:t>PLAN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MANEJO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223658"/>
                </a:solidFill>
                <a:latin typeface="Montserrat"/>
                <a:cs typeface="Montserrat"/>
              </a:rPr>
              <a:t>Y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ORDENAMIENTO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7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250" b="1" spc="75" dirty="0">
                <a:solidFill>
                  <a:srgbClr val="223658"/>
                </a:solidFill>
                <a:latin typeface="Montserrat"/>
                <a:cs typeface="Montserrat"/>
              </a:rPr>
              <a:t>UNA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CUENCA</a:t>
            </a:r>
            <a:r>
              <a:rPr sz="1250" b="1" spc="155" dirty="0">
                <a:solidFill>
                  <a:srgbClr val="223658"/>
                </a:solidFill>
                <a:latin typeface="Montserrat"/>
                <a:cs typeface="Montserrat"/>
              </a:rPr>
              <a:t>  </a:t>
            </a:r>
            <a:r>
              <a:rPr sz="1250" b="1" spc="145" dirty="0">
                <a:solidFill>
                  <a:srgbClr val="223658"/>
                </a:solidFill>
                <a:latin typeface="Montserrat"/>
                <a:cs typeface="Montserrat"/>
              </a:rPr>
              <a:t>POMCA 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34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Afluentes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directos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rio</a:t>
            </a:r>
            <a:r>
              <a:rPr sz="1250" spc="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Lebrija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Medio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(mi)</a:t>
            </a:r>
            <a:r>
              <a:rPr sz="125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-</a:t>
            </a: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NSS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520"/>
              </a:spcBef>
            </a:pP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CORPORACIÓN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AUTÓNOMA</a:t>
            </a:r>
            <a:r>
              <a:rPr sz="1250" b="1" spc="2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REGIONAL</a:t>
            </a:r>
            <a:endParaRPr sz="1250">
              <a:latin typeface="Montserrat"/>
              <a:cs typeface="Montserrat"/>
            </a:endParaRPr>
          </a:p>
          <a:p>
            <a:pPr marL="12700" marR="410209">
              <a:lnSpc>
                <a:spcPct val="102099"/>
              </a:lnSpc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Corporación</a:t>
            </a:r>
            <a:r>
              <a:rPr sz="1250" spc="1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Autónoma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Regional</a:t>
            </a:r>
            <a:r>
              <a:rPr sz="1250" spc="10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del</a:t>
            </a:r>
            <a:r>
              <a:rPr sz="1250" spc="10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Sur</a:t>
            </a:r>
            <a:r>
              <a:rPr sz="1250" spc="10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05258"/>
                </a:solidFill>
                <a:latin typeface="Montserrat"/>
                <a:cs typeface="Montserrat"/>
              </a:rPr>
              <a:t>de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Bolívar-</a:t>
            </a:r>
            <a:r>
              <a:rPr sz="1250" spc="-25" dirty="0">
                <a:solidFill>
                  <a:srgbClr val="005258"/>
                </a:solidFill>
                <a:latin typeface="Montserrat"/>
                <a:cs typeface="Montserrat"/>
              </a:rPr>
              <a:t>CSB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11435505" y="7090310"/>
            <a:ext cx="2547620" cy="1001394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TIPO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PREDIO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1499"/>
              </a:lnSpc>
              <a:spcBef>
                <a:spcPts val="37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Mediano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sobre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relieve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plano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ligeramente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inclinado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alta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oportunidad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paisaje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prioritario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Uso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sostenible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178" name="object 178"/>
          <p:cNvGrpSpPr/>
          <p:nvPr/>
        </p:nvGrpSpPr>
        <p:grpSpPr>
          <a:xfrm>
            <a:off x="323599" y="15247210"/>
            <a:ext cx="407034" cy="407034"/>
            <a:chOff x="323599" y="15247210"/>
            <a:chExt cx="407034" cy="407034"/>
          </a:xfrm>
        </p:grpSpPr>
        <p:sp>
          <p:nvSpPr>
            <p:cNvPr id="179" name="object 179"/>
            <p:cNvSpPr/>
            <p:nvPr/>
          </p:nvSpPr>
          <p:spPr>
            <a:xfrm>
              <a:off x="323599" y="15247210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203508" y="0"/>
                  </a:moveTo>
                  <a:lnTo>
                    <a:pt x="156846" y="5374"/>
                  </a:lnTo>
                  <a:lnTo>
                    <a:pt x="114011" y="20685"/>
                  </a:lnTo>
                  <a:lnTo>
                    <a:pt x="76224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0"/>
                  </a:lnTo>
                  <a:lnTo>
                    <a:pt x="20685" y="293004"/>
                  </a:lnTo>
                  <a:lnTo>
                    <a:pt x="44709" y="330791"/>
                  </a:lnTo>
                  <a:lnTo>
                    <a:pt x="76224" y="362307"/>
                  </a:lnTo>
                  <a:lnTo>
                    <a:pt x="114011" y="386331"/>
                  </a:lnTo>
                  <a:lnTo>
                    <a:pt x="156846" y="401641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1"/>
                  </a:lnTo>
                  <a:lnTo>
                    <a:pt x="330799" y="362307"/>
                  </a:lnTo>
                  <a:lnTo>
                    <a:pt x="362316" y="330791"/>
                  </a:lnTo>
                  <a:lnTo>
                    <a:pt x="386340" y="293004"/>
                  </a:lnTo>
                  <a:lnTo>
                    <a:pt x="401651" y="250170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0" y="114011"/>
                  </a:lnTo>
                  <a:lnTo>
                    <a:pt x="362316" y="76224"/>
                  </a:lnTo>
                  <a:lnTo>
                    <a:pt x="330799" y="44709"/>
                  </a:lnTo>
                  <a:lnTo>
                    <a:pt x="293011" y="20685"/>
                  </a:lnTo>
                  <a:lnTo>
                    <a:pt x="250173" y="5374"/>
                  </a:lnTo>
                  <a:lnTo>
                    <a:pt x="203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0" name="object 180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400598" y="15270044"/>
              <a:ext cx="259067" cy="312966"/>
            </a:xfrm>
            <a:prstGeom prst="rect">
              <a:avLst/>
            </a:prstGeom>
          </p:spPr>
        </p:pic>
        <p:sp>
          <p:nvSpPr>
            <p:cNvPr id="181" name="object 181"/>
            <p:cNvSpPr/>
            <p:nvPr/>
          </p:nvSpPr>
          <p:spPr>
            <a:xfrm>
              <a:off x="463262" y="15270044"/>
              <a:ext cx="140335" cy="240665"/>
            </a:xfrm>
            <a:custGeom>
              <a:avLst/>
              <a:gdLst/>
              <a:ahLst/>
              <a:cxnLst/>
              <a:rect l="l" t="t" r="r" b="b"/>
              <a:pathLst>
                <a:path w="140334" h="240665">
                  <a:moveTo>
                    <a:pt x="139900" y="170356"/>
                  </a:moveTo>
                  <a:lnTo>
                    <a:pt x="134403" y="127440"/>
                  </a:lnTo>
                  <a:lnTo>
                    <a:pt x="119412" y="70691"/>
                  </a:lnTo>
                  <a:lnTo>
                    <a:pt x="97178" y="21185"/>
                  </a:lnTo>
                  <a:lnTo>
                    <a:pt x="69950" y="0"/>
                  </a:lnTo>
                  <a:lnTo>
                    <a:pt x="42722" y="21185"/>
                  </a:lnTo>
                  <a:lnTo>
                    <a:pt x="20487" y="70691"/>
                  </a:lnTo>
                  <a:lnTo>
                    <a:pt x="5496" y="127440"/>
                  </a:lnTo>
                  <a:lnTo>
                    <a:pt x="0" y="170356"/>
                  </a:lnTo>
                  <a:lnTo>
                    <a:pt x="5496" y="197584"/>
                  </a:lnTo>
                  <a:lnTo>
                    <a:pt x="20487" y="219819"/>
                  </a:lnTo>
                  <a:lnTo>
                    <a:pt x="42722" y="234809"/>
                  </a:lnTo>
                  <a:lnTo>
                    <a:pt x="69950" y="240306"/>
                  </a:lnTo>
                  <a:lnTo>
                    <a:pt x="97178" y="234809"/>
                  </a:lnTo>
                  <a:lnTo>
                    <a:pt x="119412" y="219819"/>
                  </a:lnTo>
                  <a:lnTo>
                    <a:pt x="134403" y="197584"/>
                  </a:lnTo>
                  <a:lnTo>
                    <a:pt x="139900" y="170356"/>
                  </a:lnTo>
                  <a:close/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33213" y="15405713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solidFill>
              <a:srgbClr val="F6ED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33213" y="15405713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386724" y="15565711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5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5" name="object 185"/>
          <p:cNvSpPr txBox="1"/>
          <p:nvPr/>
        </p:nvSpPr>
        <p:spPr>
          <a:xfrm>
            <a:off x="840847" y="15205281"/>
            <a:ext cx="120142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FISIONOMÍA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840847" y="15411975"/>
            <a:ext cx="6623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Ecosistemas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87" name="object 187"/>
          <p:cNvGrpSpPr/>
          <p:nvPr/>
        </p:nvGrpSpPr>
        <p:grpSpPr>
          <a:xfrm>
            <a:off x="1534759" y="15475852"/>
            <a:ext cx="97790" cy="34925"/>
            <a:chOff x="1534759" y="15475852"/>
            <a:chExt cx="97790" cy="34925"/>
          </a:xfrm>
        </p:grpSpPr>
        <p:sp>
          <p:nvSpPr>
            <p:cNvPr id="188" name="object 188"/>
            <p:cNvSpPr/>
            <p:nvPr/>
          </p:nvSpPr>
          <p:spPr>
            <a:xfrm>
              <a:off x="1534759" y="15493032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1600596" y="15475852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5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0" name="object 190"/>
          <p:cNvSpPr txBox="1"/>
          <p:nvPr/>
        </p:nvSpPr>
        <p:spPr>
          <a:xfrm>
            <a:off x="1672167" y="15409510"/>
            <a:ext cx="1658620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bosques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bajos,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herbazales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vegetación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flotante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lagos,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lagunas, ciénagas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permanentes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cauces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ríos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mayores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1381493" y="15937886"/>
            <a:ext cx="205613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depresiones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llanura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aluvial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desborde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840893" y="15944978"/>
            <a:ext cx="38608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93" name="object 193"/>
          <p:cNvGrpSpPr/>
          <p:nvPr/>
        </p:nvGrpSpPr>
        <p:grpSpPr>
          <a:xfrm>
            <a:off x="1251739" y="16005995"/>
            <a:ext cx="97790" cy="34925"/>
            <a:chOff x="1251739" y="16005995"/>
            <a:chExt cx="97790" cy="34925"/>
          </a:xfrm>
        </p:grpSpPr>
        <p:sp>
          <p:nvSpPr>
            <p:cNvPr id="194" name="object 194"/>
            <p:cNvSpPr/>
            <p:nvPr/>
          </p:nvSpPr>
          <p:spPr>
            <a:xfrm>
              <a:off x="1251739" y="16023175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1317576" y="16005995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6" name="object 196"/>
          <p:cNvSpPr txBox="1"/>
          <p:nvPr/>
        </p:nvSpPr>
        <p:spPr>
          <a:xfrm>
            <a:off x="5706744" y="14957505"/>
            <a:ext cx="703580" cy="533400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22,53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ct val="100000"/>
              </a:lnSpc>
              <a:spcBef>
                <a:spcPts val="409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PRESERVACIÓN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4558784" y="14957505"/>
            <a:ext cx="808990" cy="533400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4,38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ct val="100000"/>
              </a:lnSpc>
              <a:spcBef>
                <a:spcPts val="409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SUPLEMENTARIAS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5715951" y="13180167"/>
            <a:ext cx="764540" cy="533400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73,10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ct val="100000"/>
              </a:lnSpc>
              <a:spcBef>
                <a:spcPts val="415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USO</a:t>
            </a:r>
            <a:r>
              <a:rPr sz="600" b="1" spc="3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199" name="object 199"/>
          <p:cNvGrpSpPr/>
          <p:nvPr/>
        </p:nvGrpSpPr>
        <p:grpSpPr>
          <a:xfrm>
            <a:off x="9226458" y="17234763"/>
            <a:ext cx="1221740" cy="1221740"/>
            <a:chOff x="9226458" y="17234763"/>
            <a:chExt cx="1221740" cy="1221740"/>
          </a:xfrm>
        </p:grpSpPr>
        <p:sp>
          <p:nvSpPr>
            <p:cNvPr id="200" name="object 200"/>
            <p:cNvSpPr/>
            <p:nvPr/>
          </p:nvSpPr>
          <p:spPr>
            <a:xfrm>
              <a:off x="9226458" y="17697241"/>
              <a:ext cx="1221740" cy="758825"/>
            </a:xfrm>
            <a:custGeom>
              <a:avLst/>
              <a:gdLst/>
              <a:ahLst/>
              <a:cxnLst/>
              <a:rect l="l" t="t" r="r" b="b"/>
              <a:pathLst>
                <a:path w="1221740" h="758825">
                  <a:moveTo>
                    <a:pt x="1202912" y="0"/>
                  </a:moveTo>
                  <a:lnTo>
                    <a:pt x="610574" y="148097"/>
                  </a:lnTo>
                  <a:lnTo>
                    <a:pt x="0" y="148502"/>
                  </a:lnTo>
                  <a:lnTo>
                    <a:pt x="1118" y="186211"/>
                  </a:lnTo>
                  <a:lnTo>
                    <a:pt x="10148" y="259350"/>
                  </a:lnTo>
                  <a:lnTo>
                    <a:pt x="31593" y="342040"/>
                  </a:lnTo>
                  <a:lnTo>
                    <a:pt x="48182" y="386043"/>
                  </a:lnTo>
                  <a:lnTo>
                    <a:pt x="67839" y="428103"/>
                  </a:lnTo>
                  <a:lnTo>
                    <a:pt x="90400" y="468121"/>
                  </a:lnTo>
                  <a:lnTo>
                    <a:pt x="115700" y="506000"/>
                  </a:lnTo>
                  <a:lnTo>
                    <a:pt x="143574" y="541640"/>
                  </a:lnTo>
                  <a:lnTo>
                    <a:pt x="173857" y="574942"/>
                  </a:lnTo>
                  <a:lnTo>
                    <a:pt x="206386" y="605808"/>
                  </a:lnTo>
                  <a:lnTo>
                    <a:pt x="240996" y="634140"/>
                  </a:lnTo>
                  <a:lnTo>
                    <a:pt x="277521" y="659837"/>
                  </a:lnTo>
                  <a:lnTo>
                    <a:pt x="315798" y="682802"/>
                  </a:lnTo>
                  <a:lnTo>
                    <a:pt x="355661" y="702935"/>
                  </a:lnTo>
                  <a:lnTo>
                    <a:pt x="396946" y="720138"/>
                  </a:lnTo>
                  <a:lnTo>
                    <a:pt x="439489" y="734313"/>
                  </a:lnTo>
                  <a:lnTo>
                    <a:pt x="483125" y="745360"/>
                  </a:lnTo>
                  <a:lnTo>
                    <a:pt x="527689" y="753181"/>
                  </a:lnTo>
                  <a:lnTo>
                    <a:pt x="573017" y="757677"/>
                  </a:lnTo>
                  <a:lnTo>
                    <a:pt x="618943" y="758749"/>
                  </a:lnTo>
                  <a:lnTo>
                    <a:pt x="665305" y="756298"/>
                  </a:lnTo>
                  <a:lnTo>
                    <a:pt x="711935" y="750226"/>
                  </a:lnTo>
                  <a:lnTo>
                    <a:pt x="758672" y="740434"/>
                  </a:lnTo>
                  <a:lnTo>
                    <a:pt x="804518" y="727078"/>
                  </a:lnTo>
                  <a:lnTo>
                    <a:pt x="848520" y="710489"/>
                  </a:lnTo>
                  <a:lnTo>
                    <a:pt x="890580" y="690832"/>
                  </a:lnTo>
                  <a:lnTo>
                    <a:pt x="930599" y="668271"/>
                  </a:lnTo>
                  <a:lnTo>
                    <a:pt x="968478" y="642972"/>
                  </a:lnTo>
                  <a:lnTo>
                    <a:pt x="1004118" y="615097"/>
                  </a:lnTo>
                  <a:lnTo>
                    <a:pt x="1037420" y="584814"/>
                  </a:lnTo>
                  <a:lnTo>
                    <a:pt x="1068286" y="552285"/>
                  </a:lnTo>
                  <a:lnTo>
                    <a:pt x="1096617" y="517675"/>
                  </a:lnTo>
                  <a:lnTo>
                    <a:pt x="1122315" y="481150"/>
                  </a:lnTo>
                  <a:lnTo>
                    <a:pt x="1145279" y="442873"/>
                  </a:lnTo>
                  <a:lnTo>
                    <a:pt x="1165413" y="403010"/>
                  </a:lnTo>
                  <a:lnTo>
                    <a:pt x="1182616" y="361725"/>
                  </a:lnTo>
                  <a:lnTo>
                    <a:pt x="1196791" y="319182"/>
                  </a:lnTo>
                  <a:lnTo>
                    <a:pt x="1207838" y="275546"/>
                  </a:lnTo>
                  <a:lnTo>
                    <a:pt x="1215659" y="230982"/>
                  </a:lnTo>
                  <a:lnTo>
                    <a:pt x="1220155" y="185654"/>
                  </a:lnTo>
                  <a:lnTo>
                    <a:pt x="1221227" y="139728"/>
                  </a:lnTo>
                  <a:lnTo>
                    <a:pt x="1218776" y="93366"/>
                  </a:lnTo>
                  <a:lnTo>
                    <a:pt x="1212704" y="46736"/>
                  </a:lnTo>
                  <a:lnTo>
                    <a:pt x="1202912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9226458" y="17234763"/>
              <a:ext cx="1203325" cy="611505"/>
            </a:xfrm>
            <a:custGeom>
              <a:avLst/>
              <a:gdLst/>
              <a:ahLst/>
              <a:cxnLst/>
              <a:rect l="l" t="t" r="r" b="b"/>
              <a:pathLst>
                <a:path w="1203325" h="611505">
                  <a:moveTo>
                    <a:pt x="610169" y="0"/>
                  </a:moveTo>
                  <a:lnTo>
                    <a:pt x="562455" y="1868"/>
                  </a:lnTo>
                  <a:lnTo>
                    <a:pt x="515747" y="7319"/>
                  </a:lnTo>
                  <a:lnTo>
                    <a:pt x="470182" y="16218"/>
                  </a:lnTo>
                  <a:lnTo>
                    <a:pt x="425894" y="28427"/>
                  </a:lnTo>
                  <a:lnTo>
                    <a:pt x="383021" y="43812"/>
                  </a:lnTo>
                  <a:lnTo>
                    <a:pt x="341697" y="62236"/>
                  </a:lnTo>
                  <a:lnTo>
                    <a:pt x="302057" y="83564"/>
                  </a:lnTo>
                  <a:lnTo>
                    <a:pt x="264239" y="107659"/>
                  </a:lnTo>
                  <a:lnTo>
                    <a:pt x="228376" y="134387"/>
                  </a:lnTo>
                  <a:lnTo>
                    <a:pt x="194606" y="163611"/>
                  </a:lnTo>
                  <a:lnTo>
                    <a:pt x="163063" y="195195"/>
                  </a:lnTo>
                  <a:lnTo>
                    <a:pt x="133884" y="229004"/>
                  </a:lnTo>
                  <a:lnTo>
                    <a:pt x="107203" y="264902"/>
                  </a:lnTo>
                  <a:lnTo>
                    <a:pt x="83158" y="302752"/>
                  </a:lnTo>
                  <a:lnTo>
                    <a:pt x="61882" y="342420"/>
                  </a:lnTo>
                  <a:lnTo>
                    <a:pt x="43512" y="383769"/>
                  </a:lnTo>
                  <a:lnTo>
                    <a:pt x="28184" y="426664"/>
                  </a:lnTo>
                  <a:lnTo>
                    <a:pt x="16033" y="470968"/>
                  </a:lnTo>
                  <a:lnTo>
                    <a:pt x="7195" y="516546"/>
                  </a:lnTo>
                  <a:lnTo>
                    <a:pt x="1805" y="563262"/>
                  </a:lnTo>
                  <a:lnTo>
                    <a:pt x="0" y="610980"/>
                  </a:lnTo>
                  <a:lnTo>
                    <a:pt x="610574" y="610574"/>
                  </a:lnTo>
                  <a:lnTo>
                    <a:pt x="1202912" y="462477"/>
                  </a:lnTo>
                  <a:lnTo>
                    <a:pt x="1188951" y="414497"/>
                  </a:lnTo>
                  <a:lnTo>
                    <a:pt x="1171648" y="368544"/>
                  </a:lnTo>
                  <a:lnTo>
                    <a:pt x="1151147" y="324732"/>
                  </a:lnTo>
                  <a:lnTo>
                    <a:pt x="1127595" y="283176"/>
                  </a:lnTo>
                  <a:lnTo>
                    <a:pt x="1101137" y="243990"/>
                  </a:lnTo>
                  <a:lnTo>
                    <a:pt x="1071921" y="207286"/>
                  </a:lnTo>
                  <a:lnTo>
                    <a:pt x="1040091" y="173179"/>
                  </a:lnTo>
                  <a:lnTo>
                    <a:pt x="1005793" y="141783"/>
                  </a:lnTo>
                  <a:lnTo>
                    <a:pt x="969175" y="113212"/>
                  </a:lnTo>
                  <a:lnTo>
                    <a:pt x="930380" y="87580"/>
                  </a:lnTo>
                  <a:lnTo>
                    <a:pt x="889557" y="65000"/>
                  </a:lnTo>
                  <a:lnTo>
                    <a:pt x="846850" y="45586"/>
                  </a:lnTo>
                  <a:lnTo>
                    <a:pt x="802405" y="29453"/>
                  </a:lnTo>
                  <a:lnTo>
                    <a:pt x="756368" y="16714"/>
                  </a:lnTo>
                  <a:lnTo>
                    <a:pt x="708886" y="7483"/>
                  </a:lnTo>
                  <a:lnTo>
                    <a:pt x="660105" y="1873"/>
                  </a:lnTo>
                  <a:lnTo>
                    <a:pt x="610169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9370998" y="17380749"/>
              <a:ext cx="920750" cy="920750"/>
            </a:xfrm>
            <a:custGeom>
              <a:avLst/>
              <a:gdLst/>
              <a:ahLst/>
              <a:cxnLst/>
              <a:rect l="l" t="t" r="r" b="b"/>
              <a:pathLst>
                <a:path w="920750" h="920750">
                  <a:moveTo>
                    <a:pt x="460198" y="0"/>
                  </a:moveTo>
                  <a:lnTo>
                    <a:pt x="413146" y="2375"/>
                  </a:lnTo>
                  <a:lnTo>
                    <a:pt x="367453" y="9349"/>
                  </a:lnTo>
                  <a:lnTo>
                    <a:pt x="323350" y="20689"/>
                  </a:lnTo>
                  <a:lnTo>
                    <a:pt x="281069" y="36165"/>
                  </a:lnTo>
                  <a:lnTo>
                    <a:pt x="240841" y="55544"/>
                  </a:lnTo>
                  <a:lnTo>
                    <a:pt x="202898" y="78595"/>
                  </a:lnTo>
                  <a:lnTo>
                    <a:pt x="167470" y="105087"/>
                  </a:lnTo>
                  <a:lnTo>
                    <a:pt x="134790" y="134790"/>
                  </a:lnTo>
                  <a:lnTo>
                    <a:pt x="105087" y="167470"/>
                  </a:lnTo>
                  <a:lnTo>
                    <a:pt x="78595" y="202898"/>
                  </a:lnTo>
                  <a:lnTo>
                    <a:pt x="55544" y="240841"/>
                  </a:lnTo>
                  <a:lnTo>
                    <a:pt x="36165" y="281069"/>
                  </a:lnTo>
                  <a:lnTo>
                    <a:pt x="20689" y="323350"/>
                  </a:lnTo>
                  <a:lnTo>
                    <a:pt x="9349" y="367453"/>
                  </a:lnTo>
                  <a:lnTo>
                    <a:pt x="2375" y="413146"/>
                  </a:lnTo>
                  <a:lnTo>
                    <a:pt x="0" y="460198"/>
                  </a:lnTo>
                  <a:lnTo>
                    <a:pt x="2375" y="507250"/>
                  </a:lnTo>
                  <a:lnTo>
                    <a:pt x="9349" y="552943"/>
                  </a:lnTo>
                  <a:lnTo>
                    <a:pt x="20689" y="597045"/>
                  </a:lnTo>
                  <a:lnTo>
                    <a:pt x="36165" y="639326"/>
                  </a:lnTo>
                  <a:lnTo>
                    <a:pt x="55544" y="679554"/>
                  </a:lnTo>
                  <a:lnTo>
                    <a:pt x="78595" y="717497"/>
                  </a:lnTo>
                  <a:lnTo>
                    <a:pt x="105087" y="752925"/>
                  </a:lnTo>
                  <a:lnTo>
                    <a:pt x="134790" y="785606"/>
                  </a:lnTo>
                  <a:lnTo>
                    <a:pt x="167470" y="815308"/>
                  </a:lnTo>
                  <a:lnTo>
                    <a:pt x="202898" y="841800"/>
                  </a:lnTo>
                  <a:lnTo>
                    <a:pt x="240841" y="864852"/>
                  </a:lnTo>
                  <a:lnTo>
                    <a:pt x="281069" y="884231"/>
                  </a:lnTo>
                  <a:lnTo>
                    <a:pt x="323350" y="899706"/>
                  </a:lnTo>
                  <a:lnTo>
                    <a:pt x="367453" y="911046"/>
                  </a:lnTo>
                  <a:lnTo>
                    <a:pt x="413146" y="918020"/>
                  </a:lnTo>
                  <a:lnTo>
                    <a:pt x="460198" y="920396"/>
                  </a:lnTo>
                  <a:lnTo>
                    <a:pt x="507250" y="918020"/>
                  </a:lnTo>
                  <a:lnTo>
                    <a:pt x="552943" y="911046"/>
                  </a:lnTo>
                  <a:lnTo>
                    <a:pt x="597045" y="899706"/>
                  </a:lnTo>
                  <a:lnTo>
                    <a:pt x="639326" y="884231"/>
                  </a:lnTo>
                  <a:lnTo>
                    <a:pt x="679554" y="864852"/>
                  </a:lnTo>
                  <a:lnTo>
                    <a:pt x="717497" y="841800"/>
                  </a:lnTo>
                  <a:lnTo>
                    <a:pt x="752925" y="815308"/>
                  </a:lnTo>
                  <a:lnTo>
                    <a:pt x="785606" y="785606"/>
                  </a:lnTo>
                  <a:lnTo>
                    <a:pt x="815308" y="752925"/>
                  </a:lnTo>
                  <a:lnTo>
                    <a:pt x="841800" y="717497"/>
                  </a:lnTo>
                  <a:lnTo>
                    <a:pt x="864852" y="679554"/>
                  </a:lnTo>
                  <a:lnTo>
                    <a:pt x="884231" y="639326"/>
                  </a:lnTo>
                  <a:lnTo>
                    <a:pt x="899706" y="597045"/>
                  </a:lnTo>
                  <a:lnTo>
                    <a:pt x="911046" y="552943"/>
                  </a:lnTo>
                  <a:lnTo>
                    <a:pt x="918020" y="507250"/>
                  </a:lnTo>
                  <a:lnTo>
                    <a:pt x="920396" y="460198"/>
                  </a:lnTo>
                  <a:lnTo>
                    <a:pt x="918020" y="413146"/>
                  </a:lnTo>
                  <a:lnTo>
                    <a:pt x="911046" y="367453"/>
                  </a:lnTo>
                  <a:lnTo>
                    <a:pt x="899706" y="323350"/>
                  </a:lnTo>
                  <a:lnTo>
                    <a:pt x="884231" y="281069"/>
                  </a:lnTo>
                  <a:lnTo>
                    <a:pt x="864852" y="240841"/>
                  </a:lnTo>
                  <a:lnTo>
                    <a:pt x="841800" y="202898"/>
                  </a:lnTo>
                  <a:lnTo>
                    <a:pt x="815308" y="167470"/>
                  </a:lnTo>
                  <a:lnTo>
                    <a:pt x="785606" y="134790"/>
                  </a:lnTo>
                  <a:lnTo>
                    <a:pt x="752925" y="105087"/>
                  </a:lnTo>
                  <a:lnTo>
                    <a:pt x="717497" y="78595"/>
                  </a:lnTo>
                  <a:lnTo>
                    <a:pt x="679554" y="55544"/>
                  </a:lnTo>
                  <a:lnTo>
                    <a:pt x="639326" y="36165"/>
                  </a:lnTo>
                  <a:lnTo>
                    <a:pt x="597045" y="20689"/>
                  </a:lnTo>
                  <a:lnTo>
                    <a:pt x="552943" y="9349"/>
                  </a:lnTo>
                  <a:lnTo>
                    <a:pt x="507250" y="2375"/>
                  </a:lnTo>
                  <a:lnTo>
                    <a:pt x="460198" y="0"/>
                  </a:lnTo>
                  <a:close/>
                </a:path>
              </a:pathLst>
            </a:custGeom>
            <a:solidFill>
              <a:srgbClr val="F3F0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9416944" y="17426704"/>
              <a:ext cx="828675" cy="828675"/>
            </a:xfrm>
            <a:custGeom>
              <a:avLst/>
              <a:gdLst/>
              <a:ahLst/>
              <a:cxnLst/>
              <a:rect l="l" t="t" r="r" b="b"/>
              <a:pathLst>
                <a:path w="828675" h="828675">
                  <a:moveTo>
                    <a:pt x="414250" y="0"/>
                  </a:moveTo>
                  <a:lnTo>
                    <a:pt x="365939" y="2786"/>
                  </a:lnTo>
                  <a:lnTo>
                    <a:pt x="319265" y="10940"/>
                  </a:lnTo>
                  <a:lnTo>
                    <a:pt x="274539" y="24149"/>
                  </a:lnTo>
                  <a:lnTo>
                    <a:pt x="232072" y="42104"/>
                  </a:lnTo>
                  <a:lnTo>
                    <a:pt x="192174" y="64492"/>
                  </a:lnTo>
                  <a:lnTo>
                    <a:pt x="155156" y="91004"/>
                  </a:lnTo>
                  <a:lnTo>
                    <a:pt x="121330" y="121328"/>
                  </a:lnTo>
                  <a:lnTo>
                    <a:pt x="91005" y="155154"/>
                  </a:lnTo>
                  <a:lnTo>
                    <a:pt x="64493" y="192171"/>
                  </a:lnTo>
                  <a:lnTo>
                    <a:pt x="42104" y="232068"/>
                  </a:lnTo>
                  <a:lnTo>
                    <a:pt x="24149" y="274534"/>
                  </a:lnTo>
                  <a:lnTo>
                    <a:pt x="10940" y="319259"/>
                  </a:lnTo>
                  <a:lnTo>
                    <a:pt x="2786" y="365931"/>
                  </a:lnTo>
                  <a:lnTo>
                    <a:pt x="0" y="414240"/>
                  </a:lnTo>
                  <a:lnTo>
                    <a:pt x="2786" y="462551"/>
                  </a:lnTo>
                  <a:lnTo>
                    <a:pt x="10940" y="509224"/>
                  </a:lnTo>
                  <a:lnTo>
                    <a:pt x="24149" y="553950"/>
                  </a:lnTo>
                  <a:lnTo>
                    <a:pt x="42104" y="596418"/>
                  </a:lnTo>
                  <a:lnTo>
                    <a:pt x="64493" y="636316"/>
                  </a:lnTo>
                  <a:lnTo>
                    <a:pt x="91005" y="673333"/>
                  </a:lnTo>
                  <a:lnTo>
                    <a:pt x="121330" y="707160"/>
                  </a:lnTo>
                  <a:lnTo>
                    <a:pt x="155156" y="737485"/>
                  </a:lnTo>
                  <a:lnTo>
                    <a:pt x="192174" y="763997"/>
                  </a:lnTo>
                  <a:lnTo>
                    <a:pt x="232072" y="786386"/>
                  </a:lnTo>
                  <a:lnTo>
                    <a:pt x="274539" y="804340"/>
                  </a:lnTo>
                  <a:lnTo>
                    <a:pt x="319265" y="817550"/>
                  </a:lnTo>
                  <a:lnTo>
                    <a:pt x="365939" y="825703"/>
                  </a:lnTo>
                  <a:lnTo>
                    <a:pt x="414250" y="828490"/>
                  </a:lnTo>
                  <a:lnTo>
                    <a:pt x="462561" y="825703"/>
                  </a:lnTo>
                  <a:lnTo>
                    <a:pt x="509235" y="817550"/>
                  </a:lnTo>
                  <a:lnTo>
                    <a:pt x="553961" y="804340"/>
                  </a:lnTo>
                  <a:lnTo>
                    <a:pt x="596428" y="786386"/>
                  </a:lnTo>
                  <a:lnTo>
                    <a:pt x="636326" y="763997"/>
                  </a:lnTo>
                  <a:lnTo>
                    <a:pt x="673344" y="737485"/>
                  </a:lnTo>
                  <a:lnTo>
                    <a:pt x="707170" y="707160"/>
                  </a:lnTo>
                  <a:lnTo>
                    <a:pt x="737495" y="673333"/>
                  </a:lnTo>
                  <a:lnTo>
                    <a:pt x="764007" y="636316"/>
                  </a:lnTo>
                  <a:lnTo>
                    <a:pt x="786396" y="596418"/>
                  </a:lnTo>
                  <a:lnTo>
                    <a:pt x="804350" y="553950"/>
                  </a:lnTo>
                  <a:lnTo>
                    <a:pt x="817560" y="509224"/>
                  </a:lnTo>
                  <a:lnTo>
                    <a:pt x="825713" y="462551"/>
                  </a:lnTo>
                  <a:lnTo>
                    <a:pt x="828500" y="414240"/>
                  </a:lnTo>
                  <a:lnTo>
                    <a:pt x="825713" y="365931"/>
                  </a:lnTo>
                  <a:lnTo>
                    <a:pt x="817560" y="319259"/>
                  </a:lnTo>
                  <a:lnTo>
                    <a:pt x="804350" y="274534"/>
                  </a:lnTo>
                  <a:lnTo>
                    <a:pt x="786396" y="232068"/>
                  </a:lnTo>
                  <a:lnTo>
                    <a:pt x="764007" y="192171"/>
                  </a:lnTo>
                  <a:lnTo>
                    <a:pt x="737495" y="155154"/>
                  </a:lnTo>
                  <a:lnTo>
                    <a:pt x="707170" y="121328"/>
                  </a:lnTo>
                  <a:lnTo>
                    <a:pt x="673344" y="91004"/>
                  </a:lnTo>
                  <a:lnTo>
                    <a:pt x="636326" y="64492"/>
                  </a:lnTo>
                  <a:lnTo>
                    <a:pt x="596428" y="42104"/>
                  </a:lnTo>
                  <a:lnTo>
                    <a:pt x="553961" y="24149"/>
                  </a:lnTo>
                  <a:lnTo>
                    <a:pt x="509235" y="10940"/>
                  </a:lnTo>
                  <a:lnTo>
                    <a:pt x="462561" y="2786"/>
                  </a:lnTo>
                  <a:lnTo>
                    <a:pt x="414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9416944" y="17426704"/>
              <a:ext cx="828675" cy="828675"/>
            </a:xfrm>
            <a:custGeom>
              <a:avLst/>
              <a:gdLst/>
              <a:ahLst/>
              <a:cxnLst/>
              <a:rect l="l" t="t" r="r" b="b"/>
              <a:pathLst>
                <a:path w="828675" h="828675">
                  <a:moveTo>
                    <a:pt x="414250" y="828490"/>
                  </a:moveTo>
                  <a:lnTo>
                    <a:pt x="365939" y="825703"/>
                  </a:lnTo>
                  <a:lnTo>
                    <a:pt x="319265" y="817550"/>
                  </a:lnTo>
                  <a:lnTo>
                    <a:pt x="274539" y="804340"/>
                  </a:lnTo>
                  <a:lnTo>
                    <a:pt x="232072" y="786386"/>
                  </a:lnTo>
                  <a:lnTo>
                    <a:pt x="192174" y="763997"/>
                  </a:lnTo>
                  <a:lnTo>
                    <a:pt x="155156" y="737485"/>
                  </a:lnTo>
                  <a:lnTo>
                    <a:pt x="121330" y="707160"/>
                  </a:lnTo>
                  <a:lnTo>
                    <a:pt x="91005" y="673333"/>
                  </a:lnTo>
                  <a:lnTo>
                    <a:pt x="64493" y="636316"/>
                  </a:lnTo>
                  <a:lnTo>
                    <a:pt x="42104" y="596418"/>
                  </a:lnTo>
                  <a:lnTo>
                    <a:pt x="24149" y="553950"/>
                  </a:lnTo>
                  <a:lnTo>
                    <a:pt x="10940" y="509224"/>
                  </a:lnTo>
                  <a:lnTo>
                    <a:pt x="2786" y="462551"/>
                  </a:lnTo>
                  <a:lnTo>
                    <a:pt x="0" y="414240"/>
                  </a:lnTo>
                  <a:lnTo>
                    <a:pt x="2786" y="365931"/>
                  </a:lnTo>
                  <a:lnTo>
                    <a:pt x="10940" y="319259"/>
                  </a:lnTo>
                  <a:lnTo>
                    <a:pt x="24149" y="274534"/>
                  </a:lnTo>
                  <a:lnTo>
                    <a:pt x="42104" y="232068"/>
                  </a:lnTo>
                  <a:lnTo>
                    <a:pt x="64493" y="192171"/>
                  </a:lnTo>
                  <a:lnTo>
                    <a:pt x="91005" y="155154"/>
                  </a:lnTo>
                  <a:lnTo>
                    <a:pt x="121330" y="121328"/>
                  </a:lnTo>
                  <a:lnTo>
                    <a:pt x="155156" y="91004"/>
                  </a:lnTo>
                  <a:lnTo>
                    <a:pt x="192174" y="64492"/>
                  </a:lnTo>
                  <a:lnTo>
                    <a:pt x="232072" y="42104"/>
                  </a:lnTo>
                  <a:lnTo>
                    <a:pt x="274539" y="24149"/>
                  </a:lnTo>
                  <a:lnTo>
                    <a:pt x="319265" y="10940"/>
                  </a:lnTo>
                  <a:lnTo>
                    <a:pt x="365939" y="2786"/>
                  </a:lnTo>
                  <a:lnTo>
                    <a:pt x="414250" y="0"/>
                  </a:lnTo>
                  <a:lnTo>
                    <a:pt x="462561" y="2786"/>
                  </a:lnTo>
                  <a:lnTo>
                    <a:pt x="509235" y="10940"/>
                  </a:lnTo>
                  <a:lnTo>
                    <a:pt x="553961" y="24149"/>
                  </a:lnTo>
                  <a:lnTo>
                    <a:pt x="596428" y="42104"/>
                  </a:lnTo>
                  <a:lnTo>
                    <a:pt x="636326" y="64492"/>
                  </a:lnTo>
                  <a:lnTo>
                    <a:pt x="673344" y="91004"/>
                  </a:lnTo>
                  <a:lnTo>
                    <a:pt x="707170" y="121328"/>
                  </a:lnTo>
                  <a:lnTo>
                    <a:pt x="737495" y="155154"/>
                  </a:lnTo>
                  <a:lnTo>
                    <a:pt x="764007" y="192171"/>
                  </a:lnTo>
                  <a:lnTo>
                    <a:pt x="786396" y="232068"/>
                  </a:lnTo>
                  <a:lnTo>
                    <a:pt x="804350" y="274534"/>
                  </a:lnTo>
                  <a:lnTo>
                    <a:pt x="817560" y="319259"/>
                  </a:lnTo>
                  <a:lnTo>
                    <a:pt x="825713" y="365931"/>
                  </a:lnTo>
                  <a:lnTo>
                    <a:pt x="828500" y="414240"/>
                  </a:lnTo>
                  <a:lnTo>
                    <a:pt x="825713" y="462551"/>
                  </a:lnTo>
                  <a:lnTo>
                    <a:pt x="817560" y="509224"/>
                  </a:lnTo>
                  <a:lnTo>
                    <a:pt x="804350" y="553950"/>
                  </a:lnTo>
                  <a:lnTo>
                    <a:pt x="786396" y="596418"/>
                  </a:lnTo>
                  <a:lnTo>
                    <a:pt x="764007" y="636316"/>
                  </a:lnTo>
                  <a:lnTo>
                    <a:pt x="737495" y="673333"/>
                  </a:lnTo>
                  <a:lnTo>
                    <a:pt x="707170" y="707160"/>
                  </a:lnTo>
                  <a:lnTo>
                    <a:pt x="673344" y="737485"/>
                  </a:lnTo>
                  <a:lnTo>
                    <a:pt x="636326" y="763997"/>
                  </a:lnTo>
                  <a:lnTo>
                    <a:pt x="596428" y="786386"/>
                  </a:lnTo>
                  <a:lnTo>
                    <a:pt x="553961" y="804340"/>
                  </a:lnTo>
                  <a:lnTo>
                    <a:pt x="509235" y="817550"/>
                  </a:lnTo>
                  <a:lnTo>
                    <a:pt x="462561" y="825703"/>
                  </a:lnTo>
                  <a:lnTo>
                    <a:pt x="414250" y="828490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5" name="object 205"/>
          <p:cNvGrpSpPr/>
          <p:nvPr/>
        </p:nvGrpSpPr>
        <p:grpSpPr>
          <a:xfrm>
            <a:off x="12171211" y="14388146"/>
            <a:ext cx="407670" cy="407670"/>
            <a:chOff x="12171211" y="14388146"/>
            <a:chExt cx="407670" cy="407670"/>
          </a:xfrm>
        </p:grpSpPr>
        <p:sp>
          <p:nvSpPr>
            <p:cNvPr id="206" name="object 206"/>
            <p:cNvSpPr/>
            <p:nvPr/>
          </p:nvSpPr>
          <p:spPr>
            <a:xfrm>
              <a:off x="12171211" y="14388146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7" name="object 207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2239428" y="14459974"/>
              <a:ext cx="274766" cy="262362"/>
            </a:xfrm>
            <a:prstGeom prst="rect">
              <a:avLst/>
            </a:prstGeom>
          </p:spPr>
        </p:pic>
      </p:grpSp>
      <p:sp>
        <p:nvSpPr>
          <p:cNvPr id="208" name="object 208"/>
          <p:cNvSpPr/>
          <p:nvPr/>
        </p:nvSpPr>
        <p:spPr>
          <a:xfrm>
            <a:off x="10800599" y="17530812"/>
            <a:ext cx="1149350" cy="563245"/>
          </a:xfrm>
          <a:custGeom>
            <a:avLst/>
            <a:gdLst/>
            <a:ahLst/>
            <a:cxnLst/>
            <a:rect l="l" t="t" r="r" b="b"/>
            <a:pathLst>
              <a:path w="1149350" h="563244">
                <a:moveTo>
                  <a:pt x="1098534" y="0"/>
                </a:moveTo>
                <a:lnTo>
                  <a:pt x="50284" y="0"/>
                </a:lnTo>
                <a:lnTo>
                  <a:pt x="30711" y="3953"/>
                </a:lnTo>
                <a:lnTo>
                  <a:pt x="14727" y="14732"/>
                </a:lnTo>
                <a:lnTo>
                  <a:pt x="3951" y="30719"/>
                </a:lnTo>
                <a:lnTo>
                  <a:pt x="0" y="50294"/>
                </a:lnTo>
                <a:lnTo>
                  <a:pt x="0" y="512377"/>
                </a:lnTo>
                <a:lnTo>
                  <a:pt x="3951" y="531950"/>
                </a:lnTo>
                <a:lnTo>
                  <a:pt x="14727" y="547933"/>
                </a:lnTo>
                <a:lnTo>
                  <a:pt x="30711" y="558709"/>
                </a:lnTo>
                <a:lnTo>
                  <a:pt x="50284" y="562661"/>
                </a:lnTo>
                <a:lnTo>
                  <a:pt x="1098534" y="562661"/>
                </a:lnTo>
                <a:lnTo>
                  <a:pt x="1118107" y="558709"/>
                </a:lnTo>
                <a:lnTo>
                  <a:pt x="1134090" y="547933"/>
                </a:lnTo>
                <a:lnTo>
                  <a:pt x="1144867" y="531950"/>
                </a:lnTo>
                <a:lnTo>
                  <a:pt x="1148818" y="512377"/>
                </a:lnTo>
                <a:lnTo>
                  <a:pt x="1148818" y="50294"/>
                </a:lnTo>
                <a:lnTo>
                  <a:pt x="1144867" y="30719"/>
                </a:lnTo>
                <a:lnTo>
                  <a:pt x="1134090" y="14732"/>
                </a:lnTo>
                <a:lnTo>
                  <a:pt x="1118107" y="3953"/>
                </a:lnTo>
                <a:lnTo>
                  <a:pt x="109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9" name="object 209"/>
          <p:cNvGrpSpPr/>
          <p:nvPr/>
        </p:nvGrpSpPr>
        <p:grpSpPr>
          <a:xfrm>
            <a:off x="504027" y="9899654"/>
            <a:ext cx="5344795" cy="5096510"/>
            <a:chOff x="504027" y="9899654"/>
            <a:chExt cx="5344795" cy="5096510"/>
          </a:xfrm>
        </p:grpSpPr>
        <p:sp>
          <p:nvSpPr>
            <p:cNvPr id="210" name="object 210"/>
            <p:cNvSpPr/>
            <p:nvPr/>
          </p:nvSpPr>
          <p:spPr>
            <a:xfrm>
              <a:off x="5126246" y="13713883"/>
              <a:ext cx="394335" cy="294640"/>
            </a:xfrm>
            <a:custGeom>
              <a:avLst/>
              <a:gdLst/>
              <a:ahLst/>
              <a:cxnLst/>
              <a:rect l="l" t="t" r="r" b="b"/>
              <a:pathLst>
                <a:path w="394335" h="294640">
                  <a:moveTo>
                    <a:pt x="393784" y="0"/>
                  </a:moveTo>
                  <a:lnTo>
                    <a:pt x="294046" y="0"/>
                  </a:lnTo>
                  <a:lnTo>
                    <a:pt x="0" y="294046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513006" y="13707201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4698589" y="13834123"/>
              <a:ext cx="259715" cy="939165"/>
            </a:xfrm>
            <a:custGeom>
              <a:avLst/>
              <a:gdLst/>
              <a:ahLst/>
              <a:cxnLst/>
              <a:rect l="l" t="t" r="r" b="b"/>
              <a:pathLst>
                <a:path w="259714" h="939165">
                  <a:moveTo>
                    <a:pt x="0" y="0"/>
                  </a:moveTo>
                  <a:lnTo>
                    <a:pt x="618" y="938572"/>
                  </a:lnTo>
                  <a:lnTo>
                    <a:pt x="53984" y="937161"/>
                  </a:lnTo>
                  <a:lnTo>
                    <a:pt x="105753" y="932913"/>
                  </a:lnTo>
                  <a:lnTo>
                    <a:pt x="156707" y="925718"/>
                  </a:lnTo>
                  <a:lnTo>
                    <a:pt x="207630" y="915466"/>
                  </a:lnTo>
                  <a:lnTo>
                    <a:pt x="259304" y="9020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4698589" y="13719126"/>
              <a:ext cx="939165" cy="1017269"/>
            </a:xfrm>
            <a:custGeom>
              <a:avLst/>
              <a:gdLst/>
              <a:ahLst/>
              <a:cxnLst/>
              <a:rect l="l" t="t" r="r" b="b"/>
              <a:pathLst>
                <a:path w="939164" h="1017269">
                  <a:moveTo>
                    <a:pt x="931511" y="0"/>
                  </a:moveTo>
                  <a:lnTo>
                    <a:pt x="0" y="114996"/>
                  </a:lnTo>
                  <a:lnTo>
                    <a:pt x="259304" y="1017044"/>
                  </a:lnTo>
                  <a:lnTo>
                    <a:pt x="306744" y="1002100"/>
                  </a:lnTo>
                  <a:lnTo>
                    <a:pt x="352850" y="984966"/>
                  </a:lnTo>
                  <a:lnTo>
                    <a:pt x="397576" y="965710"/>
                  </a:lnTo>
                  <a:lnTo>
                    <a:pt x="440874" y="944403"/>
                  </a:lnTo>
                  <a:lnTo>
                    <a:pt x="482700" y="921116"/>
                  </a:lnTo>
                  <a:lnTo>
                    <a:pt x="523005" y="895918"/>
                  </a:lnTo>
                  <a:lnTo>
                    <a:pt x="561745" y="868879"/>
                  </a:lnTo>
                  <a:lnTo>
                    <a:pt x="598872" y="840070"/>
                  </a:lnTo>
                  <a:lnTo>
                    <a:pt x="634341" y="809560"/>
                  </a:lnTo>
                  <a:lnTo>
                    <a:pt x="668105" y="777419"/>
                  </a:lnTo>
                  <a:lnTo>
                    <a:pt x="700118" y="743719"/>
                  </a:lnTo>
                  <a:lnTo>
                    <a:pt x="730333" y="708528"/>
                  </a:lnTo>
                  <a:lnTo>
                    <a:pt x="758704" y="671917"/>
                  </a:lnTo>
                  <a:lnTo>
                    <a:pt x="785185" y="633956"/>
                  </a:lnTo>
                  <a:lnTo>
                    <a:pt x="809730" y="594715"/>
                  </a:lnTo>
                  <a:lnTo>
                    <a:pt x="832292" y="554265"/>
                  </a:lnTo>
                  <a:lnTo>
                    <a:pt x="852824" y="512674"/>
                  </a:lnTo>
                  <a:lnTo>
                    <a:pt x="871281" y="470014"/>
                  </a:lnTo>
                  <a:lnTo>
                    <a:pt x="887617" y="426354"/>
                  </a:lnTo>
                  <a:lnTo>
                    <a:pt x="901784" y="381765"/>
                  </a:lnTo>
                  <a:lnTo>
                    <a:pt x="913737" y="336316"/>
                  </a:lnTo>
                  <a:lnTo>
                    <a:pt x="923429" y="290078"/>
                  </a:lnTo>
                  <a:lnTo>
                    <a:pt x="930814" y="243121"/>
                  </a:lnTo>
                  <a:lnTo>
                    <a:pt x="935845" y="195514"/>
                  </a:lnTo>
                  <a:lnTo>
                    <a:pt x="938477" y="147329"/>
                  </a:lnTo>
                  <a:lnTo>
                    <a:pt x="938663" y="98635"/>
                  </a:lnTo>
                  <a:lnTo>
                    <a:pt x="936356" y="49501"/>
                  </a:lnTo>
                  <a:lnTo>
                    <a:pt x="931511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3760006" y="12895540"/>
              <a:ext cx="1870710" cy="1877695"/>
            </a:xfrm>
            <a:custGeom>
              <a:avLst/>
              <a:gdLst/>
              <a:ahLst/>
              <a:cxnLst/>
              <a:rect l="l" t="t" r="r" b="b"/>
              <a:pathLst>
                <a:path w="1870710" h="1877694">
                  <a:moveTo>
                    <a:pt x="937965" y="0"/>
                  </a:moveTo>
                  <a:lnTo>
                    <a:pt x="889666" y="1253"/>
                  </a:lnTo>
                  <a:lnTo>
                    <a:pt x="842003" y="4909"/>
                  </a:lnTo>
                  <a:lnTo>
                    <a:pt x="795035" y="10909"/>
                  </a:lnTo>
                  <a:lnTo>
                    <a:pt x="748820" y="19194"/>
                  </a:lnTo>
                  <a:lnTo>
                    <a:pt x="703418" y="29704"/>
                  </a:lnTo>
                  <a:lnTo>
                    <a:pt x="658887" y="42381"/>
                  </a:lnTo>
                  <a:lnTo>
                    <a:pt x="615287" y="57166"/>
                  </a:lnTo>
                  <a:lnTo>
                    <a:pt x="572675" y="74000"/>
                  </a:lnTo>
                  <a:lnTo>
                    <a:pt x="531112" y="92823"/>
                  </a:lnTo>
                  <a:lnTo>
                    <a:pt x="490656" y="113577"/>
                  </a:lnTo>
                  <a:lnTo>
                    <a:pt x="451366" y="136203"/>
                  </a:lnTo>
                  <a:lnTo>
                    <a:pt x="413301" y="160642"/>
                  </a:lnTo>
                  <a:lnTo>
                    <a:pt x="376520" y="186834"/>
                  </a:lnTo>
                  <a:lnTo>
                    <a:pt x="341082" y="214721"/>
                  </a:lnTo>
                  <a:lnTo>
                    <a:pt x="307045" y="244243"/>
                  </a:lnTo>
                  <a:lnTo>
                    <a:pt x="274470" y="275342"/>
                  </a:lnTo>
                  <a:lnTo>
                    <a:pt x="243414" y="307959"/>
                  </a:lnTo>
                  <a:lnTo>
                    <a:pt x="213936" y="342035"/>
                  </a:lnTo>
                  <a:lnTo>
                    <a:pt x="186096" y="377510"/>
                  </a:lnTo>
                  <a:lnTo>
                    <a:pt x="159952" y="414325"/>
                  </a:lnTo>
                  <a:lnTo>
                    <a:pt x="135564" y="452422"/>
                  </a:lnTo>
                  <a:lnTo>
                    <a:pt x="112990" y="491742"/>
                  </a:lnTo>
                  <a:lnTo>
                    <a:pt x="92289" y="532226"/>
                  </a:lnTo>
                  <a:lnTo>
                    <a:pt x="73520" y="573814"/>
                  </a:lnTo>
                  <a:lnTo>
                    <a:pt x="56743" y="616447"/>
                  </a:lnTo>
                  <a:lnTo>
                    <a:pt x="42015" y="660067"/>
                  </a:lnTo>
                  <a:lnTo>
                    <a:pt x="29396" y="704615"/>
                  </a:lnTo>
                  <a:lnTo>
                    <a:pt x="18946" y="750031"/>
                  </a:lnTo>
                  <a:lnTo>
                    <a:pt x="10722" y="796257"/>
                  </a:lnTo>
                  <a:lnTo>
                    <a:pt x="4783" y="843233"/>
                  </a:lnTo>
                  <a:lnTo>
                    <a:pt x="1190" y="890900"/>
                  </a:lnTo>
                  <a:lnTo>
                    <a:pt x="0" y="939201"/>
                  </a:lnTo>
                  <a:lnTo>
                    <a:pt x="1253" y="987499"/>
                  </a:lnTo>
                  <a:lnTo>
                    <a:pt x="4909" y="1035162"/>
                  </a:lnTo>
                  <a:lnTo>
                    <a:pt x="10909" y="1082130"/>
                  </a:lnTo>
                  <a:lnTo>
                    <a:pt x="19194" y="1128345"/>
                  </a:lnTo>
                  <a:lnTo>
                    <a:pt x="29704" y="1173747"/>
                  </a:lnTo>
                  <a:lnTo>
                    <a:pt x="42381" y="1218278"/>
                  </a:lnTo>
                  <a:lnTo>
                    <a:pt x="57166" y="1261879"/>
                  </a:lnTo>
                  <a:lnTo>
                    <a:pt x="74000" y="1304490"/>
                  </a:lnTo>
                  <a:lnTo>
                    <a:pt x="92823" y="1346053"/>
                  </a:lnTo>
                  <a:lnTo>
                    <a:pt x="113577" y="1386509"/>
                  </a:lnTo>
                  <a:lnTo>
                    <a:pt x="136203" y="1425799"/>
                  </a:lnTo>
                  <a:lnTo>
                    <a:pt x="160642" y="1463863"/>
                  </a:lnTo>
                  <a:lnTo>
                    <a:pt x="186834" y="1500644"/>
                  </a:lnTo>
                  <a:lnTo>
                    <a:pt x="214721" y="1536082"/>
                  </a:lnTo>
                  <a:lnTo>
                    <a:pt x="244243" y="1570119"/>
                  </a:lnTo>
                  <a:lnTo>
                    <a:pt x="275342" y="1602694"/>
                  </a:lnTo>
                  <a:lnTo>
                    <a:pt x="307959" y="1633750"/>
                  </a:lnTo>
                  <a:lnTo>
                    <a:pt x="342035" y="1663227"/>
                  </a:lnTo>
                  <a:lnTo>
                    <a:pt x="377510" y="1691067"/>
                  </a:lnTo>
                  <a:lnTo>
                    <a:pt x="414325" y="1717210"/>
                  </a:lnTo>
                  <a:lnTo>
                    <a:pt x="452422" y="1741598"/>
                  </a:lnTo>
                  <a:lnTo>
                    <a:pt x="491742" y="1764172"/>
                  </a:lnTo>
                  <a:lnTo>
                    <a:pt x="532226" y="1784872"/>
                  </a:lnTo>
                  <a:lnTo>
                    <a:pt x="573814" y="1803641"/>
                  </a:lnTo>
                  <a:lnTo>
                    <a:pt x="616447" y="1820418"/>
                  </a:lnTo>
                  <a:lnTo>
                    <a:pt x="660067" y="1835145"/>
                  </a:lnTo>
                  <a:lnTo>
                    <a:pt x="704615" y="1847763"/>
                  </a:lnTo>
                  <a:lnTo>
                    <a:pt x="750031" y="1858213"/>
                  </a:lnTo>
                  <a:lnTo>
                    <a:pt x="796257" y="1866436"/>
                  </a:lnTo>
                  <a:lnTo>
                    <a:pt x="843233" y="1872374"/>
                  </a:lnTo>
                  <a:lnTo>
                    <a:pt x="890900" y="1875966"/>
                  </a:lnTo>
                  <a:lnTo>
                    <a:pt x="939201" y="1877156"/>
                  </a:lnTo>
                  <a:lnTo>
                    <a:pt x="938583" y="938583"/>
                  </a:lnTo>
                  <a:lnTo>
                    <a:pt x="1870094" y="823586"/>
                  </a:lnTo>
                  <a:lnTo>
                    <a:pt x="1862839" y="774922"/>
                  </a:lnTo>
                  <a:lnTo>
                    <a:pt x="1853247" y="727210"/>
                  </a:lnTo>
                  <a:lnTo>
                    <a:pt x="1841379" y="680506"/>
                  </a:lnTo>
                  <a:lnTo>
                    <a:pt x="1827298" y="634864"/>
                  </a:lnTo>
                  <a:lnTo>
                    <a:pt x="1811065" y="590339"/>
                  </a:lnTo>
                  <a:lnTo>
                    <a:pt x="1792743" y="546987"/>
                  </a:lnTo>
                  <a:lnTo>
                    <a:pt x="1772395" y="504863"/>
                  </a:lnTo>
                  <a:lnTo>
                    <a:pt x="1750082" y="464021"/>
                  </a:lnTo>
                  <a:lnTo>
                    <a:pt x="1725867" y="424516"/>
                  </a:lnTo>
                  <a:lnTo>
                    <a:pt x="1699812" y="386404"/>
                  </a:lnTo>
                  <a:lnTo>
                    <a:pt x="1671979" y="349740"/>
                  </a:lnTo>
                  <a:lnTo>
                    <a:pt x="1642430" y="314578"/>
                  </a:lnTo>
                  <a:lnTo>
                    <a:pt x="1611229" y="280973"/>
                  </a:lnTo>
                  <a:lnTo>
                    <a:pt x="1578436" y="248981"/>
                  </a:lnTo>
                  <a:lnTo>
                    <a:pt x="1544115" y="218656"/>
                  </a:lnTo>
                  <a:lnTo>
                    <a:pt x="1508327" y="190054"/>
                  </a:lnTo>
                  <a:lnTo>
                    <a:pt x="1471135" y="163230"/>
                  </a:lnTo>
                  <a:lnTo>
                    <a:pt x="1432601" y="138238"/>
                  </a:lnTo>
                  <a:lnTo>
                    <a:pt x="1392788" y="115133"/>
                  </a:lnTo>
                  <a:lnTo>
                    <a:pt x="1351757" y="93971"/>
                  </a:lnTo>
                  <a:lnTo>
                    <a:pt x="1309570" y="74806"/>
                  </a:lnTo>
                  <a:lnTo>
                    <a:pt x="1266291" y="57694"/>
                  </a:lnTo>
                  <a:lnTo>
                    <a:pt x="1221982" y="42690"/>
                  </a:lnTo>
                  <a:lnTo>
                    <a:pt x="1176703" y="29847"/>
                  </a:lnTo>
                  <a:lnTo>
                    <a:pt x="1130519" y="19223"/>
                  </a:lnTo>
                  <a:lnTo>
                    <a:pt x="1083491" y="10871"/>
                  </a:lnTo>
                  <a:lnTo>
                    <a:pt x="1035681" y="4846"/>
                  </a:lnTo>
                  <a:lnTo>
                    <a:pt x="987151" y="1204"/>
                  </a:lnTo>
                  <a:lnTo>
                    <a:pt x="937965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3903602" y="13054867"/>
              <a:ext cx="1576705" cy="1576705"/>
            </a:xfrm>
            <a:custGeom>
              <a:avLst/>
              <a:gdLst/>
              <a:ahLst/>
              <a:cxnLst/>
              <a:rect l="l" t="t" r="r" b="b"/>
              <a:pathLst>
                <a:path w="1576704" h="1576705">
                  <a:moveTo>
                    <a:pt x="788236" y="0"/>
                  </a:moveTo>
                  <a:lnTo>
                    <a:pt x="740220" y="1438"/>
                  </a:lnTo>
                  <a:lnTo>
                    <a:pt x="692964" y="5699"/>
                  </a:lnTo>
                  <a:lnTo>
                    <a:pt x="646551" y="12699"/>
                  </a:lnTo>
                  <a:lnTo>
                    <a:pt x="601065" y="22356"/>
                  </a:lnTo>
                  <a:lnTo>
                    <a:pt x="556586" y="34589"/>
                  </a:lnTo>
                  <a:lnTo>
                    <a:pt x="513198" y="49313"/>
                  </a:lnTo>
                  <a:lnTo>
                    <a:pt x="470982" y="66447"/>
                  </a:lnTo>
                  <a:lnTo>
                    <a:pt x="430023" y="85909"/>
                  </a:lnTo>
                  <a:lnTo>
                    <a:pt x="390401" y="107616"/>
                  </a:lnTo>
                  <a:lnTo>
                    <a:pt x="352200" y="131485"/>
                  </a:lnTo>
                  <a:lnTo>
                    <a:pt x="315501" y="157434"/>
                  </a:lnTo>
                  <a:lnTo>
                    <a:pt x="280388" y="185381"/>
                  </a:lnTo>
                  <a:lnTo>
                    <a:pt x="246943" y="215243"/>
                  </a:lnTo>
                  <a:lnTo>
                    <a:pt x="215248" y="246937"/>
                  </a:lnTo>
                  <a:lnTo>
                    <a:pt x="185385" y="280382"/>
                  </a:lnTo>
                  <a:lnTo>
                    <a:pt x="157438" y="315495"/>
                  </a:lnTo>
                  <a:lnTo>
                    <a:pt x="131488" y="352193"/>
                  </a:lnTo>
                  <a:lnTo>
                    <a:pt x="107618" y="390393"/>
                  </a:lnTo>
                  <a:lnTo>
                    <a:pt x="85911" y="430015"/>
                  </a:lnTo>
                  <a:lnTo>
                    <a:pt x="66449" y="470974"/>
                  </a:lnTo>
                  <a:lnTo>
                    <a:pt x="49314" y="513189"/>
                  </a:lnTo>
                  <a:lnTo>
                    <a:pt x="34589" y="556577"/>
                  </a:lnTo>
                  <a:lnTo>
                    <a:pt x="22357" y="601055"/>
                  </a:lnTo>
                  <a:lnTo>
                    <a:pt x="12699" y="646542"/>
                  </a:lnTo>
                  <a:lnTo>
                    <a:pt x="5699" y="692954"/>
                  </a:lnTo>
                  <a:lnTo>
                    <a:pt x="1438" y="740210"/>
                  </a:lnTo>
                  <a:lnTo>
                    <a:pt x="0" y="788226"/>
                  </a:lnTo>
                  <a:lnTo>
                    <a:pt x="1438" y="836244"/>
                  </a:lnTo>
                  <a:lnTo>
                    <a:pt x="5699" y="883500"/>
                  </a:lnTo>
                  <a:lnTo>
                    <a:pt x="12699" y="929914"/>
                  </a:lnTo>
                  <a:lnTo>
                    <a:pt x="22357" y="975401"/>
                  </a:lnTo>
                  <a:lnTo>
                    <a:pt x="34589" y="1019880"/>
                  </a:lnTo>
                  <a:lnTo>
                    <a:pt x="49314" y="1063269"/>
                  </a:lnTo>
                  <a:lnTo>
                    <a:pt x="66449" y="1105484"/>
                  </a:lnTo>
                  <a:lnTo>
                    <a:pt x="85911" y="1146444"/>
                  </a:lnTo>
                  <a:lnTo>
                    <a:pt x="107618" y="1186066"/>
                  </a:lnTo>
                  <a:lnTo>
                    <a:pt x="131488" y="1224267"/>
                  </a:lnTo>
                  <a:lnTo>
                    <a:pt x="157438" y="1260966"/>
                  </a:lnTo>
                  <a:lnTo>
                    <a:pt x="185385" y="1296078"/>
                  </a:lnTo>
                  <a:lnTo>
                    <a:pt x="215248" y="1329524"/>
                  </a:lnTo>
                  <a:lnTo>
                    <a:pt x="246943" y="1361219"/>
                  </a:lnTo>
                  <a:lnTo>
                    <a:pt x="280388" y="1391081"/>
                  </a:lnTo>
                  <a:lnTo>
                    <a:pt x="315501" y="1419028"/>
                  </a:lnTo>
                  <a:lnTo>
                    <a:pt x="352200" y="1444977"/>
                  </a:lnTo>
                  <a:lnTo>
                    <a:pt x="390401" y="1468846"/>
                  </a:lnTo>
                  <a:lnTo>
                    <a:pt x="430023" y="1490553"/>
                  </a:lnTo>
                  <a:lnTo>
                    <a:pt x="470982" y="1510015"/>
                  </a:lnTo>
                  <a:lnTo>
                    <a:pt x="513198" y="1527149"/>
                  </a:lnTo>
                  <a:lnTo>
                    <a:pt x="556586" y="1541874"/>
                  </a:lnTo>
                  <a:lnTo>
                    <a:pt x="601065" y="1554106"/>
                  </a:lnTo>
                  <a:lnTo>
                    <a:pt x="646551" y="1563763"/>
                  </a:lnTo>
                  <a:lnTo>
                    <a:pt x="692964" y="1570764"/>
                  </a:lnTo>
                  <a:lnTo>
                    <a:pt x="740220" y="1575024"/>
                  </a:lnTo>
                  <a:lnTo>
                    <a:pt x="788236" y="1576463"/>
                  </a:lnTo>
                  <a:lnTo>
                    <a:pt x="836253" y="1575024"/>
                  </a:lnTo>
                  <a:lnTo>
                    <a:pt x="883509" y="1570764"/>
                  </a:lnTo>
                  <a:lnTo>
                    <a:pt x="929921" y="1563763"/>
                  </a:lnTo>
                  <a:lnTo>
                    <a:pt x="975408" y="1554106"/>
                  </a:lnTo>
                  <a:lnTo>
                    <a:pt x="1019887" y="1541874"/>
                  </a:lnTo>
                  <a:lnTo>
                    <a:pt x="1063275" y="1527149"/>
                  </a:lnTo>
                  <a:lnTo>
                    <a:pt x="1105490" y="1510015"/>
                  </a:lnTo>
                  <a:lnTo>
                    <a:pt x="1146450" y="1490553"/>
                  </a:lnTo>
                  <a:lnTo>
                    <a:pt x="1186072" y="1468847"/>
                  </a:lnTo>
                  <a:lnTo>
                    <a:pt x="1224273" y="1444977"/>
                  </a:lnTo>
                  <a:lnTo>
                    <a:pt x="1260971" y="1419028"/>
                  </a:lnTo>
                  <a:lnTo>
                    <a:pt x="1296084" y="1391082"/>
                  </a:lnTo>
                  <a:lnTo>
                    <a:pt x="1329530" y="1361220"/>
                  </a:lnTo>
                  <a:lnTo>
                    <a:pt x="1361225" y="1329525"/>
                  </a:lnTo>
                  <a:lnTo>
                    <a:pt x="1391087" y="1296080"/>
                  </a:lnTo>
                  <a:lnTo>
                    <a:pt x="1419035" y="1260968"/>
                  </a:lnTo>
                  <a:lnTo>
                    <a:pt x="1444984" y="1224270"/>
                  </a:lnTo>
                  <a:lnTo>
                    <a:pt x="1468854" y="1186069"/>
                  </a:lnTo>
                  <a:lnTo>
                    <a:pt x="1490561" y="1146448"/>
                  </a:lnTo>
                  <a:lnTo>
                    <a:pt x="1510023" y="1105488"/>
                  </a:lnTo>
                  <a:lnTo>
                    <a:pt x="1527158" y="1063274"/>
                  </a:lnTo>
                  <a:lnTo>
                    <a:pt x="1541883" y="1019886"/>
                  </a:lnTo>
                  <a:lnTo>
                    <a:pt x="1554116" y="975407"/>
                  </a:lnTo>
                  <a:lnTo>
                    <a:pt x="1563773" y="929921"/>
                  </a:lnTo>
                  <a:lnTo>
                    <a:pt x="1570774" y="883508"/>
                  </a:lnTo>
                  <a:lnTo>
                    <a:pt x="1575034" y="836253"/>
                  </a:lnTo>
                  <a:lnTo>
                    <a:pt x="1576473" y="788236"/>
                  </a:lnTo>
                  <a:lnTo>
                    <a:pt x="1575034" y="740219"/>
                  </a:lnTo>
                  <a:lnTo>
                    <a:pt x="1570774" y="692962"/>
                  </a:lnTo>
                  <a:lnTo>
                    <a:pt x="1563774" y="646549"/>
                  </a:lnTo>
                  <a:lnTo>
                    <a:pt x="1554116" y="601061"/>
                  </a:lnTo>
                  <a:lnTo>
                    <a:pt x="1541884" y="556582"/>
                  </a:lnTo>
                  <a:lnTo>
                    <a:pt x="1527159" y="513193"/>
                  </a:lnTo>
                  <a:lnTo>
                    <a:pt x="1510025" y="470978"/>
                  </a:lnTo>
                  <a:lnTo>
                    <a:pt x="1490563" y="430018"/>
                  </a:lnTo>
                  <a:lnTo>
                    <a:pt x="1468856" y="390396"/>
                  </a:lnTo>
                  <a:lnTo>
                    <a:pt x="1444987" y="352195"/>
                  </a:lnTo>
                  <a:lnTo>
                    <a:pt x="1419038" y="315497"/>
                  </a:lnTo>
                  <a:lnTo>
                    <a:pt x="1391091" y="280384"/>
                  </a:lnTo>
                  <a:lnTo>
                    <a:pt x="1361229" y="246939"/>
                  </a:lnTo>
                  <a:lnTo>
                    <a:pt x="1329534" y="215244"/>
                  </a:lnTo>
                  <a:lnTo>
                    <a:pt x="1296089" y="185382"/>
                  </a:lnTo>
                  <a:lnTo>
                    <a:pt x="1260976" y="157435"/>
                  </a:lnTo>
                  <a:lnTo>
                    <a:pt x="1224277" y="131485"/>
                  </a:lnTo>
                  <a:lnTo>
                    <a:pt x="1186076" y="107616"/>
                  </a:lnTo>
                  <a:lnTo>
                    <a:pt x="1146454" y="85909"/>
                  </a:lnTo>
                  <a:lnTo>
                    <a:pt x="1105494" y="66448"/>
                  </a:lnTo>
                  <a:lnTo>
                    <a:pt x="1063279" y="49313"/>
                  </a:lnTo>
                  <a:lnTo>
                    <a:pt x="1019890" y="34589"/>
                  </a:lnTo>
                  <a:lnTo>
                    <a:pt x="975411" y="22356"/>
                  </a:lnTo>
                  <a:lnTo>
                    <a:pt x="929924" y="12699"/>
                  </a:lnTo>
                  <a:lnTo>
                    <a:pt x="883510" y="5699"/>
                  </a:lnTo>
                  <a:lnTo>
                    <a:pt x="836254" y="1438"/>
                  </a:lnTo>
                  <a:lnTo>
                    <a:pt x="788236" y="0"/>
                  </a:lnTo>
                  <a:close/>
                </a:path>
              </a:pathLst>
            </a:custGeom>
            <a:solidFill>
              <a:srgbClr val="F3F0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3966034" y="13117293"/>
              <a:ext cx="1451610" cy="1451610"/>
            </a:xfrm>
            <a:custGeom>
              <a:avLst/>
              <a:gdLst/>
              <a:ahLst/>
              <a:cxnLst/>
              <a:rect l="l" t="t" r="r" b="b"/>
              <a:pathLst>
                <a:path w="1451610" h="1451609">
                  <a:moveTo>
                    <a:pt x="725804" y="0"/>
                  </a:moveTo>
                  <a:lnTo>
                    <a:pt x="678083" y="1543"/>
                  </a:lnTo>
                  <a:lnTo>
                    <a:pt x="631185" y="6111"/>
                  </a:lnTo>
                  <a:lnTo>
                    <a:pt x="585208" y="13607"/>
                  </a:lnTo>
                  <a:lnTo>
                    <a:pt x="540246" y="23936"/>
                  </a:lnTo>
                  <a:lnTo>
                    <a:pt x="496395" y="37002"/>
                  </a:lnTo>
                  <a:lnTo>
                    <a:pt x="453751" y="52709"/>
                  </a:lnTo>
                  <a:lnTo>
                    <a:pt x="412410" y="70962"/>
                  </a:lnTo>
                  <a:lnTo>
                    <a:pt x="372466" y="91665"/>
                  </a:lnTo>
                  <a:lnTo>
                    <a:pt x="334016" y="114723"/>
                  </a:lnTo>
                  <a:lnTo>
                    <a:pt x="297155" y="140039"/>
                  </a:lnTo>
                  <a:lnTo>
                    <a:pt x="261980" y="167519"/>
                  </a:lnTo>
                  <a:lnTo>
                    <a:pt x="228584" y="197066"/>
                  </a:lnTo>
                  <a:lnTo>
                    <a:pt x="197066" y="228584"/>
                  </a:lnTo>
                  <a:lnTo>
                    <a:pt x="167519" y="261980"/>
                  </a:lnTo>
                  <a:lnTo>
                    <a:pt x="140039" y="297155"/>
                  </a:lnTo>
                  <a:lnTo>
                    <a:pt x="114723" y="334016"/>
                  </a:lnTo>
                  <a:lnTo>
                    <a:pt x="91665" y="372466"/>
                  </a:lnTo>
                  <a:lnTo>
                    <a:pt x="70962" y="412410"/>
                  </a:lnTo>
                  <a:lnTo>
                    <a:pt x="52709" y="453751"/>
                  </a:lnTo>
                  <a:lnTo>
                    <a:pt x="37002" y="496395"/>
                  </a:lnTo>
                  <a:lnTo>
                    <a:pt x="23936" y="540246"/>
                  </a:lnTo>
                  <a:lnTo>
                    <a:pt x="13607" y="585208"/>
                  </a:lnTo>
                  <a:lnTo>
                    <a:pt x="6111" y="631185"/>
                  </a:lnTo>
                  <a:lnTo>
                    <a:pt x="1543" y="678083"/>
                  </a:lnTo>
                  <a:lnTo>
                    <a:pt x="0" y="725804"/>
                  </a:lnTo>
                  <a:lnTo>
                    <a:pt x="1543" y="773525"/>
                  </a:lnTo>
                  <a:lnTo>
                    <a:pt x="6111" y="820422"/>
                  </a:lnTo>
                  <a:lnTo>
                    <a:pt x="13607" y="866400"/>
                  </a:lnTo>
                  <a:lnTo>
                    <a:pt x="23936" y="911362"/>
                  </a:lnTo>
                  <a:lnTo>
                    <a:pt x="37002" y="955212"/>
                  </a:lnTo>
                  <a:lnTo>
                    <a:pt x="52709" y="997856"/>
                  </a:lnTo>
                  <a:lnTo>
                    <a:pt x="70962" y="1039198"/>
                  </a:lnTo>
                  <a:lnTo>
                    <a:pt x="91665" y="1079142"/>
                  </a:lnTo>
                  <a:lnTo>
                    <a:pt x="114723" y="1117592"/>
                  </a:lnTo>
                  <a:lnTo>
                    <a:pt x="140039" y="1154452"/>
                  </a:lnTo>
                  <a:lnTo>
                    <a:pt x="167519" y="1189628"/>
                  </a:lnTo>
                  <a:lnTo>
                    <a:pt x="197066" y="1223023"/>
                  </a:lnTo>
                  <a:lnTo>
                    <a:pt x="228584" y="1254542"/>
                  </a:lnTo>
                  <a:lnTo>
                    <a:pt x="261980" y="1284089"/>
                  </a:lnTo>
                  <a:lnTo>
                    <a:pt x="297155" y="1311569"/>
                  </a:lnTo>
                  <a:lnTo>
                    <a:pt x="334016" y="1336885"/>
                  </a:lnTo>
                  <a:lnTo>
                    <a:pt x="372466" y="1359943"/>
                  </a:lnTo>
                  <a:lnTo>
                    <a:pt x="412410" y="1380646"/>
                  </a:lnTo>
                  <a:lnTo>
                    <a:pt x="453751" y="1398899"/>
                  </a:lnTo>
                  <a:lnTo>
                    <a:pt x="496395" y="1414606"/>
                  </a:lnTo>
                  <a:lnTo>
                    <a:pt x="540246" y="1427672"/>
                  </a:lnTo>
                  <a:lnTo>
                    <a:pt x="585208" y="1438000"/>
                  </a:lnTo>
                  <a:lnTo>
                    <a:pt x="631185" y="1445497"/>
                  </a:lnTo>
                  <a:lnTo>
                    <a:pt x="678083" y="1450064"/>
                  </a:lnTo>
                  <a:lnTo>
                    <a:pt x="725804" y="1451608"/>
                  </a:lnTo>
                  <a:lnTo>
                    <a:pt x="773526" y="1450064"/>
                  </a:lnTo>
                  <a:lnTo>
                    <a:pt x="820424" y="1445497"/>
                  </a:lnTo>
                  <a:lnTo>
                    <a:pt x="866402" y="1438000"/>
                  </a:lnTo>
                  <a:lnTo>
                    <a:pt x="911365" y="1427672"/>
                  </a:lnTo>
                  <a:lnTo>
                    <a:pt x="955216" y="1414606"/>
                  </a:lnTo>
                  <a:lnTo>
                    <a:pt x="997861" y="1398899"/>
                  </a:lnTo>
                  <a:lnTo>
                    <a:pt x="1039203" y="1380646"/>
                  </a:lnTo>
                  <a:lnTo>
                    <a:pt x="1079146" y="1359943"/>
                  </a:lnTo>
                  <a:lnTo>
                    <a:pt x="1117596" y="1336885"/>
                  </a:lnTo>
                  <a:lnTo>
                    <a:pt x="1154457" y="1311569"/>
                  </a:lnTo>
                  <a:lnTo>
                    <a:pt x="1189632" y="1284089"/>
                  </a:lnTo>
                  <a:lnTo>
                    <a:pt x="1223027" y="1254542"/>
                  </a:lnTo>
                  <a:lnTo>
                    <a:pt x="1254546" y="1223023"/>
                  </a:lnTo>
                  <a:lnTo>
                    <a:pt x="1284093" y="1189628"/>
                  </a:lnTo>
                  <a:lnTo>
                    <a:pt x="1311572" y="1154452"/>
                  </a:lnTo>
                  <a:lnTo>
                    <a:pt x="1336888" y="1117592"/>
                  </a:lnTo>
                  <a:lnTo>
                    <a:pt x="1359945" y="1079142"/>
                  </a:lnTo>
                  <a:lnTo>
                    <a:pt x="1380647" y="1039198"/>
                  </a:lnTo>
                  <a:lnTo>
                    <a:pt x="1398900" y="997856"/>
                  </a:lnTo>
                  <a:lnTo>
                    <a:pt x="1414607" y="955212"/>
                  </a:lnTo>
                  <a:lnTo>
                    <a:pt x="1427672" y="911362"/>
                  </a:lnTo>
                  <a:lnTo>
                    <a:pt x="1438001" y="866400"/>
                  </a:lnTo>
                  <a:lnTo>
                    <a:pt x="1445497" y="820422"/>
                  </a:lnTo>
                  <a:lnTo>
                    <a:pt x="1450064" y="773525"/>
                  </a:lnTo>
                  <a:lnTo>
                    <a:pt x="1451608" y="725804"/>
                  </a:lnTo>
                  <a:lnTo>
                    <a:pt x="1450064" y="678083"/>
                  </a:lnTo>
                  <a:lnTo>
                    <a:pt x="1445497" y="631185"/>
                  </a:lnTo>
                  <a:lnTo>
                    <a:pt x="1438001" y="585208"/>
                  </a:lnTo>
                  <a:lnTo>
                    <a:pt x="1427672" y="540246"/>
                  </a:lnTo>
                  <a:lnTo>
                    <a:pt x="1414607" y="496395"/>
                  </a:lnTo>
                  <a:lnTo>
                    <a:pt x="1398900" y="453751"/>
                  </a:lnTo>
                  <a:lnTo>
                    <a:pt x="1380647" y="412410"/>
                  </a:lnTo>
                  <a:lnTo>
                    <a:pt x="1359945" y="372466"/>
                  </a:lnTo>
                  <a:lnTo>
                    <a:pt x="1336888" y="334016"/>
                  </a:lnTo>
                  <a:lnTo>
                    <a:pt x="1311572" y="297155"/>
                  </a:lnTo>
                  <a:lnTo>
                    <a:pt x="1284093" y="261980"/>
                  </a:lnTo>
                  <a:lnTo>
                    <a:pt x="1254546" y="228584"/>
                  </a:lnTo>
                  <a:lnTo>
                    <a:pt x="1223027" y="197066"/>
                  </a:lnTo>
                  <a:lnTo>
                    <a:pt x="1189632" y="167519"/>
                  </a:lnTo>
                  <a:lnTo>
                    <a:pt x="1154457" y="140039"/>
                  </a:lnTo>
                  <a:lnTo>
                    <a:pt x="1117596" y="114723"/>
                  </a:lnTo>
                  <a:lnTo>
                    <a:pt x="1079146" y="91665"/>
                  </a:lnTo>
                  <a:lnTo>
                    <a:pt x="1039203" y="70962"/>
                  </a:lnTo>
                  <a:lnTo>
                    <a:pt x="997861" y="52709"/>
                  </a:lnTo>
                  <a:lnTo>
                    <a:pt x="955216" y="37002"/>
                  </a:lnTo>
                  <a:lnTo>
                    <a:pt x="911365" y="23936"/>
                  </a:lnTo>
                  <a:lnTo>
                    <a:pt x="866402" y="13607"/>
                  </a:lnTo>
                  <a:lnTo>
                    <a:pt x="820424" y="6111"/>
                  </a:lnTo>
                  <a:lnTo>
                    <a:pt x="773526" y="1543"/>
                  </a:lnTo>
                  <a:lnTo>
                    <a:pt x="7258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7" name="object 217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560270" y="13944823"/>
              <a:ext cx="49526" cy="124165"/>
            </a:xfrm>
            <a:prstGeom prst="rect">
              <a:avLst/>
            </a:prstGeom>
          </p:spPr>
        </p:pic>
        <p:pic>
          <p:nvPicPr>
            <p:cNvPr id="218" name="object 218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3960968" y="13112227"/>
              <a:ext cx="1887736" cy="1883571"/>
            </a:xfrm>
            <a:prstGeom prst="rect">
              <a:avLst/>
            </a:prstGeom>
          </p:spPr>
        </p:pic>
        <p:sp>
          <p:nvSpPr>
            <p:cNvPr id="219" name="object 219"/>
            <p:cNvSpPr/>
            <p:nvPr/>
          </p:nvSpPr>
          <p:spPr>
            <a:xfrm>
              <a:off x="504027" y="9899654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59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662372" y="9961865"/>
              <a:ext cx="181610" cy="381000"/>
            </a:xfrm>
            <a:custGeom>
              <a:avLst/>
              <a:gdLst/>
              <a:ahLst/>
              <a:cxnLst/>
              <a:rect l="l" t="t" r="r" b="b"/>
              <a:pathLst>
                <a:path w="181609" h="381000">
                  <a:moveTo>
                    <a:pt x="90730" y="0"/>
                  </a:moveTo>
                  <a:lnTo>
                    <a:pt x="75299" y="3115"/>
                  </a:lnTo>
                  <a:lnTo>
                    <a:pt x="62697" y="11612"/>
                  </a:lnTo>
                  <a:lnTo>
                    <a:pt x="54200" y="24214"/>
                  </a:lnTo>
                  <a:lnTo>
                    <a:pt x="51084" y="39645"/>
                  </a:lnTo>
                  <a:lnTo>
                    <a:pt x="51084" y="208715"/>
                  </a:lnTo>
                  <a:lnTo>
                    <a:pt x="30356" y="222618"/>
                  </a:lnTo>
                  <a:lnTo>
                    <a:pt x="14212" y="241543"/>
                  </a:lnTo>
                  <a:lnTo>
                    <a:pt x="3733" y="264433"/>
                  </a:lnTo>
                  <a:lnTo>
                    <a:pt x="0" y="290236"/>
                  </a:lnTo>
                  <a:lnTo>
                    <a:pt x="7129" y="325560"/>
                  </a:lnTo>
                  <a:lnTo>
                    <a:pt x="26573" y="354402"/>
                  </a:lnTo>
                  <a:lnTo>
                    <a:pt x="55412" y="373847"/>
                  </a:lnTo>
                  <a:lnTo>
                    <a:pt x="90730" y="380977"/>
                  </a:lnTo>
                  <a:lnTo>
                    <a:pt x="126054" y="373847"/>
                  </a:lnTo>
                  <a:lnTo>
                    <a:pt x="154896" y="354402"/>
                  </a:lnTo>
                  <a:lnTo>
                    <a:pt x="174341" y="325560"/>
                  </a:lnTo>
                  <a:lnTo>
                    <a:pt x="181471" y="290236"/>
                  </a:lnTo>
                  <a:lnTo>
                    <a:pt x="177738" y="264433"/>
                  </a:lnTo>
                  <a:lnTo>
                    <a:pt x="167258" y="241543"/>
                  </a:lnTo>
                  <a:lnTo>
                    <a:pt x="151114" y="222618"/>
                  </a:lnTo>
                  <a:lnTo>
                    <a:pt x="130386" y="208715"/>
                  </a:lnTo>
                  <a:lnTo>
                    <a:pt x="130386" y="39645"/>
                  </a:lnTo>
                  <a:lnTo>
                    <a:pt x="127270" y="24214"/>
                  </a:lnTo>
                  <a:lnTo>
                    <a:pt x="118773" y="11612"/>
                  </a:lnTo>
                  <a:lnTo>
                    <a:pt x="106168" y="3115"/>
                  </a:lnTo>
                  <a:lnTo>
                    <a:pt x="90730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1" name="object 221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699515" y="10003126"/>
              <a:ext cx="128270" cy="302604"/>
            </a:xfrm>
            <a:prstGeom prst="rect">
              <a:avLst/>
            </a:prstGeom>
          </p:spPr>
        </p:pic>
        <p:sp>
          <p:nvSpPr>
            <p:cNvPr id="222" name="object 222"/>
            <p:cNvSpPr/>
            <p:nvPr/>
          </p:nvSpPr>
          <p:spPr>
            <a:xfrm>
              <a:off x="1419000" y="10467203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3" name="object 223"/>
          <p:cNvSpPr txBox="1"/>
          <p:nvPr/>
        </p:nvSpPr>
        <p:spPr>
          <a:xfrm>
            <a:off x="11004680" y="17822194"/>
            <a:ext cx="70485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025051"/>
                </a:solidFill>
                <a:latin typeface="Montserrat"/>
                <a:cs typeface="Montserrat"/>
              </a:rPr>
              <a:t>habitantes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11017694" y="17543374"/>
            <a:ext cx="708025" cy="337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50" b="1" spc="-20" dirty="0">
                <a:solidFill>
                  <a:srgbClr val="223658"/>
                </a:solidFill>
                <a:latin typeface="Montserrat"/>
                <a:cs typeface="Montserrat"/>
              </a:rPr>
              <a:t>9007</a:t>
            </a:r>
            <a:endParaRPr sz="2050">
              <a:latin typeface="Montserrat"/>
              <a:cs typeface="Montserrat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9610313" y="17698087"/>
            <a:ext cx="417195" cy="292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1400"/>
              </a:lnSpc>
              <a:spcBef>
                <a:spcPts val="114"/>
              </a:spcBef>
            </a:pP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10,35</a:t>
            </a:r>
            <a:endParaRPr sz="1200">
              <a:latin typeface="Montserrat"/>
              <a:cs typeface="Montserrat"/>
            </a:endParaRPr>
          </a:p>
          <a:p>
            <a:pPr marL="39370">
              <a:lnSpc>
                <a:spcPts val="680"/>
              </a:lnSpc>
            </a:pP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hab/km2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226" name="object 226"/>
          <p:cNvGrpSpPr/>
          <p:nvPr/>
        </p:nvGrpSpPr>
        <p:grpSpPr>
          <a:xfrm>
            <a:off x="12051127" y="17476635"/>
            <a:ext cx="215265" cy="636905"/>
            <a:chOff x="12051127" y="17476635"/>
            <a:chExt cx="215265" cy="636905"/>
          </a:xfrm>
        </p:grpSpPr>
        <p:sp>
          <p:nvSpPr>
            <p:cNvPr id="227" name="object 227"/>
            <p:cNvSpPr/>
            <p:nvPr/>
          </p:nvSpPr>
          <p:spPr>
            <a:xfrm>
              <a:off x="12053660" y="17497347"/>
              <a:ext cx="207010" cy="595630"/>
            </a:xfrm>
            <a:custGeom>
              <a:avLst/>
              <a:gdLst/>
              <a:ahLst/>
              <a:cxnLst/>
              <a:rect l="l" t="t" r="r" b="b"/>
              <a:pathLst>
                <a:path w="207009" h="595630">
                  <a:moveTo>
                    <a:pt x="206699" y="595346"/>
                  </a:moveTo>
                  <a:lnTo>
                    <a:pt x="171694" y="595346"/>
                  </a:lnTo>
                  <a:lnTo>
                    <a:pt x="138276" y="588599"/>
                  </a:lnTo>
                  <a:lnTo>
                    <a:pt x="110989" y="570200"/>
                  </a:lnTo>
                  <a:lnTo>
                    <a:pt x="92592" y="542913"/>
                  </a:lnTo>
                  <a:lnTo>
                    <a:pt x="85847" y="509499"/>
                  </a:lnTo>
                  <a:lnTo>
                    <a:pt x="85847" y="400501"/>
                  </a:lnTo>
                  <a:lnTo>
                    <a:pt x="79100" y="367083"/>
                  </a:lnTo>
                  <a:lnTo>
                    <a:pt x="60701" y="339796"/>
                  </a:lnTo>
                  <a:lnTo>
                    <a:pt x="33413" y="321399"/>
                  </a:lnTo>
                  <a:lnTo>
                    <a:pt x="0" y="314654"/>
                  </a:lnTo>
                  <a:lnTo>
                    <a:pt x="33413" y="307907"/>
                  </a:lnTo>
                  <a:lnTo>
                    <a:pt x="60701" y="289508"/>
                  </a:lnTo>
                  <a:lnTo>
                    <a:pt x="79100" y="262220"/>
                  </a:lnTo>
                  <a:lnTo>
                    <a:pt x="85847" y="228807"/>
                  </a:lnTo>
                  <a:lnTo>
                    <a:pt x="85847" y="85847"/>
                  </a:lnTo>
                  <a:lnTo>
                    <a:pt x="92592" y="52429"/>
                  </a:lnTo>
                  <a:lnTo>
                    <a:pt x="110989" y="25142"/>
                  </a:lnTo>
                  <a:lnTo>
                    <a:pt x="138276" y="6745"/>
                  </a:lnTo>
                  <a:lnTo>
                    <a:pt x="171694" y="0"/>
                  </a:lnTo>
                  <a:lnTo>
                    <a:pt x="20669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12240107" y="17476647"/>
              <a:ext cx="26034" cy="636905"/>
            </a:xfrm>
            <a:custGeom>
              <a:avLst/>
              <a:gdLst/>
              <a:ahLst/>
              <a:cxnLst/>
              <a:rect l="l" t="t" r="r" b="b"/>
              <a:pathLst>
                <a:path w="26034" h="636905">
                  <a:moveTo>
                    <a:pt x="25742" y="616038"/>
                  </a:moveTo>
                  <a:lnTo>
                    <a:pt x="3467" y="595337"/>
                  </a:lnTo>
                  <a:lnTo>
                    <a:pt x="0" y="599046"/>
                  </a:lnTo>
                  <a:lnTo>
                    <a:pt x="18300" y="616038"/>
                  </a:lnTo>
                  <a:lnTo>
                    <a:pt x="0" y="633056"/>
                  </a:lnTo>
                  <a:lnTo>
                    <a:pt x="3467" y="636765"/>
                  </a:lnTo>
                  <a:lnTo>
                    <a:pt x="25742" y="616038"/>
                  </a:lnTo>
                  <a:close/>
                </a:path>
                <a:path w="26034" h="636905">
                  <a:moveTo>
                    <a:pt x="25742" y="20713"/>
                  </a:moveTo>
                  <a:lnTo>
                    <a:pt x="3467" y="0"/>
                  </a:lnTo>
                  <a:lnTo>
                    <a:pt x="0" y="3708"/>
                  </a:lnTo>
                  <a:lnTo>
                    <a:pt x="18300" y="20713"/>
                  </a:lnTo>
                  <a:lnTo>
                    <a:pt x="0" y="37719"/>
                  </a:lnTo>
                  <a:lnTo>
                    <a:pt x="3467" y="41427"/>
                  </a:lnTo>
                  <a:lnTo>
                    <a:pt x="25742" y="20713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9" name="object 229"/>
          <p:cNvGrpSpPr/>
          <p:nvPr/>
        </p:nvGrpSpPr>
        <p:grpSpPr>
          <a:xfrm>
            <a:off x="10531116" y="17791424"/>
            <a:ext cx="184785" cy="41910"/>
            <a:chOff x="10531116" y="17791424"/>
            <a:chExt cx="184785" cy="41910"/>
          </a:xfrm>
        </p:grpSpPr>
        <p:sp>
          <p:nvSpPr>
            <p:cNvPr id="230" name="object 230"/>
            <p:cNvSpPr/>
            <p:nvPr/>
          </p:nvSpPr>
          <p:spPr>
            <a:xfrm>
              <a:off x="10536610" y="17812142"/>
              <a:ext cx="179705" cy="0"/>
            </a:xfrm>
            <a:custGeom>
              <a:avLst/>
              <a:gdLst/>
              <a:ahLst/>
              <a:cxnLst/>
              <a:rect l="l" t="t" r="r" b="b"/>
              <a:pathLst>
                <a:path w="179704">
                  <a:moveTo>
                    <a:pt x="179282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10531116" y="17791424"/>
              <a:ext cx="26034" cy="41910"/>
            </a:xfrm>
            <a:custGeom>
              <a:avLst/>
              <a:gdLst/>
              <a:ahLst/>
              <a:cxnLst/>
              <a:rect l="l" t="t" r="r" b="b"/>
              <a:pathLst>
                <a:path w="26034" h="41909">
                  <a:moveTo>
                    <a:pt x="22279" y="0"/>
                  </a:moveTo>
                  <a:lnTo>
                    <a:pt x="0" y="20709"/>
                  </a:lnTo>
                  <a:lnTo>
                    <a:pt x="22279" y="41429"/>
                  </a:lnTo>
                  <a:lnTo>
                    <a:pt x="25734" y="37720"/>
                  </a:lnTo>
                  <a:lnTo>
                    <a:pt x="7436" y="20709"/>
                  </a:lnTo>
                  <a:lnTo>
                    <a:pt x="25734" y="3708"/>
                  </a:lnTo>
                  <a:lnTo>
                    <a:pt x="2227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2" name="object 232"/>
          <p:cNvSpPr/>
          <p:nvPr/>
        </p:nvSpPr>
        <p:spPr>
          <a:xfrm>
            <a:off x="9229303" y="18702763"/>
            <a:ext cx="8890" cy="320675"/>
          </a:xfrm>
          <a:custGeom>
            <a:avLst/>
            <a:gdLst/>
            <a:ahLst/>
            <a:cxnLst/>
            <a:rect l="l" t="t" r="r" b="b"/>
            <a:pathLst>
              <a:path w="8890" h="320675">
                <a:moveTo>
                  <a:pt x="8784" y="0"/>
                </a:moveTo>
                <a:lnTo>
                  <a:pt x="91" y="10"/>
                </a:lnTo>
                <a:lnTo>
                  <a:pt x="0" y="320399"/>
                </a:lnTo>
                <a:lnTo>
                  <a:pt x="8693" y="320388"/>
                </a:lnTo>
                <a:lnTo>
                  <a:pt x="8784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3" name="object 233"/>
          <p:cNvGrpSpPr/>
          <p:nvPr/>
        </p:nvGrpSpPr>
        <p:grpSpPr>
          <a:xfrm>
            <a:off x="9054145" y="17497663"/>
            <a:ext cx="362585" cy="690245"/>
            <a:chOff x="9054145" y="17497663"/>
            <a:chExt cx="362585" cy="690245"/>
          </a:xfrm>
        </p:grpSpPr>
        <p:sp>
          <p:nvSpPr>
            <p:cNvPr id="234" name="object 234"/>
            <p:cNvSpPr/>
            <p:nvPr/>
          </p:nvSpPr>
          <p:spPr>
            <a:xfrm>
              <a:off x="9060498" y="18038213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0"/>
                  </a:moveTo>
                  <a:lnTo>
                    <a:pt x="120609" y="142524"/>
                  </a:lnTo>
                  <a:lnTo>
                    <a:pt x="0" y="14252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9054145" y="18174055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9075603" y="17504346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142524"/>
                  </a:moveTo>
                  <a:lnTo>
                    <a:pt x="120609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9069251" y="17497663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9226457" y="17846102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5">
                  <a:moveTo>
                    <a:pt x="189657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9" name="object 239"/>
          <p:cNvSpPr txBox="1"/>
          <p:nvPr/>
        </p:nvSpPr>
        <p:spPr>
          <a:xfrm>
            <a:off x="9275381" y="18870820"/>
            <a:ext cx="46863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Indigena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9275382" y="18652481"/>
            <a:ext cx="60833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0,02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9275381" y="19255334"/>
            <a:ext cx="8255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Afrocolombiana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9275382" y="19036996"/>
            <a:ext cx="60261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4,63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9275381" y="19615095"/>
            <a:ext cx="64833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Palenqueros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9275378" y="19396746"/>
            <a:ext cx="56832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0,01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10252108" y="18620407"/>
            <a:ext cx="861060" cy="114173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384</a:t>
            </a:r>
            <a:endParaRPr sz="1600">
              <a:latin typeface="Montserrat"/>
              <a:cs typeface="Montserrat"/>
            </a:endParaRPr>
          </a:p>
          <a:p>
            <a:pPr marL="12700" marR="73660">
              <a:lnSpc>
                <a:spcPct val="104000"/>
              </a:lnSpc>
              <a:spcBef>
                <a:spcPts val="100"/>
              </a:spcBef>
            </a:pP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Personas pertenecientes </a:t>
            </a:r>
            <a:r>
              <a:rPr sz="750" b="1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750" b="1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etnias</a:t>
            </a:r>
            <a:endParaRPr sz="750">
              <a:latin typeface="Montserrat"/>
              <a:cs typeface="Montserrat"/>
            </a:endParaRPr>
          </a:p>
          <a:p>
            <a:pPr marL="12700" marR="5080">
              <a:lnSpc>
                <a:spcPct val="104000"/>
              </a:lnSpc>
            </a:pP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pero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25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75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étnicos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titulados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50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resguardados.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246" name="object 246"/>
          <p:cNvSpPr/>
          <p:nvPr/>
        </p:nvSpPr>
        <p:spPr>
          <a:xfrm>
            <a:off x="10220933" y="18700424"/>
            <a:ext cx="0" cy="1050925"/>
          </a:xfrm>
          <a:custGeom>
            <a:avLst/>
            <a:gdLst/>
            <a:ahLst/>
            <a:cxnLst/>
            <a:rect l="l" t="t" r="r" b="b"/>
            <a:pathLst>
              <a:path h="1050925">
                <a:moveTo>
                  <a:pt x="0" y="0"/>
                </a:moveTo>
                <a:lnTo>
                  <a:pt x="0" y="1050620"/>
                </a:lnTo>
              </a:path>
            </a:pathLst>
          </a:custGeom>
          <a:ln w="5065">
            <a:solidFill>
              <a:srgbClr val="223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 txBox="1"/>
          <p:nvPr/>
        </p:nvSpPr>
        <p:spPr>
          <a:xfrm>
            <a:off x="2769359" y="3010945"/>
            <a:ext cx="1343660" cy="84836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CANTAGALLO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950" b="1" spc="45" dirty="0">
                <a:solidFill>
                  <a:srgbClr val="EB7457"/>
                </a:solidFill>
                <a:latin typeface="Montserrat ExtraBold"/>
                <a:cs typeface="Montserrat ExtraBold"/>
              </a:rPr>
              <a:t>VEREDAS:</a:t>
            </a:r>
            <a:endParaRPr sz="950">
              <a:latin typeface="Montserrat ExtraBold"/>
              <a:cs typeface="Montserrat ExtraBold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Patico,</a:t>
            </a:r>
            <a:r>
              <a:rPr sz="1250" spc="6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Sinzonia.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1052696" y="9921319"/>
            <a:ext cx="146177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TEMPERATURA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1250">
              <a:latin typeface="Montserrat"/>
              <a:cs typeface="Montserrat"/>
            </a:endParaRPr>
          </a:p>
          <a:p>
            <a:pPr marL="34290">
              <a:lnSpc>
                <a:spcPts val="2280"/>
              </a:lnSpc>
              <a:tabLst>
                <a:tab pos="635000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26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28</a:t>
            </a:r>
            <a:r>
              <a:rPr sz="1900" spc="-195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950">
              <a:latin typeface="Montserrat"/>
              <a:cs typeface="Montserrat"/>
            </a:endParaRPr>
          </a:p>
          <a:p>
            <a:pPr marL="48260">
              <a:lnSpc>
                <a:spcPct val="100000"/>
              </a:lnSpc>
              <a:spcBef>
                <a:spcPts val="5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2015A).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49" name="object 249"/>
          <p:cNvGrpSpPr/>
          <p:nvPr/>
        </p:nvGrpSpPr>
        <p:grpSpPr>
          <a:xfrm>
            <a:off x="2835549" y="9903965"/>
            <a:ext cx="1352550" cy="589280"/>
            <a:chOff x="2835549" y="9903965"/>
            <a:chExt cx="1352550" cy="589280"/>
          </a:xfrm>
        </p:grpSpPr>
        <p:sp>
          <p:nvSpPr>
            <p:cNvPr id="250" name="object 250"/>
            <p:cNvSpPr/>
            <p:nvPr/>
          </p:nvSpPr>
          <p:spPr>
            <a:xfrm>
              <a:off x="2835549" y="9903965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1" name="object 251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2928112" y="10018163"/>
              <a:ext cx="323765" cy="210820"/>
            </a:xfrm>
            <a:prstGeom prst="rect">
              <a:avLst/>
            </a:prstGeom>
          </p:spPr>
        </p:pic>
        <p:sp>
          <p:nvSpPr>
            <p:cNvPr id="252" name="object 252"/>
            <p:cNvSpPr/>
            <p:nvPr/>
          </p:nvSpPr>
          <p:spPr>
            <a:xfrm>
              <a:off x="3179886" y="10265317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3038476" y="10265317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3109836" y="10264854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3968326" y="10483075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6" name="object 256"/>
          <p:cNvSpPr txBox="1"/>
          <p:nvPr/>
        </p:nvSpPr>
        <p:spPr>
          <a:xfrm>
            <a:off x="3360113" y="9926444"/>
            <a:ext cx="1711960" cy="82676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20320">
              <a:lnSpc>
                <a:spcPct val="101000"/>
              </a:lnSpc>
              <a:spcBef>
                <a:spcPts val="110"/>
              </a:spcBef>
              <a:tabLst>
                <a:tab pos="845185" algn="l"/>
              </a:tabLst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PRECIPITACIÓN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ANUAL </a:t>
            </a:r>
            <a:r>
              <a:rPr sz="1900" spc="-20" dirty="0">
                <a:solidFill>
                  <a:srgbClr val="223658"/>
                </a:solidFill>
                <a:latin typeface="Montserrat Light"/>
                <a:cs typeface="Montserrat Light"/>
              </a:rPr>
              <a:t>2719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</a:t>
            </a:r>
            <a:r>
              <a:rPr sz="1900" spc="-10" dirty="0">
                <a:solidFill>
                  <a:srgbClr val="223658"/>
                </a:solidFill>
                <a:latin typeface="Montserrat Light"/>
                <a:cs typeface="Montserrat Light"/>
              </a:rPr>
              <a:t>3041</a:t>
            </a:r>
            <a:r>
              <a:rPr sz="1900" spc="-185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mm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2015B).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911136" y="17177429"/>
            <a:ext cx="7016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2021).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12648392" y="11947291"/>
            <a:ext cx="1025525" cy="737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ÍNDICE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HUELLA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HUMANA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2016)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12169673" y="14372611"/>
            <a:ext cx="1577340" cy="7867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2445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CAMBIO</a:t>
            </a:r>
            <a:endParaRPr sz="1250">
              <a:latin typeface="Montserrat"/>
              <a:cs typeface="Montserrat"/>
            </a:endParaRPr>
          </a:p>
          <a:p>
            <a:pPr marL="512445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CLIMÁTICO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Entre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2011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2040</a:t>
            </a:r>
            <a:endParaRPr sz="110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(IDEAM</a:t>
            </a:r>
            <a:r>
              <a:rPr sz="800" i="1" spc="-3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446467" y="11973868"/>
            <a:ext cx="2706370" cy="1149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7691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BIOMAS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ORIGINALES </a:t>
            </a:r>
            <a:r>
              <a:rPr sz="1250" b="1" spc="7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2017).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1499"/>
              </a:lnSpc>
              <a:spcBef>
                <a:spcPts val="69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ocupada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los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predios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corresponde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transformados.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4469238" y="312023"/>
            <a:ext cx="6706234" cy="1352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6265" algn="ctr">
              <a:lnSpc>
                <a:spcPct val="100000"/>
              </a:lnSpc>
              <a:spcBef>
                <a:spcPts val="100"/>
              </a:spcBef>
            </a:pPr>
            <a:endParaRPr lang="es-CO" sz="2200" dirty="0">
              <a:latin typeface="Gravesend Sans Medium"/>
              <a:cs typeface="Gravesend Sans Medium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1518920" algn="l"/>
              </a:tabLst>
            </a:pPr>
            <a:r>
              <a:rPr sz="6350" b="1" spc="254" dirty="0">
                <a:solidFill>
                  <a:srgbClr val="025051"/>
                </a:solidFill>
                <a:latin typeface="Montserrat SemiBold"/>
                <a:cs typeface="Montserrat SemiBold"/>
              </a:rPr>
              <a:t>LA</a:t>
            </a:r>
            <a:r>
              <a:rPr sz="63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	</a:t>
            </a:r>
            <a:r>
              <a:rPr sz="6350" b="1" spc="430" dirty="0">
                <a:solidFill>
                  <a:srgbClr val="025051"/>
                </a:solidFill>
                <a:latin typeface="Montserrat SemiBold"/>
                <a:cs typeface="Montserrat SemiBold"/>
              </a:rPr>
              <a:t>DONCELLA</a:t>
            </a:r>
            <a:endParaRPr sz="6350" dirty="0">
              <a:latin typeface="Montserrat SemiBold"/>
              <a:cs typeface="Montserrat SemiBold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4573010" y="3085377"/>
            <a:ext cx="1833245" cy="987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SUBZONA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HIDROGRÁFICA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38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Lebrija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otros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directos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al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Magdalena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2013).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8714191" y="16790230"/>
            <a:ext cx="1851660" cy="4337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5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600" b="1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55" dirty="0">
                <a:solidFill>
                  <a:srgbClr val="025051"/>
                </a:solidFill>
                <a:latin typeface="Montserrat"/>
                <a:cs typeface="Montserrat"/>
              </a:rPr>
              <a:t>NIVEL</a:t>
            </a:r>
            <a:r>
              <a:rPr sz="600" b="1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0" dirty="0">
                <a:solidFill>
                  <a:srgbClr val="025051"/>
                </a:solidFill>
                <a:latin typeface="Montserrat"/>
                <a:cs typeface="Montserrat"/>
              </a:rPr>
              <a:t>MUNICIPAL 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1490"/>
              </a:lnSpc>
              <a:spcBef>
                <a:spcPts val="1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POBLACIÓN</a:t>
            </a:r>
            <a:r>
              <a:rPr sz="125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(DNP,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2021)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68" name="object 268"/>
          <p:cNvGrpSpPr/>
          <p:nvPr/>
        </p:nvGrpSpPr>
        <p:grpSpPr>
          <a:xfrm>
            <a:off x="3629160" y="11921045"/>
            <a:ext cx="407034" cy="407034"/>
            <a:chOff x="3629160" y="11921045"/>
            <a:chExt cx="407034" cy="407034"/>
          </a:xfrm>
        </p:grpSpPr>
        <p:sp>
          <p:nvSpPr>
            <p:cNvPr id="269" name="object 269"/>
            <p:cNvSpPr/>
            <p:nvPr/>
          </p:nvSpPr>
          <p:spPr>
            <a:xfrm>
              <a:off x="3629160" y="11921045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203518" y="0"/>
                  </a:moveTo>
                  <a:lnTo>
                    <a:pt x="156852" y="5374"/>
                  </a:lnTo>
                  <a:lnTo>
                    <a:pt x="114014" y="20685"/>
                  </a:lnTo>
                  <a:lnTo>
                    <a:pt x="76226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3"/>
                  </a:lnTo>
                  <a:lnTo>
                    <a:pt x="20685" y="293011"/>
                  </a:lnTo>
                  <a:lnTo>
                    <a:pt x="44709" y="330798"/>
                  </a:lnTo>
                  <a:lnTo>
                    <a:pt x="76224" y="362314"/>
                  </a:lnTo>
                  <a:lnTo>
                    <a:pt x="114011" y="386337"/>
                  </a:lnTo>
                  <a:lnTo>
                    <a:pt x="156846" y="401645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2"/>
                  </a:lnTo>
                  <a:lnTo>
                    <a:pt x="330799" y="362310"/>
                  </a:lnTo>
                  <a:lnTo>
                    <a:pt x="362316" y="330795"/>
                  </a:lnTo>
                  <a:lnTo>
                    <a:pt x="386340" y="293009"/>
                  </a:lnTo>
                  <a:lnTo>
                    <a:pt x="401651" y="250173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1" y="114011"/>
                  </a:lnTo>
                  <a:lnTo>
                    <a:pt x="362317" y="76224"/>
                  </a:lnTo>
                  <a:lnTo>
                    <a:pt x="330801" y="44709"/>
                  </a:lnTo>
                  <a:lnTo>
                    <a:pt x="293015" y="20685"/>
                  </a:lnTo>
                  <a:lnTo>
                    <a:pt x="250180" y="5374"/>
                  </a:lnTo>
                  <a:lnTo>
                    <a:pt x="2035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3709593" y="12006331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8" y="2061"/>
                  </a:lnTo>
                  <a:lnTo>
                    <a:pt x="7687" y="7683"/>
                  </a:lnTo>
                  <a:lnTo>
                    <a:pt x="2062" y="16024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2" y="247459"/>
                  </a:lnTo>
                  <a:lnTo>
                    <a:pt x="7687" y="255801"/>
                  </a:lnTo>
                  <a:lnTo>
                    <a:pt x="16028" y="261425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4" y="261425"/>
                  </a:lnTo>
                  <a:lnTo>
                    <a:pt x="194375" y="255801"/>
                  </a:lnTo>
                  <a:lnTo>
                    <a:pt x="199997" y="247459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199997" y="16024"/>
                  </a:lnTo>
                  <a:lnTo>
                    <a:pt x="194375" y="7683"/>
                  </a:lnTo>
                  <a:lnTo>
                    <a:pt x="186034" y="2061"/>
                  </a:lnTo>
                  <a:lnTo>
                    <a:pt x="175817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1" name="object 271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3752508" y="11983899"/>
              <a:ext cx="181805" cy="243224"/>
            </a:xfrm>
            <a:prstGeom prst="rect">
              <a:avLst/>
            </a:prstGeom>
          </p:spPr>
        </p:pic>
        <p:sp>
          <p:nvSpPr>
            <p:cNvPr id="272" name="object 272"/>
            <p:cNvSpPr/>
            <p:nvPr/>
          </p:nvSpPr>
          <p:spPr>
            <a:xfrm>
              <a:off x="3742379" y="11973767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2"/>
                  </a:lnTo>
                  <a:lnTo>
                    <a:pt x="7683" y="7687"/>
                  </a:lnTo>
                  <a:lnTo>
                    <a:pt x="2061" y="16028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63"/>
                  </a:lnTo>
                  <a:lnTo>
                    <a:pt x="7683" y="255804"/>
                  </a:lnTo>
                  <a:lnTo>
                    <a:pt x="16024" y="261427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0" y="261427"/>
                  </a:lnTo>
                  <a:lnTo>
                    <a:pt x="194371" y="255804"/>
                  </a:lnTo>
                  <a:lnTo>
                    <a:pt x="199996" y="247463"/>
                  </a:lnTo>
                  <a:lnTo>
                    <a:pt x="200852" y="243224"/>
                  </a:lnTo>
                  <a:lnTo>
                    <a:pt x="22938" y="243224"/>
                  </a:lnTo>
                  <a:lnTo>
                    <a:pt x="20263" y="240550"/>
                  </a:lnTo>
                  <a:lnTo>
                    <a:pt x="20263" y="22948"/>
                  </a:lnTo>
                  <a:lnTo>
                    <a:pt x="22938" y="20263"/>
                  </a:lnTo>
                  <a:lnTo>
                    <a:pt x="200851" y="20263"/>
                  </a:lnTo>
                  <a:lnTo>
                    <a:pt x="199996" y="16028"/>
                  </a:lnTo>
                  <a:lnTo>
                    <a:pt x="194371" y="7687"/>
                  </a:lnTo>
                  <a:lnTo>
                    <a:pt x="186030" y="2062"/>
                  </a:lnTo>
                  <a:lnTo>
                    <a:pt x="175817" y="0"/>
                  </a:lnTo>
                  <a:close/>
                </a:path>
                <a:path w="202564" h="263525">
                  <a:moveTo>
                    <a:pt x="200851" y="20263"/>
                  </a:moveTo>
                  <a:lnTo>
                    <a:pt x="179110" y="20263"/>
                  </a:lnTo>
                  <a:lnTo>
                    <a:pt x="181795" y="22948"/>
                  </a:lnTo>
                  <a:lnTo>
                    <a:pt x="181795" y="240550"/>
                  </a:lnTo>
                  <a:lnTo>
                    <a:pt x="179110" y="243224"/>
                  </a:lnTo>
                  <a:lnTo>
                    <a:pt x="200852" y="243224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200851" y="20263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3786517" y="1202352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4">
                  <a:moveTo>
                    <a:pt x="0" y="0"/>
                  </a:moveTo>
                  <a:lnTo>
                    <a:pt x="36900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3786517" y="12071148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5">
                  <a:moveTo>
                    <a:pt x="0" y="0"/>
                  </a:moveTo>
                  <a:lnTo>
                    <a:pt x="11190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3791279" y="12114043"/>
              <a:ext cx="77470" cy="0"/>
            </a:xfrm>
            <a:custGeom>
              <a:avLst/>
              <a:gdLst/>
              <a:ahLst/>
              <a:cxnLst/>
              <a:rect l="l" t="t" r="r" b="b"/>
              <a:pathLst>
                <a:path w="77470">
                  <a:moveTo>
                    <a:pt x="0" y="0"/>
                  </a:moveTo>
                  <a:lnTo>
                    <a:pt x="7737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3791279" y="12166386"/>
              <a:ext cx="38735" cy="0"/>
            </a:xfrm>
            <a:custGeom>
              <a:avLst/>
              <a:gdLst/>
              <a:ahLst/>
              <a:cxnLst/>
              <a:rect l="l" t="t" r="r" b="b"/>
              <a:pathLst>
                <a:path w="38735">
                  <a:moveTo>
                    <a:pt x="0" y="0"/>
                  </a:moveTo>
                  <a:lnTo>
                    <a:pt x="38693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3868660" y="12088671"/>
              <a:ext cx="131445" cy="99060"/>
            </a:xfrm>
            <a:custGeom>
              <a:avLst/>
              <a:gdLst/>
              <a:ahLst/>
              <a:cxnLst/>
              <a:rect l="l" t="t" r="r" b="b"/>
              <a:pathLst>
                <a:path w="131445" h="99059">
                  <a:moveTo>
                    <a:pt x="0" y="66748"/>
                  </a:moveTo>
                  <a:lnTo>
                    <a:pt x="32057" y="98805"/>
                  </a:lnTo>
                  <a:lnTo>
                    <a:pt x="130852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8" name="object 278"/>
          <p:cNvSpPr txBox="1"/>
          <p:nvPr/>
        </p:nvSpPr>
        <p:spPr>
          <a:xfrm>
            <a:off x="10404537" y="11934547"/>
            <a:ext cx="1412875" cy="5441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2010).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79" name="object 279"/>
          <p:cNvGrpSpPr/>
          <p:nvPr/>
        </p:nvGrpSpPr>
        <p:grpSpPr>
          <a:xfrm>
            <a:off x="4793048" y="8205168"/>
            <a:ext cx="3453129" cy="6790690"/>
            <a:chOff x="4793048" y="8205168"/>
            <a:chExt cx="3453129" cy="6790690"/>
          </a:xfrm>
        </p:grpSpPr>
        <p:sp>
          <p:nvSpPr>
            <p:cNvPr id="280" name="object 280"/>
            <p:cNvSpPr/>
            <p:nvPr/>
          </p:nvSpPr>
          <p:spPr>
            <a:xfrm>
              <a:off x="4799734" y="14706781"/>
              <a:ext cx="0" cy="283210"/>
            </a:xfrm>
            <a:custGeom>
              <a:avLst/>
              <a:gdLst/>
              <a:ahLst/>
              <a:cxnLst/>
              <a:rect l="l" t="t" r="r" b="b"/>
              <a:pathLst>
                <a:path h="283209">
                  <a:moveTo>
                    <a:pt x="0" y="0"/>
                  </a:moveTo>
                  <a:lnTo>
                    <a:pt x="0" y="282658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4793048" y="14982425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2" name="object 282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8039749" y="8205168"/>
              <a:ext cx="206223" cy="206223"/>
            </a:xfrm>
            <a:prstGeom prst="rect">
              <a:avLst/>
            </a:prstGeom>
          </p:spPr>
        </p:pic>
        <p:pic>
          <p:nvPicPr>
            <p:cNvPr id="283" name="object 283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8039749" y="8515769"/>
              <a:ext cx="206223" cy="197256"/>
            </a:xfrm>
            <a:prstGeom prst="rect">
              <a:avLst/>
            </a:prstGeom>
          </p:spPr>
        </p:pic>
        <p:pic>
          <p:nvPicPr>
            <p:cNvPr id="284" name="object 284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8039753" y="8817402"/>
              <a:ext cx="206223" cy="197256"/>
            </a:xfrm>
            <a:prstGeom prst="rect">
              <a:avLst/>
            </a:prstGeom>
          </p:spPr>
        </p:pic>
        <p:pic>
          <p:nvPicPr>
            <p:cNvPr id="285" name="object 285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8039749" y="9101100"/>
              <a:ext cx="206223" cy="197256"/>
            </a:xfrm>
            <a:prstGeom prst="rect">
              <a:avLst/>
            </a:prstGeom>
          </p:spPr>
        </p:pic>
        <p:pic>
          <p:nvPicPr>
            <p:cNvPr id="286" name="object 286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8039749" y="9370775"/>
              <a:ext cx="206223" cy="206223"/>
            </a:xfrm>
            <a:prstGeom prst="rect">
              <a:avLst/>
            </a:prstGeom>
          </p:spPr>
        </p:pic>
      </p:grpSp>
      <p:sp>
        <p:nvSpPr>
          <p:cNvPr id="287" name="object 287"/>
          <p:cNvSpPr txBox="1"/>
          <p:nvPr/>
        </p:nvSpPr>
        <p:spPr>
          <a:xfrm>
            <a:off x="3624624" y="11897830"/>
            <a:ext cx="3004185" cy="901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435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endParaRPr sz="1250">
              <a:latin typeface="Montserrat"/>
              <a:cs typeface="Montserrat"/>
            </a:endParaRPr>
          </a:p>
          <a:p>
            <a:pPr marL="514350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endParaRPr sz="1250">
              <a:latin typeface="Montserrat"/>
              <a:cs typeface="Montserrat"/>
            </a:endParaRPr>
          </a:p>
          <a:p>
            <a:pPr marL="514984">
              <a:lnSpc>
                <a:spcPct val="100000"/>
              </a:lnSpc>
              <a:spcBef>
                <a:spcPts val="6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2014)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0000"/>
              </a:lnSpc>
              <a:spcBef>
                <a:spcPts val="520"/>
              </a:spcBef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acuerdo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estrategías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gestión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lineamientos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son: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10680227" y="16803089"/>
            <a:ext cx="3218180" cy="3536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demográfica,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espacial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veredas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influencia</a:t>
            </a:r>
            <a:endParaRPr sz="700">
              <a:latin typeface="Montserrat"/>
              <a:cs typeface="Montserrat"/>
            </a:endParaRPr>
          </a:p>
          <a:p>
            <a:pPr marL="12700" marR="5080">
              <a:lnSpc>
                <a:spcPct val="102600"/>
              </a:lnSpc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Ecoreserva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esta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presentada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productos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plan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biodiversidad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fortalecimiento,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gobernanza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negocios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verdes.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7771352" y="10069953"/>
            <a:ext cx="1791970" cy="65087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SUSTRATO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Sedimentos</a:t>
            </a:r>
            <a:r>
              <a:rPr sz="1250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aluviales.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34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(IGAC,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8016598" y="7451150"/>
            <a:ext cx="2900680" cy="583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LISTA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ROJA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ECOSISTEMAS TERRESTRES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CONTINENTALES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8047498" y="8222589"/>
            <a:ext cx="19113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CR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8061835" y="8522572"/>
            <a:ext cx="162560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EN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8055553" y="9113048"/>
            <a:ext cx="17335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LC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8036620" y="8090930"/>
            <a:ext cx="2655570" cy="149415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325120">
              <a:lnSpc>
                <a:spcPct val="100000"/>
              </a:lnSpc>
              <a:spcBef>
                <a:spcPts val="905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En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Peligro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Crítico</a:t>
            </a:r>
            <a:endParaRPr sz="1250">
              <a:latin typeface="Montserrat SemiBold"/>
              <a:cs typeface="Montserrat SemiBold"/>
            </a:endParaRPr>
          </a:p>
          <a:p>
            <a:pPr marR="1477010" algn="r">
              <a:lnSpc>
                <a:spcPct val="100000"/>
              </a:lnSpc>
              <a:spcBef>
                <a:spcPts val="815"/>
              </a:spcBef>
            </a:pP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En</a:t>
            </a:r>
            <a:r>
              <a:rPr sz="1250" spc="4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Peligro</a:t>
            </a:r>
            <a:endParaRPr sz="1250">
              <a:latin typeface="Montserrat"/>
              <a:cs typeface="Montserrat"/>
            </a:endParaRPr>
          </a:p>
          <a:p>
            <a:pPr marR="1432560" algn="r">
              <a:lnSpc>
                <a:spcPct val="100000"/>
              </a:lnSpc>
              <a:spcBef>
                <a:spcPts val="810"/>
              </a:spcBef>
              <a:tabLst>
                <a:tab pos="287020" algn="l"/>
              </a:tabLst>
            </a:pPr>
            <a:r>
              <a:rPr sz="1050" spc="-37" baseline="7936" dirty="0">
                <a:solidFill>
                  <a:srgbClr val="025051"/>
                </a:solidFill>
                <a:latin typeface="Montserrat Light"/>
                <a:cs typeface="Montserrat Light"/>
              </a:rPr>
              <a:t>VU</a:t>
            </a:r>
            <a:r>
              <a:rPr sz="1050" baseline="7936" dirty="0">
                <a:solidFill>
                  <a:srgbClr val="025051"/>
                </a:solidFill>
                <a:latin typeface="Montserrat Light"/>
                <a:cs typeface="Montserrat Light"/>
              </a:rPr>
              <a:t>	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Vulnerable</a:t>
            </a:r>
            <a:endParaRPr sz="1250">
              <a:latin typeface="Montserrat"/>
              <a:cs typeface="Montserrat"/>
            </a:endParaRPr>
          </a:p>
          <a:p>
            <a:pPr marL="325120">
              <a:lnSpc>
                <a:spcPct val="100000"/>
              </a:lnSpc>
              <a:spcBef>
                <a:spcPts val="815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Preocupación</a:t>
            </a:r>
            <a:r>
              <a:rPr sz="1250" b="1" spc="195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20" dirty="0">
                <a:solidFill>
                  <a:srgbClr val="025051"/>
                </a:solidFill>
                <a:latin typeface="Montserrat SemiBold"/>
                <a:cs typeface="Montserrat SemiBold"/>
              </a:rPr>
              <a:t>Menor</a:t>
            </a:r>
            <a:endParaRPr sz="1250">
              <a:latin typeface="Montserrat SemiBold"/>
              <a:cs typeface="Montserrat SemiBold"/>
            </a:endParaRPr>
          </a:p>
          <a:p>
            <a:pPr marL="325120">
              <a:lnSpc>
                <a:spcPct val="100000"/>
              </a:lnSpc>
              <a:spcBef>
                <a:spcPts val="815"/>
              </a:spcBef>
            </a:pP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Ecosistemas</a:t>
            </a:r>
            <a:r>
              <a:rPr sz="1250" spc="16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Transformados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295" name="object 295"/>
          <p:cNvGrpSpPr/>
          <p:nvPr/>
        </p:nvGrpSpPr>
        <p:grpSpPr>
          <a:xfrm>
            <a:off x="7810224" y="11780511"/>
            <a:ext cx="2482850" cy="4376420"/>
            <a:chOff x="7810224" y="11780511"/>
            <a:chExt cx="2482850" cy="4376420"/>
          </a:xfrm>
        </p:grpSpPr>
        <p:sp>
          <p:nvSpPr>
            <p:cNvPr id="296" name="object 296"/>
            <p:cNvSpPr/>
            <p:nvPr/>
          </p:nvSpPr>
          <p:spPr>
            <a:xfrm>
              <a:off x="9874063" y="11933488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374" y="0"/>
                  </a:moveTo>
                  <a:lnTo>
                    <a:pt x="161366" y="5529"/>
                  </a:lnTo>
                  <a:lnTo>
                    <a:pt x="117296" y="21280"/>
                  </a:lnTo>
                  <a:lnTo>
                    <a:pt x="78421" y="45997"/>
                  </a:lnTo>
                  <a:lnTo>
                    <a:pt x="45997" y="78421"/>
                  </a:lnTo>
                  <a:lnTo>
                    <a:pt x="21280" y="117296"/>
                  </a:lnTo>
                  <a:lnTo>
                    <a:pt x="5529" y="161366"/>
                  </a:lnTo>
                  <a:lnTo>
                    <a:pt x="0" y="209374"/>
                  </a:lnTo>
                  <a:lnTo>
                    <a:pt x="5529" y="257382"/>
                  </a:lnTo>
                  <a:lnTo>
                    <a:pt x="21280" y="301452"/>
                  </a:lnTo>
                  <a:lnTo>
                    <a:pt x="45997" y="340327"/>
                  </a:lnTo>
                  <a:lnTo>
                    <a:pt x="78421" y="372751"/>
                  </a:lnTo>
                  <a:lnTo>
                    <a:pt x="117296" y="397467"/>
                  </a:lnTo>
                  <a:lnTo>
                    <a:pt x="161366" y="413219"/>
                  </a:lnTo>
                  <a:lnTo>
                    <a:pt x="209374" y="418748"/>
                  </a:lnTo>
                  <a:lnTo>
                    <a:pt x="257382" y="413219"/>
                  </a:lnTo>
                  <a:lnTo>
                    <a:pt x="301452" y="397467"/>
                  </a:lnTo>
                  <a:lnTo>
                    <a:pt x="340327" y="372751"/>
                  </a:lnTo>
                  <a:lnTo>
                    <a:pt x="372751" y="340327"/>
                  </a:lnTo>
                  <a:lnTo>
                    <a:pt x="397467" y="301452"/>
                  </a:lnTo>
                  <a:lnTo>
                    <a:pt x="413219" y="257382"/>
                  </a:lnTo>
                  <a:lnTo>
                    <a:pt x="418748" y="209374"/>
                  </a:lnTo>
                  <a:lnTo>
                    <a:pt x="413219" y="161366"/>
                  </a:lnTo>
                  <a:lnTo>
                    <a:pt x="397467" y="117296"/>
                  </a:lnTo>
                  <a:lnTo>
                    <a:pt x="372751" y="78421"/>
                  </a:lnTo>
                  <a:lnTo>
                    <a:pt x="340327" y="45997"/>
                  </a:lnTo>
                  <a:lnTo>
                    <a:pt x="301452" y="21280"/>
                  </a:lnTo>
                  <a:lnTo>
                    <a:pt x="257382" y="5529"/>
                  </a:lnTo>
                  <a:lnTo>
                    <a:pt x="209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9969063" y="11987189"/>
              <a:ext cx="256540" cy="256540"/>
            </a:xfrm>
            <a:custGeom>
              <a:avLst/>
              <a:gdLst/>
              <a:ahLst/>
              <a:cxnLst/>
              <a:rect l="l" t="t" r="r" b="b"/>
              <a:pathLst>
                <a:path w="256540" h="256540">
                  <a:moveTo>
                    <a:pt x="119249" y="0"/>
                  </a:moveTo>
                  <a:lnTo>
                    <a:pt x="108050" y="3408"/>
                  </a:lnTo>
                  <a:lnTo>
                    <a:pt x="99872" y="12837"/>
                  </a:lnTo>
                  <a:lnTo>
                    <a:pt x="1978" y="225180"/>
                  </a:lnTo>
                  <a:lnTo>
                    <a:pt x="0" y="236254"/>
                  </a:lnTo>
                  <a:lnTo>
                    <a:pt x="3435" y="246344"/>
                  </a:lnTo>
                  <a:lnTo>
                    <a:pt x="11160" y="253688"/>
                  </a:lnTo>
                  <a:lnTo>
                    <a:pt x="22050" y="256528"/>
                  </a:lnTo>
                  <a:lnTo>
                    <a:pt x="234382" y="256528"/>
                  </a:lnTo>
                  <a:lnTo>
                    <a:pt x="245595" y="253506"/>
                  </a:lnTo>
                  <a:lnTo>
                    <a:pt x="253357" y="245756"/>
                  </a:lnTo>
                  <a:lnTo>
                    <a:pt x="256495" y="235245"/>
                  </a:lnTo>
                  <a:lnTo>
                    <a:pt x="253836" y="223944"/>
                  </a:lnTo>
                  <a:lnTo>
                    <a:pt x="139386" y="11600"/>
                  </a:lnTo>
                  <a:lnTo>
                    <a:pt x="130639" y="2701"/>
                  </a:lnTo>
                  <a:lnTo>
                    <a:pt x="11924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8" name="object 298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10032188" y="12075035"/>
              <a:ext cx="168518" cy="154368"/>
            </a:xfrm>
            <a:prstGeom prst="rect">
              <a:avLst/>
            </a:prstGeom>
          </p:spPr>
        </p:pic>
        <p:sp>
          <p:nvSpPr>
            <p:cNvPr id="299" name="object 299"/>
            <p:cNvSpPr/>
            <p:nvPr/>
          </p:nvSpPr>
          <p:spPr>
            <a:xfrm>
              <a:off x="8586086" y="12098621"/>
              <a:ext cx="1073785" cy="3925570"/>
            </a:xfrm>
            <a:custGeom>
              <a:avLst/>
              <a:gdLst/>
              <a:ahLst/>
              <a:cxnLst/>
              <a:rect l="l" t="t" r="r" b="b"/>
              <a:pathLst>
                <a:path w="1073784" h="3925569">
                  <a:moveTo>
                    <a:pt x="923334" y="0"/>
                  </a:moveTo>
                  <a:lnTo>
                    <a:pt x="867538" y="57589"/>
                  </a:lnTo>
                  <a:lnTo>
                    <a:pt x="822543" y="166780"/>
                  </a:lnTo>
                  <a:lnTo>
                    <a:pt x="832138" y="236375"/>
                  </a:lnTo>
                  <a:lnTo>
                    <a:pt x="833941" y="247176"/>
                  </a:lnTo>
                  <a:lnTo>
                    <a:pt x="907731" y="367765"/>
                  </a:lnTo>
                  <a:lnTo>
                    <a:pt x="890933" y="457158"/>
                  </a:lnTo>
                  <a:lnTo>
                    <a:pt x="844134" y="566947"/>
                  </a:lnTo>
                  <a:lnTo>
                    <a:pt x="780546" y="702541"/>
                  </a:lnTo>
                  <a:lnTo>
                    <a:pt x="650352" y="813535"/>
                  </a:lnTo>
                  <a:lnTo>
                    <a:pt x="562154" y="956921"/>
                  </a:lnTo>
                  <a:lnTo>
                    <a:pt x="496764" y="1079314"/>
                  </a:lnTo>
                  <a:lnTo>
                    <a:pt x="450572" y="1151908"/>
                  </a:lnTo>
                  <a:lnTo>
                    <a:pt x="407370" y="1198100"/>
                  </a:lnTo>
                  <a:lnTo>
                    <a:pt x="385171" y="1283896"/>
                  </a:lnTo>
                  <a:lnTo>
                    <a:pt x="362375" y="1348689"/>
                  </a:lnTo>
                  <a:lnTo>
                    <a:pt x="334178" y="1408082"/>
                  </a:lnTo>
                  <a:lnTo>
                    <a:pt x="319173" y="1536473"/>
                  </a:lnTo>
                  <a:lnTo>
                    <a:pt x="287379" y="1662462"/>
                  </a:lnTo>
                  <a:lnTo>
                    <a:pt x="275981" y="1757853"/>
                  </a:lnTo>
                  <a:lnTo>
                    <a:pt x="247784" y="1846649"/>
                  </a:lnTo>
                  <a:lnTo>
                    <a:pt x="232789" y="1898848"/>
                  </a:lnTo>
                  <a:lnTo>
                    <a:pt x="202788" y="1945039"/>
                  </a:lnTo>
                  <a:lnTo>
                    <a:pt x="185990" y="2000835"/>
                  </a:lnTo>
                  <a:lnTo>
                    <a:pt x="167388" y="2071626"/>
                  </a:lnTo>
                  <a:lnTo>
                    <a:pt x="148796" y="2116024"/>
                  </a:lnTo>
                  <a:lnTo>
                    <a:pt x="127792" y="2144231"/>
                  </a:lnTo>
                  <a:lnTo>
                    <a:pt x="124196" y="2192225"/>
                  </a:lnTo>
                  <a:lnTo>
                    <a:pt x="109798" y="2263614"/>
                  </a:lnTo>
                  <a:lnTo>
                    <a:pt x="90598" y="2287019"/>
                  </a:lnTo>
                  <a:lnTo>
                    <a:pt x="80993" y="2327212"/>
                  </a:lnTo>
                  <a:lnTo>
                    <a:pt x="86394" y="2437598"/>
                  </a:lnTo>
                  <a:lnTo>
                    <a:pt x="93000" y="2449007"/>
                  </a:lnTo>
                  <a:lnTo>
                    <a:pt x="102594" y="2464600"/>
                  </a:lnTo>
                  <a:lnTo>
                    <a:pt x="82199" y="2526991"/>
                  </a:lnTo>
                  <a:lnTo>
                    <a:pt x="39605" y="2597793"/>
                  </a:lnTo>
                  <a:lnTo>
                    <a:pt x="0" y="2650580"/>
                  </a:lnTo>
                  <a:lnTo>
                    <a:pt x="0" y="2729780"/>
                  </a:lnTo>
                  <a:lnTo>
                    <a:pt x="1803" y="2876165"/>
                  </a:lnTo>
                  <a:lnTo>
                    <a:pt x="32999" y="3030959"/>
                  </a:lnTo>
                  <a:lnTo>
                    <a:pt x="148188" y="3088549"/>
                  </a:lnTo>
                  <a:lnTo>
                    <a:pt x="224389" y="3146746"/>
                  </a:lnTo>
                  <a:lnTo>
                    <a:pt x="335981" y="3178540"/>
                  </a:lnTo>
                  <a:lnTo>
                    <a:pt x="450572" y="3262532"/>
                  </a:lnTo>
                  <a:lnTo>
                    <a:pt x="491363" y="3383719"/>
                  </a:lnTo>
                  <a:lnTo>
                    <a:pt x="511759" y="3461724"/>
                  </a:lnTo>
                  <a:lnTo>
                    <a:pt x="654557" y="3672305"/>
                  </a:lnTo>
                  <a:lnTo>
                    <a:pt x="730150" y="3798892"/>
                  </a:lnTo>
                  <a:lnTo>
                    <a:pt x="769138" y="3847494"/>
                  </a:lnTo>
                  <a:lnTo>
                    <a:pt x="821337" y="3897282"/>
                  </a:lnTo>
                  <a:lnTo>
                    <a:pt x="887934" y="3925479"/>
                  </a:lnTo>
                  <a:lnTo>
                    <a:pt x="927529" y="3838487"/>
                  </a:lnTo>
                  <a:lnTo>
                    <a:pt x="940731" y="3752701"/>
                  </a:lnTo>
                  <a:lnTo>
                    <a:pt x="968320" y="3715507"/>
                  </a:lnTo>
                  <a:lnTo>
                    <a:pt x="1006121" y="3596711"/>
                  </a:lnTo>
                  <a:lnTo>
                    <a:pt x="1051117" y="3500114"/>
                  </a:lnTo>
                  <a:lnTo>
                    <a:pt x="1073316" y="3412524"/>
                  </a:lnTo>
                  <a:lnTo>
                    <a:pt x="1060722" y="3291935"/>
                  </a:lnTo>
                  <a:lnTo>
                    <a:pt x="1043913" y="3232532"/>
                  </a:lnTo>
                  <a:lnTo>
                    <a:pt x="995929" y="3074151"/>
                  </a:lnTo>
                  <a:lnTo>
                    <a:pt x="953932" y="2945761"/>
                  </a:lnTo>
                  <a:lnTo>
                    <a:pt x="899930" y="2813773"/>
                  </a:lnTo>
                  <a:lnTo>
                    <a:pt x="857335" y="2720175"/>
                  </a:lnTo>
                  <a:lnTo>
                    <a:pt x="802137" y="2621785"/>
                  </a:lnTo>
                  <a:lnTo>
                    <a:pt x="755946" y="2549190"/>
                  </a:lnTo>
                  <a:lnTo>
                    <a:pt x="769138" y="2442998"/>
                  </a:lnTo>
                  <a:lnTo>
                    <a:pt x="755946" y="2381812"/>
                  </a:lnTo>
                  <a:lnTo>
                    <a:pt x="756544" y="2285215"/>
                  </a:lnTo>
                  <a:lnTo>
                    <a:pt x="776939" y="2207220"/>
                  </a:lnTo>
                  <a:lnTo>
                    <a:pt x="790141" y="2175417"/>
                  </a:lnTo>
                  <a:lnTo>
                    <a:pt x="767942" y="2086034"/>
                  </a:lnTo>
                  <a:lnTo>
                    <a:pt x="743940" y="2023034"/>
                  </a:lnTo>
                  <a:lnTo>
                    <a:pt x="731346" y="1940844"/>
                  </a:lnTo>
                  <a:lnTo>
                    <a:pt x="740343" y="1831046"/>
                  </a:lnTo>
                  <a:lnTo>
                    <a:pt x="772745" y="1725462"/>
                  </a:lnTo>
                  <a:lnTo>
                    <a:pt x="800942" y="1610263"/>
                  </a:lnTo>
                  <a:lnTo>
                    <a:pt x="856738" y="1487272"/>
                  </a:lnTo>
                  <a:lnTo>
                    <a:pt x="931126" y="1433888"/>
                  </a:lnTo>
                  <a:lnTo>
                    <a:pt x="1020529" y="1406278"/>
                  </a:lnTo>
                  <a:lnTo>
                    <a:pt x="1050519" y="1379885"/>
                  </a:lnTo>
                  <a:lnTo>
                    <a:pt x="1065514" y="1274291"/>
                  </a:lnTo>
                  <a:lnTo>
                    <a:pt x="1051117" y="1134502"/>
                  </a:lnTo>
                  <a:lnTo>
                    <a:pt x="1040316" y="1046912"/>
                  </a:lnTo>
                  <a:lnTo>
                    <a:pt x="1010326" y="961724"/>
                  </a:lnTo>
                  <a:lnTo>
                    <a:pt x="1023518" y="870527"/>
                  </a:lnTo>
                  <a:lnTo>
                    <a:pt x="1026517" y="839331"/>
                  </a:lnTo>
                  <a:lnTo>
                    <a:pt x="1031319" y="784731"/>
                  </a:lnTo>
                  <a:lnTo>
                    <a:pt x="1048118" y="699542"/>
                  </a:lnTo>
                  <a:lnTo>
                    <a:pt x="1020529" y="595144"/>
                  </a:lnTo>
                  <a:lnTo>
                    <a:pt x="991126" y="500360"/>
                  </a:lnTo>
                  <a:lnTo>
                    <a:pt x="985128" y="430765"/>
                  </a:lnTo>
                  <a:lnTo>
                    <a:pt x="980326" y="371970"/>
                  </a:lnTo>
                  <a:lnTo>
                    <a:pt x="979120" y="213579"/>
                  </a:lnTo>
                  <a:lnTo>
                    <a:pt x="958725" y="115188"/>
                  </a:lnTo>
                  <a:lnTo>
                    <a:pt x="945523" y="57589"/>
                  </a:lnTo>
                  <a:lnTo>
                    <a:pt x="932929" y="18591"/>
                  </a:lnTo>
                  <a:lnTo>
                    <a:pt x="923334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9255640" y="11783051"/>
              <a:ext cx="546735" cy="2289810"/>
            </a:xfrm>
            <a:custGeom>
              <a:avLst/>
              <a:gdLst/>
              <a:ahLst/>
              <a:cxnLst/>
              <a:rect l="l" t="t" r="r" b="b"/>
              <a:pathLst>
                <a:path w="546734" h="2289809">
                  <a:moveTo>
                    <a:pt x="0" y="2289410"/>
                  </a:moveTo>
                  <a:lnTo>
                    <a:pt x="54590" y="2163421"/>
                  </a:lnTo>
                  <a:lnTo>
                    <a:pt x="92990" y="2066824"/>
                  </a:lnTo>
                  <a:lnTo>
                    <a:pt x="125391" y="1953438"/>
                  </a:lnTo>
                  <a:lnTo>
                    <a:pt x="139788" y="1895849"/>
                  </a:lnTo>
                  <a:lnTo>
                    <a:pt x="131389" y="1825645"/>
                  </a:lnTo>
                  <a:lnTo>
                    <a:pt x="130183" y="1792656"/>
                  </a:lnTo>
                  <a:lnTo>
                    <a:pt x="135584" y="1765057"/>
                  </a:lnTo>
                  <a:lnTo>
                    <a:pt x="196182" y="1457880"/>
                  </a:lnTo>
                  <a:lnTo>
                    <a:pt x="212981" y="1358284"/>
                  </a:lnTo>
                  <a:lnTo>
                    <a:pt x="231583" y="1265294"/>
                  </a:lnTo>
                  <a:lnTo>
                    <a:pt x="251978" y="1172902"/>
                  </a:lnTo>
                  <a:lnTo>
                    <a:pt x="276578" y="1051715"/>
                  </a:lnTo>
                  <a:lnTo>
                    <a:pt x="296376" y="967722"/>
                  </a:lnTo>
                  <a:lnTo>
                    <a:pt x="316174" y="899920"/>
                  </a:lnTo>
                  <a:lnTo>
                    <a:pt x="336579" y="848328"/>
                  </a:lnTo>
                  <a:lnTo>
                    <a:pt x="372567" y="775136"/>
                  </a:lnTo>
                  <a:lnTo>
                    <a:pt x="406165" y="688742"/>
                  </a:lnTo>
                  <a:lnTo>
                    <a:pt x="446358" y="583148"/>
                  </a:lnTo>
                  <a:lnTo>
                    <a:pt x="476966" y="478151"/>
                  </a:lnTo>
                  <a:lnTo>
                    <a:pt x="507564" y="349771"/>
                  </a:lnTo>
                  <a:lnTo>
                    <a:pt x="523157" y="274177"/>
                  </a:lnTo>
                  <a:lnTo>
                    <a:pt x="532154" y="181775"/>
                  </a:lnTo>
                  <a:lnTo>
                    <a:pt x="541759" y="67792"/>
                  </a:lnTo>
                  <a:lnTo>
                    <a:pt x="544160" y="40193"/>
                  </a:lnTo>
                  <a:lnTo>
                    <a:pt x="546551" y="0"/>
                  </a:lnTo>
                </a:path>
              </a:pathLst>
            </a:custGeom>
            <a:ln w="5065">
              <a:solidFill>
                <a:srgbClr val="A2A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8844253" y="13997471"/>
              <a:ext cx="443865" cy="2157095"/>
            </a:xfrm>
            <a:custGeom>
              <a:avLst/>
              <a:gdLst/>
              <a:ahLst/>
              <a:cxnLst/>
              <a:rect l="l" t="t" r="r" b="b"/>
              <a:pathLst>
                <a:path w="443865" h="2157094">
                  <a:moveTo>
                    <a:pt x="0" y="2156896"/>
                  </a:moveTo>
                  <a:lnTo>
                    <a:pt x="34620" y="2079428"/>
                  </a:lnTo>
                  <a:lnTo>
                    <a:pt x="78410" y="1978038"/>
                  </a:lnTo>
                  <a:lnTo>
                    <a:pt x="80811" y="1973236"/>
                  </a:lnTo>
                  <a:lnTo>
                    <a:pt x="109606" y="1886842"/>
                  </a:lnTo>
                  <a:lnTo>
                    <a:pt x="130011" y="1801055"/>
                  </a:lnTo>
                  <a:lnTo>
                    <a:pt x="144409" y="1699666"/>
                  </a:lnTo>
                  <a:lnTo>
                    <a:pt x="148005" y="1652867"/>
                  </a:lnTo>
                  <a:lnTo>
                    <a:pt x="169009" y="1378689"/>
                  </a:lnTo>
                  <a:lnTo>
                    <a:pt x="206800" y="884924"/>
                  </a:lnTo>
                  <a:lnTo>
                    <a:pt x="213396" y="812938"/>
                  </a:lnTo>
                  <a:lnTo>
                    <a:pt x="217601" y="776929"/>
                  </a:lnTo>
                  <a:lnTo>
                    <a:pt x="225403" y="748732"/>
                  </a:lnTo>
                  <a:lnTo>
                    <a:pt x="240398" y="717536"/>
                  </a:lnTo>
                  <a:lnTo>
                    <a:pt x="250003" y="688742"/>
                  </a:lnTo>
                  <a:lnTo>
                    <a:pt x="256001" y="661142"/>
                  </a:lnTo>
                  <a:lnTo>
                    <a:pt x="257804" y="627545"/>
                  </a:lnTo>
                  <a:lnTo>
                    <a:pt x="256598" y="540553"/>
                  </a:lnTo>
                  <a:lnTo>
                    <a:pt x="260195" y="496753"/>
                  </a:lnTo>
                  <a:lnTo>
                    <a:pt x="267997" y="464362"/>
                  </a:lnTo>
                  <a:lnTo>
                    <a:pt x="283600" y="417563"/>
                  </a:lnTo>
                  <a:lnTo>
                    <a:pt x="320794" y="306579"/>
                  </a:lnTo>
                  <a:lnTo>
                    <a:pt x="361595" y="189576"/>
                  </a:lnTo>
                  <a:lnTo>
                    <a:pt x="443784" y="0"/>
                  </a:lnTo>
                </a:path>
              </a:pathLst>
            </a:custGeom>
            <a:ln w="5065">
              <a:solidFill>
                <a:srgbClr val="A2A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2" name="object 302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7810224" y="13274604"/>
              <a:ext cx="305890" cy="109697"/>
            </a:xfrm>
            <a:prstGeom prst="rect">
              <a:avLst/>
            </a:prstGeom>
          </p:spPr>
        </p:pic>
      </p:grpSp>
      <p:sp>
        <p:nvSpPr>
          <p:cNvPr id="303" name="object 303"/>
          <p:cNvSpPr txBox="1"/>
          <p:nvPr/>
        </p:nvSpPr>
        <p:spPr>
          <a:xfrm>
            <a:off x="7054262" y="12745581"/>
            <a:ext cx="782955" cy="66738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 indent="75565">
              <a:lnSpc>
                <a:spcPts val="1390"/>
              </a:lnSpc>
              <a:spcBef>
                <a:spcPts val="380"/>
              </a:spcBef>
            </a:pPr>
            <a:r>
              <a:rPr sz="1400" b="1" spc="-10" dirty="0">
                <a:solidFill>
                  <a:srgbClr val="025051"/>
                </a:solidFill>
                <a:latin typeface="Montserrat"/>
                <a:cs typeface="Montserrat"/>
              </a:rPr>
              <a:t>Cuerpo </a:t>
            </a:r>
            <a:r>
              <a:rPr sz="1400" b="1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400" b="1" spc="-20" dirty="0">
                <a:solidFill>
                  <a:srgbClr val="025051"/>
                </a:solidFill>
                <a:latin typeface="Montserrat"/>
                <a:cs typeface="Montserrat"/>
              </a:rPr>
              <a:t>agua</a:t>
            </a:r>
            <a:endParaRPr sz="1400">
              <a:latin typeface="Montserrat"/>
              <a:cs typeface="Montserrat"/>
            </a:endParaRPr>
          </a:p>
          <a:p>
            <a:pPr marL="415925">
              <a:lnSpc>
                <a:spcPct val="100000"/>
              </a:lnSpc>
              <a:spcBef>
                <a:spcPts val="905"/>
              </a:spcBef>
            </a:pPr>
            <a:r>
              <a:rPr sz="9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304" name="object 304"/>
          <p:cNvSpPr/>
          <p:nvPr/>
        </p:nvSpPr>
        <p:spPr>
          <a:xfrm>
            <a:off x="2631101" y="16833550"/>
            <a:ext cx="304800" cy="39370"/>
          </a:xfrm>
          <a:custGeom>
            <a:avLst/>
            <a:gdLst/>
            <a:ahLst/>
            <a:cxnLst/>
            <a:rect l="l" t="t" r="r" b="b"/>
            <a:pathLst>
              <a:path w="304800" h="39369">
                <a:moveTo>
                  <a:pt x="303124" y="0"/>
                </a:moveTo>
                <a:lnTo>
                  <a:pt x="0" y="0"/>
                </a:lnTo>
                <a:lnTo>
                  <a:pt x="1084" y="38825"/>
                </a:lnTo>
                <a:lnTo>
                  <a:pt x="304208" y="38815"/>
                </a:lnTo>
                <a:lnTo>
                  <a:pt x="303124" y="0"/>
                </a:lnTo>
                <a:close/>
              </a:path>
            </a:pathLst>
          </a:custGeom>
          <a:solidFill>
            <a:srgbClr val="EB74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6743589" y="17405416"/>
            <a:ext cx="306705" cy="640715"/>
          </a:xfrm>
          <a:custGeom>
            <a:avLst/>
            <a:gdLst/>
            <a:ahLst/>
            <a:cxnLst/>
            <a:rect l="l" t="t" r="r" b="b"/>
            <a:pathLst>
              <a:path w="306704" h="640715">
                <a:moveTo>
                  <a:pt x="303124" y="0"/>
                </a:moveTo>
                <a:lnTo>
                  <a:pt x="0" y="233"/>
                </a:lnTo>
                <a:lnTo>
                  <a:pt x="3586" y="640686"/>
                </a:lnTo>
                <a:lnTo>
                  <a:pt x="306711" y="640453"/>
                </a:lnTo>
                <a:lnTo>
                  <a:pt x="303124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6743589" y="18187511"/>
            <a:ext cx="306705" cy="517525"/>
          </a:xfrm>
          <a:custGeom>
            <a:avLst/>
            <a:gdLst/>
            <a:ahLst/>
            <a:cxnLst/>
            <a:rect l="l" t="t" r="r" b="b"/>
            <a:pathLst>
              <a:path w="306704" h="517525">
                <a:moveTo>
                  <a:pt x="303124" y="0"/>
                </a:moveTo>
                <a:lnTo>
                  <a:pt x="0" y="182"/>
                </a:lnTo>
                <a:lnTo>
                  <a:pt x="3586" y="517331"/>
                </a:lnTo>
                <a:lnTo>
                  <a:pt x="306711" y="517149"/>
                </a:lnTo>
                <a:lnTo>
                  <a:pt x="303124" y="0"/>
                </a:lnTo>
                <a:close/>
              </a:path>
            </a:pathLst>
          </a:custGeom>
          <a:solidFill>
            <a:srgbClr val="0693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6743589" y="18858927"/>
            <a:ext cx="306705" cy="415290"/>
          </a:xfrm>
          <a:custGeom>
            <a:avLst/>
            <a:gdLst/>
            <a:ahLst/>
            <a:cxnLst/>
            <a:rect l="l" t="t" r="r" b="b"/>
            <a:pathLst>
              <a:path w="306704" h="415290">
                <a:moveTo>
                  <a:pt x="303124" y="0"/>
                </a:moveTo>
                <a:lnTo>
                  <a:pt x="0" y="151"/>
                </a:lnTo>
                <a:lnTo>
                  <a:pt x="3586" y="415050"/>
                </a:lnTo>
                <a:lnTo>
                  <a:pt x="306711" y="414898"/>
                </a:lnTo>
                <a:lnTo>
                  <a:pt x="303124" y="0"/>
                </a:lnTo>
                <a:close/>
              </a:path>
            </a:pathLst>
          </a:custGeom>
          <a:solidFill>
            <a:srgbClr val="F0A4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6743589" y="19545602"/>
            <a:ext cx="306705" cy="111760"/>
          </a:xfrm>
          <a:custGeom>
            <a:avLst/>
            <a:gdLst/>
            <a:ahLst/>
            <a:cxnLst/>
            <a:rect l="l" t="t" r="r" b="b"/>
            <a:pathLst>
              <a:path w="306704" h="111759">
                <a:moveTo>
                  <a:pt x="303124" y="0"/>
                </a:moveTo>
                <a:lnTo>
                  <a:pt x="0" y="40"/>
                </a:lnTo>
                <a:lnTo>
                  <a:pt x="3586" y="111723"/>
                </a:lnTo>
                <a:lnTo>
                  <a:pt x="306711" y="111683"/>
                </a:lnTo>
                <a:lnTo>
                  <a:pt x="303124" y="0"/>
                </a:lnTo>
                <a:close/>
              </a:path>
            </a:pathLst>
          </a:custGeom>
          <a:solidFill>
            <a:srgbClr val="EB74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9" name="object 309"/>
          <p:cNvGrpSpPr/>
          <p:nvPr/>
        </p:nvGrpSpPr>
        <p:grpSpPr>
          <a:xfrm>
            <a:off x="8489377" y="19077730"/>
            <a:ext cx="749300" cy="679450"/>
            <a:chOff x="8489377" y="19077730"/>
            <a:chExt cx="749300" cy="679450"/>
          </a:xfrm>
        </p:grpSpPr>
        <p:sp>
          <p:nvSpPr>
            <p:cNvPr id="310" name="object 310"/>
            <p:cNvSpPr/>
            <p:nvPr/>
          </p:nvSpPr>
          <p:spPr>
            <a:xfrm>
              <a:off x="9234511" y="19435658"/>
              <a:ext cx="3810" cy="321310"/>
            </a:xfrm>
            <a:custGeom>
              <a:avLst/>
              <a:gdLst/>
              <a:ahLst/>
              <a:cxnLst/>
              <a:rect l="l" t="t" r="r" b="b"/>
              <a:pathLst>
                <a:path w="3809" h="321309">
                  <a:moveTo>
                    <a:pt x="0" y="0"/>
                  </a:moveTo>
                  <a:lnTo>
                    <a:pt x="30" y="317379"/>
                  </a:lnTo>
                  <a:lnTo>
                    <a:pt x="3586" y="320895"/>
                  </a:lnTo>
                  <a:lnTo>
                    <a:pt x="3556" y="35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8489377" y="19077730"/>
              <a:ext cx="746760" cy="323215"/>
            </a:xfrm>
            <a:custGeom>
              <a:avLst/>
              <a:gdLst/>
              <a:ahLst/>
              <a:cxnLst/>
              <a:rect l="l" t="t" r="r" b="b"/>
              <a:pathLst>
                <a:path w="746759" h="323215">
                  <a:moveTo>
                    <a:pt x="746696" y="0"/>
                  </a:moveTo>
                  <a:lnTo>
                    <a:pt x="0" y="3596"/>
                  </a:lnTo>
                  <a:lnTo>
                    <a:pt x="30" y="322810"/>
                  </a:lnTo>
                  <a:lnTo>
                    <a:pt x="746726" y="319213"/>
                  </a:lnTo>
                  <a:lnTo>
                    <a:pt x="746696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2" name="object 312"/>
          <p:cNvGrpSpPr/>
          <p:nvPr/>
        </p:nvGrpSpPr>
        <p:grpSpPr>
          <a:xfrm>
            <a:off x="643071" y="16855650"/>
            <a:ext cx="1913889" cy="1704975"/>
            <a:chOff x="643071" y="16855650"/>
            <a:chExt cx="1913889" cy="1704975"/>
          </a:xfrm>
        </p:grpSpPr>
        <p:sp>
          <p:nvSpPr>
            <p:cNvPr id="313" name="object 313"/>
            <p:cNvSpPr/>
            <p:nvPr/>
          </p:nvSpPr>
          <p:spPr>
            <a:xfrm>
              <a:off x="1566024" y="16864238"/>
              <a:ext cx="984885" cy="714375"/>
            </a:xfrm>
            <a:custGeom>
              <a:avLst/>
              <a:gdLst/>
              <a:ahLst/>
              <a:cxnLst/>
              <a:rect l="l" t="t" r="r" b="b"/>
              <a:pathLst>
                <a:path w="984885" h="714375">
                  <a:moveTo>
                    <a:pt x="984632" y="0"/>
                  </a:moveTo>
                  <a:lnTo>
                    <a:pt x="753747" y="0"/>
                  </a:lnTo>
                  <a:lnTo>
                    <a:pt x="753747" y="713929"/>
                  </a:lnTo>
                  <a:lnTo>
                    <a:pt x="0" y="713929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2540565" y="16855650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5" name="object 31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3071" y="18332299"/>
              <a:ext cx="121430" cy="227755"/>
            </a:xfrm>
            <a:prstGeom prst="rect">
              <a:avLst/>
            </a:prstGeom>
          </p:spPr>
        </p:pic>
      </p:grpSp>
      <p:sp>
        <p:nvSpPr>
          <p:cNvPr id="316" name="object 316"/>
          <p:cNvSpPr txBox="1"/>
          <p:nvPr/>
        </p:nvSpPr>
        <p:spPr>
          <a:xfrm>
            <a:off x="13380011" y="19512895"/>
            <a:ext cx="50482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Comercio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317" name="object 317"/>
          <p:cNvGrpSpPr/>
          <p:nvPr/>
        </p:nvGrpSpPr>
        <p:grpSpPr>
          <a:xfrm>
            <a:off x="12907280" y="19422485"/>
            <a:ext cx="404495" cy="349885"/>
            <a:chOff x="12907280" y="19422485"/>
            <a:chExt cx="404495" cy="349885"/>
          </a:xfrm>
        </p:grpSpPr>
        <p:sp>
          <p:nvSpPr>
            <p:cNvPr id="318" name="object 318"/>
            <p:cNvSpPr/>
            <p:nvPr/>
          </p:nvSpPr>
          <p:spPr>
            <a:xfrm>
              <a:off x="12907280" y="19422485"/>
              <a:ext cx="349885" cy="349885"/>
            </a:xfrm>
            <a:custGeom>
              <a:avLst/>
              <a:gdLst/>
              <a:ahLst/>
              <a:cxnLst/>
              <a:rect l="l" t="t" r="r" b="b"/>
              <a:pathLst>
                <a:path w="349884" h="349884">
                  <a:moveTo>
                    <a:pt x="174642" y="0"/>
                  </a:moveTo>
                  <a:lnTo>
                    <a:pt x="128214" y="6238"/>
                  </a:lnTo>
                  <a:lnTo>
                    <a:pt x="86495" y="23843"/>
                  </a:lnTo>
                  <a:lnTo>
                    <a:pt x="51150" y="51150"/>
                  </a:lnTo>
                  <a:lnTo>
                    <a:pt x="23843" y="86495"/>
                  </a:lnTo>
                  <a:lnTo>
                    <a:pt x="6238" y="128214"/>
                  </a:lnTo>
                  <a:lnTo>
                    <a:pt x="0" y="174642"/>
                  </a:lnTo>
                  <a:lnTo>
                    <a:pt x="6238" y="221070"/>
                  </a:lnTo>
                  <a:lnTo>
                    <a:pt x="23843" y="262789"/>
                  </a:lnTo>
                  <a:lnTo>
                    <a:pt x="51150" y="298134"/>
                  </a:lnTo>
                  <a:lnTo>
                    <a:pt x="86495" y="325441"/>
                  </a:lnTo>
                  <a:lnTo>
                    <a:pt x="128214" y="343046"/>
                  </a:lnTo>
                  <a:lnTo>
                    <a:pt x="174642" y="349284"/>
                  </a:lnTo>
                  <a:lnTo>
                    <a:pt x="221070" y="343046"/>
                  </a:lnTo>
                  <a:lnTo>
                    <a:pt x="262789" y="325441"/>
                  </a:lnTo>
                  <a:lnTo>
                    <a:pt x="298134" y="298134"/>
                  </a:lnTo>
                  <a:lnTo>
                    <a:pt x="325441" y="262789"/>
                  </a:lnTo>
                  <a:lnTo>
                    <a:pt x="343046" y="221070"/>
                  </a:lnTo>
                  <a:lnTo>
                    <a:pt x="349284" y="174642"/>
                  </a:lnTo>
                  <a:lnTo>
                    <a:pt x="343046" y="128214"/>
                  </a:lnTo>
                  <a:lnTo>
                    <a:pt x="325441" y="86495"/>
                  </a:lnTo>
                  <a:lnTo>
                    <a:pt x="298134" y="51150"/>
                  </a:lnTo>
                  <a:lnTo>
                    <a:pt x="262789" y="23843"/>
                  </a:lnTo>
                  <a:lnTo>
                    <a:pt x="221070" y="6238"/>
                  </a:lnTo>
                  <a:lnTo>
                    <a:pt x="1746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13184967" y="19458370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63232" y="0"/>
                  </a:moveTo>
                  <a:lnTo>
                    <a:pt x="38618" y="4968"/>
                  </a:lnTo>
                  <a:lnTo>
                    <a:pt x="18519" y="18519"/>
                  </a:lnTo>
                  <a:lnTo>
                    <a:pt x="4968" y="38618"/>
                  </a:lnTo>
                  <a:lnTo>
                    <a:pt x="0" y="63232"/>
                  </a:lnTo>
                  <a:lnTo>
                    <a:pt x="4968" y="87846"/>
                  </a:lnTo>
                  <a:lnTo>
                    <a:pt x="18519" y="107945"/>
                  </a:lnTo>
                  <a:lnTo>
                    <a:pt x="38618" y="121496"/>
                  </a:lnTo>
                  <a:lnTo>
                    <a:pt x="63232" y="126465"/>
                  </a:lnTo>
                  <a:lnTo>
                    <a:pt x="87846" y="121496"/>
                  </a:lnTo>
                  <a:lnTo>
                    <a:pt x="107945" y="107945"/>
                  </a:lnTo>
                  <a:lnTo>
                    <a:pt x="121496" y="87846"/>
                  </a:lnTo>
                  <a:lnTo>
                    <a:pt x="126465" y="63232"/>
                  </a:lnTo>
                  <a:lnTo>
                    <a:pt x="121496" y="38618"/>
                  </a:lnTo>
                  <a:lnTo>
                    <a:pt x="107945" y="18519"/>
                  </a:lnTo>
                  <a:lnTo>
                    <a:pt x="87846" y="4968"/>
                  </a:lnTo>
                  <a:lnTo>
                    <a:pt x="63232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0" name="object 320"/>
          <p:cNvSpPr txBox="1"/>
          <p:nvPr/>
        </p:nvSpPr>
        <p:spPr>
          <a:xfrm>
            <a:off x="13191737" y="19413385"/>
            <a:ext cx="113030" cy="1993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0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321" name="object 321"/>
          <p:cNvGrpSpPr/>
          <p:nvPr/>
        </p:nvGrpSpPr>
        <p:grpSpPr>
          <a:xfrm>
            <a:off x="12958940" y="19493828"/>
            <a:ext cx="215265" cy="201295"/>
            <a:chOff x="12958940" y="19493828"/>
            <a:chExt cx="215265" cy="201295"/>
          </a:xfrm>
        </p:grpSpPr>
        <p:sp>
          <p:nvSpPr>
            <p:cNvPr id="322" name="object 322"/>
            <p:cNvSpPr/>
            <p:nvPr/>
          </p:nvSpPr>
          <p:spPr>
            <a:xfrm>
              <a:off x="12964556" y="19689856"/>
              <a:ext cx="200660" cy="0"/>
            </a:xfrm>
            <a:custGeom>
              <a:avLst/>
              <a:gdLst/>
              <a:ahLst/>
              <a:cxnLst/>
              <a:rect l="l" t="t" r="r" b="b"/>
              <a:pathLst>
                <a:path w="200659">
                  <a:moveTo>
                    <a:pt x="200478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12964556" y="19689856"/>
              <a:ext cx="200660" cy="0"/>
            </a:xfrm>
            <a:custGeom>
              <a:avLst/>
              <a:gdLst/>
              <a:ahLst/>
              <a:cxnLst/>
              <a:rect l="l" t="t" r="r" b="b"/>
              <a:pathLst>
                <a:path w="200659">
                  <a:moveTo>
                    <a:pt x="0" y="0"/>
                  </a:moveTo>
                  <a:lnTo>
                    <a:pt x="200478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12978656" y="19583654"/>
              <a:ext cx="0" cy="106680"/>
            </a:xfrm>
            <a:custGeom>
              <a:avLst/>
              <a:gdLst/>
              <a:ahLst/>
              <a:cxnLst/>
              <a:rect l="l" t="t" r="r" b="b"/>
              <a:pathLst>
                <a:path h="106680">
                  <a:moveTo>
                    <a:pt x="0" y="106201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13151157" y="19583654"/>
              <a:ext cx="0" cy="106680"/>
            </a:xfrm>
            <a:custGeom>
              <a:avLst/>
              <a:gdLst/>
              <a:ahLst/>
              <a:cxnLst/>
              <a:rect l="l" t="t" r="r" b="b"/>
              <a:pathLst>
                <a:path h="106680">
                  <a:moveTo>
                    <a:pt x="0" y="106201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12966150" y="19498894"/>
              <a:ext cx="201295" cy="66675"/>
            </a:xfrm>
            <a:custGeom>
              <a:avLst/>
              <a:gdLst/>
              <a:ahLst/>
              <a:cxnLst/>
              <a:rect l="l" t="t" r="r" b="b"/>
              <a:pathLst>
                <a:path w="201294" h="66675">
                  <a:moveTo>
                    <a:pt x="165544" y="0"/>
                  </a:moveTo>
                  <a:lnTo>
                    <a:pt x="35258" y="0"/>
                  </a:lnTo>
                  <a:lnTo>
                    <a:pt x="0" y="66677"/>
                  </a:lnTo>
                  <a:lnTo>
                    <a:pt x="200792" y="66677"/>
                  </a:lnTo>
                  <a:lnTo>
                    <a:pt x="165544" y="0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12958927" y="19565581"/>
              <a:ext cx="215265" cy="124460"/>
            </a:xfrm>
            <a:custGeom>
              <a:avLst/>
              <a:gdLst/>
              <a:ahLst/>
              <a:cxnLst/>
              <a:rect l="l" t="t" r="r" b="b"/>
              <a:pathLst>
                <a:path w="215265" h="124459">
                  <a:moveTo>
                    <a:pt x="52578" y="0"/>
                  </a:moveTo>
                  <a:lnTo>
                    <a:pt x="0" y="0"/>
                  </a:lnTo>
                  <a:lnTo>
                    <a:pt x="0" y="8470"/>
                  </a:lnTo>
                  <a:lnTo>
                    <a:pt x="1473" y="15722"/>
                  </a:lnTo>
                  <a:lnTo>
                    <a:pt x="5461" y="21640"/>
                  </a:lnTo>
                  <a:lnTo>
                    <a:pt x="11391" y="25641"/>
                  </a:lnTo>
                  <a:lnTo>
                    <a:pt x="18643" y="27101"/>
                  </a:lnTo>
                  <a:lnTo>
                    <a:pt x="33947" y="27101"/>
                  </a:lnTo>
                  <a:lnTo>
                    <a:pt x="41198" y="25641"/>
                  </a:lnTo>
                  <a:lnTo>
                    <a:pt x="47129" y="21640"/>
                  </a:lnTo>
                  <a:lnTo>
                    <a:pt x="51117" y="15722"/>
                  </a:lnTo>
                  <a:lnTo>
                    <a:pt x="52578" y="8470"/>
                  </a:lnTo>
                  <a:lnTo>
                    <a:pt x="52578" y="0"/>
                  </a:lnTo>
                  <a:close/>
                </a:path>
                <a:path w="215265" h="124459">
                  <a:moveTo>
                    <a:pt x="95211" y="56349"/>
                  </a:moveTo>
                  <a:lnTo>
                    <a:pt x="93548" y="54673"/>
                  </a:lnTo>
                  <a:lnTo>
                    <a:pt x="91490" y="54673"/>
                  </a:lnTo>
                  <a:lnTo>
                    <a:pt x="54241" y="54673"/>
                  </a:lnTo>
                  <a:lnTo>
                    <a:pt x="52590" y="56349"/>
                  </a:lnTo>
                  <a:lnTo>
                    <a:pt x="52590" y="122618"/>
                  </a:lnTo>
                  <a:lnTo>
                    <a:pt x="54241" y="124282"/>
                  </a:lnTo>
                  <a:lnTo>
                    <a:pt x="93548" y="124282"/>
                  </a:lnTo>
                  <a:lnTo>
                    <a:pt x="95211" y="122618"/>
                  </a:lnTo>
                  <a:lnTo>
                    <a:pt x="95211" y="56349"/>
                  </a:lnTo>
                  <a:close/>
                </a:path>
                <a:path w="215265" h="124459">
                  <a:moveTo>
                    <a:pt x="107200" y="0"/>
                  </a:moveTo>
                  <a:lnTo>
                    <a:pt x="54622" y="0"/>
                  </a:lnTo>
                  <a:lnTo>
                    <a:pt x="54622" y="8470"/>
                  </a:lnTo>
                  <a:lnTo>
                    <a:pt x="56095" y="15722"/>
                  </a:lnTo>
                  <a:lnTo>
                    <a:pt x="60083" y="21640"/>
                  </a:lnTo>
                  <a:lnTo>
                    <a:pt x="66014" y="25641"/>
                  </a:lnTo>
                  <a:lnTo>
                    <a:pt x="73253" y="27101"/>
                  </a:lnTo>
                  <a:lnTo>
                    <a:pt x="88569" y="27101"/>
                  </a:lnTo>
                  <a:lnTo>
                    <a:pt x="95821" y="25641"/>
                  </a:lnTo>
                  <a:lnTo>
                    <a:pt x="101739" y="21640"/>
                  </a:lnTo>
                  <a:lnTo>
                    <a:pt x="105740" y="15722"/>
                  </a:lnTo>
                  <a:lnTo>
                    <a:pt x="107200" y="8470"/>
                  </a:lnTo>
                  <a:lnTo>
                    <a:pt x="107200" y="0"/>
                  </a:lnTo>
                  <a:close/>
                </a:path>
                <a:path w="215265" h="124459">
                  <a:moveTo>
                    <a:pt x="160159" y="0"/>
                  </a:moveTo>
                  <a:lnTo>
                    <a:pt x="107581" y="0"/>
                  </a:lnTo>
                  <a:lnTo>
                    <a:pt x="107581" y="8470"/>
                  </a:lnTo>
                  <a:lnTo>
                    <a:pt x="109042" y="15722"/>
                  </a:lnTo>
                  <a:lnTo>
                    <a:pt x="113042" y="21640"/>
                  </a:lnTo>
                  <a:lnTo>
                    <a:pt x="118960" y="25641"/>
                  </a:lnTo>
                  <a:lnTo>
                    <a:pt x="126212" y="27101"/>
                  </a:lnTo>
                  <a:lnTo>
                    <a:pt x="141528" y="27101"/>
                  </a:lnTo>
                  <a:lnTo>
                    <a:pt x="148780" y="25641"/>
                  </a:lnTo>
                  <a:lnTo>
                    <a:pt x="154698" y="21640"/>
                  </a:lnTo>
                  <a:lnTo>
                    <a:pt x="158686" y="15722"/>
                  </a:lnTo>
                  <a:lnTo>
                    <a:pt x="160159" y="8470"/>
                  </a:lnTo>
                  <a:lnTo>
                    <a:pt x="160159" y="0"/>
                  </a:lnTo>
                  <a:close/>
                </a:path>
                <a:path w="215265" h="124459">
                  <a:moveTo>
                    <a:pt x="167995" y="56756"/>
                  </a:moveTo>
                  <a:lnTo>
                    <a:pt x="166839" y="55600"/>
                  </a:lnTo>
                  <a:lnTo>
                    <a:pt x="117500" y="55600"/>
                  </a:lnTo>
                  <a:lnTo>
                    <a:pt x="116344" y="56756"/>
                  </a:lnTo>
                  <a:lnTo>
                    <a:pt x="116344" y="85610"/>
                  </a:lnTo>
                  <a:lnTo>
                    <a:pt x="117500" y="86766"/>
                  </a:lnTo>
                  <a:lnTo>
                    <a:pt x="165404" y="86766"/>
                  </a:lnTo>
                  <a:lnTo>
                    <a:pt x="166839" y="86766"/>
                  </a:lnTo>
                  <a:lnTo>
                    <a:pt x="167995" y="85610"/>
                  </a:lnTo>
                  <a:lnTo>
                    <a:pt x="167995" y="56756"/>
                  </a:lnTo>
                  <a:close/>
                </a:path>
                <a:path w="215265" h="124459">
                  <a:moveTo>
                    <a:pt x="214769" y="0"/>
                  </a:moveTo>
                  <a:lnTo>
                    <a:pt x="162204" y="0"/>
                  </a:lnTo>
                  <a:lnTo>
                    <a:pt x="162204" y="8470"/>
                  </a:lnTo>
                  <a:lnTo>
                    <a:pt x="163664" y="15722"/>
                  </a:lnTo>
                  <a:lnTo>
                    <a:pt x="167665" y="21640"/>
                  </a:lnTo>
                  <a:lnTo>
                    <a:pt x="173583" y="25641"/>
                  </a:lnTo>
                  <a:lnTo>
                    <a:pt x="180835" y="27101"/>
                  </a:lnTo>
                  <a:lnTo>
                    <a:pt x="196138" y="27101"/>
                  </a:lnTo>
                  <a:lnTo>
                    <a:pt x="203403" y="25641"/>
                  </a:lnTo>
                  <a:lnTo>
                    <a:pt x="209321" y="21640"/>
                  </a:lnTo>
                  <a:lnTo>
                    <a:pt x="213309" y="15722"/>
                  </a:lnTo>
                  <a:lnTo>
                    <a:pt x="214769" y="8470"/>
                  </a:lnTo>
                  <a:lnTo>
                    <a:pt x="2147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8" name="object 328"/>
          <p:cNvGrpSpPr/>
          <p:nvPr/>
        </p:nvGrpSpPr>
        <p:grpSpPr>
          <a:xfrm>
            <a:off x="11419568" y="18783106"/>
            <a:ext cx="413384" cy="357505"/>
            <a:chOff x="11419568" y="18783106"/>
            <a:chExt cx="413384" cy="357505"/>
          </a:xfrm>
        </p:grpSpPr>
        <p:sp>
          <p:nvSpPr>
            <p:cNvPr id="329" name="object 329"/>
            <p:cNvSpPr/>
            <p:nvPr/>
          </p:nvSpPr>
          <p:spPr>
            <a:xfrm>
              <a:off x="11419568" y="18783106"/>
              <a:ext cx="357505" cy="357505"/>
            </a:xfrm>
            <a:custGeom>
              <a:avLst/>
              <a:gdLst/>
              <a:ahLst/>
              <a:cxnLst/>
              <a:rect l="l" t="t" r="r" b="b"/>
              <a:pathLst>
                <a:path w="357504" h="357505">
                  <a:moveTo>
                    <a:pt x="178593" y="0"/>
                  </a:moveTo>
                  <a:lnTo>
                    <a:pt x="131117" y="6379"/>
                  </a:lnTo>
                  <a:lnTo>
                    <a:pt x="88454" y="24383"/>
                  </a:lnTo>
                  <a:lnTo>
                    <a:pt x="52309" y="52309"/>
                  </a:lnTo>
                  <a:lnTo>
                    <a:pt x="24383" y="88454"/>
                  </a:lnTo>
                  <a:lnTo>
                    <a:pt x="6379" y="131117"/>
                  </a:lnTo>
                  <a:lnTo>
                    <a:pt x="0" y="178593"/>
                  </a:lnTo>
                  <a:lnTo>
                    <a:pt x="6379" y="226070"/>
                  </a:lnTo>
                  <a:lnTo>
                    <a:pt x="24383" y="268733"/>
                  </a:lnTo>
                  <a:lnTo>
                    <a:pt x="52309" y="304878"/>
                  </a:lnTo>
                  <a:lnTo>
                    <a:pt x="88454" y="332804"/>
                  </a:lnTo>
                  <a:lnTo>
                    <a:pt x="131117" y="350808"/>
                  </a:lnTo>
                  <a:lnTo>
                    <a:pt x="178593" y="357187"/>
                  </a:lnTo>
                  <a:lnTo>
                    <a:pt x="226070" y="350808"/>
                  </a:lnTo>
                  <a:lnTo>
                    <a:pt x="268733" y="332804"/>
                  </a:lnTo>
                  <a:lnTo>
                    <a:pt x="304878" y="304878"/>
                  </a:lnTo>
                  <a:lnTo>
                    <a:pt x="332804" y="268733"/>
                  </a:lnTo>
                  <a:lnTo>
                    <a:pt x="350808" y="226070"/>
                  </a:lnTo>
                  <a:lnTo>
                    <a:pt x="357187" y="178593"/>
                  </a:lnTo>
                  <a:lnTo>
                    <a:pt x="350808" y="131117"/>
                  </a:lnTo>
                  <a:lnTo>
                    <a:pt x="332804" y="88454"/>
                  </a:lnTo>
                  <a:lnTo>
                    <a:pt x="304878" y="52309"/>
                  </a:lnTo>
                  <a:lnTo>
                    <a:pt x="268733" y="24383"/>
                  </a:lnTo>
                  <a:lnTo>
                    <a:pt x="226070" y="6379"/>
                  </a:lnTo>
                  <a:lnTo>
                    <a:pt x="1785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0" name="object 330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11703533" y="18819804"/>
              <a:ext cx="129332" cy="129322"/>
            </a:xfrm>
            <a:prstGeom prst="rect">
              <a:avLst/>
            </a:prstGeom>
          </p:spPr>
        </p:pic>
      </p:grpSp>
      <p:sp>
        <p:nvSpPr>
          <p:cNvPr id="331" name="object 331"/>
          <p:cNvSpPr txBox="1"/>
          <p:nvPr/>
        </p:nvSpPr>
        <p:spPr>
          <a:xfrm>
            <a:off x="11710756" y="18774094"/>
            <a:ext cx="114935" cy="2032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15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endParaRPr sz="1150">
              <a:latin typeface="Montserrat"/>
              <a:cs typeface="Montserrat"/>
            </a:endParaRPr>
          </a:p>
        </p:txBody>
      </p:sp>
      <p:grpSp>
        <p:nvGrpSpPr>
          <p:cNvPr id="332" name="object 332"/>
          <p:cNvGrpSpPr/>
          <p:nvPr/>
        </p:nvGrpSpPr>
        <p:grpSpPr>
          <a:xfrm>
            <a:off x="11520764" y="18830610"/>
            <a:ext cx="154940" cy="281305"/>
            <a:chOff x="11520764" y="18830610"/>
            <a:chExt cx="154940" cy="281305"/>
          </a:xfrm>
        </p:grpSpPr>
        <p:sp>
          <p:nvSpPr>
            <p:cNvPr id="333" name="object 333"/>
            <p:cNvSpPr/>
            <p:nvPr/>
          </p:nvSpPr>
          <p:spPr>
            <a:xfrm>
              <a:off x="11524604" y="19068947"/>
              <a:ext cx="147320" cy="38735"/>
            </a:xfrm>
            <a:custGeom>
              <a:avLst/>
              <a:gdLst/>
              <a:ahLst/>
              <a:cxnLst/>
              <a:rect l="l" t="t" r="r" b="b"/>
              <a:pathLst>
                <a:path w="147320" h="38734">
                  <a:moveTo>
                    <a:pt x="147114" y="0"/>
                  </a:moveTo>
                  <a:lnTo>
                    <a:pt x="0" y="0"/>
                  </a:lnTo>
                  <a:lnTo>
                    <a:pt x="43674" y="28957"/>
                  </a:lnTo>
                  <a:lnTo>
                    <a:pt x="73557" y="38609"/>
                  </a:lnTo>
                  <a:lnTo>
                    <a:pt x="103439" y="28957"/>
                  </a:lnTo>
                  <a:lnTo>
                    <a:pt x="147114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11524604" y="19068947"/>
              <a:ext cx="147320" cy="38735"/>
            </a:xfrm>
            <a:custGeom>
              <a:avLst/>
              <a:gdLst/>
              <a:ahLst/>
              <a:cxnLst/>
              <a:rect l="l" t="t" r="r" b="b"/>
              <a:pathLst>
                <a:path w="147320" h="38734">
                  <a:moveTo>
                    <a:pt x="147114" y="0"/>
                  </a:moveTo>
                  <a:lnTo>
                    <a:pt x="0" y="0"/>
                  </a:lnTo>
                  <a:lnTo>
                    <a:pt x="43674" y="28957"/>
                  </a:lnTo>
                  <a:lnTo>
                    <a:pt x="73557" y="38609"/>
                  </a:lnTo>
                  <a:lnTo>
                    <a:pt x="103439" y="28957"/>
                  </a:lnTo>
                  <a:lnTo>
                    <a:pt x="147114" y="0"/>
                  </a:lnTo>
                  <a:close/>
                </a:path>
              </a:pathLst>
            </a:custGeom>
            <a:ln w="7679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11541615" y="18898266"/>
              <a:ext cx="112395" cy="170815"/>
            </a:xfrm>
            <a:custGeom>
              <a:avLst/>
              <a:gdLst/>
              <a:ahLst/>
              <a:cxnLst/>
              <a:rect l="l" t="t" r="r" b="b"/>
              <a:pathLst>
                <a:path w="112395" h="170815">
                  <a:moveTo>
                    <a:pt x="0" y="170680"/>
                  </a:moveTo>
                  <a:lnTo>
                    <a:pt x="26302" y="0"/>
                  </a:lnTo>
                  <a:lnTo>
                    <a:pt x="85826" y="0"/>
                  </a:lnTo>
                  <a:lnTo>
                    <a:pt x="112129" y="170680"/>
                  </a:lnTo>
                </a:path>
              </a:pathLst>
            </a:custGeom>
            <a:ln w="7679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11542529" y="18898271"/>
              <a:ext cx="110489" cy="167005"/>
            </a:xfrm>
            <a:custGeom>
              <a:avLst/>
              <a:gdLst/>
              <a:ahLst/>
              <a:cxnLst/>
              <a:rect l="l" t="t" r="r" b="b"/>
              <a:pathLst>
                <a:path w="110490" h="167005">
                  <a:moveTo>
                    <a:pt x="25390" y="0"/>
                  </a:moveTo>
                  <a:lnTo>
                    <a:pt x="94945" y="69555"/>
                  </a:lnTo>
                  <a:lnTo>
                    <a:pt x="0" y="164500"/>
                  </a:lnTo>
                  <a:lnTo>
                    <a:pt x="63559" y="166375"/>
                  </a:lnTo>
                  <a:lnTo>
                    <a:pt x="96198" y="167000"/>
                  </a:lnTo>
                  <a:lnTo>
                    <a:pt x="108222" y="166375"/>
                  </a:lnTo>
                  <a:lnTo>
                    <a:pt x="109940" y="164500"/>
                  </a:lnTo>
                  <a:lnTo>
                    <a:pt x="95140" y="148298"/>
                  </a:lnTo>
                  <a:lnTo>
                    <a:pt x="62579" y="115893"/>
                  </a:lnTo>
                  <a:lnTo>
                    <a:pt x="30018" y="84111"/>
                  </a:lnTo>
                  <a:lnTo>
                    <a:pt x="15218" y="69777"/>
                  </a:lnTo>
                  <a:lnTo>
                    <a:pt x="84955" y="40"/>
                  </a:lnTo>
                </a:path>
              </a:pathLst>
            </a:custGeom>
            <a:ln w="7679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11586845" y="18832677"/>
              <a:ext cx="21590" cy="38735"/>
            </a:xfrm>
            <a:custGeom>
              <a:avLst/>
              <a:gdLst/>
              <a:ahLst/>
              <a:cxnLst/>
              <a:rect l="l" t="t" r="r" b="b"/>
              <a:pathLst>
                <a:path w="21590" h="38734">
                  <a:moveTo>
                    <a:pt x="10648" y="0"/>
                  </a:moveTo>
                  <a:lnTo>
                    <a:pt x="8984" y="3465"/>
                  </a:lnTo>
                  <a:lnTo>
                    <a:pt x="5324" y="11531"/>
                  </a:lnTo>
                  <a:lnTo>
                    <a:pt x="1663" y="20700"/>
                  </a:lnTo>
                  <a:lnTo>
                    <a:pt x="0" y="27477"/>
                  </a:lnTo>
                  <a:lnTo>
                    <a:pt x="0" y="33364"/>
                  </a:lnTo>
                  <a:lnTo>
                    <a:pt x="4772" y="38136"/>
                  </a:lnTo>
                  <a:lnTo>
                    <a:pt x="16535" y="38136"/>
                  </a:lnTo>
                  <a:lnTo>
                    <a:pt x="21307" y="33364"/>
                  </a:lnTo>
                  <a:lnTo>
                    <a:pt x="21307" y="27477"/>
                  </a:lnTo>
                  <a:lnTo>
                    <a:pt x="21140" y="23736"/>
                  </a:lnTo>
                  <a:lnTo>
                    <a:pt x="19974" y="19627"/>
                  </a:lnTo>
                  <a:lnTo>
                    <a:pt x="16810" y="12574"/>
                  </a:lnTo>
                  <a:lnTo>
                    <a:pt x="10648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11586845" y="18832677"/>
              <a:ext cx="21590" cy="38735"/>
            </a:xfrm>
            <a:custGeom>
              <a:avLst/>
              <a:gdLst/>
              <a:ahLst/>
              <a:cxnLst/>
              <a:rect l="l" t="t" r="r" b="b"/>
              <a:pathLst>
                <a:path w="21590" h="38734">
                  <a:moveTo>
                    <a:pt x="21307" y="27477"/>
                  </a:moveTo>
                  <a:lnTo>
                    <a:pt x="21307" y="33364"/>
                  </a:lnTo>
                  <a:lnTo>
                    <a:pt x="16535" y="38136"/>
                  </a:lnTo>
                  <a:lnTo>
                    <a:pt x="10648" y="38136"/>
                  </a:lnTo>
                  <a:lnTo>
                    <a:pt x="4772" y="38136"/>
                  </a:lnTo>
                  <a:lnTo>
                    <a:pt x="0" y="33364"/>
                  </a:lnTo>
                  <a:lnTo>
                    <a:pt x="0" y="27477"/>
                  </a:lnTo>
                  <a:lnTo>
                    <a:pt x="1663" y="20700"/>
                  </a:lnTo>
                  <a:lnTo>
                    <a:pt x="5324" y="11531"/>
                  </a:lnTo>
                  <a:lnTo>
                    <a:pt x="8984" y="3465"/>
                  </a:lnTo>
                  <a:lnTo>
                    <a:pt x="10648" y="0"/>
                  </a:lnTo>
                  <a:lnTo>
                    <a:pt x="16810" y="12574"/>
                  </a:lnTo>
                  <a:lnTo>
                    <a:pt x="19974" y="19627"/>
                  </a:lnTo>
                  <a:lnTo>
                    <a:pt x="21140" y="23736"/>
                  </a:lnTo>
                  <a:lnTo>
                    <a:pt x="21307" y="27477"/>
                  </a:lnTo>
                  <a:close/>
                </a:path>
              </a:pathLst>
            </a:custGeom>
            <a:ln w="413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339"/>
            <p:cNvSpPr/>
            <p:nvPr/>
          </p:nvSpPr>
          <p:spPr>
            <a:xfrm>
              <a:off x="11584523" y="18841331"/>
              <a:ext cx="19050" cy="29209"/>
            </a:xfrm>
            <a:custGeom>
              <a:avLst/>
              <a:gdLst/>
              <a:ahLst/>
              <a:cxnLst/>
              <a:rect l="l" t="t" r="r" b="b"/>
              <a:pathLst>
                <a:path w="19050" h="29209">
                  <a:moveTo>
                    <a:pt x="324" y="0"/>
                  </a:moveTo>
                  <a:lnTo>
                    <a:pt x="0" y="18703"/>
                  </a:lnTo>
                  <a:lnTo>
                    <a:pt x="3910" y="26960"/>
                  </a:lnTo>
                  <a:lnTo>
                    <a:pt x="8834" y="28733"/>
                  </a:lnTo>
                  <a:lnTo>
                    <a:pt x="17102" y="24833"/>
                  </a:lnTo>
                  <a:lnTo>
                    <a:pt x="18875" y="19898"/>
                  </a:lnTo>
                  <a:lnTo>
                    <a:pt x="14964" y="11631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340"/>
            <p:cNvSpPr/>
            <p:nvPr/>
          </p:nvSpPr>
          <p:spPr>
            <a:xfrm>
              <a:off x="11584523" y="18841331"/>
              <a:ext cx="19050" cy="29209"/>
            </a:xfrm>
            <a:custGeom>
              <a:avLst/>
              <a:gdLst/>
              <a:ahLst/>
              <a:cxnLst/>
              <a:rect l="l" t="t" r="r" b="b"/>
              <a:pathLst>
                <a:path w="19050" h="29209">
                  <a:moveTo>
                    <a:pt x="16920" y="15765"/>
                  </a:moveTo>
                  <a:lnTo>
                    <a:pt x="18875" y="19898"/>
                  </a:lnTo>
                  <a:lnTo>
                    <a:pt x="17102" y="24833"/>
                  </a:lnTo>
                  <a:lnTo>
                    <a:pt x="12968" y="26778"/>
                  </a:lnTo>
                  <a:lnTo>
                    <a:pt x="8834" y="28733"/>
                  </a:lnTo>
                  <a:lnTo>
                    <a:pt x="3910" y="26960"/>
                  </a:lnTo>
                  <a:lnTo>
                    <a:pt x="1955" y="22827"/>
                  </a:lnTo>
                  <a:lnTo>
                    <a:pt x="0" y="18703"/>
                  </a:lnTo>
                  <a:lnTo>
                    <a:pt x="324" y="0"/>
                  </a:lnTo>
                  <a:lnTo>
                    <a:pt x="14964" y="11631"/>
                  </a:lnTo>
                  <a:lnTo>
                    <a:pt x="16920" y="15765"/>
                  </a:lnTo>
                  <a:close/>
                </a:path>
              </a:pathLst>
            </a:custGeom>
            <a:ln w="321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11557744" y="18968048"/>
              <a:ext cx="81280" cy="0"/>
            </a:xfrm>
            <a:custGeom>
              <a:avLst/>
              <a:gdLst/>
              <a:ahLst/>
              <a:cxnLst/>
              <a:rect l="l" t="t" r="r" b="b"/>
              <a:pathLst>
                <a:path w="81279">
                  <a:moveTo>
                    <a:pt x="0" y="0"/>
                  </a:moveTo>
                  <a:lnTo>
                    <a:pt x="81054" y="0"/>
                  </a:lnTo>
                </a:path>
              </a:pathLst>
            </a:custGeom>
            <a:ln w="7679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2" name="object 342"/>
          <p:cNvSpPr txBox="1"/>
          <p:nvPr/>
        </p:nvSpPr>
        <p:spPr>
          <a:xfrm>
            <a:off x="11901871" y="18868731"/>
            <a:ext cx="73406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11935045" y="19512914"/>
            <a:ext cx="66484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Palmicultura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344" name="object 344"/>
          <p:cNvGrpSpPr/>
          <p:nvPr/>
        </p:nvGrpSpPr>
        <p:grpSpPr>
          <a:xfrm>
            <a:off x="12909181" y="18785211"/>
            <a:ext cx="402590" cy="347980"/>
            <a:chOff x="12909181" y="18785211"/>
            <a:chExt cx="402590" cy="347980"/>
          </a:xfrm>
        </p:grpSpPr>
        <p:sp>
          <p:nvSpPr>
            <p:cNvPr id="345" name="object 345"/>
            <p:cNvSpPr/>
            <p:nvPr/>
          </p:nvSpPr>
          <p:spPr>
            <a:xfrm>
              <a:off x="12909181" y="18785211"/>
              <a:ext cx="347980" cy="347980"/>
            </a:xfrm>
            <a:custGeom>
              <a:avLst/>
              <a:gdLst/>
              <a:ahLst/>
              <a:cxnLst/>
              <a:rect l="l" t="t" r="r" b="b"/>
              <a:pathLst>
                <a:path w="347980" h="347980">
                  <a:moveTo>
                    <a:pt x="173821" y="0"/>
                  </a:moveTo>
                  <a:lnTo>
                    <a:pt x="127613" y="6209"/>
                  </a:lnTo>
                  <a:lnTo>
                    <a:pt x="86090" y="23731"/>
                  </a:lnTo>
                  <a:lnTo>
                    <a:pt x="50911" y="50911"/>
                  </a:lnTo>
                  <a:lnTo>
                    <a:pt x="23731" y="86090"/>
                  </a:lnTo>
                  <a:lnTo>
                    <a:pt x="6209" y="127613"/>
                  </a:lnTo>
                  <a:lnTo>
                    <a:pt x="0" y="173821"/>
                  </a:lnTo>
                  <a:lnTo>
                    <a:pt x="6209" y="220030"/>
                  </a:lnTo>
                  <a:lnTo>
                    <a:pt x="23731" y="261553"/>
                  </a:lnTo>
                  <a:lnTo>
                    <a:pt x="50911" y="296732"/>
                  </a:lnTo>
                  <a:lnTo>
                    <a:pt x="86090" y="323911"/>
                  </a:lnTo>
                  <a:lnTo>
                    <a:pt x="127613" y="341434"/>
                  </a:lnTo>
                  <a:lnTo>
                    <a:pt x="173821" y="347643"/>
                  </a:lnTo>
                  <a:lnTo>
                    <a:pt x="220030" y="341434"/>
                  </a:lnTo>
                  <a:lnTo>
                    <a:pt x="261553" y="323911"/>
                  </a:lnTo>
                  <a:lnTo>
                    <a:pt x="296732" y="296732"/>
                  </a:lnTo>
                  <a:lnTo>
                    <a:pt x="323911" y="261553"/>
                  </a:lnTo>
                  <a:lnTo>
                    <a:pt x="341434" y="220030"/>
                  </a:lnTo>
                  <a:lnTo>
                    <a:pt x="347643" y="173821"/>
                  </a:lnTo>
                  <a:lnTo>
                    <a:pt x="341434" y="127613"/>
                  </a:lnTo>
                  <a:lnTo>
                    <a:pt x="323911" y="86090"/>
                  </a:lnTo>
                  <a:lnTo>
                    <a:pt x="296732" y="50911"/>
                  </a:lnTo>
                  <a:lnTo>
                    <a:pt x="261553" y="23731"/>
                  </a:lnTo>
                  <a:lnTo>
                    <a:pt x="220030" y="6209"/>
                  </a:lnTo>
                  <a:lnTo>
                    <a:pt x="1738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6" name="object 346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13185565" y="18820925"/>
              <a:ext cx="125867" cy="125877"/>
            </a:xfrm>
            <a:prstGeom prst="rect">
              <a:avLst/>
            </a:prstGeom>
          </p:spPr>
        </p:pic>
      </p:grpSp>
      <p:sp>
        <p:nvSpPr>
          <p:cNvPr id="347" name="object 347"/>
          <p:cNvSpPr txBox="1"/>
          <p:nvPr/>
        </p:nvSpPr>
        <p:spPr>
          <a:xfrm>
            <a:off x="13192245" y="18776106"/>
            <a:ext cx="697865" cy="31115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230504" marR="5080" indent="-218440">
              <a:lnSpc>
                <a:spcPct val="93600"/>
              </a:lnSpc>
              <a:spcBef>
                <a:spcPts val="215"/>
              </a:spcBef>
              <a:tabLst>
                <a:tab pos="230504" algn="l"/>
              </a:tabLst>
            </a:pPr>
            <a:r>
              <a:rPr sz="110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100" b="1" dirty="0">
                <a:solidFill>
                  <a:srgbClr val="FFFFFF"/>
                </a:solidFill>
                <a:latin typeface="Montserrat"/>
                <a:cs typeface="Montserrat"/>
              </a:rPr>
              <a:t>	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Pesca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artesanal</a:t>
            </a:r>
            <a:endParaRPr sz="800">
              <a:latin typeface="Montserrat"/>
              <a:cs typeface="Montserrat"/>
            </a:endParaRPr>
          </a:p>
        </p:txBody>
      </p:sp>
      <p:pic>
        <p:nvPicPr>
          <p:cNvPr id="348" name="object 348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12988332" y="18847046"/>
            <a:ext cx="189140" cy="227814"/>
          </a:xfrm>
          <a:prstGeom prst="rect">
            <a:avLst/>
          </a:prstGeom>
        </p:spPr>
      </p:pic>
      <p:grpSp>
        <p:nvGrpSpPr>
          <p:cNvPr id="349" name="object 349"/>
          <p:cNvGrpSpPr/>
          <p:nvPr/>
        </p:nvGrpSpPr>
        <p:grpSpPr>
          <a:xfrm>
            <a:off x="11419568" y="19418534"/>
            <a:ext cx="413384" cy="357505"/>
            <a:chOff x="11419568" y="19418534"/>
            <a:chExt cx="413384" cy="357505"/>
          </a:xfrm>
        </p:grpSpPr>
        <p:sp>
          <p:nvSpPr>
            <p:cNvPr id="350" name="object 350"/>
            <p:cNvSpPr/>
            <p:nvPr/>
          </p:nvSpPr>
          <p:spPr>
            <a:xfrm>
              <a:off x="11419568" y="19418534"/>
              <a:ext cx="357505" cy="357505"/>
            </a:xfrm>
            <a:custGeom>
              <a:avLst/>
              <a:gdLst/>
              <a:ahLst/>
              <a:cxnLst/>
              <a:rect l="l" t="t" r="r" b="b"/>
              <a:pathLst>
                <a:path w="357504" h="357505">
                  <a:moveTo>
                    <a:pt x="178593" y="0"/>
                  </a:moveTo>
                  <a:lnTo>
                    <a:pt x="131117" y="6379"/>
                  </a:lnTo>
                  <a:lnTo>
                    <a:pt x="88454" y="24383"/>
                  </a:lnTo>
                  <a:lnTo>
                    <a:pt x="52309" y="52309"/>
                  </a:lnTo>
                  <a:lnTo>
                    <a:pt x="24383" y="88454"/>
                  </a:lnTo>
                  <a:lnTo>
                    <a:pt x="6379" y="131117"/>
                  </a:lnTo>
                  <a:lnTo>
                    <a:pt x="0" y="178593"/>
                  </a:lnTo>
                  <a:lnTo>
                    <a:pt x="6379" y="226070"/>
                  </a:lnTo>
                  <a:lnTo>
                    <a:pt x="24383" y="268733"/>
                  </a:lnTo>
                  <a:lnTo>
                    <a:pt x="52309" y="304878"/>
                  </a:lnTo>
                  <a:lnTo>
                    <a:pt x="88454" y="332804"/>
                  </a:lnTo>
                  <a:lnTo>
                    <a:pt x="131117" y="350808"/>
                  </a:lnTo>
                  <a:lnTo>
                    <a:pt x="178593" y="357187"/>
                  </a:lnTo>
                  <a:lnTo>
                    <a:pt x="226070" y="350808"/>
                  </a:lnTo>
                  <a:lnTo>
                    <a:pt x="268733" y="332804"/>
                  </a:lnTo>
                  <a:lnTo>
                    <a:pt x="304878" y="304878"/>
                  </a:lnTo>
                  <a:lnTo>
                    <a:pt x="332804" y="268733"/>
                  </a:lnTo>
                  <a:lnTo>
                    <a:pt x="350808" y="226070"/>
                  </a:lnTo>
                  <a:lnTo>
                    <a:pt x="357187" y="178593"/>
                  </a:lnTo>
                  <a:lnTo>
                    <a:pt x="350808" y="131117"/>
                  </a:lnTo>
                  <a:lnTo>
                    <a:pt x="332804" y="88454"/>
                  </a:lnTo>
                  <a:lnTo>
                    <a:pt x="304878" y="52309"/>
                  </a:lnTo>
                  <a:lnTo>
                    <a:pt x="268733" y="24383"/>
                  </a:lnTo>
                  <a:lnTo>
                    <a:pt x="226070" y="6379"/>
                  </a:lnTo>
                  <a:lnTo>
                    <a:pt x="1785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1" name="object 351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11703533" y="19455233"/>
              <a:ext cx="129332" cy="129322"/>
            </a:xfrm>
            <a:prstGeom prst="rect">
              <a:avLst/>
            </a:prstGeom>
          </p:spPr>
        </p:pic>
      </p:grpSp>
      <p:sp>
        <p:nvSpPr>
          <p:cNvPr id="352" name="object 352"/>
          <p:cNvSpPr txBox="1"/>
          <p:nvPr/>
        </p:nvSpPr>
        <p:spPr>
          <a:xfrm>
            <a:off x="11710756" y="19409520"/>
            <a:ext cx="114935" cy="2032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15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endParaRPr sz="1150">
              <a:latin typeface="Montserrat"/>
              <a:cs typeface="Montserrat"/>
            </a:endParaRPr>
          </a:p>
        </p:txBody>
      </p:sp>
      <p:pic>
        <p:nvPicPr>
          <p:cNvPr id="353" name="object 353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11490499" y="19460288"/>
            <a:ext cx="218965" cy="301816"/>
          </a:xfrm>
          <a:prstGeom prst="rect">
            <a:avLst/>
          </a:prstGeom>
        </p:spPr>
      </p:pic>
      <p:sp>
        <p:nvSpPr>
          <p:cNvPr id="354" name="object 354"/>
          <p:cNvSpPr txBox="1"/>
          <p:nvPr/>
        </p:nvSpPr>
        <p:spPr>
          <a:xfrm>
            <a:off x="291410" y="238278"/>
            <a:ext cx="1127760" cy="1120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150" b="1" spc="-315" dirty="0">
                <a:solidFill>
                  <a:srgbClr val="025051"/>
                </a:solidFill>
                <a:latin typeface="Montserrat SemiBold"/>
                <a:cs typeface="Montserrat SemiBold"/>
              </a:rPr>
              <a:t>02</a:t>
            </a:r>
            <a:endParaRPr sz="7150">
              <a:latin typeface="Montserrat SemiBold"/>
              <a:cs typeface="Montserrat SemiBold"/>
            </a:endParaRPr>
          </a:p>
        </p:txBody>
      </p:sp>
      <p:grpSp>
        <p:nvGrpSpPr>
          <p:cNvPr id="355" name="object 355"/>
          <p:cNvGrpSpPr/>
          <p:nvPr/>
        </p:nvGrpSpPr>
        <p:grpSpPr>
          <a:xfrm>
            <a:off x="772402" y="12843657"/>
            <a:ext cx="12818745" cy="1423670"/>
            <a:chOff x="772402" y="12843657"/>
            <a:chExt cx="12818745" cy="1423670"/>
          </a:xfrm>
        </p:grpSpPr>
        <p:pic>
          <p:nvPicPr>
            <p:cNvPr id="356" name="object 356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772402" y="14039359"/>
              <a:ext cx="121430" cy="227755"/>
            </a:xfrm>
            <a:prstGeom prst="rect">
              <a:avLst/>
            </a:prstGeom>
          </p:spPr>
        </p:pic>
        <p:pic>
          <p:nvPicPr>
            <p:cNvPr id="357" name="object 357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4105637" y="13682748"/>
              <a:ext cx="121430" cy="227754"/>
            </a:xfrm>
            <a:prstGeom prst="rect">
              <a:avLst/>
            </a:prstGeom>
          </p:spPr>
        </p:pic>
        <p:pic>
          <p:nvPicPr>
            <p:cNvPr id="358" name="object 35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716501" y="12843657"/>
              <a:ext cx="121430" cy="227755"/>
            </a:xfrm>
            <a:prstGeom prst="rect">
              <a:avLst/>
            </a:prstGeom>
          </p:spPr>
        </p:pic>
        <p:pic>
          <p:nvPicPr>
            <p:cNvPr id="359" name="object 35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469410" y="13455919"/>
              <a:ext cx="121430" cy="227755"/>
            </a:xfrm>
            <a:prstGeom prst="rect">
              <a:avLst/>
            </a:prstGeom>
          </p:spPr>
        </p:pic>
      </p:grpSp>
      <p:pic>
        <p:nvPicPr>
          <p:cNvPr id="361" name="Imagen 360">
            <a:extLst>
              <a:ext uri="{FF2B5EF4-FFF2-40B4-BE49-F238E27FC236}">
                <a16:creationId xmlns:a16="http://schemas.microsoft.com/office/drawing/2014/main" id="{B263493D-B0DC-5DAA-9943-DC5127C39F11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429" y="31513"/>
            <a:ext cx="3230076" cy="8003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614</Words>
  <Application>Microsoft Macintosh PowerPoint</Application>
  <PresentationFormat>Personalizado</PresentationFormat>
  <Paragraphs>182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Calibri</vt:lpstr>
      <vt:lpstr>Gravesend Sans Medium</vt:lpstr>
      <vt:lpstr>Montserrat</vt:lpstr>
      <vt:lpstr>Montserrat Black</vt:lpstr>
      <vt:lpstr>Montserrat ExtraBold</vt:lpstr>
      <vt:lpstr>Montserrat Light</vt:lpstr>
      <vt:lpstr>Montserrat Medium</vt:lpstr>
      <vt:lpstr>Montserrat SemiBold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02 La Doncella</dc:title>
  <dc:creator>Juliana Andrea Cortes Rincon</dc:creator>
  <cp:lastModifiedBy>Alexander  Humboldt</cp:lastModifiedBy>
  <cp:revision>2</cp:revision>
  <dcterms:created xsi:type="dcterms:W3CDTF">2024-01-17T22:40:02Z</dcterms:created>
  <dcterms:modified xsi:type="dcterms:W3CDTF">2024-01-17T22:53:40Z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2024-01-17T00:00:00Z</vt:filetime>
  </property>
  <property fmtid="{D5CDD505-2E9C-101B-9397-08002B2CF9AE}" pid="5" name="Producer">
    <vt:lpwstr>Adobe PDF library 17.00</vt:lpwstr>
  </property>
</Properties>
</file>