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>
        <p:scale>
          <a:sx n="114" d="100"/>
          <a:sy n="114" d="100"/>
        </p:scale>
        <p:origin x="-184" y="1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60525" cy="20104735"/>
          </a:xfrm>
          <a:custGeom>
            <a:avLst/>
            <a:gdLst/>
            <a:ahLst/>
            <a:cxnLst/>
            <a:rect l="l" t="t" r="r" b="b"/>
            <a:pathLst>
              <a:path w="14360525" h="20104735">
                <a:moveTo>
                  <a:pt x="14360087" y="0"/>
                </a:moveTo>
                <a:lnTo>
                  <a:pt x="0" y="0"/>
                </a:lnTo>
                <a:lnTo>
                  <a:pt x="0" y="20104120"/>
                </a:lnTo>
                <a:lnTo>
                  <a:pt x="14360087" y="20104120"/>
                </a:lnTo>
                <a:lnTo>
                  <a:pt x="14360087" y="0"/>
                </a:lnTo>
                <a:close/>
              </a:path>
            </a:pathLst>
          </a:custGeom>
          <a:solidFill>
            <a:srgbClr val="F3F0E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098679" y="1721479"/>
            <a:ext cx="3261377" cy="951148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364398" y="11782435"/>
            <a:ext cx="3350260" cy="4369435"/>
          </a:xfrm>
          <a:custGeom>
            <a:avLst/>
            <a:gdLst/>
            <a:ahLst/>
            <a:cxnLst/>
            <a:rect l="l" t="t" r="r" b="b"/>
            <a:pathLst>
              <a:path w="3350259" h="4369434">
                <a:moveTo>
                  <a:pt x="0" y="4369243"/>
                </a:moveTo>
                <a:lnTo>
                  <a:pt x="3349697" y="4369243"/>
                </a:lnTo>
                <a:lnTo>
                  <a:pt x="3349697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025051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910210" y="16699438"/>
            <a:ext cx="3670935" cy="3404870"/>
          </a:xfrm>
          <a:custGeom>
            <a:avLst/>
            <a:gdLst/>
            <a:ahLst/>
            <a:cxnLst/>
            <a:rect l="l" t="t" r="r" b="b"/>
            <a:pathLst>
              <a:path w="3670934" h="3404869">
                <a:moveTo>
                  <a:pt x="0" y="3404662"/>
                </a:moveTo>
                <a:lnTo>
                  <a:pt x="3670754" y="3404662"/>
                </a:lnTo>
                <a:lnTo>
                  <a:pt x="3670754" y="0"/>
                </a:lnTo>
                <a:lnTo>
                  <a:pt x="0" y="0"/>
                </a:lnTo>
                <a:lnTo>
                  <a:pt x="0" y="3404662"/>
                </a:lnTo>
                <a:close/>
              </a:path>
            </a:pathLst>
          </a:custGeom>
          <a:solidFill>
            <a:srgbClr val="2236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581633" y="18483059"/>
            <a:ext cx="6778625" cy="1621155"/>
          </a:xfrm>
          <a:custGeom>
            <a:avLst/>
            <a:gdLst/>
            <a:ahLst/>
            <a:cxnLst/>
            <a:rect l="l" t="t" r="r" b="b"/>
            <a:pathLst>
              <a:path w="6778625" h="1621155">
                <a:moveTo>
                  <a:pt x="6778422" y="0"/>
                </a:moveTo>
                <a:lnTo>
                  <a:pt x="0" y="0"/>
                </a:lnTo>
                <a:lnTo>
                  <a:pt x="0" y="1621040"/>
                </a:lnTo>
                <a:lnTo>
                  <a:pt x="3925493" y="1621040"/>
                </a:lnTo>
                <a:lnTo>
                  <a:pt x="6778422" y="1621040"/>
                </a:lnTo>
                <a:lnTo>
                  <a:pt x="6778422" y="11036"/>
                </a:lnTo>
                <a:lnTo>
                  <a:pt x="6778422" y="0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4801567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4" y="241299"/>
                </a:moveTo>
                <a:lnTo>
                  <a:pt x="3894275" y="647699"/>
                </a:lnTo>
                <a:lnTo>
                  <a:pt x="2513726" y="1638299"/>
                </a:lnTo>
                <a:lnTo>
                  <a:pt x="1225690" y="2654299"/>
                </a:lnTo>
                <a:lnTo>
                  <a:pt x="657039" y="3111499"/>
                </a:lnTo>
                <a:lnTo>
                  <a:pt x="476238" y="3213099"/>
                </a:lnTo>
                <a:lnTo>
                  <a:pt x="374211" y="3263899"/>
                </a:lnTo>
                <a:lnTo>
                  <a:pt x="313374" y="3289299"/>
                </a:lnTo>
                <a:lnTo>
                  <a:pt x="256142" y="3289299"/>
                </a:lnTo>
                <a:lnTo>
                  <a:pt x="173664" y="3301999"/>
                </a:lnTo>
                <a:lnTo>
                  <a:pt x="80545" y="3327399"/>
                </a:lnTo>
                <a:lnTo>
                  <a:pt x="4413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6" y="6451599"/>
                </a:lnTo>
                <a:lnTo>
                  <a:pt x="11098853" y="952499"/>
                </a:lnTo>
                <a:lnTo>
                  <a:pt x="4871010" y="952499"/>
                </a:lnTo>
                <a:lnTo>
                  <a:pt x="4826925" y="939799"/>
                </a:lnTo>
                <a:lnTo>
                  <a:pt x="4803914" y="927099"/>
                </a:lnTo>
                <a:lnTo>
                  <a:pt x="4786493" y="901699"/>
                </a:lnTo>
                <a:lnTo>
                  <a:pt x="4780405" y="888999"/>
                </a:lnTo>
                <a:lnTo>
                  <a:pt x="4791809" y="876299"/>
                </a:lnTo>
                <a:lnTo>
                  <a:pt x="4805847" y="876299"/>
                </a:lnTo>
                <a:lnTo>
                  <a:pt x="4807658" y="850899"/>
                </a:lnTo>
                <a:lnTo>
                  <a:pt x="4799102" y="838199"/>
                </a:lnTo>
                <a:lnTo>
                  <a:pt x="4769797" y="838199"/>
                </a:lnTo>
                <a:lnTo>
                  <a:pt x="4738154" y="825499"/>
                </a:lnTo>
                <a:lnTo>
                  <a:pt x="4696564" y="812799"/>
                </a:lnTo>
                <a:lnTo>
                  <a:pt x="4656262" y="774699"/>
                </a:lnTo>
                <a:lnTo>
                  <a:pt x="4623876" y="736599"/>
                </a:lnTo>
                <a:lnTo>
                  <a:pt x="4606034" y="711199"/>
                </a:lnTo>
                <a:lnTo>
                  <a:pt x="4612648" y="685799"/>
                </a:lnTo>
                <a:lnTo>
                  <a:pt x="4678010" y="634999"/>
                </a:lnTo>
                <a:lnTo>
                  <a:pt x="4725971" y="609599"/>
                </a:lnTo>
                <a:lnTo>
                  <a:pt x="4776927" y="584199"/>
                </a:lnTo>
                <a:lnTo>
                  <a:pt x="4825485" y="571499"/>
                </a:lnTo>
                <a:lnTo>
                  <a:pt x="4866250" y="546099"/>
                </a:lnTo>
                <a:lnTo>
                  <a:pt x="4910130" y="520699"/>
                </a:lnTo>
                <a:lnTo>
                  <a:pt x="4924251" y="482599"/>
                </a:lnTo>
                <a:lnTo>
                  <a:pt x="4916490" y="444499"/>
                </a:lnTo>
                <a:lnTo>
                  <a:pt x="4894721" y="419099"/>
                </a:lnTo>
                <a:lnTo>
                  <a:pt x="4871395" y="406399"/>
                </a:lnTo>
                <a:lnTo>
                  <a:pt x="4852736" y="393699"/>
                </a:lnTo>
                <a:lnTo>
                  <a:pt x="4837278" y="380999"/>
                </a:lnTo>
                <a:lnTo>
                  <a:pt x="4823555" y="368299"/>
                </a:lnTo>
                <a:lnTo>
                  <a:pt x="4964223" y="368299"/>
                </a:lnTo>
                <a:lnTo>
                  <a:pt x="4935502" y="355599"/>
                </a:lnTo>
                <a:lnTo>
                  <a:pt x="4854679" y="330199"/>
                </a:lnTo>
                <a:lnTo>
                  <a:pt x="4793229" y="292099"/>
                </a:lnTo>
                <a:lnTo>
                  <a:pt x="4754156" y="253999"/>
                </a:lnTo>
                <a:lnTo>
                  <a:pt x="4740464" y="241299"/>
                </a:lnTo>
                <a:close/>
              </a:path>
              <a:path w="11099165" h="6451600">
                <a:moveTo>
                  <a:pt x="1270255" y="1130299"/>
                </a:moveTo>
                <a:lnTo>
                  <a:pt x="1055129" y="1130299"/>
                </a:lnTo>
                <a:lnTo>
                  <a:pt x="1110712" y="1142999"/>
                </a:lnTo>
                <a:lnTo>
                  <a:pt x="1165019" y="1168399"/>
                </a:lnTo>
                <a:lnTo>
                  <a:pt x="1231626" y="1193799"/>
                </a:lnTo>
                <a:lnTo>
                  <a:pt x="1005422" y="1193799"/>
                </a:lnTo>
                <a:lnTo>
                  <a:pt x="1034683" y="1231899"/>
                </a:lnTo>
                <a:lnTo>
                  <a:pt x="968188" y="1231899"/>
                </a:lnTo>
                <a:lnTo>
                  <a:pt x="934023" y="1257299"/>
                </a:lnTo>
                <a:lnTo>
                  <a:pt x="994784" y="1333499"/>
                </a:lnTo>
                <a:lnTo>
                  <a:pt x="1067014" y="1409699"/>
                </a:lnTo>
                <a:lnTo>
                  <a:pt x="1222649" y="1511299"/>
                </a:lnTo>
                <a:lnTo>
                  <a:pt x="1270255" y="1130299"/>
                </a:lnTo>
                <a:close/>
              </a:path>
              <a:path w="11099165" h="6451600">
                <a:moveTo>
                  <a:pt x="1087885" y="1155699"/>
                </a:moveTo>
                <a:lnTo>
                  <a:pt x="1055129" y="1193799"/>
                </a:lnTo>
                <a:lnTo>
                  <a:pt x="1156012" y="1193799"/>
                </a:lnTo>
                <a:lnTo>
                  <a:pt x="1087885" y="1155699"/>
                </a:lnTo>
                <a:close/>
              </a:path>
              <a:path w="11099165" h="6451600">
                <a:moveTo>
                  <a:pt x="1286124" y="1003299"/>
                </a:moveTo>
                <a:lnTo>
                  <a:pt x="774599" y="1003299"/>
                </a:lnTo>
                <a:lnTo>
                  <a:pt x="899565" y="1092199"/>
                </a:lnTo>
                <a:lnTo>
                  <a:pt x="908846" y="1142999"/>
                </a:lnTo>
                <a:lnTo>
                  <a:pt x="978674" y="1168399"/>
                </a:lnTo>
                <a:lnTo>
                  <a:pt x="960599" y="1092199"/>
                </a:lnTo>
                <a:lnTo>
                  <a:pt x="1275016" y="1092199"/>
                </a:lnTo>
                <a:lnTo>
                  <a:pt x="1286124" y="1003299"/>
                </a:lnTo>
                <a:close/>
              </a:path>
              <a:path w="11099165" h="6451600">
                <a:moveTo>
                  <a:pt x="1275016" y="1092199"/>
                </a:moveTo>
                <a:lnTo>
                  <a:pt x="960599" y="1092199"/>
                </a:lnTo>
                <a:lnTo>
                  <a:pt x="994784" y="1142999"/>
                </a:lnTo>
                <a:lnTo>
                  <a:pt x="1055129" y="1130299"/>
                </a:lnTo>
                <a:lnTo>
                  <a:pt x="1270255" y="1130299"/>
                </a:lnTo>
                <a:lnTo>
                  <a:pt x="1275016" y="1092199"/>
                </a:lnTo>
                <a:close/>
              </a:path>
              <a:path w="11099165" h="6451600">
                <a:moveTo>
                  <a:pt x="630646" y="787399"/>
                </a:moveTo>
                <a:lnTo>
                  <a:pt x="297369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3" y="1092199"/>
                </a:lnTo>
                <a:lnTo>
                  <a:pt x="129809" y="1054099"/>
                </a:lnTo>
                <a:lnTo>
                  <a:pt x="190093" y="1054099"/>
                </a:lnTo>
                <a:lnTo>
                  <a:pt x="208644" y="990599"/>
                </a:lnTo>
                <a:lnTo>
                  <a:pt x="332300" y="990599"/>
                </a:lnTo>
                <a:lnTo>
                  <a:pt x="347755" y="965199"/>
                </a:lnTo>
                <a:lnTo>
                  <a:pt x="1290884" y="965199"/>
                </a:lnTo>
                <a:lnTo>
                  <a:pt x="1294058" y="939799"/>
                </a:lnTo>
                <a:lnTo>
                  <a:pt x="1142435" y="888999"/>
                </a:lnTo>
                <a:lnTo>
                  <a:pt x="875481" y="825499"/>
                </a:lnTo>
                <a:lnTo>
                  <a:pt x="630646" y="825499"/>
                </a:lnTo>
                <a:lnTo>
                  <a:pt x="630646" y="787399"/>
                </a:lnTo>
                <a:close/>
              </a:path>
              <a:path w="11099165" h="6451600">
                <a:moveTo>
                  <a:pt x="1290884" y="965199"/>
                </a:moveTo>
                <a:lnTo>
                  <a:pt x="562408" y="965199"/>
                </a:lnTo>
                <a:lnTo>
                  <a:pt x="704811" y="990599"/>
                </a:lnTo>
                <a:lnTo>
                  <a:pt x="718722" y="1028699"/>
                </a:lnTo>
                <a:lnTo>
                  <a:pt x="774599" y="1003299"/>
                </a:lnTo>
                <a:lnTo>
                  <a:pt x="1286124" y="1003299"/>
                </a:lnTo>
                <a:lnTo>
                  <a:pt x="1290884" y="965199"/>
                </a:lnTo>
                <a:close/>
              </a:path>
              <a:path w="11099165" h="6451600">
                <a:moveTo>
                  <a:pt x="332300" y="990599"/>
                </a:moveTo>
                <a:lnTo>
                  <a:pt x="208644" y="990599"/>
                </a:lnTo>
                <a:lnTo>
                  <a:pt x="268929" y="1015999"/>
                </a:lnTo>
                <a:lnTo>
                  <a:pt x="324573" y="1003299"/>
                </a:lnTo>
                <a:lnTo>
                  <a:pt x="332300" y="990599"/>
                </a:lnTo>
                <a:close/>
              </a:path>
              <a:path w="11099165" h="6451600">
                <a:moveTo>
                  <a:pt x="5891446" y="0"/>
                </a:moveTo>
                <a:lnTo>
                  <a:pt x="5782478" y="0"/>
                </a:lnTo>
                <a:lnTo>
                  <a:pt x="5752563" y="12699"/>
                </a:lnTo>
                <a:lnTo>
                  <a:pt x="5728408" y="38099"/>
                </a:lnTo>
                <a:lnTo>
                  <a:pt x="5737404" y="101599"/>
                </a:lnTo>
                <a:lnTo>
                  <a:pt x="5758348" y="152399"/>
                </a:lnTo>
                <a:lnTo>
                  <a:pt x="5770041" y="165099"/>
                </a:lnTo>
                <a:lnTo>
                  <a:pt x="5866994" y="165099"/>
                </a:lnTo>
                <a:lnTo>
                  <a:pt x="5880113" y="177799"/>
                </a:lnTo>
                <a:lnTo>
                  <a:pt x="5883892" y="203199"/>
                </a:lnTo>
                <a:lnTo>
                  <a:pt x="5871290" y="215899"/>
                </a:lnTo>
                <a:lnTo>
                  <a:pt x="5835264" y="241299"/>
                </a:lnTo>
                <a:lnTo>
                  <a:pt x="5783820" y="253999"/>
                </a:lnTo>
                <a:lnTo>
                  <a:pt x="5724963" y="253999"/>
                </a:lnTo>
                <a:lnTo>
                  <a:pt x="5666698" y="266699"/>
                </a:lnTo>
                <a:lnTo>
                  <a:pt x="5579360" y="266699"/>
                </a:lnTo>
                <a:lnTo>
                  <a:pt x="5532487" y="279399"/>
                </a:lnTo>
                <a:lnTo>
                  <a:pt x="5479552" y="292099"/>
                </a:lnTo>
                <a:lnTo>
                  <a:pt x="5368055" y="317499"/>
                </a:lnTo>
                <a:lnTo>
                  <a:pt x="5315775" y="330199"/>
                </a:lnTo>
                <a:lnTo>
                  <a:pt x="5269995" y="342899"/>
                </a:lnTo>
                <a:lnTo>
                  <a:pt x="5233854" y="355599"/>
                </a:lnTo>
                <a:lnTo>
                  <a:pt x="5170212" y="368299"/>
                </a:lnTo>
                <a:lnTo>
                  <a:pt x="5109180" y="368299"/>
                </a:lnTo>
                <a:lnTo>
                  <a:pt x="5063952" y="380999"/>
                </a:lnTo>
                <a:lnTo>
                  <a:pt x="5047722" y="380999"/>
                </a:lnTo>
                <a:lnTo>
                  <a:pt x="5041041" y="393699"/>
                </a:lnTo>
                <a:lnTo>
                  <a:pt x="5020970" y="406399"/>
                </a:lnTo>
                <a:lnTo>
                  <a:pt x="4995468" y="406399"/>
                </a:lnTo>
                <a:lnTo>
                  <a:pt x="4972493" y="419099"/>
                </a:lnTo>
                <a:lnTo>
                  <a:pt x="4964850" y="431799"/>
                </a:lnTo>
                <a:lnTo>
                  <a:pt x="4973889" y="444499"/>
                </a:lnTo>
                <a:lnTo>
                  <a:pt x="4990363" y="482599"/>
                </a:lnTo>
                <a:lnTo>
                  <a:pt x="5005026" y="533399"/>
                </a:lnTo>
                <a:lnTo>
                  <a:pt x="5022965" y="571499"/>
                </a:lnTo>
                <a:lnTo>
                  <a:pt x="5049822" y="596899"/>
                </a:lnTo>
                <a:lnTo>
                  <a:pt x="5077161" y="609599"/>
                </a:lnTo>
                <a:lnTo>
                  <a:pt x="5096547" y="622299"/>
                </a:lnTo>
                <a:lnTo>
                  <a:pt x="5119929" y="634999"/>
                </a:lnTo>
                <a:lnTo>
                  <a:pt x="5157742" y="673099"/>
                </a:lnTo>
                <a:lnTo>
                  <a:pt x="5199284" y="698499"/>
                </a:lnTo>
                <a:lnTo>
                  <a:pt x="5233854" y="749299"/>
                </a:lnTo>
                <a:lnTo>
                  <a:pt x="5244767" y="787399"/>
                </a:lnTo>
                <a:lnTo>
                  <a:pt x="5230604" y="812799"/>
                </a:lnTo>
                <a:lnTo>
                  <a:pt x="5203557" y="850899"/>
                </a:lnTo>
                <a:lnTo>
                  <a:pt x="5175819" y="863599"/>
                </a:lnTo>
                <a:lnTo>
                  <a:pt x="5153529" y="876299"/>
                </a:lnTo>
                <a:lnTo>
                  <a:pt x="5123041" y="901699"/>
                </a:lnTo>
                <a:lnTo>
                  <a:pt x="5081282" y="914399"/>
                </a:lnTo>
                <a:lnTo>
                  <a:pt x="5025177" y="927099"/>
                </a:lnTo>
                <a:lnTo>
                  <a:pt x="4951652" y="952499"/>
                </a:lnTo>
                <a:lnTo>
                  <a:pt x="11098853" y="952499"/>
                </a:lnTo>
                <a:lnTo>
                  <a:pt x="11098877" y="596899"/>
                </a:lnTo>
                <a:lnTo>
                  <a:pt x="8375703" y="596899"/>
                </a:lnTo>
                <a:lnTo>
                  <a:pt x="8173687" y="533399"/>
                </a:lnTo>
                <a:lnTo>
                  <a:pt x="8130600" y="520699"/>
                </a:lnTo>
                <a:lnTo>
                  <a:pt x="6979700" y="520699"/>
                </a:lnTo>
                <a:lnTo>
                  <a:pt x="6929211" y="507999"/>
                </a:lnTo>
                <a:lnTo>
                  <a:pt x="6886907" y="507999"/>
                </a:lnTo>
                <a:lnTo>
                  <a:pt x="6854549" y="482599"/>
                </a:lnTo>
                <a:lnTo>
                  <a:pt x="6833900" y="469899"/>
                </a:lnTo>
                <a:lnTo>
                  <a:pt x="6826722" y="431799"/>
                </a:lnTo>
                <a:lnTo>
                  <a:pt x="6834775" y="406399"/>
                </a:lnTo>
                <a:lnTo>
                  <a:pt x="6844704" y="380999"/>
                </a:lnTo>
                <a:lnTo>
                  <a:pt x="6842417" y="355599"/>
                </a:lnTo>
                <a:lnTo>
                  <a:pt x="6828575" y="342899"/>
                </a:lnTo>
                <a:lnTo>
                  <a:pt x="6803841" y="330199"/>
                </a:lnTo>
                <a:lnTo>
                  <a:pt x="6768877" y="317499"/>
                </a:lnTo>
                <a:lnTo>
                  <a:pt x="6724344" y="292099"/>
                </a:lnTo>
                <a:lnTo>
                  <a:pt x="6670903" y="266699"/>
                </a:lnTo>
                <a:lnTo>
                  <a:pt x="6621651" y="228599"/>
                </a:lnTo>
                <a:lnTo>
                  <a:pt x="6574673" y="215899"/>
                </a:lnTo>
                <a:lnTo>
                  <a:pt x="6081795" y="215899"/>
                </a:lnTo>
                <a:lnTo>
                  <a:pt x="6049942" y="190499"/>
                </a:lnTo>
                <a:lnTo>
                  <a:pt x="6021633" y="165099"/>
                </a:lnTo>
                <a:lnTo>
                  <a:pt x="5997764" y="126999"/>
                </a:lnTo>
                <a:lnTo>
                  <a:pt x="5965118" y="63499"/>
                </a:lnTo>
                <a:lnTo>
                  <a:pt x="5929179" y="25399"/>
                </a:lnTo>
                <a:lnTo>
                  <a:pt x="5891446" y="0"/>
                </a:lnTo>
                <a:close/>
              </a:path>
              <a:path w="11099165" h="6451600">
                <a:moveTo>
                  <a:pt x="9790005" y="368299"/>
                </a:moveTo>
                <a:lnTo>
                  <a:pt x="9741911" y="368299"/>
                </a:lnTo>
                <a:lnTo>
                  <a:pt x="9700291" y="380999"/>
                </a:lnTo>
                <a:lnTo>
                  <a:pt x="9663419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9" y="431799"/>
                </a:lnTo>
                <a:lnTo>
                  <a:pt x="9528925" y="457199"/>
                </a:lnTo>
                <a:lnTo>
                  <a:pt x="9489925" y="482599"/>
                </a:lnTo>
                <a:lnTo>
                  <a:pt x="9445325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4" y="558799"/>
                </a:lnTo>
                <a:lnTo>
                  <a:pt x="9248919" y="558799"/>
                </a:lnTo>
                <a:lnTo>
                  <a:pt x="9200149" y="571499"/>
                </a:lnTo>
                <a:lnTo>
                  <a:pt x="8987131" y="571499"/>
                </a:lnTo>
                <a:lnTo>
                  <a:pt x="8931446" y="584199"/>
                </a:lnTo>
                <a:lnTo>
                  <a:pt x="8658973" y="584199"/>
                </a:lnTo>
                <a:lnTo>
                  <a:pt x="8608545" y="596899"/>
                </a:lnTo>
                <a:lnTo>
                  <a:pt x="11098877" y="596899"/>
                </a:lnTo>
                <a:lnTo>
                  <a:pt x="11098881" y="533399"/>
                </a:lnTo>
                <a:lnTo>
                  <a:pt x="10561003" y="495299"/>
                </a:lnTo>
                <a:lnTo>
                  <a:pt x="10258130" y="469899"/>
                </a:lnTo>
                <a:lnTo>
                  <a:pt x="10079041" y="444499"/>
                </a:lnTo>
                <a:lnTo>
                  <a:pt x="9912514" y="393699"/>
                </a:lnTo>
                <a:lnTo>
                  <a:pt x="9846298" y="380999"/>
                </a:lnTo>
                <a:lnTo>
                  <a:pt x="9790005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12" y="507999"/>
                </a:lnTo>
                <a:lnTo>
                  <a:pt x="6979700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794" y="469899"/>
                </a:moveTo>
                <a:lnTo>
                  <a:pt x="7303826" y="469899"/>
                </a:lnTo>
                <a:lnTo>
                  <a:pt x="7256526" y="482599"/>
                </a:lnTo>
                <a:lnTo>
                  <a:pt x="7212329" y="482599"/>
                </a:lnTo>
                <a:lnTo>
                  <a:pt x="7171200" y="495299"/>
                </a:lnTo>
                <a:lnTo>
                  <a:pt x="7097993" y="495299"/>
                </a:lnTo>
                <a:lnTo>
                  <a:pt x="7065843" y="507999"/>
                </a:lnTo>
                <a:lnTo>
                  <a:pt x="8036512" y="507999"/>
                </a:lnTo>
                <a:lnTo>
                  <a:pt x="7984205" y="495299"/>
                </a:lnTo>
                <a:lnTo>
                  <a:pt x="7927517" y="482599"/>
                </a:lnTo>
                <a:lnTo>
                  <a:pt x="7865794" y="469899"/>
                </a:lnTo>
                <a:close/>
              </a:path>
              <a:path w="11099165" h="6451600">
                <a:moveTo>
                  <a:pt x="7588173" y="457199"/>
                </a:moveTo>
                <a:lnTo>
                  <a:pt x="7524802" y="457199"/>
                </a:lnTo>
                <a:lnTo>
                  <a:pt x="7464718" y="469899"/>
                </a:lnTo>
                <a:lnTo>
                  <a:pt x="7654870" y="469899"/>
                </a:lnTo>
                <a:lnTo>
                  <a:pt x="7588173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8" y="203199"/>
                </a:lnTo>
                <a:lnTo>
                  <a:pt x="6152544" y="215899"/>
                </a:lnTo>
                <a:lnTo>
                  <a:pt x="6574673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17" y="190499"/>
                </a:moveTo>
                <a:lnTo>
                  <a:pt x="6262831" y="190499"/>
                </a:lnTo>
                <a:lnTo>
                  <a:pt x="6226709" y="203199"/>
                </a:lnTo>
                <a:lnTo>
                  <a:pt x="6328670" y="203199"/>
                </a:lnTo>
                <a:lnTo>
                  <a:pt x="6297117" y="190499"/>
                </a:lnTo>
                <a:close/>
              </a:path>
            </a:pathLst>
          </a:custGeom>
          <a:solidFill>
            <a:srgbClr val="F6EDE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55" Type="http://schemas.openxmlformats.org/officeDocument/2006/relationships/image" Target="../media/image56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3" Type="http://schemas.openxmlformats.org/officeDocument/2006/relationships/image" Target="../media/image54.png"/><Relationship Id="rId58" Type="http://schemas.openxmlformats.org/officeDocument/2006/relationships/image" Target="../media/image59.png"/><Relationship Id="rId5" Type="http://schemas.openxmlformats.org/officeDocument/2006/relationships/image" Target="../media/image6.png"/><Relationship Id="rId61" Type="http://schemas.openxmlformats.org/officeDocument/2006/relationships/image" Target="../media/image62.png"/><Relationship Id="rId19" Type="http://schemas.openxmlformats.org/officeDocument/2006/relationships/image" Target="../media/image2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56" Type="http://schemas.openxmlformats.org/officeDocument/2006/relationships/image" Target="../media/image57.png"/><Relationship Id="rId8" Type="http://schemas.openxmlformats.org/officeDocument/2006/relationships/image" Target="../media/image9.png"/><Relationship Id="rId51" Type="http://schemas.openxmlformats.org/officeDocument/2006/relationships/image" Target="../media/image52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59" Type="http://schemas.openxmlformats.org/officeDocument/2006/relationships/image" Target="../media/image60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54" Type="http://schemas.openxmlformats.org/officeDocument/2006/relationships/image" Target="../media/image55.png"/><Relationship Id="rId62" Type="http://schemas.openxmlformats.org/officeDocument/2006/relationships/image" Target="../media/image6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Relationship Id="rId57" Type="http://schemas.openxmlformats.org/officeDocument/2006/relationships/image" Target="../media/image58.png"/><Relationship Id="rId10" Type="http://schemas.openxmlformats.org/officeDocument/2006/relationships/image" Target="../media/image11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52" Type="http://schemas.openxmlformats.org/officeDocument/2006/relationships/image" Target="../media/image53.png"/><Relationship Id="rId60" Type="http://schemas.openxmlformats.org/officeDocument/2006/relationships/image" Target="../media/image6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8071" y="8526683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9105" y="9459785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773" y="8735642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68328" y="5490212"/>
            <a:ext cx="11639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FFFFFF"/>
                </a:solidFill>
                <a:latin typeface="Montserrat"/>
                <a:cs typeface="Montserrat"/>
              </a:rPr>
              <a:t>VENEZUELA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98688" y="3850637"/>
            <a:ext cx="186055" cy="46990"/>
          </a:xfrm>
          <a:custGeom>
            <a:avLst/>
            <a:gdLst/>
            <a:ahLst/>
            <a:cxnLst/>
            <a:rect l="l" t="t" r="r" b="b"/>
            <a:pathLst>
              <a:path w="186054" h="46989">
                <a:moveTo>
                  <a:pt x="185990" y="678"/>
                </a:moveTo>
                <a:lnTo>
                  <a:pt x="182390" y="18503"/>
                </a:lnTo>
                <a:lnTo>
                  <a:pt x="172575" y="33060"/>
                </a:lnTo>
                <a:lnTo>
                  <a:pt x="158018" y="42875"/>
                </a:lnTo>
                <a:lnTo>
                  <a:pt x="140194" y="46474"/>
                </a:lnTo>
                <a:lnTo>
                  <a:pt x="137397" y="46474"/>
                </a:lnTo>
                <a:lnTo>
                  <a:pt x="119567" y="42875"/>
                </a:lnTo>
                <a:lnTo>
                  <a:pt x="105007" y="33060"/>
                </a:lnTo>
                <a:lnTo>
                  <a:pt x="95191" y="18503"/>
                </a:lnTo>
                <a:lnTo>
                  <a:pt x="91591" y="678"/>
                </a:lnTo>
                <a:lnTo>
                  <a:pt x="91591" y="0"/>
                </a:lnTo>
                <a:lnTo>
                  <a:pt x="87993" y="17824"/>
                </a:lnTo>
                <a:lnTo>
                  <a:pt x="78181" y="32381"/>
                </a:lnTo>
                <a:lnTo>
                  <a:pt x="63624" y="42196"/>
                </a:lnTo>
                <a:lnTo>
                  <a:pt x="45795" y="45795"/>
                </a:lnTo>
                <a:lnTo>
                  <a:pt x="27971" y="42196"/>
                </a:lnTo>
                <a:lnTo>
                  <a:pt x="13414" y="32381"/>
                </a:lnTo>
                <a:lnTo>
                  <a:pt x="3599" y="17824"/>
                </a:lnTo>
                <a:lnTo>
                  <a:pt x="0" y="0"/>
                </a:lnTo>
              </a:path>
            </a:pathLst>
          </a:custGeom>
          <a:ln w="10131">
            <a:solidFill>
              <a:srgbClr val="069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0" y="2833592"/>
            <a:ext cx="13874750" cy="13865860"/>
            <a:chOff x="0" y="2833592"/>
            <a:chExt cx="13874750" cy="13865860"/>
          </a:xfrm>
        </p:grpSpPr>
        <p:sp>
          <p:nvSpPr>
            <p:cNvPr id="8" name="object 8"/>
            <p:cNvSpPr/>
            <p:nvPr/>
          </p:nvSpPr>
          <p:spPr>
            <a:xfrm>
              <a:off x="9935280" y="11782436"/>
              <a:ext cx="2065020" cy="4369435"/>
            </a:xfrm>
            <a:custGeom>
              <a:avLst/>
              <a:gdLst/>
              <a:ahLst/>
              <a:cxnLst/>
              <a:rect l="l" t="t" r="r" b="b"/>
              <a:pathLst>
                <a:path w="2065020" h="4369434">
                  <a:moveTo>
                    <a:pt x="0" y="4369243"/>
                  </a:moveTo>
                  <a:lnTo>
                    <a:pt x="2064534" y="4369243"/>
                  </a:lnTo>
                  <a:lnTo>
                    <a:pt x="2064534" y="0"/>
                  </a:lnTo>
                  <a:lnTo>
                    <a:pt x="0" y="0"/>
                  </a:lnTo>
                  <a:lnTo>
                    <a:pt x="0" y="4369243"/>
                  </a:lnTo>
                  <a:close/>
                </a:path>
              </a:pathLst>
            </a:custGeom>
            <a:solidFill>
              <a:srgbClr val="F0A418">
                <a:alpha val="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8260" y="4206969"/>
              <a:ext cx="7452562" cy="544506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0" y="11234678"/>
              <a:ext cx="6714490" cy="548005"/>
            </a:xfrm>
            <a:custGeom>
              <a:avLst/>
              <a:gdLst/>
              <a:ahLst/>
              <a:cxnLst/>
              <a:rect l="l" t="t" r="r" b="b"/>
              <a:pathLst>
                <a:path w="6714490" h="548004">
                  <a:moveTo>
                    <a:pt x="6714095" y="547757"/>
                  </a:moveTo>
                  <a:lnTo>
                    <a:pt x="0" y="547757"/>
                  </a:lnTo>
                  <a:lnTo>
                    <a:pt x="0" y="0"/>
                  </a:lnTo>
                  <a:lnTo>
                    <a:pt x="6714095" y="0"/>
                  </a:lnTo>
                  <a:lnTo>
                    <a:pt x="6714095" y="547757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6151680"/>
              <a:ext cx="7581644" cy="54775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64081" y="5104539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56262" y="6166375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08611" y="6979083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90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415489" y="5053706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57230" y="4291571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377553" y="4202125"/>
              <a:ext cx="1344930" cy="2023110"/>
            </a:xfrm>
            <a:custGeom>
              <a:avLst/>
              <a:gdLst/>
              <a:ahLst/>
              <a:cxnLst/>
              <a:rect l="l" t="t" r="r" b="b"/>
              <a:pathLst>
                <a:path w="1344930" h="2023110">
                  <a:moveTo>
                    <a:pt x="1344758" y="2023024"/>
                  </a:moveTo>
                  <a:lnTo>
                    <a:pt x="1344758" y="1344758"/>
                  </a:lnTo>
                  <a:lnTo>
                    <a:pt x="0" y="0"/>
                  </a:lnTo>
                </a:path>
              </a:pathLst>
            </a:custGeom>
            <a:ln w="30395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08027" y="6105157"/>
              <a:ext cx="228564" cy="228554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5605" y="2833592"/>
              <a:ext cx="2283929" cy="228393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67172" y="13092787"/>
              <a:ext cx="1929155" cy="2500547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6901630" y="4489714"/>
              <a:ext cx="306705" cy="267970"/>
            </a:xfrm>
            <a:custGeom>
              <a:avLst/>
              <a:gdLst/>
              <a:ahLst/>
              <a:cxnLst/>
              <a:rect l="l" t="t" r="r" b="b"/>
              <a:pathLst>
                <a:path w="306704" h="267970">
                  <a:moveTo>
                    <a:pt x="163933" y="0"/>
                  </a:moveTo>
                  <a:lnTo>
                    <a:pt x="209865" y="8379"/>
                  </a:lnTo>
                  <a:lnTo>
                    <a:pt x="249109" y="27916"/>
                  </a:lnTo>
                  <a:lnTo>
                    <a:pt x="279644" y="56634"/>
                  </a:lnTo>
                  <a:lnTo>
                    <a:pt x="299447" y="92551"/>
                  </a:lnTo>
                  <a:lnTo>
                    <a:pt x="306498" y="133689"/>
                  </a:lnTo>
                  <a:lnTo>
                    <a:pt x="298685" y="176098"/>
                  </a:lnTo>
                  <a:lnTo>
                    <a:pt x="276930" y="212929"/>
                  </a:lnTo>
                  <a:lnTo>
                    <a:pt x="243756" y="241971"/>
                  </a:lnTo>
                  <a:lnTo>
                    <a:pt x="201689" y="261016"/>
                  </a:lnTo>
                  <a:lnTo>
                    <a:pt x="153254" y="267855"/>
                  </a:lnTo>
                  <a:lnTo>
                    <a:pt x="104813" y="261016"/>
                  </a:lnTo>
                  <a:lnTo>
                    <a:pt x="62743" y="241971"/>
                  </a:lnTo>
                  <a:lnTo>
                    <a:pt x="29568" y="212929"/>
                  </a:lnTo>
                  <a:lnTo>
                    <a:pt x="7812" y="176098"/>
                  </a:lnTo>
                  <a:lnTo>
                    <a:pt x="0" y="133689"/>
                  </a:lnTo>
                  <a:lnTo>
                    <a:pt x="6999" y="93480"/>
                  </a:lnTo>
                  <a:lnTo>
                    <a:pt x="26576" y="58146"/>
                  </a:lnTo>
                  <a:lnTo>
                    <a:pt x="56600" y="29552"/>
                  </a:lnTo>
                  <a:lnTo>
                    <a:pt x="94940" y="9562"/>
                  </a:lnTo>
                  <a:lnTo>
                    <a:pt x="139464" y="40"/>
                  </a:lnTo>
                </a:path>
              </a:pathLst>
            </a:custGeom>
            <a:ln w="5065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981142" y="4277831"/>
              <a:ext cx="155533" cy="148461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6950095" y="4455160"/>
              <a:ext cx="208915" cy="347980"/>
            </a:xfrm>
            <a:custGeom>
              <a:avLst/>
              <a:gdLst/>
              <a:ahLst/>
              <a:cxnLst/>
              <a:rect l="l" t="t" r="r" b="b"/>
              <a:pathLst>
                <a:path w="208915" h="347979">
                  <a:moveTo>
                    <a:pt x="104216" y="0"/>
                  </a:moveTo>
                  <a:lnTo>
                    <a:pt x="0" y="347917"/>
                  </a:lnTo>
                  <a:lnTo>
                    <a:pt x="104216" y="256963"/>
                  </a:lnTo>
                  <a:lnTo>
                    <a:pt x="208340" y="347785"/>
                  </a:lnTo>
                  <a:lnTo>
                    <a:pt x="155868" y="174967"/>
                  </a:lnTo>
                  <a:lnTo>
                    <a:pt x="120023" y="55551"/>
                  </a:lnTo>
                  <a:lnTo>
                    <a:pt x="104216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249671" y="11782446"/>
              <a:ext cx="2397760" cy="4362450"/>
            </a:xfrm>
            <a:custGeom>
              <a:avLst/>
              <a:gdLst/>
              <a:ahLst/>
              <a:cxnLst/>
              <a:rect l="l" t="t" r="r" b="b"/>
              <a:pathLst>
                <a:path w="2397760" h="4362450">
                  <a:moveTo>
                    <a:pt x="0" y="4361998"/>
                  </a:moveTo>
                  <a:lnTo>
                    <a:pt x="186709" y="3955347"/>
                  </a:lnTo>
                  <a:lnTo>
                    <a:pt x="449352" y="4055703"/>
                  </a:lnTo>
                  <a:lnTo>
                    <a:pt x="589769" y="4106367"/>
                  </a:lnTo>
                  <a:lnTo>
                    <a:pt x="655542" y="4122828"/>
                  </a:lnTo>
                  <a:lnTo>
                    <a:pt x="694253" y="4120577"/>
                  </a:lnTo>
                  <a:lnTo>
                    <a:pt x="739007" y="4106475"/>
                  </a:lnTo>
                  <a:lnTo>
                    <a:pt x="798077" y="4079858"/>
                  </a:lnTo>
                  <a:lnTo>
                    <a:pt x="857198" y="4048812"/>
                  </a:lnTo>
                  <a:lnTo>
                    <a:pt x="902102" y="4021421"/>
                  </a:lnTo>
                  <a:lnTo>
                    <a:pt x="918522" y="4005773"/>
                  </a:lnTo>
                  <a:lnTo>
                    <a:pt x="914351" y="3990587"/>
                  </a:lnTo>
                  <a:lnTo>
                    <a:pt x="907317" y="3958681"/>
                  </a:lnTo>
                  <a:lnTo>
                    <a:pt x="899209" y="3912827"/>
                  </a:lnTo>
                  <a:lnTo>
                    <a:pt x="891816" y="3855797"/>
                  </a:lnTo>
                  <a:lnTo>
                    <a:pt x="886928" y="3790362"/>
                  </a:lnTo>
                  <a:lnTo>
                    <a:pt x="886333" y="3719295"/>
                  </a:lnTo>
                  <a:lnTo>
                    <a:pt x="887049" y="3687157"/>
                  </a:lnTo>
                  <a:lnTo>
                    <a:pt x="887686" y="3646380"/>
                  </a:lnTo>
                  <a:lnTo>
                    <a:pt x="888388" y="3598332"/>
                  </a:lnTo>
                  <a:lnTo>
                    <a:pt x="889302" y="3544382"/>
                  </a:lnTo>
                  <a:lnTo>
                    <a:pt x="890574" y="3485899"/>
                  </a:lnTo>
                  <a:lnTo>
                    <a:pt x="892351" y="3424252"/>
                  </a:lnTo>
                  <a:lnTo>
                    <a:pt x="894779" y="3360811"/>
                  </a:lnTo>
                  <a:lnTo>
                    <a:pt x="898003" y="3296943"/>
                  </a:lnTo>
                  <a:lnTo>
                    <a:pt x="902171" y="3234019"/>
                  </a:lnTo>
                  <a:lnTo>
                    <a:pt x="907428" y="3173407"/>
                  </a:lnTo>
                  <a:lnTo>
                    <a:pt x="913920" y="3116475"/>
                  </a:lnTo>
                  <a:lnTo>
                    <a:pt x="921794" y="3064594"/>
                  </a:lnTo>
                  <a:lnTo>
                    <a:pt x="931196" y="3019132"/>
                  </a:lnTo>
                  <a:lnTo>
                    <a:pt x="942272" y="2981458"/>
                  </a:lnTo>
                  <a:lnTo>
                    <a:pt x="970032" y="2934949"/>
                  </a:lnTo>
                  <a:lnTo>
                    <a:pt x="1018393" y="2896211"/>
                  </a:lnTo>
                  <a:lnTo>
                    <a:pt x="1061039" y="2858606"/>
                  </a:lnTo>
                  <a:lnTo>
                    <a:pt x="1096888" y="2822237"/>
                  </a:lnTo>
                  <a:lnTo>
                    <a:pt x="1124857" y="2787208"/>
                  </a:lnTo>
                  <a:lnTo>
                    <a:pt x="1143864" y="2753620"/>
                  </a:lnTo>
                  <a:lnTo>
                    <a:pt x="1163562" y="2722598"/>
                  </a:lnTo>
                  <a:lnTo>
                    <a:pt x="1191497" y="2698755"/>
                  </a:lnTo>
                  <a:lnTo>
                    <a:pt x="1223425" y="2687417"/>
                  </a:lnTo>
                  <a:lnTo>
                    <a:pt x="1255103" y="2693916"/>
                  </a:lnTo>
                  <a:lnTo>
                    <a:pt x="1282285" y="2723579"/>
                  </a:lnTo>
                  <a:lnTo>
                    <a:pt x="1309754" y="2766268"/>
                  </a:lnTo>
                  <a:lnTo>
                    <a:pt x="1334540" y="2787215"/>
                  </a:lnTo>
                  <a:lnTo>
                    <a:pt x="1383147" y="2766497"/>
                  </a:lnTo>
                  <a:lnTo>
                    <a:pt x="1404240" y="2723881"/>
                  </a:lnTo>
                  <a:lnTo>
                    <a:pt x="1415878" y="2666981"/>
                  </a:lnTo>
                  <a:lnTo>
                    <a:pt x="1417858" y="2610481"/>
                  </a:lnTo>
                  <a:lnTo>
                    <a:pt x="1409977" y="2569068"/>
                  </a:lnTo>
                  <a:lnTo>
                    <a:pt x="1396798" y="2536640"/>
                  </a:lnTo>
                  <a:lnTo>
                    <a:pt x="1387547" y="2502750"/>
                  </a:lnTo>
                  <a:lnTo>
                    <a:pt x="1389038" y="2475593"/>
                  </a:lnTo>
                  <a:lnTo>
                    <a:pt x="1408082" y="2463363"/>
                  </a:lnTo>
                  <a:lnTo>
                    <a:pt x="1456207" y="2448280"/>
                  </a:lnTo>
                  <a:lnTo>
                    <a:pt x="1490781" y="2419435"/>
                  </a:lnTo>
                  <a:lnTo>
                    <a:pt x="1521498" y="2389623"/>
                  </a:lnTo>
                  <a:lnTo>
                    <a:pt x="1558053" y="2371639"/>
                  </a:lnTo>
                  <a:lnTo>
                    <a:pt x="1574185" y="2373702"/>
                  </a:lnTo>
                  <a:lnTo>
                    <a:pt x="1586269" y="2363100"/>
                  </a:lnTo>
                  <a:lnTo>
                    <a:pt x="1600343" y="2329676"/>
                  </a:lnTo>
                  <a:lnTo>
                    <a:pt x="1622441" y="2263269"/>
                  </a:lnTo>
                  <a:lnTo>
                    <a:pt x="1601525" y="2252331"/>
                  </a:lnTo>
                  <a:lnTo>
                    <a:pt x="1579763" y="2236043"/>
                  </a:lnTo>
                  <a:lnTo>
                    <a:pt x="1560741" y="2212231"/>
                  </a:lnTo>
                  <a:lnTo>
                    <a:pt x="1548047" y="2178721"/>
                  </a:lnTo>
                  <a:lnTo>
                    <a:pt x="1545269" y="2133337"/>
                  </a:lnTo>
                  <a:lnTo>
                    <a:pt x="1555994" y="2073905"/>
                  </a:lnTo>
                  <a:lnTo>
                    <a:pt x="1583809" y="1998250"/>
                  </a:lnTo>
                  <a:lnTo>
                    <a:pt x="1612014" y="1950309"/>
                  </a:lnTo>
                  <a:lnTo>
                    <a:pt x="1640991" y="1906638"/>
                  </a:lnTo>
                  <a:lnTo>
                    <a:pt x="1670350" y="1866504"/>
                  </a:lnTo>
                  <a:lnTo>
                    <a:pt x="1699700" y="1829178"/>
                  </a:lnTo>
                  <a:lnTo>
                    <a:pt x="1728653" y="1793927"/>
                  </a:lnTo>
                  <a:lnTo>
                    <a:pt x="1756819" y="1760020"/>
                  </a:lnTo>
                  <a:lnTo>
                    <a:pt x="1783809" y="1726726"/>
                  </a:lnTo>
                  <a:lnTo>
                    <a:pt x="1809232" y="1693312"/>
                  </a:lnTo>
                  <a:lnTo>
                    <a:pt x="1855060" y="1613268"/>
                  </a:lnTo>
                  <a:lnTo>
                    <a:pt x="1888548" y="1568614"/>
                  </a:lnTo>
                  <a:lnTo>
                    <a:pt x="1926083" y="1543175"/>
                  </a:lnTo>
                  <a:lnTo>
                    <a:pt x="1984057" y="1520777"/>
                  </a:lnTo>
                  <a:lnTo>
                    <a:pt x="2047923" y="1496301"/>
                  </a:lnTo>
                  <a:lnTo>
                    <a:pt x="2096148" y="1475950"/>
                  </a:lnTo>
                  <a:lnTo>
                    <a:pt x="2134611" y="1460556"/>
                  </a:lnTo>
                  <a:lnTo>
                    <a:pt x="2169196" y="1450949"/>
                  </a:lnTo>
                  <a:lnTo>
                    <a:pt x="2207381" y="1436474"/>
                  </a:lnTo>
                  <a:lnTo>
                    <a:pt x="2249872" y="1408422"/>
                  </a:lnTo>
                  <a:lnTo>
                    <a:pt x="2292387" y="1370538"/>
                  </a:lnTo>
                  <a:lnTo>
                    <a:pt x="2330647" y="1326570"/>
                  </a:lnTo>
                  <a:lnTo>
                    <a:pt x="2362660" y="1281365"/>
                  </a:lnTo>
                  <a:lnTo>
                    <a:pt x="2386320" y="1236673"/>
                  </a:lnTo>
                  <a:lnTo>
                    <a:pt x="2397166" y="1191597"/>
                  </a:lnTo>
                  <a:lnTo>
                    <a:pt x="2390739" y="1145241"/>
                  </a:lnTo>
                  <a:lnTo>
                    <a:pt x="2369341" y="1107723"/>
                  </a:lnTo>
                  <a:lnTo>
                    <a:pt x="2334597" y="1072094"/>
                  </a:lnTo>
                  <a:lnTo>
                    <a:pt x="2290955" y="1040230"/>
                  </a:lnTo>
                  <a:lnTo>
                    <a:pt x="2242866" y="1014006"/>
                  </a:lnTo>
                  <a:lnTo>
                    <a:pt x="2194779" y="995300"/>
                  </a:lnTo>
                  <a:lnTo>
                    <a:pt x="2152180" y="984052"/>
                  </a:lnTo>
                  <a:lnTo>
                    <a:pt x="2104393" y="972216"/>
                  </a:lnTo>
                  <a:lnTo>
                    <a:pt x="2054923" y="956835"/>
                  </a:lnTo>
                  <a:lnTo>
                    <a:pt x="2007275" y="934951"/>
                  </a:lnTo>
                  <a:lnTo>
                    <a:pt x="1964956" y="903604"/>
                  </a:lnTo>
                  <a:lnTo>
                    <a:pt x="1931472" y="859837"/>
                  </a:lnTo>
                  <a:lnTo>
                    <a:pt x="1908841" y="818800"/>
                  </a:lnTo>
                  <a:lnTo>
                    <a:pt x="1883693" y="773340"/>
                  </a:lnTo>
                  <a:lnTo>
                    <a:pt x="1857375" y="725252"/>
                  </a:lnTo>
                  <a:lnTo>
                    <a:pt x="1831236" y="676333"/>
                  </a:lnTo>
                  <a:lnTo>
                    <a:pt x="1806623" y="628378"/>
                  </a:lnTo>
                  <a:lnTo>
                    <a:pt x="1784884" y="583184"/>
                  </a:lnTo>
                  <a:lnTo>
                    <a:pt x="1767368" y="542547"/>
                  </a:lnTo>
                  <a:lnTo>
                    <a:pt x="1745129" y="452268"/>
                  </a:lnTo>
                  <a:lnTo>
                    <a:pt x="1748356" y="406887"/>
                  </a:lnTo>
                  <a:lnTo>
                    <a:pt x="1763986" y="372940"/>
                  </a:lnTo>
                  <a:lnTo>
                    <a:pt x="1790903" y="351249"/>
                  </a:lnTo>
                  <a:lnTo>
                    <a:pt x="1822882" y="336336"/>
                  </a:lnTo>
                  <a:lnTo>
                    <a:pt x="1870254" y="313716"/>
                  </a:lnTo>
                  <a:lnTo>
                    <a:pt x="1924568" y="285992"/>
                  </a:lnTo>
                  <a:lnTo>
                    <a:pt x="1977372" y="255768"/>
                  </a:lnTo>
                  <a:lnTo>
                    <a:pt x="2020215" y="225646"/>
                  </a:lnTo>
                  <a:lnTo>
                    <a:pt x="2073645" y="130462"/>
                  </a:lnTo>
                  <a:lnTo>
                    <a:pt x="2113252" y="30513"/>
                  </a:lnTo>
                  <a:lnTo>
                    <a:pt x="2125037" y="0"/>
                  </a:lnTo>
                </a:path>
              </a:pathLst>
            </a:custGeom>
            <a:ln w="317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811327" y="13980988"/>
              <a:ext cx="1505585" cy="2127885"/>
            </a:xfrm>
            <a:custGeom>
              <a:avLst/>
              <a:gdLst/>
              <a:ahLst/>
              <a:cxnLst/>
              <a:rect l="l" t="t" r="r" b="b"/>
              <a:pathLst>
                <a:path w="1505584" h="2127884">
                  <a:moveTo>
                    <a:pt x="0" y="0"/>
                  </a:moveTo>
                  <a:lnTo>
                    <a:pt x="157896" y="74225"/>
                  </a:lnTo>
                  <a:lnTo>
                    <a:pt x="240780" y="112416"/>
                  </a:lnTo>
                  <a:lnTo>
                    <a:pt x="275879" y="126676"/>
                  </a:lnTo>
                  <a:lnTo>
                    <a:pt x="290419" y="129110"/>
                  </a:lnTo>
                  <a:lnTo>
                    <a:pt x="307891" y="127980"/>
                  </a:lnTo>
                  <a:lnTo>
                    <a:pt x="331014" y="126704"/>
                  </a:lnTo>
                  <a:lnTo>
                    <a:pt x="355836" y="130120"/>
                  </a:lnTo>
                  <a:lnTo>
                    <a:pt x="378403" y="143061"/>
                  </a:lnTo>
                  <a:lnTo>
                    <a:pt x="400320" y="165097"/>
                  </a:lnTo>
                  <a:lnTo>
                    <a:pt x="427008" y="186805"/>
                  </a:lnTo>
                  <a:lnTo>
                    <a:pt x="460243" y="199517"/>
                  </a:lnTo>
                  <a:lnTo>
                    <a:pt x="501799" y="194561"/>
                  </a:lnTo>
                  <a:lnTo>
                    <a:pt x="552101" y="181116"/>
                  </a:lnTo>
                  <a:lnTo>
                    <a:pt x="604910" y="174078"/>
                  </a:lnTo>
                  <a:lnTo>
                    <a:pt x="652002" y="173353"/>
                  </a:lnTo>
                  <a:lnTo>
                    <a:pt x="706814" y="187040"/>
                  </a:lnTo>
                  <a:lnTo>
                    <a:pt x="746820" y="232718"/>
                  </a:lnTo>
                  <a:lnTo>
                    <a:pt x="751341" y="284363"/>
                  </a:lnTo>
                  <a:lnTo>
                    <a:pt x="736321" y="364654"/>
                  </a:lnTo>
                  <a:lnTo>
                    <a:pt x="717001" y="428811"/>
                  </a:lnTo>
                  <a:lnTo>
                    <a:pt x="699208" y="483466"/>
                  </a:lnTo>
                  <a:lnTo>
                    <a:pt x="685126" y="529707"/>
                  </a:lnTo>
                  <a:lnTo>
                    <a:pt x="676944" y="568626"/>
                  </a:lnTo>
                  <a:lnTo>
                    <a:pt x="676849" y="601313"/>
                  </a:lnTo>
                  <a:lnTo>
                    <a:pt x="687026" y="628857"/>
                  </a:lnTo>
                  <a:lnTo>
                    <a:pt x="709664" y="652348"/>
                  </a:lnTo>
                  <a:lnTo>
                    <a:pt x="750044" y="679985"/>
                  </a:lnTo>
                  <a:lnTo>
                    <a:pt x="798047" y="711090"/>
                  </a:lnTo>
                  <a:lnTo>
                    <a:pt x="847553" y="744339"/>
                  </a:lnTo>
                  <a:lnTo>
                    <a:pt x="892442" y="778408"/>
                  </a:lnTo>
                  <a:lnTo>
                    <a:pt x="926595" y="811972"/>
                  </a:lnTo>
                  <a:lnTo>
                    <a:pt x="943892" y="843708"/>
                  </a:lnTo>
                  <a:lnTo>
                    <a:pt x="947959" y="885767"/>
                  </a:lnTo>
                  <a:lnTo>
                    <a:pt x="947548" y="934660"/>
                  </a:lnTo>
                  <a:lnTo>
                    <a:pt x="948345" y="983836"/>
                  </a:lnTo>
                  <a:lnTo>
                    <a:pt x="956031" y="1026741"/>
                  </a:lnTo>
                  <a:lnTo>
                    <a:pt x="976293" y="1056821"/>
                  </a:lnTo>
                  <a:lnTo>
                    <a:pt x="1013892" y="1083791"/>
                  </a:lnTo>
                  <a:lnTo>
                    <a:pt x="1050852" y="1113253"/>
                  </a:lnTo>
                  <a:lnTo>
                    <a:pt x="1080082" y="1148600"/>
                  </a:lnTo>
                  <a:lnTo>
                    <a:pt x="1094491" y="1193226"/>
                  </a:lnTo>
                  <a:lnTo>
                    <a:pt x="1099296" y="1238636"/>
                  </a:lnTo>
                  <a:lnTo>
                    <a:pt x="1096924" y="1278741"/>
                  </a:lnTo>
                  <a:lnTo>
                    <a:pt x="1076104" y="1320568"/>
                  </a:lnTo>
                  <a:lnTo>
                    <a:pt x="1025564" y="1371141"/>
                  </a:lnTo>
                  <a:lnTo>
                    <a:pt x="988509" y="1412400"/>
                  </a:lnTo>
                  <a:lnTo>
                    <a:pt x="967148" y="1457684"/>
                  </a:lnTo>
                  <a:lnTo>
                    <a:pt x="957856" y="1503829"/>
                  </a:lnTo>
                  <a:lnTo>
                    <a:pt x="957009" y="1547672"/>
                  </a:lnTo>
                  <a:lnTo>
                    <a:pt x="960982" y="1586048"/>
                  </a:lnTo>
                  <a:lnTo>
                    <a:pt x="973488" y="1648517"/>
                  </a:lnTo>
                  <a:lnTo>
                    <a:pt x="1014196" y="1714461"/>
                  </a:lnTo>
                  <a:lnTo>
                    <a:pt x="1057437" y="1734164"/>
                  </a:lnTo>
                  <a:lnTo>
                    <a:pt x="1122516" y="1736009"/>
                  </a:lnTo>
                  <a:lnTo>
                    <a:pt x="1185478" y="1730350"/>
                  </a:lnTo>
                  <a:lnTo>
                    <a:pt x="1244208" y="1729440"/>
                  </a:lnTo>
                  <a:lnTo>
                    <a:pt x="1297565" y="1734038"/>
                  </a:lnTo>
                  <a:lnTo>
                    <a:pt x="1344409" y="1744901"/>
                  </a:lnTo>
                  <a:lnTo>
                    <a:pt x="1383597" y="1762786"/>
                  </a:lnTo>
                  <a:lnTo>
                    <a:pt x="1413989" y="1788451"/>
                  </a:lnTo>
                  <a:lnTo>
                    <a:pt x="1449868" y="1866574"/>
                  </a:lnTo>
                  <a:lnTo>
                    <a:pt x="1478846" y="1980329"/>
                  </a:lnTo>
                  <a:lnTo>
                    <a:pt x="1498218" y="2082908"/>
                  </a:lnTo>
                  <a:lnTo>
                    <a:pt x="1505277" y="2127503"/>
                  </a:lnTo>
                </a:path>
              </a:pathLst>
            </a:custGeom>
            <a:ln w="317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156935" y="12720432"/>
              <a:ext cx="1717675" cy="1717675"/>
            </a:xfrm>
            <a:custGeom>
              <a:avLst/>
              <a:gdLst/>
              <a:ahLst/>
              <a:cxnLst/>
              <a:rect l="l" t="t" r="r" b="b"/>
              <a:pathLst>
                <a:path w="1717674" h="1717675">
                  <a:moveTo>
                    <a:pt x="858683" y="0"/>
                  </a:moveTo>
                  <a:lnTo>
                    <a:pt x="92635" y="0"/>
                  </a:lnTo>
                  <a:lnTo>
                    <a:pt x="56575" y="7280"/>
                  </a:lnTo>
                  <a:lnTo>
                    <a:pt x="27130" y="27135"/>
                  </a:lnTo>
                  <a:lnTo>
                    <a:pt x="7279" y="56584"/>
                  </a:lnTo>
                  <a:lnTo>
                    <a:pt x="0" y="92645"/>
                  </a:lnTo>
                  <a:lnTo>
                    <a:pt x="0" y="858693"/>
                  </a:lnTo>
                  <a:lnTo>
                    <a:pt x="1359" y="907420"/>
                  </a:lnTo>
                  <a:lnTo>
                    <a:pt x="5388" y="955434"/>
                  </a:lnTo>
                  <a:lnTo>
                    <a:pt x="12016" y="1002662"/>
                  </a:lnTo>
                  <a:lnTo>
                    <a:pt x="21168" y="1049032"/>
                  </a:lnTo>
                  <a:lnTo>
                    <a:pt x="32774" y="1094472"/>
                  </a:lnTo>
                  <a:lnTo>
                    <a:pt x="46760" y="1138908"/>
                  </a:lnTo>
                  <a:lnTo>
                    <a:pt x="63053" y="1182269"/>
                  </a:lnTo>
                  <a:lnTo>
                    <a:pt x="81582" y="1224482"/>
                  </a:lnTo>
                  <a:lnTo>
                    <a:pt x="102274" y="1265474"/>
                  </a:lnTo>
                  <a:lnTo>
                    <a:pt x="125056" y="1305173"/>
                  </a:lnTo>
                  <a:lnTo>
                    <a:pt x="149856" y="1343507"/>
                  </a:lnTo>
                  <a:lnTo>
                    <a:pt x="176602" y="1380403"/>
                  </a:lnTo>
                  <a:lnTo>
                    <a:pt x="205220" y="1415788"/>
                  </a:lnTo>
                  <a:lnTo>
                    <a:pt x="235639" y="1449590"/>
                  </a:lnTo>
                  <a:lnTo>
                    <a:pt x="267786" y="1481737"/>
                  </a:lnTo>
                  <a:lnTo>
                    <a:pt x="301588" y="1512156"/>
                  </a:lnTo>
                  <a:lnTo>
                    <a:pt x="336973" y="1540774"/>
                  </a:lnTo>
                  <a:lnTo>
                    <a:pt x="373869" y="1567520"/>
                  </a:lnTo>
                  <a:lnTo>
                    <a:pt x="412203" y="1592320"/>
                  </a:lnTo>
                  <a:lnTo>
                    <a:pt x="451902" y="1615102"/>
                  </a:lnTo>
                  <a:lnTo>
                    <a:pt x="492894" y="1635794"/>
                  </a:lnTo>
                  <a:lnTo>
                    <a:pt x="535107" y="1654323"/>
                  </a:lnTo>
                  <a:lnTo>
                    <a:pt x="578468" y="1670616"/>
                  </a:lnTo>
                  <a:lnTo>
                    <a:pt x="622904" y="1684602"/>
                  </a:lnTo>
                  <a:lnTo>
                    <a:pt x="668344" y="1696208"/>
                  </a:lnTo>
                  <a:lnTo>
                    <a:pt x="714714" y="1705360"/>
                  </a:lnTo>
                  <a:lnTo>
                    <a:pt x="761942" y="1711988"/>
                  </a:lnTo>
                  <a:lnTo>
                    <a:pt x="809956" y="1716017"/>
                  </a:lnTo>
                  <a:lnTo>
                    <a:pt x="858683" y="1717376"/>
                  </a:lnTo>
                  <a:lnTo>
                    <a:pt x="907410" y="1716017"/>
                  </a:lnTo>
                  <a:lnTo>
                    <a:pt x="955424" y="1711988"/>
                  </a:lnTo>
                  <a:lnTo>
                    <a:pt x="1002652" y="1705360"/>
                  </a:lnTo>
                  <a:lnTo>
                    <a:pt x="1049022" y="1696208"/>
                  </a:lnTo>
                  <a:lnTo>
                    <a:pt x="1094462" y="1684602"/>
                  </a:lnTo>
                  <a:lnTo>
                    <a:pt x="1138898" y="1670616"/>
                  </a:lnTo>
                  <a:lnTo>
                    <a:pt x="1182259" y="1654323"/>
                  </a:lnTo>
                  <a:lnTo>
                    <a:pt x="1224472" y="1635794"/>
                  </a:lnTo>
                  <a:lnTo>
                    <a:pt x="1265464" y="1615102"/>
                  </a:lnTo>
                  <a:lnTo>
                    <a:pt x="1305163" y="1592320"/>
                  </a:lnTo>
                  <a:lnTo>
                    <a:pt x="1343497" y="1567520"/>
                  </a:lnTo>
                  <a:lnTo>
                    <a:pt x="1380393" y="1540774"/>
                  </a:lnTo>
                  <a:lnTo>
                    <a:pt x="1415778" y="1512156"/>
                  </a:lnTo>
                  <a:lnTo>
                    <a:pt x="1449580" y="1481737"/>
                  </a:lnTo>
                  <a:lnTo>
                    <a:pt x="1481727" y="1449590"/>
                  </a:lnTo>
                  <a:lnTo>
                    <a:pt x="1512146" y="1415788"/>
                  </a:lnTo>
                  <a:lnTo>
                    <a:pt x="1540764" y="1380403"/>
                  </a:lnTo>
                  <a:lnTo>
                    <a:pt x="1567510" y="1343507"/>
                  </a:lnTo>
                  <a:lnTo>
                    <a:pt x="1592310" y="1305173"/>
                  </a:lnTo>
                  <a:lnTo>
                    <a:pt x="1615092" y="1265474"/>
                  </a:lnTo>
                  <a:lnTo>
                    <a:pt x="1635784" y="1224482"/>
                  </a:lnTo>
                  <a:lnTo>
                    <a:pt x="1654313" y="1182269"/>
                  </a:lnTo>
                  <a:lnTo>
                    <a:pt x="1670606" y="1138908"/>
                  </a:lnTo>
                  <a:lnTo>
                    <a:pt x="1684592" y="1094472"/>
                  </a:lnTo>
                  <a:lnTo>
                    <a:pt x="1696198" y="1049032"/>
                  </a:lnTo>
                  <a:lnTo>
                    <a:pt x="1705350" y="1002662"/>
                  </a:lnTo>
                  <a:lnTo>
                    <a:pt x="1711977" y="955434"/>
                  </a:lnTo>
                  <a:lnTo>
                    <a:pt x="1716007" y="907420"/>
                  </a:lnTo>
                  <a:lnTo>
                    <a:pt x="1717366" y="858693"/>
                  </a:lnTo>
                  <a:lnTo>
                    <a:pt x="1716007" y="809966"/>
                  </a:lnTo>
                  <a:lnTo>
                    <a:pt x="1711977" y="761952"/>
                  </a:lnTo>
                  <a:lnTo>
                    <a:pt x="1705350" y="714724"/>
                  </a:lnTo>
                  <a:lnTo>
                    <a:pt x="1696198" y="668353"/>
                  </a:lnTo>
                  <a:lnTo>
                    <a:pt x="1684592" y="622914"/>
                  </a:lnTo>
                  <a:lnTo>
                    <a:pt x="1670606" y="578477"/>
                  </a:lnTo>
                  <a:lnTo>
                    <a:pt x="1654313" y="535116"/>
                  </a:lnTo>
                  <a:lnTo>
                    <a:pt x="1635784" y="492902"/>
                  </a:lnTo>
                  <a:lnTo>
                    <a:pt x="1615092" y="451910"/>
                  </a:lnTo>
                  <a:lnTo>
                    <a:pt x="1592310" y="412210"/>
                  </a:lnTo>
                  <a:lnTo>
                    <a:pt x="1567510" y="373876"/>
                  </a:lnTo>
                  <a:lnTo>
                    <a:pt x="1540764" y="336980"/>
                  </a:lnTo>
                  <a:lnTo>
                    <a:pt x="1512146" y="301594"/>
                  </a:lnTo>
                  <a:lnTo>
                    <a:pt x="1481727" y="267791"/>
                  </a:lnTo>
                  <a:lnTo>
                    <a:pt x="1449580" y="235644"/>
                  </a:lnTo>
                  <a:lnTo>
                    <a:pt x="1415778" y="205224"/>
                  </a:lnTo>
                  <a:lnTo>
                    <a:pt x="1380393" y="176605"/>
                  </a:lnTo>
                  <a:lnTo>
                    <a:pt x="1343497" y="149859"/>
                  </a:lnTo>
                  <a:lnTo>
                    <a:pt x="1305163" y="125059"/>
                  </a:lnTo>
                  <a:lnTo>
                    <a:pt x="1265464" y="102276"/>
                  </a:lnTo>
                  <a:lnTo>
                    <a:pt x="1224472" y="81584"/>
                  </a:lnTo>
                  <a:lnTo>
                    <a:pt x="1182259" y="63055"/>
                  </a:lnTo>
                  <a:lnTo>
                    <a:pt x="1138898" y="46761"/>
                  </a:lnTo>
                  <a:lnTo>
                    <a:pt x="1094462" y="32775"/>
                  </a:lnTo>
                  <a:lnTo>
                    <a:pt x="1049022" y="21169"/>
                  </a:lnTo>
                  <a:lnTo>
                    <a:pt x="1002652" y="12016"/>
                  </a:lnTo>
                  <a:lnTo>
                    <a:pt x="955424" y="5388"/>
                  </a:lnTo>
                  <a:lnTo>
                    <a:pt x="907410" y="1359"/>
                  </a:lnTo>
                  <a:lnTo>
                    <a:pt x="8586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003407" y="12878461"/>
              <a:ext cx="847090" cy="1559560"/>
            </a:xfrm>
            <a:custGeom>
              <a:avLst/>
              <a:gdLst/>
              <a:ahLst/>
              <a:cxnLst/>
              <a:rect l="l" t="t" r="r" b="b"/>
              <a:pathLst>
                <a:path w="847089" h="1559559">
                  <a:moveTo>
                    <a:pt x="0" y="1559016"/>
                  </a:moveTo>
                  <a:lnTo>
                    <a:pt x="219" y="1557596"/>
                  </a:lnTo>
                  <a:lnTo>
                    <a:pt x="11298" y="1517650"/>
                  </a:lnTo>
                  <a:lnTo>
                    <a:pt x="25756" y="1494957"/>
                  </a:lnTo>
                  <a:lnTo>
                    <a:pt x="60149" y="1467113"/>
                  </a:lnTo>
                  <a:lnTo>
                    <a:pt x="89142" y="1440316"/>
                  </a:lnTo>
                  <a:lnTo>
                    <a:pt x="111519" y="1414681"/>
                  </a:lnTo>
                  <a:lnTo>
                    <a:pt x="126061" y="1390325"/>
                  </a:lnTo>
                  <a:lnTo>
                    <a:pt x="141104" y="1368479"/>
                  </a:lnTo>
                  <a:lnTo>
                    <a:pt x="162618" y="1354301"/>
                  </a:lnTo>
                  <a:lnTo>
                    <a:pt x="185821" y="1353802"/>
                  </a:lnTo>
                  <a:lnTo>
                    <a:pt x="205931" y="1372990"/>
                  </a:lnTo>
                  <a:lnTo>
                    <a:pt x="221778" y="1397624"/>
                  </a:lnTo>
                  <a:lnTo>
                    <a:pt x="236078" y="1409710"/>
                  </a:lnTo>
                  <a:lnTo>
                    <a:pt x="276295" y="1373162"/>
                  </a:lnTo>
                  <a:lnTo>
                    <a:pt x="284148" y="1307734"/>
                  </a:lnTo>
                  <a:lnTo>
                    <a:pt x="279599" y="1283840"/>
                  </a:lnTo>
                  <a:lnTo>
                    <a:pt x="271998" y="1265127"/>
                  </a:lnTo>
                  <a:lnTo>
                    <a:pt x="266664" y="1245573"/>
                  </a:lnTo>
                  <a:lnTo>
                    <a:pt x="267526" y="1229904"/>
                  </a:lnTo>
                  <a:lnTo>
                    <a:pt x="278515" y="1222846"/>
                  </a:lnTo>
                  <a:lnTo>
                    <a:pt x="306277" y="1214143"/>
                  </a:lnTo>
                  <a:lnTo>
                    <a:pt x="326224" y="1197500"/>
                  </a:lnTo>
                  <a:lnTo>
                    <a:pt x="343947" y="1180300"/>
                  </a:lnTo>
                  <a:lnTo>
                    <a:pt x="365041" y="1169927"/>
                  </a:lnTo>
                  <a:lnTo>
                    <a:pt x="374347" y="1171116"/>
                  </a:lnTo>
                  <a:lnTo>
                    <a:pt x="381319" y="1164998"/>
                  </a:lnTo>
                  <a:lnTo>
                    <a:pt x="389441" y="1145712"/>
                  </a:lnTo>
                  <a:lnTo>
                    <a:pt x="402195" y="1107394"/>
                  </a:lnTo>
                  <a:lnTo>
                    <a:pt x="380643" y="1094394"/>
                  </a:lnTo>
                  <a:lnTo>
                    <a:pt x="362349" y="1069058"/>
                  </a:lnTo>
                  <a:lnTo>
                    <a:pt x="358405" y="1024663"/>
                  </a:lnTo>
                  <a:lnTo>
                    <a:pt x="379905" y="954484"/>
                  </a:lnTo>
                  <a:lnTo>
                    <a:pt x="412898" y="901622"/>
                  </a:lnTo>
                  <a:lnTo>
                    <a:pt x="446772" y="856927"/>
                  </a:lnTo>
                  <a:lnTo>
                    <a:pt x="479731" y="817023"/>
                  </a:lnTo>
                  <a:lnTo>
                    <a:pt x="509977" y="778534"/>
                  </a:lnTo>
                  <a:lnTo>
                    <a:pt x="536419" y="732349"/>
                  </a:lnTo>
                  <a:lnTo>
                    <a:pt x="577394" y="691904"/>
                  </a:lnTo>
                  <a:lnTo>
                    <a:pt x="647694" y="664857"/>
                  </a:lnTo>
                  <a:lnTo>
                    <a:pt x="675520" y="653114"/>
                  </a:lnTo>
                  <a:lnTo>
                    <a:pt x="697713" y="644230"/>
                  </a:lnTo>
                  <a:lnTo>
                    <a:pt x="717670" y="638685"/>
                  </a:lnTo>
                  <a:lnTo>
                    <a:pt x="739703" y="630337"/>
                  </a:lnTo>
                  <a:lnTo>
                    <a:pt x="788748" y="592292"/>
                  </a:lnTo>
                  <a:lnTo>
                    <a:pt x="829293" y="540841"/>
                  </a:lnTo>
                  <a:lnTo>
                    <a:pt x="842946" y="515055"/>
                  </a:lnTo>
                  <a:lnTo>
                    <a:pt x="846824" y="498944"/>
                  </a:lnTo>
                </a:path>
                <a:path w="847089" h="1559559">
                  <a:moveTo>
                    <a:pt x="828906" y="435591"/>
                  </a:moveTo>
                  <a:lnTo>
                    <a:pt x="767214" y="389993"/>
                  </a:lnTo>
                  <a:lnTo>
                    <a:pt x="694316" y="366028"/>
                  </a:lnTo>
                  <a:lnTo>
                    <a:pt x="651738" y="353589"/>
                  </a:lnTo>
                  <a:lnTo>
                    <a:pt x="611526" y="332705"/>
                  </a:lnTo>
                  <a:lnTo>
                    <a:pt x="580505" y="297616"/>
                  </a:lnTo>
                  <a:lnTo>
                    <a:pt x="552938" y="247710"/>
                  </a:lnTo>
                  <a:lnTo>
                    <a:pt x="522670" y="191739"/>
                  </a:lnTo>
                  <a:lnTo>
                    <a:pt x="495924" y="137994"/>
                  </a:lnTo>
                  <a:lnTo>
                    <a:pt x="478923" y="94767"/>
                  </a:lnTo>
                  <a:lnTo>
                    <a:pt x="472985" y="62458"/>
                  </a:lnTo>
                  <a:lnTo>
                    <a:pt x="474849" y="36272"/>
                  </a:lnTo>
                  <a:lnTo>
                    <a:pt x="483868" y="16684"/>
                  </a:lnTo>
                  <a:lnTo>
                    <a:pt x="499399" y="4168"/>
                  </a:lnTo>
                  <a:lnTo>
                    <a:pt x="508296" y="0"/>
                  </a:lnTo>
                </a:path>
              </a:pathLst>
            </a:custGeom>
            <a:ln w="317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3370528" y="13948508"/>
              <a:ext cx="363855" cy="115570"/>
            </a:xfrm>
            <a:custGeom>
              <a:avLst/>
              <a:gdLst/>
              <a:ahLst/>
              <a:cxnLst/>
              <a:rect l="l" t="t" r="r" b="b"/>
              <a:pathLst>
                <a:path w="363855" h="115569">
                  <a:moveTo>
                    <a:pt x="0" y="0"/>
                  </a:moveTo>
                  <a:lnTo>
                    <a:pt x="91103" y="42824"/>
                  </a:lnTo>
                  <a:lnTo>
                    <a:pt x="138926" y="64860"/>
                  </a:lnTo>
                  <a:lnTo>
                    <a:pt x="159178" y="73090"/>
                  </a:lnTo>
                  <a:lnTo>
                    <a:pt x="167570" y="74499"/>
                  </a:lnTo>
                  <a:lnTo>
                    <a:pt x="177651" y="73847"/>
                  </a:lnTo>
                  <a:lnTo>
                    <a:pt x="190995" y="73111"/>
                  </a:lnTo>
                  <a:lnTo>
                    <a:pt x="205318" y="75080"/>
                  </a:lnTo>
                  <a:lnTo>
                    <a:pt x="218341" y="82544"/>
                  </a:lnTo>
                  <a:lnTo>
                    <a:pt x="230982" y="95261"/>
                  </a:lnTo>
                  <a:lnTo>
                    <a:pt x="246382" y="107786"/>
                  </a:lnTo>
                  <a:lnTo>
                    <a:pt x="265560" y="115119"/>
                  </a:lnTo>
                  <a:lnTo>
                    <a:pt x="289537" y="112260"/>
                  </a:lnTo>
                  <a:lnTo>
                    <a:pt x="318560" y="104505"/>
                  </a:lnTo>
                  <a:lnTo>
                    <a:pt x="349031" y="100443"/>
                  </a:lnTo>
                  <a:lnTo>
                    <a:pt x="363763" y="100215"/>
                  </a:lnTo>
                </a:path>
              </a:pathLst>
            </a:custGeom>
            <a:ln w="317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801210" y="13256055"/>
              <a:ext cx="452755" cy="170815"/>
            </a:xfrm>
            <a:custGeom>
              <a:avLst/>
              <a:gdLst/>
              <a:ahLst/>
              <a:cxnLst/>
              <a:rect l="l" t="t" r="r" b="b"/>
              <a:pathLst>
                <a:path w="452754" h="170815">
                  <a:moveTo>
                    <a:pt x="0" y="109575"/>
                  </a:moveTo>
                  <a:lnTo>
                    <a:pt x="0" y="169009"/>
                  </a:lnTo>
                  <a:lnTo>
                    <a:pt x="104013" y="169627"/>
                  </a:lnTo>
                  <a:lnTo>
                    <a:pt x="66241" y="131865"/>
                  </a:lnTo>
                  <a:lnTo>
                    <a:pt x="16717" y="114530"/>
                  </a:lnTo>
                  <a:lnTo>
                    <a:pt x="0" y="109575"/>
                  </a:lnTo>
                  <a:close/>
                </a:path>
                <a:path w="452754" h="170815">
                  <a:moveTo>
                    <a:pt x="373956" y="0"/>
                  </a:moveTo>
                  <a:lnTo>
                    <a:pt x="367147" y="0"/>
                  </a:lnTo>
                  <a:lnTo>
                    <a:pt x="362810" y="2472"/>
                  </a:lnTo>
                  <a:lnTo>
                    <a:pt x="353530" y="11752"/>
                  </a:lnTo>
                  <a:lnTo>
                    <a:pt x="313286" y="53232"/>
                  </a:lnTo>
                  <a:lnTo>
                    <a:pt x="289132" y="76140"/>
                  </a:lnTo>
                  <a:lnTo>
                    <a:pt x="277987" y="85431"/>
                  </a:lnTo>
                  <a:lnTo>
                    <a:pt x="263133" y="97194"/>
                  </a:lnTo>
                  <a:lnTo>
                    <a:pt x="240843" y="104003"/>
                  </a:lnTo>
                  <a:lnTo>
                    <a:pt x="232799" y="107721"/>
                  </a:lnTo>
                  <a:lnTo>
                    <a:pt x="227844" y="109575"/>
                  </a:lnTo>
                  <a:lnTo>
                    <a:pt x="212363" y="113294"/>
                  </a:lnTo>
                  <a:lnTo>
                    <a:pt x="191927" y="117620"/>
                  </a:lnTo>
                  <a:lnTo>
                    <a:pt x="174591" y="120102"/>
                  </a:lnTo>
                  <a:lnTo>
                    <a:pt x="167165" y="122574"/>
                  </a:lnTo>
                  <a:lnTo>
                    <a:pt x="156638" y="126911"/>
                  </a:lnTo>
                  <a:lnTo>
                    <a:pt x="144257" y="138056"/>
                  </a:lnTo>
                  <a:lnTo>
                    <a:pt x="134348" y="151673"/>
                  </a:lnTo>
                  <a:lnTo>
                    <a:pt x="123203" y="166537"/>
                  </a:lnTo>
                  <a:lnTo>
                    <a:pt x="128157" y="169627"/>
                  </a:lnTo>
                  <a:lnTo>
                    <a:pt x="452589" y="170245"/>
                  </a:lnTo>
                  <a:lnTo>
                    <a:pt x="452589" y="47670"/>
                  </a:lnTo>
                  <a:lnTo>
                    <a:pt x="450117" y="45806"/>
                  </a:lnTo>
                  <a:lnTo>
                    <a:pt x="396246" y="11134"/>
                  </a:lnTo>
                  <a:lnTo>
                    <a:pt x="381392" y="1854"/>
                  </a:lnTo>
                  <a:lnTo>
                    <a:pt x="373956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253798" y="13303717"/>
              <a:ext cx="188837" cy="122585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12370892" y="13244296"/>
              <a:ext cx="1379220" cy="855344"/>
            </a:xfrm>
            <a:custGeom>
              <a:avLst/>
              <a:gdLst/>
              <a:ahLst/>
              <a:cxnLst/>
              <a:rect l="l" t="t" r="r" b="b"/>
              <a:pathLst>
                <a:path w="1379220" h="855344">
                  <a:moveTo>
                    <a:pt x="26631" y="180149"/>
                  </a:moveTo>
                  <a:lnTo>
                    <a:pt x="22910" y="146723"/>
                  </a:lnTo>
                  <a:lnTo>
                    <a:pt x="0" y="143624"/>
                  </a:lnTo>
                  <a:lnTo>
                    <a:pt x="0" y="180149"/>
                  </a:lnTo>
                  <a:lnTo>
                    <a:pt x="26631" y="180149"/>
                  </a:lnTo>
                  <a:close/>
                </a:path>
                <a:path w="1379220" h="855344">
                  <a:moveTo>
                    <a:pt x="40868" y="334314"/>
                  </a:moveTo>
                  <a:lnTo>
                    <a:pt x="37160" y="281063"/>
                  </a:lnTo>
                  <a:lnTo>
                    <a:pt x="26631" y="180162"/>
                  </a:lnTo>
                  <a:lnTo>
                    <a:pt x="12" y="180162"/>
                  </a:lnTo>
                  <a:lnTo>
                    <a:pt x="635" y="412318"/>
                  </a:lnTo>
                  <a:lnTo>
                    <a:pt x="30962" y="366496"/>
                  </a:lnTo>
                  <a:lnTo>
                    <a:pt x="40868" y="334314"/>
                  </a:lnTo>
                  <a:close/>
                </a:path>
                <a:path w="1379220" h="855344">
                  <a:moveTo>
                    <a:pt x="1035824" y="537375"/>
                  </a:moveTo>
                  <a:lnTo>
                    <a:pt x="1034592" y="536752"/>
                  </a:lnTo>
                  <a:lnTo>
                    <a:pt x="1033970" y="536143"/>
                  </a:lnTo>
                  <a:lnTo>
                    <a:pt x="1030249" y="533654"/>
                  </a:lnTo>
                  <a:lnTo>
                    <a:pt x="1027163" y="531799"/>
                  </a:lnTo>
                  <a:lnTo>
                    <a:pt x="1020978" y="527469"/>
                  </a:lnTo>
                  <a:lnTo>
                    <a:pt x="1017257" y="524992"/>
                  </a:lnTo>
                  <a:lnTo>
                    <a:pt x="996200" y="511365"/>
                  </a:lnTo>
                  <a:lnTo>
                    <a:pt x="982586" y="502704"/>
                  </a:lnTo>
                  <a:lnTo>
                    <a:pt x="957199" y="485990"/>
                  </a:lnTo>
                  <a:lnTo>
                    <a:pt x="923150" y="460603"/>
                  </a:lnTo>
                  <a:lnTo>
                    <a:pt x="907669" y="448843"/>
                  </a:lnTo>
                  <a:lnTo>
                    <a:pt x="898372" y="442036"/>
                  </a:lnTo>
                  <a:lnTo>
                    <a:pt x="890955" y="437083"/>
                  </a:lnTo>
                  <a:lnTo>
                    <a:pt x="883526" y="431507"/>
                  </a:lnTo>
                  <a:lnTo>
                    <a:pt x="882281" y="430885"/>
                  </a:lnTo>
                  <a:lnTo>
                    <a:pt x="851319" y="411695"/>
                  </a:lnTo>
                  <a:lnTo>
                    <a:pt x="839558" y="402412"/>
                  </a:lnTo>
                  <a:lnTo>
                    <a:pt x="824699" y="391261"/>
                  </a:lnTo>
                  <a:lnTo>
                    <a:pt x="812939" y="381977"/>
                  </a:lnTo>
                  <a:lnTo>
                    <a:pt x="796836" y="369608"/>
                  </a:lnTo>
                  <a:lnTo>
                    <a:pt x="785698" y="361543"/>
                  </a:lnTo>
                  <a:lnTo>
                    <a:pt x="769594" y="347306"/>
                  </a:lnTo>
                  <a:lnTo>
                    <a:pt x="757834" y="337400"/>
                  </a:lnTo>
                  <a:lnTo>
                    <a:pt x="747928" y="329361"/>
                  </a:lnTo>
                  <a:lnTo>
                    <a:pt x="738644" y="322554"/>
                  </a:lnTo>
                  <a:lnTo>
                    <a:pt x="732459" y="317601"/>
                  </a:lnTo>
                  <a:lnTo>
                    <a:pt x="724395" y="310781"/>
                  </a:lnTo>
                  <a:lnTo>
                    <a:pt x="715124" y="302120"/>
                  </a:lnTo>
                  <a:lnTo>
                    <a:pt x="692213" y="281076"/>
                  </a:lnTo>
                  <a:lnTo>
                    <a:pt x="681685" y="271157"/>
                  </a:lnTo>
                  <a:lnTo>
                    <a:pt x="672388" y="263118"/>
                  </a:lnTo>
                  <a:lnTo>
                    <a:pt x="666203" y="256921"/>
                  </a:lnTo>
                  <a:lnTo>
                    <a:pt x="655053" y="247015"/>
                  </a:lnTo>
                  <a:lnTo>
                    <a:pt x="648868" y="240830"/>
                  </a:lnTo>
                  <a:lnTo>
                    <a:pt x="636485" y="227825"/>
                  </a:lnTo>
                  <a:lnTo>
                    <a:pt x="626579" y="217297"/>
                  </a:lnTo>
                  <a:lnTo>
                    <a:pt x="614197" y="211112"/>
                  </a:lnTo>
                  <a:lnTo>
                    <a:pt x="600583" y="205536"/>
                  </a:lnTo>
                  <a:lnTo>
                    <a:pt x="589508" y="202438"/>
                  </a:lnTo>
                  <a:lnTo>
                    <a:pt x="585101" y="201206"/>
                  </a:lnTo>
                  <a:lnTo>
                    <a:pt x="564654" y="200583"/>
                  </a:lnTo>
                  <a:lnTo>
                    <a:pt x="549173" y="202438"/>
                  </a:lnTo>
                  <a:lnTo>
                    <a:pt x="535559" y="182626"/>
                  </a:lnTo>
                  <a:lnTo>
                    <a:pt x="534327" y="181394"/>
                  </a:lnTo>
                  <a:lnTo>
                    <a:pt x="430314" y="180771"/>
                  </a:lnTo>
                  <a:lnTo>
                    <a:pt x="429082" y="633336"/>
                  </a:lnTo>
                  <a:lnTo>
                    <a:pt x="881659" y="634568"/>
                  </a:lnTo>
                  <a:lnTo>
                    <a:pt x="429069" y="633336"/>
                  </a:lnTo>
                  <a:lnTo>
                    <a:pt x="430314" y="180771"/>
                  </a:lnTo>
                  <a:lnTo>
                    <a:pt x="430314" y="121335"/>
                  </a:lnTo>
                  <a:lnTo>
                    <a:pt x="425970" y="120103"/>
                  </a:lnTo>
                  <a:lnTo>
                    <a:pt x="373964" y="107099"/>
                  </a:lnTo>
                  <a:lnTo>
                    <a:pt x="363448" y="104000"/>
                  </a:lnTo>
                  <a:lnTo>
                    <a:pt x="341147" y="98437"/>
                  </a:lnTo>
                  <a:lnTo>
                    <a:pt x="337439" y="97193"/>
                  </a:lnTo>
                  <a:lnTo>
                    <a:pt x="320103" y="93472"/>
                  </a:lnTo>
                  <a:lnTo>
                    <a:pt x="312051" y="90385"/>
                  </a:lnTo>
                  <a:lnTo>
                    <a:pt x="300913" y="86664"/>
                  </a:lnTo>
                  <a:lnTo>
                    <a:pt x="279234" y="77393"/>
                  </a:lnTo>
                  <a:lnTo>
                    <a:pt x="268706" y="69329"/>
                  </a:lnTo>
                  <a:lnTo>
                    <a:pt x="263766" y="65011"/>
                  </a:lnTo>
                  <a:lnTo>
                    <a:pt x="260045" y="58813"/>
                  </a:lnTo>
                  <a:lnTo>
                    <a:pt x="251993" y="43954"/>
                  </a:lnTo>
                  <a:lnTo>
                    <a:pt x="237756" y="29718"/>
                  </a:lnTo>
                  <a:lnTo>
                    <a:pt x="229717" y="22910"/>
                  </a:lnTo>
                  <a:lnTo>
                    <a:pt x="221043" y="16090"/>
                  </a:lnTo>
                  <a:lnTo>
                    <a:pt x="218567" y="14236"/>
                  </a:lnTo>
                  <a:lnTo>
                    <a:pt x="208661" y="4330"/>
                  </a:lnTo>
                  <a:lnTo>
                    <a:pt x="192557" y="0"/>
                  </a:lnTo>
                  <a:lnTo>
                    <a:pt x="186982" y="3086"/>
                  </a:lnTo>
                  <a:lnTo>
                    <a:pt x="186372" y="3708"/>
                  </a:lnTo>
                  <a:lnTo>
                    <a:pt x="180174" y="11150"/>
                  </a:lnTo>
                  <a:lnTo>
                    <a:pt x="175844" y="15468"/>
                  </a:lnTo>
                  <a:lnTo>
                    <a:pt x="174599" y="17335"/>
                  </a:lnTo>
                  <a:lnTo>
                    <a:pt x="170891" y="21043"/>
                  </a:lnTo>
                  <a:lnTo>
                    <a:pt x="157886" y="33426"/>
                  </a:lnTo>
                  <a:lnTo>
                    <a:pt x="149212" y="41478"/>
                  </a:lnTo>
                  <a:lnTo>
                    <a:pt x="111455" y="77393"/>
                  </a:lnTo>
                  <a:lnTo>
                    <a:pt x="89166" y="99047"/>
                  </a:lnTo>
                  <a:lnTo>
                    <a:pt x="80492" y="106489"/>
                  </a:lnTo>
                  <a:lnTo>
                    <a:pt x="72440" y="106489"/>
                  </a:lnTo>
                  <a:lnTo>
                    <a:pt x="35293" y="147967"/>
                  </a:lnTo>
                  <a:lnTo>
                    <a:pt x="34671" y="160959"/>
                  </a:lnTo>
                  <a:lnTo>
                    <a:pt x="34061" y="168389"/>
                  </a:lnTo>
                  <a:lnTo>
                    <a:pt x="32816" y="170865"/>
                  </a:lnTo>
                  <a:lnTo>
                    <a:pt x="33439" y="180149"/>
                  </a:lnTo>
                  <a:lnTo>
                    <a:pt x="35915" y="200583"/>
                  </a:lnTo>
                  <a:lnTo>
                    <a:pt x="43967" y="251968"/>
                  </a:lnTo>
                  <a:lnTo>
                    <a:pt x="49530" y="299021"/>
                  </a:lnTo>
                  <a:lnTo>
                    <a:pt x="50152" y="314490"/>
                  </a:lnTo>
                  <a:lnTo>
                    <a:pt x="48298" y="338645"/>
                  </a:lnTo>
                  <a:lnTo>
                    <a:pt x="42722" y="364642"/>
                  </a:lnTo>
                  <a:lnTo>
                    <a:pt x="34061" y="381368"/>
                  </a:lnTo>
                  <a:lnTo>
                    <a:pt x="24155" y="395605"/>
                  </a:lnTo>
                  <a:lnTo>
                    <a:pt x="13627" y="411695"/>
                  </a:lnTo>
                  <a:lnTo>
                    <a:pt x="9906" y="419125"/>
                  </a:lnTo>
                  <a:lnTo>
                    <a:pt x="3721" y="434606"/>
                  </a:lnTo>
                  <a:lnTo>
                    <a:pt x="635" y="448843"/>
                  </a:lnTo>
                  <a:lnTo>
                    <a:pt x="635" y="469277"/>
                  </a:lnTo>
                  <a:lnTo>
                    <a:pt x="5588" y="517563"/>
                  </a:lnTo>
                  <a:lnTo>
                    <a:pt x="8674" y="554088"/>
                  </a:lnTo>
                  <a:lnTo>
                    <a:pt x="13004" y="612292"/>
                  </a:lnTo>
                  <a:lnTo>
                    <a:pt x="13627" y="632714"/>
                  </a:lnTo>
                  <a:lnTo>
                    <a:pt x="15494" y="657479"/>
                  </a:lnTo>
                  <a:lnTo>
                    <a:pt x="15494" y="672960"/>
                  </a:lnTo>
                  <a:lnTo>
                    <a:pt x="12395" y="693381"/>
                  </a:lnTo>
                  <a:lnTo>
                    <a:pt x="10541" y="699579"/>
                  </a:lnTo>
                  <a:lnTo>
                    <a:pt x="9918" y="700189"/>
                  </a:lnTo>
                  <a:lnTo>
                    <a:pt x="10541" y="701433"/>
                  </a:lnTo>
                  <a:lnTo>
                    <a:pt x="14871" y="715670"/>
                  </a:lnTo>
                  <a:lnTo>
                    <a:pt x="16103" y="728675"/>
                  </a:lnTo>
                  <a:lnTo>
                    <a:pt x="40868" y="850646"/>
                  </a:lnTo>
                  <a:lnTo>
                    <a:pt x="65633" y="854964"/>
                  </a:lnTo>
                  <a:lnTo>
                    <a:pt x="105257" y="854354"/>
                  </a:lnTo>
                  <a:lnTo>
                    <a:pt x="162217" y="840727"/>
                  </a:lnTo>
                  <a:lnTo>
                    <a:pt x="182041" y="846924"/>
                  </a:lnTo>
                  <a:lnTo>
                    <a:pt x="201231" y="836396"/>
                  </a:lnTo>
                  <a:lnTo>
                    <a:pt x="207416" y="832065"/>
                  </a:lnTo>
                  <a:lnTo>
                    <a:pt x="229095" y="815975"/>
                  </a:lnTo>
                  <a:lnTo>
                    <a:pt x="258800" y="816584"/>
                  </a:lnTo>
                  <a:lnTo>
                    <a:pt x="274904" y="801725"/>
                  </a:lnTo>
                  <a:lnTo>
                    <a:pt x="279247" y="797394"/>
                  </a:lnTo>
                  <a:lnTo>
                    <a:pt x="309575" y="757770"/>
                  </a:lnTo>
                  <a:lnTo>
                    <a:pt x="337439" y="749109"/>
                  </a:lnTo>
                  <a:lnTo>
                    <a:pt x="368388" y="741680"/>
                  </a:lnTo>
                  <a:lnTo>
                    <a:pt x="426593" y="734860"/>
                  </a:lnTo>
                  <a:lnTo>
                    <a:pt x="429069" y="734860"/>
                  </a:lnTo>
                  <a:lnTo>
                    <a:pt x="453212" y="737336"/>
                  </a:lnTo>
                  <a:lnTo>
                    <a:pt x="466229" y="737336"/>
                  </a:lnTo>
                  <a:lnTo>
                    <a:pt x="497801" y="731151"/>
                  </a:lnTo>
                  <a:lnTo>
                    <a:pt x="520700" y="711962"/>
                  </a:lnTo>
                  <a:lnTo>
                    <a:pt x="531850" y="702043"/>
                  </a:lnTo>
                  <a:lnTo>
                    <a:pt x="549808" y="717524"/>
                  </a:lnTo>
                  <a:lnTo>
                    <a:pt x="600570" y="727443"/>
                  </a:lnTo>
                  <a:lnTo>
                    <a:pt x="604291" y="708863"/>
                  </a:lnTo>
                  <a:lnTo>
                    <a:pt x="635241" y="713193"/>
                  </a:lnTo>
                  <a:lnTo>
                    <a:pt x="671766" y="713193"/>
                  </a:lnTo>
                  <a:lnTo>
                    <a:pt x="692823" y="716915"/>
                  </a:lnTo>
                  <a:lnTo>
                    <a:pt x="721309" y="723099"/>
                  </a:lnTo>
                  <a:lnTo>
                    <a:pt x="746061" y="723722"/>
                  </a:lnTo>
                  <a:lnTo>
                    <a:pt x="809840" y="730529"/>
                  </a:lnTo>
                  <a:lnTo>
                    <a:pt x="841413" y="736104"/>
                  </a:lnTo>
                  <a:lnTo>
                    <a:pt x="868045" y="727443"/>
                  </a:lnTo>
                  <a:lnTo>
                    <a:pt x="890955" y="728052"/>
                  </a:lnTo>
                  <a:lnTo>
                    <a:pt x="904570" y="740435"/>
                  </a:lnTo>
                  <a:lnTo>
                    <a:pt x="919429" y="754672"/>
                  </a:lnTo>
                  <a:lnTo>
                    <a:pt x="960666" y="727443"/>
                  </a:lnTo>
                  <a:lnTo>
                    <a:pt x="986917" y="710107"/>
                  </a:lnTo>
                  <a:lnTo>
                    <a:pt x="986307" y="708863"/>
                  </a:lnTo>
                  <a:lnTo>
                    <a:pt x="983030" y="702043"/>
                  </a:lnTo>
                  <a:lnTo>
                    <a:pt x="978865" y="693381"/>
                  </a:lnTo>
                  <a:lnTo>
                    <a:pt x="977633" y="684098"/>
                  </a:lnTo>
                  <a:lnTo>
                    <a:pt x="976388" y="664908"/>
                  </a:lnTo>
                  <a:lnTo>
                    <a:pt x="980732" y="641997"/>
                  </a:lnTo>
                  <a:lnTo>
                    <a:pt x="984656" y="634568"/>
                  </a:lnTo>
                  <a:lnTo>
                    <a:pt x="992492" y="619721"/>
                  </a:lnTo>
                  <a:lnTo>
                    <a:pt x="996823" y="611047"/>
                  </a:lnTo>
                  <a:lnTo>
                    <a:pt x="1004252" y="597433"/>
                  </a:lnTo>
                  <a:lnTo>
                    <a:pt x="1011682" y="583184"/>
                  </a:lnTo>
                  <a:lnTo>
                    <a:pt x="1018489" y="570801"/>
                  </a:lnTo>
                  <a:lnTo>
                    <a:pt x="1025918" y="556564"/>
                  </a:lnTo>
                  <a:lnTo>
                    <a:pt x="1025918" y="555942"/>
                  </a:lnTo>
                  <a:lnTo>
                    <a:pt x="1026541" y="554710"/>
                  </a:lnTo>
                  <a:lnTo>
                    <a:pt x="1027163" y="554710"/>
                  </a:lnTo>
                  <a:lnTo>
                    <a:pt x="1027785" y="552843"/>
                  </a:lnTo>
                  <a:lnTo>
                    <a:pt x="1027785" y="552234"/>
                  </a:lnTo>
                  <a:lnTo>
                    <a:pt x="1028395" y="551611"/>
                  </a:lnTo>
                  <a:lnTo>
                    <a:pt x="1029017" y="550379"/>
                  </a:lnTo>
                  <a:lnTo>
                    <a:pt x="1029639" y="549757"/>
                  </a:lnTo>
                  <a:lnTo>
                    <a:pt x="1030871" y="547281"/>
                  </a:lnTo>
                  <a:lnTo>
                    <a:pt x="1031494" y="545426"/>
                  </a:lnTo>
                  <a:lnTo>
                    <a:pt x="1032738" y="543572"/>
                  </a:lnTo>
                  <a:lnTo>
                    <a:pt x="1033360" y="542328"/>
                  </a:lnTo>
                  <a:lnTo>
                    <a:pt x="1033970" y="540461"/>
                  </a:lnTo>
                  <a:lnTo>
                    <a:pt x="1035215" y="539229"/>
                  </a:lnTo>
                  <a:lnTo>
                    <a:pt x="1035824" y="537375"/>
                  </a:lnTo>
                  <a:close/>
                </a:path>
                <a:path w="1379220" h="855344">
                  <a:moveTo>
                    <a:pt x="1378839" y="243306"/>
                  </a:moveTo>
                  <a:lnTo>
                    <a:pt x="1372641" y="237731"/>
                  </a:lnTo>
                  <a:lnTo>
                    <a:pt x="1370164" y="235877"/>
                  </a:lnTo>
                  <a:lnTo>
                    <a:pt x="1360258" y="231533"/>
                  </a:lnTo>
                  <a:lnTo>
                    <a:pt x="1354683" y="217309"/>
                  </a:lnTo>
                  <a:lnTo>
                    <a:pt x="1339215" y="207391"/>
                  </a:lnTo>
                  <a:lnTo>
                    <a:pt x="1335493" y="206781"/>
                  </a:lnTo>
                  <a:lnTo>
                    <a:pt x="1326210" y="205536"/>
                  </a:lnTo>
                  <a:lnTo>
                    <a:pt x="1314437" y="205536"/>
                  </a:lnTo>
                  <a:lnTo>
                    <a:pt x="1306398" y="204914"/>
                  </a:lnTo>
                  <a:lnTo>
                    <a:pt x="1298956" y="203682"/>
                  </a:lnTo>
                  <a:lnTo>
                    <a:pt x="1282865" y="203682"/>
                  </a:lnTo>
                  <a:lnTo>
                    <a:pt x="1272349" y="202438"/>
                  </a:lnTo>
                  <a:lnTo>
                    <a:pt x="1259332" y="201206"/>
                  </a:lnTo>
                  <a:lnTo>
                    <a:pt x="1253147" y="199961"/>
                  </a:lnTo>
                  <a:lnTo>
                    <a:pt x="1246949" y="198107"/>
                  </a:lnTo>
                  <a:lnTo>
                    <a:pt x="1242618" y="196875"/>
                  </a:lnTo>
                  <a:lnTo>
                    <a:pt x="1224051" y="199351"/>
                  </a:lnTo>
                  <a:lnTo>
                    <a:pt x="1219708" y="199351"/>
                  </a:lnTo>
                  <a:lnTo>
                    <a:pt x="1211668" y="199961"/>
                  </a:lnTo>
                  <a:lnTo>
                    <a:pt x="1189380" y="199961"/>
                  </a:lnTo>
                  <a:lnTo>
                    <a:pt x="1176997" y="203060"/>
                  </a:lnTo>
                  <a:lnTo>
                    <a:pt x="1172654" y="205536"/>
                  </a:lnTo>
                  <a:lnTo>
                    <a:pt x="1162126" y="208622"/>
                  </a:lnTo>
                  <a:lnTo>
                    <a:pt x="1159040" y="209257"/>
                  </a:lnTo>
                  <a:lnTo>
                    <a:pt x="1152232" y="211112"/>
                  </a:lnTo>
                  <a:lnTo>
                    <a:pt x="1146657" y="216065"/>
                  </a:lnTo>
                  <a:lnTo>
                    <a:pt x="1131785" y="213588"/>
                  </a:lnTo>
                  <a:lnTo>
                    <a:pt x="1128077" y="212966"/>
                  </a:lnTo>
                  <a:lnTo>
                    <a:pt x="1127455" y="213588"/>
                  </a:lnTo>
                  <a:lnTo>
                    <a:pt x="1125601" y="212966"/>
                  </a:lnTo>
                  <a:lnTo>
                    <a:pt x="1123124" y="212966"/>
                  </a:lnTo>
                  <a:lnTo>
                    <a:pt x="1115072" y="213588"/>
                  </a:lnTo>
                  <a:lnTo>
                    <a:pt x="1112608" y="211734"/>
                  </a:lnTo>
                  <a:lnTo>
                    <a:pt x="1096505" y="198107"/>
                  </a:lnTo>
                  <a:lnTo>
                    <a:pt x="1081024" y="188201"/>
                  </a:lnTo>
                  <a:lnTo>
                    <a:pt x="1071740" y="182016"/>
                  </a:lnTo>
                  <a:lnTo>
                    <a:pt x="882904" y="182016"/>
                  </a:lnTo>
                  <a:lnTo>
                    <a:pt x="558469" y="181394"/>
                  </a:lnTo>
                  <a:lnTo>
                    <a:pt x="579526" y="191922"/>
                  </a:lnTo>
                  <a:lnTo>
                    <a:pt x="585711" y="194398"/>
                  </a:lnTo>
                  <a:lnTo>
                    <a:pt x="608622" y="201206"/>
                  </a:lnTo>
                  <a:lnTo>
                    <a:pt x="635863" y="212344"/>
                  </a:lnTo>
                  <a:lnTo>
                    <a:pt x="657529" y="228447"/>
                  </a:lnTo>
                  <a:lnTo>
                    <a:pt x="671779" y="247637"/>
                  </a:lnTo>
                  <a:lnTo>
                    <a:pt x="674878" y="250113"/>
                  </a:lnTo>
                  <a:lnTo>
                    <a:pt x="687260" y="260629"/>
                  </a:lnTo>
                  <a:lnTo>
                    <a:pt x="697776" y="269925"/>
                  </a:lnTo>
                  <a:lnTo>
                    <a:pt x="735545" y="307682"/>
                  </a:lnTo>
                  <a:lnTo>
                    <a:pt x="738644" y="310172"/>
                  </a:lnTo>
                  <a:lnTo>
                    <a:pt x="749173" y="319455"/>
                  </a:lnTo>
                  <a:lnTo>
                    <a:pt x="757212" y="326872"/>
                  </a:lnTo>
                  <a:lnTo>
                    <a:pt x="786320" y="350405"/>
                  </a:lnTo>
                  <a:lnTo>
                    <a:pt x="798080" y="360311"/>
                  </a:lnTo>
                  <a:lnTo>
                    <a:pt x="817892" y="375793"/>
                  </a:lnTo>
                  <a:lnTo>
                    <a:pt x="846988" y="394982"/>
                  </a:lnTo>
                  <a:lnTo>
                    <a:pt x="881659" y="418503"/>
                  </a:lnTo>
                  <a:lnTo>
                    <a:pt x="882281" y="419125"/>
                  </a:lnTo>
                  <a:lnTo>
                    <a:pt x="912622" y="440804"/>
                  </a:lnTo>
                  <a:lnTo>
                    <a:pt x="939241" y="458127"/>
                  </a:lnTo>
                  <a:lnTo>
                    <a:pt x="957821" y="470522"/>
                  </a:lnTo>
                  <a:lnTo>
                    <a:pt x="965250" y="472986"/>
                  </a:lnTo>
                  <a:lnTo>
                    <a:pt x="973912" y="481647"/>
                  </a:lnTo>
                  <a:lnTo>
                    <a:pt x="1000531" y="503936"/>
                  </a:lnTo>
                  <a:lnTo>
                    <a:pt x="1014158" y="513854"/>
                  </a:lnTo>
                  <a:lnTo>
                    <a:pt x="1037678" y="508279"/>
                  </a:lnTo>
                  <a:lnTo>
                    <a:pt x="1048207" y="509511"/>
                  </a:lnTo>
                  <a:lnTo>
                    <a:pt x="1074216" y="479183"/>
                  </a:lnTo>
                  <a:lnTo>
                    <a:pt x="1097737" y="446366"/>
                  </a:lnTo>
                  <a:lnTo>
                    <a:pt x="1112608" y="425932"/>
                  </a:lnTo>
                  <a:lnTo>
                    <a:pt x="1127455" y="409219"/>
                  </a:lnTo>
                  <a:lnTo>
                    <a:pt x="1133652" y="400558"/>
                  </a:lnTo>
                  <a:lnTo>
                    <a:pt x="1144181" y="386930"/>
                  </a:lnTo>
                  <a:lnTo>
                    <a:pt x="1149134" y="380123"/>
                  </a:lnTo>
                  <a:lnTo>
                    <a:pt x="1160894" y="366509"/>
                  </a:lnTo>
                  <a:lnTo>
                    <a:pt x="1165847" y="361543"/>
                  </a:lnTo>
                  <a:lnTo>
                    <a:pt x="1178852" y="347929"/>
                  </a:lnTo>
                  <a:lnTo>
                    <a:pt x="1193711" y="334314"/>
                  </a:lnTo>
                  <a:lnTo>
                    <a:pt x="1218476" y="320065"/>
                  </a:lnTo>
                  <a:lnTo>
                    <a:pt x="1222806" y="316979"/>
                  </a:lnTo>
                  <a:lnTo>
                    <a:pt x="1230236" y="311404"/>
                  </a:lnTo>
                  <a:lnTo>
                    <a:pt x="1245717" y="308927"/>
                  </a:lnTo>
                  <a:lnTo>
                    <a:pt x="1261198" y="297776"/>
                  </a:lnTo>
                  <a:lnTo>
                    <a:pt x="1297724" y="286639"/>
                  </a:lnTo>
                  <a:lnTo>
                    <a:pt x="1306398" y="283540"/>
                  </a:lnTo>
                  <a:lnTo>
                    <a:pt x="1307630" y="282930"/>
                  </a:lnTo>
                  <a:lnTo>
                    <a:pt x="1318780" y="278587"/>
                  </a:lnTo>
                  <a:lnTo>
                    <a:pt x="1335493" y="272402"/>
                  </a:lnTo>
                  <a:lnTo>
                    <a:pt x="1339215" y="270548"/>
                  </a:lnTo>
                  <a:lnTo>
                    <a:pt x="1343533" y="268681"/>
                  </a:lnTo>
                  <a:lnTo>
                    <a:pt x="1349743" y="266204"/>
                  </a:lnTo>
                  <a:lnTo>
                    <a:pt x="1353451" y="264350"/>
                  </a:lnTo>
                  <a:lnTo>
                    <a:pt x="1370787" y="250113"/>
                  </a:lnTo>
                  <a:lnTo>
                    <a:pt x="1378839" y="243306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5454373" y="12929574"/>
            <a:ext cx="1026794" cy="79629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17,85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85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ADICIONALES</a:t>
            </a:r>
            <a:endParaRPr sz="600">
              <a:latin typeface="Montserrat"/>
              <a:cs typeface="Montserrat"/>
            </a:endParaRPr>
          </a:p>
          <a:p>
            <a:pPr marL="26034" marR="5080">
              <a:lnSpc>
                <a:spcPct val="100000"/>
              </a:lnSpc>
              <a:spcBef>
                <a:spcPts val="35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Aprovechamiento de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recursos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454373" y="13830715"/>
            <a:ext cx="1080770" cy="90678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52,608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 marR="127635">
              <a:lnSpc>
                <a:spcPct val="106400"/>
              </a:lnSpc>
              <a:spcBef>
                <a:spcPts val="35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600" b="1" spc="7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PRODUCTIVAS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SOSTENIBLES</a:t>
            </a:r>
            <a:endParaRPr sz="600">
              <a:latin typeface="Montserrat"/>
              <a:cs typeface="Montserrat"/>
            </a:endParaRPr>
          </a:p>
          <a:p>
            <a:pPr marL="26034" marR="5080">
              <a:lnSpc>
                <a:spcPct val="100000"/>
              </a:lnSpc>
              <a:spcBef>
                <a:spcPts val="465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Reconversión</a:t>
            </a:r>
            <a:r>
              <a:rPr sz="8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sistemas</a:t>
            </a:r>
            <a:r>
              <a:rPr sz="8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productivos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sostenibles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454373" y="14869270"/>
            <a:ext cx="1089025" cy="107632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29,53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85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RESTAURACIÓN</a:t>
            </a:r>
            <a:endParaRPr sz="600">
              <a:latin typeface="Montserrat"/>
              <a:cs typeface="Montserrat"/>
            </a:endParaRPr>
          </a:p>
          <a:p>
            <a:pPr marL="26034" marR="5080">
              <a:lnSpc>
                <a:spcPct val="100000"/>
              </a:lnSpc>
              <a:spcBef>
                <a:spcPts val="645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Restauración</a:t>
            </a:r>
            <a:r>
              <a:rPr sz="8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seminaturales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transformadas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la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preservación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reservas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forestales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3524859" y="11921045"/>
            <a:ext cx="407034" cy="407034"/>
            <a:chOff x="3524859" y="11921045"/>
            <a:chExt cx="407034" cy="407034"/>
          </a:xfrm>
        </p:grpSpPr>
        <p:sp>
          <p:nvSpPr>
            <p:cNvPr id="36" name="object 36"/>
            <p:cNvSpPr/>
            <p:nvPr/>
          </p:nvSpPr>
          <p:spPr>
            <a:xfrm>
              <a:off x="3524859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18" y="0"/>
                  </a:moveTo>
                  <a:lnTo>
                    <a:pt x="156852" y="5374"/>
                  </a:lnTo>
                  <a:lnTo>
                    <a:pt x="114014" y="20685"/>
                  </a:lnTo>
                  <a:lnTo>
                    <a:pt x="76226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6" y="362314"/>
                  </a:lnTo>
                  <a:lnTo>
                    <a:pt x="114014" y="386337"/>
                  </a:lnTo>
                  <a:lnTo>
                    <a:pt x="156852" y="401645"/>
                  </a:lnTo>
                  <a:lnTo>
                    <a:pt x="203518" y="407016"/>
                  </a:lnTo>
                  <a:lnTo>
                    <a:pt x="250180" y="401641"/>
                  </a:lnTo>
                  <a:lnTo>
                    <a:pt x="293015" y="386332"/>
                  </a:lnTo>
                  <a:lnTo>
                    <a:pt x="330801" y="362310"/>
                  </a:lnTo>
                  <a:lnTo>
                    <a:pt x="362317" y="330795"/>
                  </a:lnTo>
                  <a:lnTo>
                    <a:pt x="386341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1" y="114011"/>
                  </a:lnTo>
                  <a:lnTo>
                    <a:pt x="362317" y="76224"/>
                  </a:lnTo>
                  <a:lnTo>
                    <a:pt x="330801" y="44709"/>
                  </a:lnTo>
                  <a:lnTo>
                    <a:pt x="293015" y="20685"/>
                  </a:lnTo>
                  <a:lnTo>
                    <a:pt x="250180" y="5374"/>
                  </a:lnTo>
                  <a:lnTo>
                    <a:pt x="2035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605291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1"/>
                  </a:lnTo>
                  <a:lnTo>
                    <a:pt x="7683" y="7683"/>
                  </a:lnTo>
                  <a:lnTo>
                    <a:pt x="2061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59"/>
                  </a:lnTo>
                  <a:lnTo>
                    <a:pt x="7683" y="255801"/>
                  </a:lnTo>
                  <a:lnTo>
                    <a:pt x="16024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648206" y="11983899"/>
              <a:ext cx="181805" cy="243224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3638078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0" y="261427"/>
                  </a:lnTo>
                  <a:lnTo>
                    <a:pt x="194371" y="255804"/>
                  </a:lnTo>
                  <a:lnTo>
                    <a:pt x="199996" y="247463"/>
                  </a:lnTo>
                  <a:lnTo>
                    <a:pt x="200852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1" y="20263"/>
                  </a:lnTo>
                  <a:lnTo>
                    <a:pt x="199996" y="16028"/>
                  </a:lnTo>
                  <a:lnTo>
                    <a:pt x="194371" y="7687"/>
                  </a:lnTo>
                  <a:lnTo>
                    <a:pt x="186030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1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2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1" y="2026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682215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682215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686977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686977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764358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3520323" y="11897830"/>
            <a:ext cx="3004185" cy="901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4984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0000"/>
              </a:lnSpc>
              <a:spcBef>
                <a:spcPts val="52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gestión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lineamientos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 dirty="0">
                <a:solidFill>
                  <a:srgbClr val="F6EDE8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21961" y="16267819"/>
            <a:ext cx="5569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5080" algn="l"/>
                <a:tab pos="2905760" algn="l"/>
              </a:tabLst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OBER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6EDE8"/>
                </a:solidFill>
                <a:latin typeface="Montserrat Black"/>
                <a:cs typeface="Montserrat Black"/>
              </a:rPr>
              <a:t>URAS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Y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Z</a:t>
            </a:r>
            <a:r>
              <a:rPr sz="2000" b="1" spc="-204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F6EDE8"/>
                </a:solidFill>
                <a:latin typeface="Montserrat Black"/>
                <a:cs typeface="Montserrat Black"/>
              </a:rPr>
              <a:t>ONIFIC</a:t>
            </a:r>
            <a:r>
              <a:rPr sz="2000" b="1" spc="-21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A</a:t>
            </a:r>
            <a:r>
              <a:rPr sz="2000" b="1" spc="-21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6EDE8"/>
                </a:solidFill>
                <a:latin typeface="Montserrat Black"/>
                <a:cs typeface="Montserrat Black"/>
              </a:rPr>
              <a:t>CIÓN </a:t>
            </a:r>
            <a:endParaRPr sz="2000">
              <a:latin typeface="Montserrat Black"/>
              <a:cs typeface="Montserrat Black"/>
            </a:endParaRPr>
          </a:p>
        </p:txBody>
      </p:sp>
      <p:pic>
        <p:nvPicPr>
          <p:cNvPr id="48" name="object 4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722305" y="5539947"/>
            <a:ext cx="1593373" cy="367451"/>
          </a:xfrm>
          <a:prstGeom prst="rect">
            <a:avLst/>
          </a:prstGeom>
        </p:spPr>
      </p:pic>
      <p:sp>
        <p:nvSpPr>
          <p:cNvPr id="49" name="object 49"/>
          <p:cNvSpPr txBox="1"/>
          <p:nvPr/>
        </p:nvSpPr>
        <p:spPr>
          <a:xfrm>
            <a:off x="3722305" y="5539947"/>
            <a:ext cx="1593850" cy="36766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30"/>
              </a:spcBef>
            </a:pPr>
            <a:r>
              <a:rPr sz="2000" b="1" dirty="0">
                <a:solidFill>
                  <a:srgbClr val="025051"/>
                </a:solidFill>
                <a:latin typeface="Montserrat Black"/>
                <a:cs typeface="Montserrat Black"/>
              </a:rPr>
              <a:t>B</a:t>
            </a:r>
            <a:r>
              <a:rPr sz="2000" b="1" spc="-200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025051"/>
                </a:solidFill>
                <a:latin typeface="Montserrat Black"/>
                <a:cs typeface="Montserrat Black"/>
              </a:rPr>
              <a:t>O</a:t>
            </a:r>
            <a:r>
              <a:rPr sz="2000" b="1" spc="-260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025051"/>
                </a:solidFill>
                <a:latin typeface="Montserrat Black"/>
                <a:cs typeface="Montserrat Black"/>
              </a:rPr>
              <a:t>Y</a:t>
            </a:r>
            <a:r>
              <a:rPr sz="2000" b="1" spc="-290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225" dirty="0">
                <a:solidFill>
                  <a:srgbClr val="025051"/>
                </a:solidFill>
                <a:latin typeface="Montserrat Black"/>
                <a:cs typeface="Montserrat Black"/>
              </a:rPr>
              <a:t>ACÁ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395803" y="1967367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 dirty="0">
                <a:solidFill>
                  <a:srgbClr val="025051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430748" y="16795292"/>
            <a:ext cx="407670" cy="407670"/>
            <a:chOff x="430748" y="16795292"/>
            <a:chExt cx="407670" cy="407670"/>
          </a:xfrm>
        </p:grpSpPr>
        <p:sp>
          <p:nvSpPr>
            <p:cNvPr id="53" name="object 53"/>
            <p:cNvSpPr/>
            <p:nvPr/>
          </p:nvSpPr>
          <p:spPr>
            <a:xfrm>
              <a:off x="430748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15550" y="16869828"/>
              <a:ext cx="220630" cy="249942"/>
            </a:xfrm>
            <a:prstGeom prst="rect">
              <a:avLst/>
            </a:prstGeom>
          </p:spPr>
        </p:pic>
      </p:grpSp>
      <p:grpSp>
        <p:nvGrpSpPr>
          <p:cNvPr id="55" name="object 55"/>
          <p:cNvGrpSpPr/>
          <p:nvPr/>
        </p:nvGrpSpPr>
        <p:grpSpPr>
          <a:xfrm>
            <a:off x="431611" y="2918727"/>
            <a:ext cx="4978400" cy="12220575"/>
            <a:chOff x="431611" y="2918727"/>
            <a:chExt cx="4978400" cy="12220575"/>
          </a:xfrm>
        </p:grpSpPr>
        <p:pic>
          <p:nvPicPr>
            <p:cNvPr id="56" name="object 5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31611" y="13284992"/>
              <a:ext cx="1853741" cy="1853741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2125974" y="2918727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69" h="585470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3"/>
                  </a:lnTo>
                  <a:lnTo>
                    <a:pt x="14916" y="385052"/>
                  </a:lnTo>
                  <a:lnTo>
                    <a:pt x="32657" y="427031"/>
                  </a:lnTo>
                  <a:lnTo>
                    <a:pt x="56452" y="465367"/>
                  </a:lnTo>
                  <a:lnTo>
                    <a:pt x="85696" y="499459"/>
                  </a:lnTo>
                  <a:lnTo>
                    <a:pt x="119788" y="528702"/>
                  </a:lnTo>
                  <a:lnTo>
                    <a:pt x="158126" y="552496"/>
                  </a:lnTo>
                  <a:lnTo>
                    <a:pt x="200106" y="570238"/>
                  </a:lnTo>
                  <a:lnTo>
                    <a:pt x="245127" y="581324"/>
                  </a:lnTo>
                  <a:lnTo>
                    <a:pt x="292587" y="585154"/>
                  </a:lnTo>
                  <a:lnTo>
                    <a:pt x="340043" y="581324"/>
                  </a:lnTo>
                  <a:lnTo>
                    <a:pt x="385062" y="570238"/>
                  </a:lnTo>
                  <a:lnTo>
                    <a:pt x="427041" y="552496"/>
                  </a:lnTo>
                  <a:lnTo>
                    <a:pt x="465378" y="528702"/>
                  </a:lnTo>
                  <a:lnTo>
                    <a:pt x="499469" y="499459"/>
                  </a:lnTo>
                  <a:lnTo>
                    <a:pt x="528712" y="465367"/>
                  </a:lnTo>
                  <a:lnTo>
                    <a:pt x="552506" y="427031"/>
                  </a:lnTo>
                  <a:lnTo>
                    <a:pt x="570248" y="385052"/>
                  </a:lnTo>
                  <a:lnTo>
                    <a:pt x="581334" y="340033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288673" y="3025908"/>
              <a:ext cx="262255" cy="377190"/>
            </a:xfrm>
            <a:custGeom>
              <a:avLst/>
              <a:gdLst/>
              <a:ahLst/>
              <a:cxnLst/>
              <a:rect l="l" t="t" r="r" b="b"/>
              <a:pathLst>
                <a:path w="262255" h="377189">
                  <a:moveTo>
                    <a:pt x="130954" y="0"/>
                  </a:moveTo>
                  <a:lnTo>
                    <a:pt x="79981" y="10291"/>
                  </a:lnTo>
                  <a:lnTo>
                    <a:pt x="38356" y="38356"/>
                  </a:lnTo>
                  <a:lnTo>
                    <a:pt x="10291" y="79981"/>
                  </a:lnTo>
                  <a:lnTo>
                    <a:pt x="0" y="130954"/>
                  </a:lnTo>
                  <a:lnTo>
                    <a:pt x="20461" y="208111"/>
                  </a:lnTo>
                  <a:lnTo>
                    <a:pt x="65477" y="288438"/>
                  </a:lnTo>
                  <a:lnTo>
                    <a:pt x="110492" y="351568"/>
                  </a:lnTo>
                  <a:lnTo>
                    <a:pt x="130954" y="377137"/>
                  </a:lnTo>
                  <a:lnTo>
                    <a:pt x="206661" y="281824"/>
                  </a:lnTo>
                  <a:lnTo>
                    <a:pt x="245538" y="224410"/>
                  </a:lnTo>
                  <a:lnTo>
                    <a:pt x="259861" y="181812"/>
                  </a:lnTo>
                  <a:lnTo>
                    <a:pt x="261908" y="130954"/>
                  </a:lnTo>
                  <a:lnTo>
                    <a:pt x="251616" y="79981"/>
                  </a:lnTo>
                  <a:lnTo>
                    <a:pt x="223551" y="38356"/>
                  </a:lnTo>
                  <a:lnTo>
                    <a:pt x="181926" y="10291"/>
                  </a:lnTo>
                  <a:lnTo>
                    <a:pt x="130954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9" name="object 5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339428" y="3076659"/>
              <a:ext cx="160407" cy="160407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4910516" y="9903309"/>
              <a:ext cx="499745" cy="499745"/>
            </a:xfrm>
            <a:custGeom>
              <a:avLst/>
              <a:gdLst/>
              <a:ahLst/>
              <a:cxnLst/>
              <a:rect l="l" t="t" r="r" b="b"/>
              <a:pathLst>
                <a:path w="499745" h="499745">
                  <a:moveTo>
                    <a:pt x="249577" y="0"/>
                  </a:moveTo>
                  <a:lnTo>
                    <a:pt x="204716" y="4021"/>
                  </a:lnTo>
                  <a:lnTo>
                    <a:pt x="162493" y="15614"/>
                  </a:lnTo>
                  <a:lnTo>
                    <a:pt x="123612" y="34075"/>
                  </a:lnTo>
                  <a:lnTo>
                    <a:pt x="88779" y="58698"/>
                  </a:lnTo>
                  <a:lnTo>
                    <a:pt x="58698" y="88779"/>
                  </a:lnTo>
                  <a:lnTo>
                    <a:pt x="34075" y="123612"/>
                  </a:lnTo>
                  <a:lnTo>
                    <a:pt x="15614" y="162493"/>
                  </a:lnTo>
                  <a:lnTo>
                    <a:pt x="4021" y="204716"/>
                  </a:lnTo>
                  <a:lnTo>
                    <a:pt x="0" y="249577"/>
                  </a:lnTo>
                  <a:lnTo>
                    <a:pt x="4021" y="294438"/>
                  </a:lnTo>
                  <a:lnTo>
                    <a:pt x="15614" y="336661"/>
                  </a:lnTo>
                  <a:lnTo>
                    <a:pt x="34075" y="375542"/>
                  </a:lnTo>
                  <a:lnTo>
                    <a:pt x="58698" y="410375"/>
                  </a:lnTo>
                  <a:lnTo>
                    <a:pt x="88779" y="440456"/>
                  </a:lnTo>
                  <a:lnTo>
                    <a:pt x="123612" y="465079"/>
                  </a:lnTo>
                  <a:lnTo>
                    <a:pt x="162493" y="483540"/>
                  </a:lnTo>
                  <a:lnTo>
                    <a:pt x="204716" y="495133"/>
                  </a:lnTo>
                  <a:lnTo>
                    <a:pt x="249577" y="499155"/>
                  </a:lnTo>
                  <a:lnTo>
                    <a:pt x="294438" y="495133"/>
                  </a:lnTo>
                  <a:lnTo>
                    <a:pt x="336661" y="483540"/>
                  </a:lnTo>
                  <a:lnTo>
                    <a:pt x="375542" y="465079"/>
                  </a:lnTo>
                  <a:lnTo>
                    <a:pt x="410375" y="440456"/>
                  </a:lnTo>
                  <a:lnTo>
                    <a:pt x="440456" y="410375"/>
                  </a:lnTo>
                  <a:lnTo>
                    <a:pt x="465079" y="375542"/>
                  </a:lnTo>
                  <a:lnTo>
                    <a:pt x="483540" y="336661"/>
                  </a:lnTo>
                  <a:lnTo>
                    <a:pt x="495133" y="294438"/>
                  </a:lnTo>
                  <a:lnTo>
                    <a:pt x="499155" y="249577"/>
                  </a:lnTo>
                  <a:lnTo>
                    <a:pt x="495133" y="204716"/>
                  </a:lnTo>
                  <a:lnTo>
                    <a:pt x="483540" y="162493"/>
                  </a:lnTo>
                  <a:lnTo>
                    <a:pt x="465079" y="123612"/>
                  </a:lnTo>
                  <a:lnTo>
                    <a:pt x="440456" y="88779"/>
                  </a:lnTo>
                  <a:lnTo>
                    <a:pt x="410375" y="58698"/>
                  </a:lnTo>
                  <a:lnTo>
                    <a:pt x="375542" y="34075"/>
                  </a:lnTo>
                  <a:lnTo>
                    <a:pt x="336661" y="15614"/>
                  </a:lnTo>
                  <a:lnTo>
                    <a:pt x="294438" y="4021"/>
                  </a:lnTo>
                  <a:lnTo>
                    <a:pt x="2495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4986515" y="9976039"/>
              <a:ext cx="348615" cy="278765"/>
            </a:xfrm>
            <a:custGeom>
              <a:avLst/>
              <a:gdLst/>
              <a:ahLst/>
              <a:cxnLst/>
              <a:rect l="l" t="t" r="r" b="b"/>
              <a:pathLst>
                <a:path w="348614" h="278765">
                  <a:moveTo>
                    <a:pt x="348157" y="278333"/>
                  </a:moveTo>
                  <a:lnTo>
                    <a:pt x="209003" y="0"/>
                  </a:lnTo>
                  <a:lnTo>
                    <a:pt x="109677" y="198653"/>
                  </a:lnTo>
                  <a:lnTo>
                    <a:pt x="80378" y="152920"/>
                  </a:lnTo>
                  <a:lnTo>
                    <a:pt x="0" y="278333"/>
                  </a:lnTo>
                  <a:lnTo>
                    <a:pt x="69837" y="278333"/>
                  </a:lnTo>
                  <a:lnTo>
                    <a:pt x="160756" y="278333"/>
                  </a:lnTo>
                  <a:lnTo>
                    <a:pt x="348157" y="27833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110122" y="9976039"/>
              <a:ext cx="170802" cy="170812"/>
            </a:xfrm>
            <a:prstGeom prst="rect">
              <a:avLst/>
            </a:prstGeom>
          </p:spPr>
        </p:pic>
      </p:grpSp>
      <p:sp>
        <p:nvSpPr>
          <p:cNvPr id="63" name="object 63"/>
          <p:cNvSpPr txBox="1"/>
          <p:nvPr/>
        </p:nvSpPr>
        <p:spPr>
          <a:xfrm>
            <a:off x="4544038" y="16790624"/>
            <a:ext cx="2030095" cy="4146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ZONIFICACIÓN</a:t>
            </a:r>
            <a:r>
              <a:rPr sz="1250" b="1" spc="2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AMBIENTAL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12136200" y="11930813"/>
            <a:ext cx="407670" cy="407670"/>
            <a:chOff x="12136200" y="11930813"/>
            <a:chExt cx="407670" cy="407670"/>
          </a:xfrm>
        </p:grpSpPr>
        <p:sp>
          <p:nvSpPr>
            <p:cNvPr id="65" name="object 65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5470905" y="9921854"/>
            <a:ext cx="146050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365125">
              <a:lnSpc>
                <a:spcPct val="102099"/>
              </a:lnSpc>
              <a:spcBef>
                <a:spcPts val="95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  <a:tabLst>
                <a:tab pos="788670" algn="l"/>
              </a:tabLst>
            </a:pP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2074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2133</a:t>
            </a:r>
            <a:r>
              <a:rPr sz="1900" spc="-21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 dirty="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6094191" y="10473826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664" y="0"/>
                </a:lnTo>
              </a:path>
            </a:pathLst>
          </a:custGeom>
          <a:ln w="20263">
            <a:solidFill>
              <a:srgbClr val="EB74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6922612" y="14459425"/>
            <a:ext cx="2843530" cy="1581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  <a:spcBef>
                <a:spcPts val="105"/>
              </a:spcBef>
              <a:buClr>
                <a:srgbClr val="EB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expansión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frontera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agrícola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con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pastos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introducidos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como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elo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Kikuyo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(</a:t>
            </a:r>
            <a:r>
              <a:rPr sz="950" i="1" dirty="0">
                <a:solidFill>
                  <a:srgbClr val="005258"/>
                </a:solidFill>
                <a:latin typeface="Montserrat"/>
                <a:cs typeface="Montserrat"/>
              </a:rPr>
              <a:t>Pennisetum</a:t>
            </a:r>
            <a:r>
              <a:rPr sz="950" i="1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i="1" dirty="0">
                <a:solidFill>
                  <a:srgbClr val="005258"/>
                </a:solidFill>
                <a:latin typeface="Montserrat"/>
                <a:cs typeface="Montserrat"/>
              </a:rPr>
              <a:t>clandestinum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),</a:t>
            </a:r>
            <a:r>
              <a:rPr sz="9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como</a:t>
            </a:r>
            <a:r>
              <a:rPr sz="9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frontera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agrícola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estable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pero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con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pastos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introducidos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como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el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Kikuyo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(Pennisetum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clandestinum)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 minería</a:t>
            </a:r>
            <a:r>
              <a:rPr sz="950" spc="3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carbón.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95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(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Etter</a:t>
            </a: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05258"/>
                </a:solidFill>
                <a:latin typeface="Montserrat Light"/>
                <a:cs typeface="Montserrat Light"/>
              </a:rPr>
              <a:t>et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 al.,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  <a:p>
            <a:pPr marL="12700" marR="156845" indent="74295">
              <a:lnSpc>
                <a:spcPct val="100000"/>
              </a:lnSpc>
              <a:spcBef>
                <a:spcPts val="775"/>
              </a:spcBef>
              <a:buClr>
                <a:srgbClr val="EB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principal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vocación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la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ecoreserva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es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agricultura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por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el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de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cultivos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transitorios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intensivos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clima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05258"/>
                </a:solidFill>
                <a:latin typeface="Montserrat"/>
                <a:cs typeface="Montserrat"/>
              </a:rPr>
              <a:t>frío.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580805" y="17427144"/>
            <a:ext cx="1863725" cy="1863725"/>
            <a:chOff x="580805" y="17427144"/>
            <a:chExt cx="1863725" cy="1863725"/>
          </a:xfrm>
        </p:grpSpPr>
        <p:sp>
          <p:nvSpPr>
            <p:cNvPr id="72" name="object 72"/>
            <p:cNvSpPr/>
            <p:nvPr/>
          </p:nvSpPr>
          <p:spPr>
            <a:xfrm>
              <a:off x="580805" y="17427144"/>
              <a:ext cx="1863725" cy="1863725"/>
            </a:xfrm>
            <a:custGeom>
              <a:avLst/>
              <a:gdLst/>
              <a:ahLst/>
              <a:cxnLst/>
              <a:rect l="l" t="t" r="r" b="b"/>
              <a:pathLst>
                <a:path w="1863725" h="1863725">
                  <a:moveTo>
                    <a:pt x="931673" y="0"/>
                  </a:moveTo>
                  <a:lnTo>
                    <a:pt x="883729" y="1212"/>
                  </a:lnTo>
                  <a:lnTo>
                    <a:pt x="836415" y="4810"/>
                  </a:lnTo>
                  <a:lnTo>
                    <a:pt x="789789" y="10734"/>
                  </a:lnTo>
                  <a:lnTo>
                    <a:pt x="743909" y="18927"/>
                  </a:lnTo>
                  <a:lnTo>
                    <a:pt x="698834" y="29331"/>
                  </a:lnTo>
                  <a:lnTo>
                    <a:pt x="654623" y="41885"/>
                  </a:lnTo>
                  <a:lnTo>
                    <a:pt x="611334" y="56532"/>
                  </a:lnTo>
                  <a:lnTo>
                    <a:pt x="569025" y="73214"/>
                  </a:lnTo>
                  <a:lnTo>
                    <a:pt x="527755" y="91871"/>
                  </a:lnTo>
                  <a:lnTo>
                    <a:pt x="487583" y="112446"/>
                  </a:lnTo>
                  <a:lnTo>
                    <a:pt x="448568" y="134879"/>
                  </a:lnTo>
                  <a:lnTo>
                    <a:pt x="410767" y="159112"/>
                  </a:lnTo>
                  <a:lnTo>
                    <a:pt x="374239" y="185087"/>
                  </a:lnTo>
                  <a:lnTo>
                    <a:pt x="339043" y="212745"/>
                  </a:lnTo>
                  <a:lnTo>
                    <a:pt x="305238" y="242028"/>
                  </a:lnTo>
                  <a:lnTo>
                    <a:pt x="272882" y="272877"/>
                  </a:lnTo>
                  <a:lnTo>
                    <a:pt x="242033" y="305233"/>
                  </a:lnTo>
                  <a:lnTo>
                    <a:pt x="212749" y="339037"/>
                  </a:lnTo>
                  <a:lnTo>
                    <a:pt x="185091" y="374233"/>
                  </a:lnTo>
                  <a:lnTo>
                    <a:pt x="159116" y="410760"/>
                  </a:lnTo>
                  <a:lnTo>
                    <a:pt x="134882" y="448560"/>
                  </a:lnTo>
                  <a:lnTo>
                    <a:pt x="112448" y="487576"/>
                  </a:lnTo>
                  <a:lnTo>
                    <a:pt x="91873" y="527747"/>
                  </a:lnTo>
                  <a:lnTo>
                    <a:pt x="73215" y="569016"/>
                  </a:lnTo>
                  <a:lnTo>
                    <a:pt x="56534" y="611325"/>
                  </a:lnTo>
                  <a:lnTo>
                    <a:pt x="41886" y="654614"/>
                  </a:lnTo>
                  <a:lnTo>
                    <a:pt x="29331" y="698825"/>
                  </a:lnTo>
                  <a:lnTo>
                    <a:pt x="18928" y="743899"/>
                  </a:lnTo>
                  <a:lnTo>
                    <a:pt x="10735" y="789779"/>
                  </a:lnTo>
                  <a:lnTo>
                    <a:pt x="4810" y="836405"/>
                  </a:lnTo>
                  <a:lnTo>
                    <a:pt x="1212" y="883719"/>
                  </a:lnTo>
                  <a:lnTo>
                    <a:pt x="0" y="931663"/>
                  </a:lnTo>
                  <a:lnTo>
                    <a:pt x="1212" y="979606"/>
                  </a:lnTo>
                  <a:lnTo>
                    <a:pt x="4810" y="1026920"/>
                  </a:lnTo>
                  <a:lnTo>
                    <a:pt x="10735" y="1073546"/>
                  </a:lnTo>
                  <a:lnTo>
                    <a:pt x="18928" y="1119426"/>
                  </a:lnTo>
                  <a:lnTo>
                    <a:pt x="29331" y="1164500"/>
                  </a:lnTo>
                  <a:lnTo>
                    <a:pt x="41886" y="1208711"/>
                  </a:lnTo>
                  <a:lnTo>
                    <a:pt x="56534" y="1252000"/>
                  </a:lnTo>
                  <a:lnTo>
                    <a:pt x="73215" y="1294309"/>
                  </a:lnTo>
                  <a:lnTo>
                    <a:pt x="91873" y="1335578"/>
                  </a:lnTo>
                  <a:lnTo>
                    <a:pt x="112448" y="1375749"/>
                  </a:lnTo>
                  <a:lnTo>
                    <a:pt x="134882" y="1414765"/>
                  </a:lnTo>
                  <a:lnTo>
                    <a:pt x="159116" y="1452565"/>
                  </a:lnTo>
                  <a:lnTo>
                    <a:pt x="185091" y="1489092"/>
                  </a:lnTo>
                  <a:lnTo>
                    <a:pt x="212749" y="1524288"/>
                  </a:lnTo>
                  <a:lnTo>
                    <a:pt x="242033" y="1558093"/>
                  </a:lnTo>
                  <a:lnTo>
                    <a:pt x="272882" y="1590449"/>
                  </a:lnTo>
                  <a:lnTo>
                    <a:pt x="305238" y="1621297"/>
                  </a:lnTo>
                  <a:lnTo>
                    <a:pt x="339043" y="1650580"/>
                  </a:lnTo>
                  <a:lnTo>
                    <a:pt x="374239" y="1678238"/>
                  </a:lnTo>
                  <a:lnTo>
                    <a:pt x="410767" y="1704213"/>
                  </a:lnTo>
                  <a:lnTo>
                    <a:pt x="448568" y="1728446"/>
                  </a:lnTo>
                  <a:lnTo>
                    <a:pt x="487583" y="1750879"/>
                  </a:lnTo>
                  <a:lnTo>
                    <a:pt x="527755" y="1771454"/>
                  </a:lnTo>
                  <a:lnTo>
                    <a:pt x="569025" y="1790111"/>
                  </a:lnTo>
                  <a:lnTo>
                    <a:pt x="611334" y="1806793"/>
                  </a:lnTo>
                  <a:lnTo>
                    <a:pt x="654623" y="1821440"/>
                  </a:lnTo>
                  <a:lnTo>
                    <a:pt x="698834" y="1833995"/>
                  </a:lnTo>
                  <a:lnTo>
                    <a:pt x="743909" y="1844398"/>
                  </a:lnTo>
                  <a:lnTo>
                    <a:pt x="789789" y="1852591"/>
                  </a:lnTo>
                  <a:lnTo>
                    <a:pt x="836415" y="1858516"/>
                  </a:lnTo>
                  <a:lnTo>
                    <a:pt x="883729" y="1862113"/>
                  </a:lnTo>
                  <a:lnTo>
                    <a:pt x="931673" y="1863326"/>
                  </a:lnTo>
                  <a:lnTo>
                    <a:pt x="979616" y="1862113"/>
                  </a:lnTo>
                  <a:lnTo>
                    <a:pt x="1026930" y="1858516"/>
                  </a:lnTo>
                  <a:lnTo>
                    <a:pt x="1073556" y="1852591"/>
                  </a:lnTo>
                  <a:lnTo>
                    <a:pt x="1119436" y="1844398"/>
                  </a:lnTo>
                  <a:lnTo>
                    <a:pt x="1164511" y="1833995"/>
                  </a:lnTo>
                  <a:lnTo>
                    <a:pt x="1208722" y="1821440"/>
                  </a:lnTo>
                  <a:lnTo>
                    <a:pt x="1252011" y="1806793"/>
                  </a:lnTo>
                  <a:lnTo>
                    <a:pt x="1294319" y="1790111"/>
                  </a:lnTo>
                  <a:lnTo>
                    <a:pt x="1335588" y="1771454"/>
                  </a:lnTo>
                  <a:lnTo>
                    <a:pt x="1375760" y="1750879"/>
                  </a:lnTo>
                  <a:lnTo>
                    <a:pt x="1414775" y="1728446"/>
                  </a:lnTo>
                  <a:lnTo>
                    <a:pt x="1452575" y="1704213"/>
                  </a:lnTo>
                  <a:lnTo>
                    <a:pt x="1489102" y="1678238"/>
                  </a:lnTo>
                  <a:lnTo>
                    <a:pt x="1524298" y="1650580"/>
                  </a:lnTo>
                  <a:lnTo>
                    <a:pt x="1558103" y="1621297"/>
                  </a:lnTo>
                  <a:lnTo>
                    <a:pt x="1590459" y="1590449"/>
                  </a:lnTo>
                  <a:lnTo>
                    <a:pt x="1621307" y="1558093"/>
                  </a:lnTo>
                  <a:lnTo>
                    <a:pt x="1650590" y="1524288"/>
                  </a:lnTo>
                  <a:lnTo>
                    <a:pt x="1678248" y="1489092"/>
                  </a:lnTo>
                  <a:lnTo>
                    <a:pt x="1704223" y="1452565"/>
                  </a:lnTo>
                  <a:lnTo>
                    <a:pt x="1728456" y="1414765"/>
                  </a:lnTo>
                  <a:lnTo>
                    <a:pt x="1750889" y="1375749"/>
                  </a:lnTo>
                  <a:lnTo>
                    <a:pt x="1771464" y="1335578"/>
                  </a:lnTo>
                  <a:lnTo>
                    <a:pt x="1790121" y="1294309"/>
                  </a:lnTo>
                  <a:lnTo>
                    <a:pt x="1806803" y="1252000"/>
                  </a:lnTo>
                  <a:lnTo>
                    <a:pt x="1821450" y="1208711"/>
                  </a:lnTo>
                  <a:lnTo>
                    <a:pt x="1834005" y="1164500"/>
                  </a:lnTo>
                  <a:lnTo>
                    <a:pt x="1844408" y="1119426"/>
                  </a:lnTo>
                  <a:lnTo>
                    <a:pt x="1852601" y="1073546"/>
                  </a:lnTo>
                  <a:lnTo>
                    <a:pt x="1858526" y="1026920"/>
                  </a:lnTo>
                  <a:lnTo>
                    <a:pt x="1862123" y="979606"/>
                  </a:lnTo>
                  <a:lnTo>
                    <a:pt x="1863336" y="931663"/>
                  </a:lnTo>
                  <a:lnTo>
                    <a:pt x="1862123" y="883719"/>
                  </a:lnTo>
                  <a:lnTo>
                    <a:pt x="1858526" y="836405"/>
                  </a:lnTo>
                  <a:lnTo>
                    <a:pt x="1852601" y="789779"/>
                  </a:lnTo>
                  <a:lnTo>
                    <a:pt x="1844408" y="743899"/>
                  </a:lnTo>
                  <a:lnTo>
                    <a:pt x="1834005" y="698825"/>
                  </a:lnTo>
                  <a:lnTo>
                    <a:pt x="1821450" y="654614"/>
                  </a:lnTo>
                  <a:lnTo>
                    <a:pt x="1806803" y="611325"/>
                  </a:lnTo>
                  <a:lnTo>
                    <a:pt x="1790121" y="569016"/>
                  </a:lnTo>
                  <a:lnTo>
                    <a:pt x="1771464" y="527747"/>
                  </a:lnTo>
                  <a:lnTo>
                    <a:pt x="1750889" y="487576"/>
                  </a:lnTo>
                  <a:lnTo>
                    <a:pt x="1728456" y="448560"/>
                  </a:lnTo>
                  <a:lnTo>
                    <a:pt x="1704223" y="410760"/>
                  </a:lnTo>
                  <a:lnTo>
                    <a:pt x="1678248" y="374233"/>
                  </a:lnTo>
                  <a:lnTo>
                    <a:pt x="1650590" y="339037"/>
                  </a:lnTo>
                  <a:lnTo>
                    <a:pt x="1621307" y="305233"/>
                  </a:lnTo>
                  <a:lnTo>
                    <a:pt x="1590459" y="272877"/>
                  </a:lnTo>
                  <a:lnTo>
                    <a:pt x="1558103" y="242028"/>
                  </a:lnTo>
                  <a:lnTo>
                    <a:pt x="1524298" y="212745"/>
                  </a:lnTo>
                  <a:lnTo>
                    <a:pt x="1489102" y="185087"/>
                  </a:lnTo>
                  <a:lnTo>
                    <a:pt x="1452575" y="159112"/>
                  </a:lnTo>
                  <a:lnTo>
                    <a:pt x="1414775" y="134879"/>
                  </a:lnTo>
                  <a:lnTo>
                    <a:pt x="1375760" y="112446"/>
                  </a:lnTo>
                  <a:lnTo>
                    <a:pt x="1335588" y="91871"/>
                  </a:lnTo>
                  <a:lnTo>
                    <a:pt x="1294319" y="73214"/>
                  </a:lnTo>
                  <a:lnTo>
                    <a:pt x="1252011" y="56532"/>
                  </a:lnTo>
                  <a:lnTo>
                    <a:pt x="1208722" y="41885"/>
                  </a:lnTo>
                  <a:lnTo>
                    <a:pt x="1164511" y="29331"/>
                  </a:lnTo>
                  <a:lnTo>
                    <a:pt x="1119436" y="18927"/>
                  </a:lnTo>
                  <a:lnTo>
                    <a:pt x="1073556" y="10734"/>
                  </a:lnTo>
                  <a:lnTo>
                    <a:pt x="1026930" y="4810"/>
                  </a:lnTo>
                  <a:lnTo>
                    <a:pt x="979616" y="1212"/>
                  </a:lnTo>
                  <a:lnTo>
                    <a:pt x="9316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469385" y="17569098"/>
              <a:ext cx="934085" cy="1720850"/>
            </a:xfrm>
            <a:custGeom>
              <a:avLst/>
              <a:gdLst/>
              <a:ahLst/>
              <a:cxnLst/>
              <a:rect l="l" t="t" r="r" b="b"/>
              <a:pathLst>
                <a:path w="934085" h="1720850">
                  <a:moveTo>
                    <a:pt x="0" y="1720284"/>
                  </a:moveTo>
                  <a:lnTo>
                    <a:pt x="12229" y="1639898"/>
                  </a:lnTo>
                  <a:lnTo>
                    <a:pt x="23778" y="1602227"/>
                  </a:lnTo>
                  <a:lnTo>
                    <a:pt x="76615" y="1549557"/>
                  </a:lnTo>
                  <a:lnTo>
                    <a:pt x="108825" y="1519793"/>
                  </a:lnTo>
                  <a:lnTo>
                    <a:pt x="133684" y="1491317"/>
                  </a:lnTo>
                  <a:lnTo>
                    <a:pt x="149840" y="1464258"/>
                  </a:lnTo>
                  <a:lnTo>
                    <a:pt x="166551" y="1439988"/>
                  </a:lnTo>
                  <a:lnTo>
                    <a:pt x="190452" y="1424240"/>
                  </a:lnTo>
                  <a:lnTo>
                    <a:pt x="216228" y="1423685"/>
                  </a:lnTo>
                  <a:lnTo>
                    <a:pt x="238564" y="1444997"/>
                  </a:lnTo>
                  <a:lnTo>
                    <a:pt x="256170" y="1472360"/>
                  </a:lnTo>
                  <a:lnTo>
                    <a:pt x="272056" y="1485788"/>
                  </a:lnTo>
                  <a:lnTo>
                    <a:pt x="316733" y="1445191"/>
                  </a:lnTo>
                  <a:lnTo>
                    <a:pt x="325459" y="1372503"/>
                  </a:lnTo>
                  <a:lnTo>
                    <a:pt x="320409" y="1345958"/>
                  </a:lnTo>
                  <a:lnTo>
                    <a:pt x="311961" y="1325175"/>
                  </a:lnTo>
                  <a:lnTo>
                    <a:pt x="306032" y="1303454"/>
                  </a:lnTo>
                  <a:lnTo>
                    <a:pt x="306988" y="1286047"/>
                  </a:lnTo>
                  <a:lnTo>
                    <a:pt x="319193" y="1278207"/>
                  </a:lnTo>
                  <a:lnTo>
                    <a:pt x="350037" y="1268540"/>
                  </a:lnTo>
                  <a:lnTo>
                    <a:pt x="372198" y="1250053"/>
                  </a:lnTo>
                  <a:lnTo>
                    <a:pt x="391889" y="1230946"/>
                  </a:lnTo>
                  <a:lnTo>
                    <a:pt x="415324" y="1219422"/>
                  </a:lnTo>
                  <a:lnTo>
                    <a:pt x="425663" y="1220742"/>
                  </a:lnTo>
                  <a:lnTo>
                    <a:pt x="433408" y="1213946"/>
                  </a:lnTo>
                  <a:lnTo>
                    <a:pt x="442428" y="1192522"/>
                  </a:lnTo>
                  <a:lnTo>
                    <a:pt x="456591" y="1149958"/>
                  </a:lnTo>
                  <a:lnTo>
                    <a:pt x="437543" y="1139260"/>
                  </a:lnTo>
                  <a:lnTo>
                    <a:pt x="419232" y="1120748"/>
                  </a:lnTo>
                  <a:lnTo>
                    <a:pt x="407969" y="1090599"/>
                  </a:lnTo>
                  <a:lnTo>
                    <a:pt x="410064" y="1044987"/>
                  </a:lnTo>
                  <a:lnTo>
                    <a:pt x="431829" y="980088"/>
                  </a:lnTo>
                  <a:lnTo>
                    <a:pt x="461007" y="932260"/>
                  </a:lnTo>
                  <a:lnTo>
                    <a:pt x="491068" y="890721"/>
                  </a:lnTo>
                  <a:lnTo>
                    <a:pt x="520990" y="853550"/>
                  </a:lnTo>
                  <a:lnTo>
                    <a:pt x="549748" y="818824"/>
                  </a:lnTo>
                  <a:lnTo>
                    <a:pt x="576319" y="784624"/>
                  </a:lnTo>
                  <a:lnTo>
                    <a:pt x="605694" y="733319"/>
                  </a:lnTo>
                  <a:lnTo>
                    <a:pt x="651217" y="688392"/>
                  </a:lnTo>
                  <a:lnTo>
                    <a:pt x="688377" y="674035"/>
                  </a:lnTo>
                  <a:lnTo>
                    <a:pt x="729312" y="658347"/>
                  </a:lnTo>
                  <a:lnTo>
                    <a:pt x="760222" y="645301"/>
                  </a:lnTo>
                  <a:lnTo>
                    <a:pt x="784878" y="635432"/>
                  </a:lnTo>
                  <a:lnTo>
                    <a:pt x="807051" y="629273"/>
                  </a:lnTo>
                  <a:lnTo>
                    <a:pt x="831526" y="619996"/>
                  </a:lnTo>
                  <a:lnTo>
                    <a:pt x="858759" y="602017"/>
                  </a:lnTo>
                  <a:lnTo>
                    <a:pt x="886008" y="577737"/>
                  </a:lnTo>
                  <a:lnTo>
                    <a:pt x="910528" y="549555"/>
                  </a:lnTo>
                  <a:lnTo>
                    <a:pt x="931051" y="520580"/>
                  </a:lnTo>
                  <a:lnTo>
                    <a:pt x="933700" y="515577"/>
                  </a:lnTo>
                </a:path>
                <a:path w="934085" h="1720850">
                  <a:moveTo>
                    <a:pt x="867909" y="356552"/>
                  </a:moveTo>
                  <a:lnTo>
                    <a:pt x="862081" y="353005"/>
                  </a:lnTo>
                  <a:lnTo>
                    <a:pt x="823445" y="337212"/>
                  </a:lnTo>
                  <a:lnTo>
                    <a:pt x="781100" y="326379"/>
                  </a:lnTo>
                  <a:lnTo>
                    <a:pt x="733803" y="312563"/>
                  </a:lnTo>
                  <a:lnTo>
                    <a:pt x="689136" y="289364"/>
                  </a:lnTo>
                  <a:lnTo>
                    <a:pt x="654679" y="250382"/>
                  </a:lnTo>
                  <a:lnTo>
                    <a:pt x="630637" y="206866"/>
                  </a:lnTo>
                  <a:lnTo>
                    <a:pt x="603792" y="157858"/>
                  </a:lnTo>
                  <a:lnTo>
                    <a:pt x="577682" y="108074"/>
                  </a:lnTo>
                  <a:lnTo>
                    <a:pt x="555848" y="62229"/>
                  </a:lnTo>
                  <a:lnTo>
                    <a:pt x="541830" y="25040"/>
                  </a:lnTo>
                  <a:lnTo>
                    <a:pt x="537226" y="0"/>
                  </a:lnTo>
                </a:path>
              </a:pathLst>
            </a:custGeom>
            <a:ln w="317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887015" y="18677562"/>
              <a:ext cx="448309" cy="128270"/>
            </a:xfrm>
            <a:custGeom>
              <a:avLst/>
              <a:gdLst/>
              <a:ahLst/>
              <a:cxnLst/>
              <a:rect l="l" t="t" r="r" b="b"/>
              <a:pathLst>
                <a:path w="448310" h="128269">
                  <a:moveTo>
                    <a:pt x="0" y="0"/>
                  </a:moveTo>
                  <a:lnTo>
                    <a:pt x="101207" y="47575"/>
                  </a:lnTo>
                  <a:lnTo>
                    <a:pt x="154334" y="72055"/>
                  </a:lnTo>
                  <a:lnTo>
                    <a:pt x="176832" y="81195"/>
                  </a:lnTo>
                  <a:lnTo>
                    <a:pt x="186152" y="82756"/>
                  </a:lnTo>
                  <a:lnTo>
                    <a:pt x="197350" y="82033"/>
                  </a:lnTo>
                  <a:lnTo>
                    <a:pt x="212172" y="81214"/>
                  </a:lnTo>
                  <a:lnTo>
                    <a:pt x="228082" y="83400"/>
                  </a:lnTo>
                  <a:lnTo>
                    <a:pt x="242546" y="91693"/>
                  </a:lnTo>
                  <a:lnTo>
                    <a:pt x="256593" y="105818"/>
                  </a:lnTo>
                  <a:lnTo>
                    <a:pt x="273702" y="119734"/>
                  </a:lnTo>
                  <a:lnTo>
                    <a:pt x="295008" y="127884"/>
                  </a:lnTo>
                  <a:lnTo>
                    <a:pt x="321645" y="124712"/>
                  </a:lnTo>
                  <a:lnTo>
                    <a:pt x="353886" y="116094"/>
                  </a:lnTo>
                  <a:lnTo>
                    <a:pt x="387734" y="111583"/>
                  </a:lnTo>
                  <a:lnTo>
                    <a:pt x="417916" y="111116"/>
                  </a:lnTo>
                  <a:lnTo>
                    <a:pt x="439164" y="114631"/>
                  </a:lnTo>
                  <a:lnTo>
                    <a:pt x="448277" y="118313"/>
                  </a:lnTo>
                </a:path>
              </a:pathLst>
            </a:custGeom>
            <a:ln w="317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328279" y="18669313"/>
              <a:ext cx="495934" cy="68580"/>
            </a:xfrm>
            <a:custGeom>
              <a:avLst/>
              <a:gdLst/>
              <a:ahLst/>
              <a:cxnLst/>
              <a:rect l="l" t="t" r="r" b="b"/>
              <a:pathLst>
                <a:path w="495935" h="68580">
                  <a:moveTo>
                    <a:pt x="83911" y="0"/>
                  </a:moveTo>
                  <a:lnTo>
                    <a:pt x="32330" y="8936"/>
                  </a:lnTo>
                  <a:lnTo>
                    <a:pt x="5511" y="17882"/>
                  </a:lnTo>
                  <a:lnTo>
                    <a:pt x="2066" y="24762"/>
                  </a:lnTo>
                  <a:lnTo>
                    <a:pt x="0" y="42634"/>
                  </a:lnTo>
                  <a:lnTo>
                    <a:pt x="2066" y="41955"/>
                  </a:lnTo>
                  <a:lnTo>
                    <a:pt x="27518" y="20628"/>
                  </a:lnTo>
                  <a:lnTo>
                    <a:pt x="39899" y="9625"/>
                  </a:lnTo>
                  <a:lnTo>
                    <a:pt x="59838" y="26818"/>
                  </a:lnTo>
                  <a:lnTo>
                    <a:pt x="116242" y="37822"/>
                  </a:lnTo>
                  <a:lnTo>
                    <a:pt x="120366" y="17193"/>
                  </a:lnTo>
                  <a:lnTo>
                    <a:pt x="154753" y="22006"/>
                  </a:lnTo>
                  <a:lnTo>
                    <a:pt x="195341" y="22006"/>
                  </a:lnTo>
                  <a:lnTo>
                    <a:pt x="218726" y="26130"/>
                  </a:lnTo>
                  <a:lnTo>
                    <a:pt x="250357" y="33009"/>
                  </a:lnTo>
                  <a:lnTo>
                    <a:pt x="277875" y="33698"/>
                  </a:lnTo>
                  <a:lnTo>
                    <a:pt x="348717" y="41266"/>
                  </a:lnTo>
                  <a:lnTo>
                    <a:pt x="383794" y="47457"/>
                  </a:lnTo>
                  <a:lnTo>
                    <a:pt x="413368" y="37822"/>
                  </a:lnTo>
                  <a:lnTo>
                    <a:pt x="438820" y="38511"/>
                  </a:lnTo>
                  <a:lnTo>
                    <a:pt x="453946" y="52270"/>
                  </a:lnTo>
                  <a:lnTo>
                    <a:pt x="470451" y="68085"/>
                  </a:lnTo>
                  <a:lnTo>
                    <a:pt x="495902" y="50892"/>
                  </a:lnTo>
                  <a:lnTo>
                    <a:pt x="483521" y="39889"/>
                  </a:lnTo>
                  <a:lnTo>
                    <a:pt x="440187" y="30942"/>
                  </a:lnTo>
                  <a:lnTo>
                    <a:pt x="401676" y="13759"/>
                  </a:lnTo>
                  <a:lnTo>
                    <a:pt x="359031" y="4812"/>
                  </a:lnTo>
                  <a:lnTo>
                    <a:pt x="303316" y="688"/>
                  </a:lnTo>
                  <a:lnTo>
                    <a:pt x="259993" y="688"/>
                  </a:lnTo>
                  <a:lnTo>
                    <a:pt x="83911" y="0"/>
                  </a:lnTo>
                  <a:close/>
                </a:path>
              </a:pathLst>
            </a:custGeom>
            <a:solidFill>
              <a:srgbClr val="4BB4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77366" y="17900124"/>
              <a:ext cx="1532255" cy="948690"/>
            </a:xfrm>
            <a:custGeom>
              <a:avLst/>
              <a:gdLst/>
              <a:ahLst/>
              <a:cxnLst/>
              <a:rect l="l" t="t" r="r" b="b"/>
              <a:pathLst>
                <a:path w="1532255" h="948690">
                  <a:moveTo>
                    <a:pt x="213903" y="0"/>
                  </a:moveTo>
                  <a:lnTo>
                    <a:pt x="207712" y="2539"/>
                  </a:lnTo>
                  <a:lnTo>
                    <a:pt x="207023" y="3809"/>
                  </a:lnTo>
                  <a:lnTo>
                    <a:pt x="200144" y="11429"/>
                  </a:lnTo>
                  <a:lnTo>
                    <a:pt x="195331" y="16509"/>
                  </a:lnTo>
                  <a:lnTo>
                    <a:pt x="193953" y="19049"/>
                  </a:lnTo>
                  <a:lnTo>
                    <a:pt x="189830" y="22859"/>
                  </a:lnTo>
                  <a:lnTo>
                    <a:pt x="175382" y="36829"/>
                  </a:lnTo>
                  <a:lnTo>
                    <a:pt x="165756" y="45719"/>
                  </a:lnTo>
                  <a:lnTo>
                    <a:pt x="123800" y="85089"/>
                  </a:lnTo>
                  <a:lnTo>
                    <a:pt x="99038" y="109219"/>
                  </a:lnTo>
                  <a:lnTo>
                    <a:pt x="89413" y="118109"/>
                  </a:lnTo>
                  <a:lnTo>
                    <a:pt x="80467" y="118109"/>
                  </a:lnTo>
                  <a:lnTo>
                    <a:pt x="39200" y="163829"/>
                  </a:lnTo>
                  <a:lnTo>
                    <a:pt x="38511" y="177799"/>
                  </a:lnTo>
                  <a:lnTo>
                    <a:pt x="37822" y="186689"/>
                  </a:lnTo>
                  <a:lnTo>
                    <a:pt x="36454" y="189229"/>
                  </a:lnTo>
                  <a:lnTo>
                    <a:pt x="39889" y="222249"/>
                  </a:lnTo>
                  <a:lnTo>
                    <a:pt x="48835" y="279399"/>
                  </a:lnTo>
                  <a:lnTo>
                    <a:pt x="55026" y="331469"/>
                  </a:lnTo>
                  <a:lnTo>
                    <a:pt x="55704" y="349249"/>
                  </a:lnTo>
                  <a:lnTo>
                    <a:pt x="53648" y="375919"/>
                  </a:lnTo>
                  <a:lnTo>
                    <a:pt x="47457" y="405129"/>
                  </a:lnTo>
                  <a:lnTo>
                    <a:pt x="37822" y="422909"/>
                  </a:lnTo>
                  <a:lnTo>
                    <a:pt x="26818" y="439419"/>
                  </a:lnTo>
                  <a:lnTo>
                    <a:pt x="15126" y="457199"/>
                  </a:lnTo>
                  <a:lnTo>
                    <a:pt x="11003" y="464819"/>
                  </a:lnTo>
                  <a:lnTo>
                    <a:pt x="4123" y="482599"/>
                  </a:lnTo>
                  <a:lnTo>
                    <a:pt x="688" y="497839"/>
                  </a:lnTo>
                  <a:lnTo>
                    <a:pt x="688" y="520699"/>
                  </a:lnTo>
                  <a:lnTo>
                    <a:pt x="6190" y="574039"/>
                  </a:lnTo>
                  <a:lnTo>
                    <a:pt x="9813" y="617219"/>
                  </a:lnTo>
                  <a:lnTo>
                    <a:pt x="14437" y="679449"/>
                  </a:lnTo>
                  <a:lnTo>
                    <a:pt x="17193" y="730249"/>
                  </a:lnTo>
                  <a:lnTo>
                    <a:pt x="17193" y="746759"/>
                  </a:lnTo>
                  <a:lnTo>
                    <a:pt x="13748" y="769619"/>
                  </a:lnTo>
                  <a:lnTo>
                    <a:pt x="11692" y="777239"/>
                  </a:lnTo>
                  <a:lnTo>
                    <a:pt x="11003" y="777239"/>
                  </a:lnTo>
                  <a:lnTo>
                    <a:pt x="11692" y="778509"/>
                  </a:lnTo>
                  <a:lnTo>
                    <a:pt x="12381" y="781049"/>
                  </a:lnTo>
                  <a:lnTo>
                    <a:pt x="16504" y="795019"/>
                  </a:lnTo>
                  <a:lnTo>
                    <a:pt x="17882" y="808989"/>
                  </a:lnTo>
                  <a:lnTo>
                    <a:pt x="45390" y="944879"/>
                  </a:lnTo>
                  <a:lnTo>
                    <a:pt x="72908" y="948689"/>
                  </a:lnTo>
                  <a:lnTo>
                    <a:pt x="116921" y="948689"/>
                  </a:lnTo>
                  <a:lnTo>
                    <a:pt x="180194" y="933449"/>
                  </a:lnTo>
                  <a:lnTo>
                    <a:pt x="214054" y="933449"/>
                  </a:lnTo>
                  <a:lnTo>
                    <a:pt x="223528" y="928369"/>
                  </a:lnTo>
                  <a:lnTo>
                    <a:pt x="254481" y="905509"/>
                  </a:lnTo>
                  <a:lnTo>
                    <a:pt x="288866" y="905509"/>
                  </a:lnTo>
                  <a:lnTo>
                    <a:pt x="305373" y="890269"/>
                  </a:lnTo>
                  <a:lnTo>
                    <a:pt x="310196" y="885189"/>
                  </a:lnTo>
                  <a:lnTo>
                    <a:pt x="343894" y="840739"/>
                  </a:lnTo>
                  <a:lnTo>
                    <a:pt x="374847" y="831849"/>
                  </a:lnTo>
                  <a:lnTo>
                    <a:pt x="409235" y="822959"/>
                  </a:lnTo>
                  <a:lnTo>
                    <a:pt x="473886" y="815339"/>
                  </a:lnTo>
                  <a:lnTo>
                    <a:pt x="537714" y="815339"/>
                  </a:lnTo>
                  <a:lnTo>
                    <a:pt x="550918" y="812799"/>
                  </a:lnTo>
                  <a:lnTo>
                    <a:pt x="552985" y="795019"/>
                  </a:lnTo>
                  <a:lnTo>
                    <a:pt x="556420" y="787399"/>
                  </a:lnTo>
                  <a:lnTo>
                    <a:pt x="583249" y="778509"/>
                  </a:lnTo>
                  <a:lnTo>
                    <a:pt x="634830" y="769619"/>
                  </a:lnTo>
                  <a:lnTo>
                    <a:pt x="1087399" y="769619"/>
                  </a:lnTo>
                  <a:lnTo>
                    <a:pt x="1086021" y="759459"/>
                  </a:lnTo>
                  <a:lnTo>
                    <a:pt x="1084643" y="737869"/>
                  </a:lnTo>
                  <a:lnTo>
                    <a:pt x="1089456" y="712469"/>
                  </a:lnTo>
                  <a:lnTo>
                    <a:pt x="1102526" y="688339"/>
                  </a:lnTo>
                  <a:lnTo>
                    <a:pt x="1107339" y="678179"/>
                  </a:lnTo>
                  <a:lnTo>
                    <a:pt x="1131412" y="633729"/>
                  </a:lnTo>
                  <a:lnTo>
                    <a:pt x="1139669" y="617219"/>
                  </a:lnTo>
                  <a:lnTo>
                    <a:pt x="1140358" y="615949"/>
                  </a:lnTo>
                  <a:lnTo>
                    <a:pt x="1141047" y="615949"/>
                  </a:lnTo>
                  <a:lnTo>
                    <a:pt x="1141736" y="613409"/>
                  </a:lnTo>
                  <a:lnTo>
                    <a:pt x="1143104" y="610869"/>
                  </a:lnTo>
                  <a:lnTo>
                    <a:pt x="1143793" y="610869"/>
                  </a:lnTo>
                  <a:lnTo>
                    <a:pt x="1145171" y="607059"/>
                  </a:lnTo>
                  <a:lnTo>
                    <a:pt x="1147917" y="601979"/>
                  </a:lnTo>
                  <a:lnTo>
                    <a:pt x="1148605" y="599439"/>
                  </a:lnTo>
                  <a:lnTo>
                    <a:pt x="1149983" y="598169"/>
                  </a:lnTo>
                  <a:lnTo>
                    <a:pt x="1150672" y="596899"/>
                  </a:lnTo>
                  <a:lnTo>
                    <a:pt x="1149294" y="595629"/>
                  </a:lnTo>
                  <a:lnTo>
                    <a:pt x="1148605" y="595629"/>
                  </a:lnTo>
                  <a:lnTo>
                    <a:pt x="1144482" y="591819"/>
                  </a:lnTo>
                  <a:lnTo>
                    <a:pt x="1141047" y="590549"/>
                  </a:lnTo>
                  <a:lnTo>
                    <a:pt x="1134168" y="585469"/>
                  </a:lnTo>
                  <a:lnTo>
                    <a:pt x="1130044" y="582929"/>
                  </a:lnTo>
                  <a:lnTo>
                    <a:pt x="1120409" y="576579"/>
                  </a:lnTo>
                  <a:lnTo>
                    <a:pt x="1106650" y="567689"/>
                  </a:lnTo>
                  <a:lnTo>
                    <a:pt x="1091523" y="557529"/>
                  </a:lnTo>
                  <a:lnTo>
                    <a:pt x="1063326" y="539749"/>
                  </a:lnTo>
                  <a:lnTo>
                    <a:pt x="1025494" y="511809"/>
                  </a:lnTo>
                  <a:lnTo>
                    <a:pt x="1008300" y="497839"/>
                  </a:lnTo>
                  <a:lnTo>
                    <a:pt x="997986" y="490219"/>
                  </a:lnTo>
                  <a:lnTo>
                    <a:pt x="989728" y="485139"/>
                  </a:lnTo>
                  <a:lnTo>
                    <a:pt x="981481" y="478789"/>
                  </a:lnTo>
                  <a:lnTo>
                    <a:pt x="962220" y="467359"/>
                  </a:lnTo>
                  <a:lnTo>
                    <a:pt x="945715" y="457199"/>
                  </a:lnTo>
                  <a:lnTo>
                    <a:pt x="885188" y="410209"/>
                  </a:lnTo>
                  <a:lnTo>
                    <a:pt x="872807" y="401319"/>
                  </a:lnTo>
                  <a:lnTo>
                    <a:pt x="854924" y="384809"/>
                  </a:lnTo>
                  <a:lnTo>
                    <a:pt x="841854" y="374649"/>
                  </a:lnTo>
                  <a:lnTo>
                    <a:pt x="830851" y="365759"/>
                  </a:lnTo>
                  <a:lnTo>
                    <a:pt x="820537" y="358139"/>
                  </a:lnTo>
                  <a:lnTo>
                    <a:pt x="813657" y="351789"/>
                  </a:lnTo>
                  <a:lnTo>
                    <a:pt x="804711" y="344169"/>
                  </a:lnTo>
                  <a:lnTo>
                    <a:pt x="794396" y="335279"/>
                  </a:lnTo>
                  <a:lnTo>
                    <a:pt x="768945" y="312419"/>
                  </a:lnTo>
                  <a:lnTo>
                    <a:pt x="757253" y="300989"/>
                  </a:lnTo>
                  <a:lnTo>
                    <a:pt x="746939" y="292099"/>
                  </a:lnTo>
                  <a:lnTo>
                    <a:pt x="740059" y="284479"/>
                  </a:lnTo>
                  <a:lnTo>
                    <a:pt x="727678" y="274319"/>
                  </a:lnTo>
                  <a:lnTo>
                    <a:pt x="720799" y="266699"/>
                  </a:lnTo>
                  <a:lnTo>
                    <a:pt x="707050" y="252729"/>
                  </a:lnTo>
                  <a:lnTo>
                    <a:pt x="696047" y="241299"/>
                  </a:lnTo>
                  <a:lnTo>
                    <a:pt x="682288" y="233679"/>
                  </a:lnTo>
                  <a:lnTo>
                    <a:pt x="667151" y="227329"/>
                  </a:lnTo>
                  <a:lnTo>
                    <a:pt x="655688" y="224789"/>
                  </a:lnTo>
                  <a:lnTo>
                    <a:pt x="610068" y="224789"/>
                  </a:lnTo>
                  <a:lnTo>
                    <a:pt x="594941" y="201929"/>
                  </a:lnTo>
                  <a:lnTo>
                    <a:pt x="583249" y="186689"/>
                  </a:lnTo>
                  <a:lnTo>
                    <a:pt x="572236" y="171449"/>
                  </a:lnTo>
                  <a:lnTo>
                    <a:pt x="551607" y="158749"/>
                  </a:lnTo>
                  <a:lnTo>
                    <a:pt x="523410" y="147319"/>
                  </a:lnTo>
                  <a:lnTo>
                    <a:pt x="496581" y="139699"/>
                  </a:lnTo>
                  <a:lnTo>
                    <a:pt x="415425" y="118109"/>
                  </a:lnTo>
                  <a:lnTo>
                    <a:pt x="403733" y="115569"/>
                  </a:lnTo>
                  <a:lnTo>
                    <a:pt x="378971" y="109219"/>
                  </a:lnTo>
                  <a:lnTo>
                    <a:pt x="374847" y="107949"/>
                  </a:lnTo>
                  <a:lnTo>
                    <a:pt x="355586" y="102869"/>
                  </a:lnTo>
                  <a:lnTo>
                    <a:pt x="346640" y="100329"/>
                  </a:lnTo>
                  <a:lnTo>
                    <a:pt x="334269" y="95249"/>
                  </a:lnTo>
                  <a:lnTo>
                    <a:pt x="310196" y="85089"/>
                  </a:lnTo>
                  <a:lnTo>
                    <a:pt x="298504" y="76199"/>
                  </a:lnTo>
                  <a:lnTo>
                    <a:pt x="292992" y="72389"/>
                  </a:lnTo>
                  <a:lnTo>
                    <a:pt x="279932" y="48259"/>
                  </a:lnTo>
                  <a:lnTo>
                    <a:pt x="264106" y="33019"/>
                  </a:lnTo>
                  <a:lnTo>
                    <a:pt x="255170" y="25399"/>
                  </a:lnTo>
                  <a:lnTo>
                    <a:pt x="245534" y="17779"/>
                  </a:lnTo>
                  <a:lnTo>
                    <a:pt x="242789" y="15239"/>
                  </a:lnTo>
                  <a:lnTo>
                    <a:pt x="231786" y="3809"/>
                  </a:lnTo>
                  <a:lnTo>
                    <a:pt x="213903" y="0"/>
                  </a:lnTo>
                  <a:close/>
                </a:path>
                <a:path w="1532255" h="948690">
                  <a:moveTo>
                    <a:pt x="214054" y="933449"/>
                  </a:moveTo>
                  <a:lnTo>
                    <a:pt x="180194" y="933449"/>
                  </a:lnTo>
                  <a:lnTo>
                    <a:pt x="202211" y="939799"/>
                  </a:lnTo>
                  <a:lnTo>
                    <a:pt x="214054" y="933449"/>
                  </a:lnTo>
                  <a:close/>
                </a:path>
                <a:path w="1532255" h="948690">
                  <a:moveTo>
                    <a:pt x="288866" y="905509"/>
                  </a:moveTo>
                  <a:lnTo>
                    <a:pt x="254481" y="905509"/>
                  </a:lnTo>
                  <a:lnTo>
                    <a:pt x="287490" y="906779"/>
                  </a:lnTo>
                  <a:lnTo>
                    <a:pt x="288866" y="905509"/>
                  </a:lnTo>
                  <a:close/>
                </a:path>
                <a:path w="1532255" h="948690">
                  <a:moveTo>
                    <a:pt x="1087399" y="769619"/>
                  </a:moveTo>
                  <a:lnTo>
                    <a:pt x="634830" y="769619"/>
                  </a:lnTo>
                  <a:lnTo>
                    <a:pt x="810901" y="770889"/>
                  </a:lnTo>
                  <a:lnTo>
                    <a:pt x="854235" y="770889"/>
                  </a:lnTo>
                  <a:lnTo>
                    <a:pt x="909950" y="774699"/>
                  </a:lnTo>
                  <a:lnTo>
                    <a:pt x="952585" y="783589"/>
                  </a:lnTo>
                  <a:lnTo>
                    <a:pt x="991106" y="801369"/>
                  </a:lnTo>
                  <a:lnTo>
                    <a:pt x="1034440" y="810259"/>
                  </a:lnTo>
                  <a:lnTo>
                    <a:pt x="1046821" y="820419"/>
                  </a:lnTo>
                  <a:lnTo>
                    <a:pt x="1096335" y="788669"/>
                  </a:lnTo>
                  <a:lnTo>
                    <a:pt x="1095646" y="787399"/>
                  </a:lnTo>
                  <a:lnTo>
                    <a:pt x="1087399" y="769619"/>
                  </a:lnTo>
                  <a:close/>
                </a:path>
                <a:path w="1532255" h="948690">
                  <a:moveTo>
                    <a:pt x="537714" y="815339"/>
                  </a:moveTo>
                  <a:lnTo>
                    <a:pt x="473886" y="815339"/>
                  </a:lnTo>
                  <a:lnTo>
                    <a:pt x="503461" y="819149"/>
                  </a:lnTo>
                  <a:lnTo>
                    <a:pt x="517909" y="819149"/>
                  </a:lnTo>
                  <a:lnTo>
                    <a:pt x="537714" y="815339"/>
                  </a:lnTo>
                  <a:close/>
                </a:path>
                <a:path w="1532255" h="948690">
                  <a:moveTo>
                    <a:pt x="893435" y="12699"/>
                  </a:moveTo>
                  <a:lnTo>
                    <a:pt x="885877" y="12699"/>
                  </a:lnTo>
                  <a:lnTo>
                    <a:pt x="881054" y="15239"/>
                  </a:lnTo>
                  <a:lnTo>
                    <a:pt x="870740" y="25399"/>
                  </a:lnTo>
                  <a:lnTo>
                    <a:pt x="826038" y="72389"/>
                  </a:lnTo>
                  <a:lnTo>
                    <a:pt x="799209" y="97789"/>
                  </a:lnTo>
                  <a:lnTo>
                    <a:pt x="786828" y="107949"/>
                  </a:lnTo>
                  <a:lnTo>
                    <a:pt x="770323" y="120649"/>
                  </a:lnTo>
                  <a:lnTo>
                    <a:pt x="745561" y="128269"/>
                  </a:lnTo>
                  <a:lnTo>
                    <a:pt x="736625" y="132079"/>
                  </a:lnTo>
                  <a:lnTo>
                    <a:pt x="731123" y="134619"/>
                  </a:lnTo>
                  <a:lnTo>
                    <a:pt x="691224" y="143509"/>
                  </a:lnTo>
                  <a:lnTo>
                    <a:pt x="671973" y="146049"/>
                  </a:lnTo>
                  <a:lnTo>
                    <a:pt x="663716" y="148589"/>
                  </a:lnTo>
                  <a:lnTo>
                    <a:pt x="652024" y="153669"/>
                  </a:lnTo>
                  <a:lnTo>
                    <a:pt x="638265" y="166369"/>
                  </a:lnTo>
                  <a:lnTo>
                    <a:pt x="627262" y="181609"/>
                  </a:lnTo>
                  <a:lnTo>
                    <a:pt x="614881" y="198119"/>
                  </a:lnTo>
                  <a:lnTo>
                    <a:pt x="643766" y="213359"/>
                  </a:lnTo>
                  <a:lnTo>
                    <a:pt x="650646" y="215899"/>
                  </a:lnTo>
                  <a:lnTo>
                    <a:pt x="676097" y="223519"/>
                  </a:lnTo>
                  <a:lnTo>
                    <a:pt x="706361" y="234949"/>
                  </a:lnTo>
                  <a:lnTo>
                    <a:pt x="730434" y="252729"/>
                  </a:lnTo>
                  <a:lnTo>
                    <a:pt x="746250" y="274319"/>
                  </a:lnTo>
                  <a:lnTo>
                    <a:pt x="749695" y="276859"/>
                  </a:lnTo>
                  <a:lnTo>
                    <a:pt x="763444" y="289559"/>
                  </a:lnTo>
                  <a:lnTo>
                    <a:pt x="775136" y="299719"/>
                  </a:lnTo>
                  <a:lnTo>
                    <a:pt x="817092" y="341629"/>
                  </a:lnTo>
                  <a:lnTo>
                    <a:pt x="820537" y="344169"/>
                  </a:lnTo>
                  <a:lnTo>
                    <a:pt x="832229" y="354329"/>
                  </a:lnTo>
                  <a:lnTo>
                    <a:pt x="841165" y="363219"/>
                  </a:lnTo>
                  <a:lnTo>
                    <a:pt x="873496" y="388619"/>
                  </a:lnTo>
                  <a:lnTo>
                    <a:pt x="886566" y="400049"/>
                  </a:lnTo>
                  <a:lnTo>
                    <a:pt x="908572" y="416559"/>
                  </a:lnTo>
                  <a:lnTo>
                    <a:pt x="940893" y="438149"/>
                  </a:lnTo>
                  <a:lnTo>
                    <a:pt x="1013801" y="488949"/>
                  </a:lnTo>
                  <a:lnTo>
                    <a:pt x="1043376" y="507999"/>
                  </a:lnTo>
                  <a:lnTo>
                    <a:pt x="1064015" y="521969"/>
                  </a:lnTo>
                  <a:lnTo>
                    <a:pt x="1072262" y="524509"/>
                  </a:lnTo>
                  <a:lnTo>
                    <a:pt x="1081897" y="534669"/>
                  </a:lnTo>
                  <a:lnTo>
                    <a:pt x="1111472" y="558799"/>
                  </a:lnTo>
                  <a:lnTo>
                    <a:pt x="1126599" y="570229"/>
                  </a:lnTo>
                  <a:lnTo>
                    <a:pt x="1152739" y="563879"/>
                  </a:lnTo>
                  <a:lnTo>
                    <a:pt x="1165635" y="563879"/>
                  </a:lnTo>
                  <a:lnTo>
                    <a:pt x="1193317" y="532129"/>
                  </a:lnTo>
                  <a:lnTo>
                    <a:pt x="1219447" y="495299"/>
                  </a:lnTo>
                  <a:lnTo>
                    <a:pt x="1235962" y="472439"/>
                  </a:lnTo>
                  <a:lnTo>
                    <a:pt x="1252467" y="454659"/>
                  </a:lnTo>
                  <a:lnTo>
                    <a:pt x="1259346" y="444499"/>
                  </a:lnTo>
                  <a:lnTo>
                    <a:pt x="1271039" y="429259"/>
                  </a:lnTo>
                  <a:lnTo>
                    <a:pt x="1276540" y="421639"/>
                  </a:lnTo>
                  <a:lnTo>
                    <a:pt x="1289610" y="406399"/>
                  </a:lnTo>
                  <a:lnTo>
                    <a:pt x="1295112" y="401319"/>
                  </a:lnTo>
                  <a:lnTo>
                    <a:pt x="1309550" y="386079"/>
                  </a:lnTo>
                  <a:lnTo>
                    <a:pt x="1326054" y="370839"/>
                  </a:lnTo>
                  <a:lnTo>
                    <a:pt x="1353573" y="355599"/>
                  </a:lnTo>
                  <a:lnTo>
                    <a:pt x="1358385" y="351789"/>
                  </a:lnTo>
                  <a:lnTo>
                    <a:pt x="1366643" y="345439"/>
                  </a:lnTo>
                  <a:lnTo>
                    <a:pt x="1383836" y="342899"/>
                  </a:lnTo>
                  <a:lnTo>
                    <a:pt x="1401030" y="330199"/>
                  </a:lnTo>
                  <a:lnTo>
                    <a:pt x="1441608" y="317499"/>
                  </a:lnTo>
                  <a:lnTo>
                    <a:pt x="1451233" y="314959"/>
                  </a:lnTo>
                  <a:lnTo>
                    <a:pt x="1452611" y="313689"/>
                  </a:lnTo>
                  <a:lnTo>
                    <a:pt x="1464992" y="308609"/>
                  </a:lnTo>
                  <a:lnTo>
                    <a:pt x="1487688" y="299719"/>
                  </a:lnTo>
                  <a:lnTo>
                    <a:pt x="1492500" y="298449"/>
                  </a:lnTo>
                  <a:lnTo>
                    <a:pt x="1499380" y="295909"/>
                  </a:lnTo>
                  <a:lnTo>
                    <a:pt x="1503514" y="293369"/>
                  </a:lnTo>
                  <a:lnTo>
                    <a:pt x="1531711" y="269239"/>
                  </a:lnTo>
                  <a:lnTo>
                    <a:pt x="1524831" y="264159"/>
                  </a:lnTo>
                  <a:lnTo>
                    <a:pt x="1522075" y="261619"/>
                  </a:lnTo>
                  <a:lnTo>
                    <a:pt x="1511072" y="256539"/>
                  </a:lnTo>
                  <a:lnTo>
                    <a:pt x="1504881" y="241299"/>
                  </a:lnTo>
                  <a:lnTo>
                    <a:pt x="1502971" y="240029"/>
                  </a:lnTo>
                  <a:lnTo>
                    <a:pt x="1273784" y="240029"/>
                  </a:lnTo>
                  <a:lnTo>
                    <a:pt x="1253156" y="236219"/>
                  </a:lnTo>
                  <a:lnTo>
                    <a:pt x="1238708" y="236219"/>
                  </a:lnTo>
                  <a:lnTo>
                    <a:pt x="1235962" y="234949"/>
                  </a:lnTo>
                  <a:lnTo>
                    <a:pt x="1218079" y="219709"/>
                  </a:lnTo>
                  <a:lnTo>
                    <a:pt x="1200886" y="208279"/>
                  </a:lnTo>
                  <a:lnTo>
                    <a:pt x="1146549" y="172719"/>
                  </a:lnTo>
                  <a:lnTo>
                    <a:pt x="1125910" y="160019"/>
                  </a:lnTo>
                  <a:lnTo>
                    <a:pt x="1092212" y="137159"/>
                  </a:lnTo>
                  <a:lnTo>
                    <a:pt x="1043376" y="106679"/>
                  </a:lnTo>
                  <a:lnTo>
                    <a:pt x="949150" y="44449"/>
                  </a:lnTo>
                  <a:lnTo>
                    <a:pt x="901693" y="15239"/>
                  </a:lnTo>
                  <a:lnTo>
                    <a:pt x="893435" y="12699"/>
                  </a:lnTo>
                  <a:close/>
                </a:path>
                <a:path w="1532255" h="948690">
                  <a:moveTo>
                    <a:pt x="1165635" y="563879"/>
                  </a:moveTo>
                  <a:lnTo>
                    <a:pt x="1152739" y="563879"/>
                  </a:lnTo>
                  <a:lnTo>
                    <a:pt x="1164431" y="565149"/>
                  </a:lnTo>
                  <a:lnTo>
                    <a:pt x="1165635" y="563879"/>
                  </a:lnTo>
                  <a:close/>
                </a:path>
                <a:path w="1532255" h="948690">
                  <a:moveTo>
                    <a:pt x="0" y="158749"/>
                  </a:moveTo>
                  <a:lnTo>
                    <a:pt x="688" y="457199"/>
                  </a:lnTo>
                  <a:lnTo>
                    <a:pt x="34387" y="406399"/>
                  </a:lnTo>
                  <a:lnTo>
                    <a:pt x="45390" y="370839"/>
                  </a:lnTo>
                  <a:lnTo>
                    <a:pt x="41266" y="312419"/>
                  </a:lnTo>
                  <a:lnTo>
                    <a:pt x="25451" y="162559"/>
                  </a:lnTo>
                  <a:lnTo>
                    <a:pt x="0" y="158749"/>
                  </a:lnTo>
                  <a:close/>
                </a:path>
                <a:path w="1532255" h="948690">
                  <a:moveTo>
                    <a:pt x="1380392" y="218439"/>
                  </a:moveTo>
                  <a:lnTo>
                    <a:pt x="1359763" y="220979"/>
                  </a:lnTo>
                  <a:lnTo>
                    <a:pt x="1354951" y="220979"/>
                  </a:lnTo>
                  <a:lnTo>
                    <a:pt x="1346004" y="222249"/>
                  </a:lnTo>
                  <a:lnTo>
                    <a:pt x="1321242" y="222249"/>
                  </a:lnTo>
                  <a:lnTo>
                    <a:pt x="1307493" y="224789"/>
                  </a:lnTo>
                  <a:lnTo>
                    <a:pt x="1302670" y="227329"/>
                  </a:lnTo>
                  <a:lnTo>
                    <a:pt x="1290978" y="231139"/>
                  </a:lnTo>
                  <a:lnTo>
                    <a:pt x="1287543" y="232409"/>
                  </a:lnTo>
                  <a:lnTo>
                    <a:pt x="1279975" y="233679"/>
                  </a:lnTo>
                  <a:lnTo>
                    <a:pt x="1273784" y="240029"/>
                  </a:lnTo>
                  <a:lnTo>
                    <a:pt x="1502971" y="240029"/>
                  </a:lnTo>
                  <a:lnTo>
                    <a:pt x="1487688" y="229869"/>
                  </a:lnTo>
                  <a:lnTo>
                    <a:pt x="1473250" y="227329"/>
                  </a:lnTo>
                  <a:lnTo>
                    <a:pt x="1451233" y="227329"/>
                  </a:lnTo>
                  <a:lnTo>
                    <a:pt x="1442986" y="226059"/>
                  </a:lnTo>
                  <a:lnTo>
                    <a:pt x="1425103" y="226059"/>
                  </a:lnTo>
                  <a:lnTo>
                    <a:pt x="1413411" y="224789"/>
                  </a:lnTo>
                  <a:lnTo>
                    <a:pt x="1398963" y="223519"/>
                  </a:lnTo>
                  <a:lnTo>
                    <a:pt x="1392084" y="222249"/>
                  </a:lnTo>
                  <a:lnTo>
                    <a:pt x="1385214" y="219709"/>
                  </a:lnTo>
                  <a:lnTo>
                    <a:pt x="1380392" y="218439"/>
                  </a:lnTo>
                  <a:close/>
                </a:path>
                <a:path w="1532255" h="948690">
                  <a:moveTo>
                    <a:pt x="627262" y="222249"/>
                  </a:moveTo>
                  <a:lnTo>
                    <a:pt x="610068" y="224789"/>
                  </a:lnTo>
                  <a:lnTo>
                    <a:pt x="655688" y="224789"/>
                  </a:lnTo>
                  <a:lnTo>
                    <a:pt x="649957" y="223519"/>
                  </a:lnTo>
                  <a:lnTo>
                    <a:pt x="627262" y="222249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6666913" y="19216058"/>
            <a:ext cx="73215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agrícola,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ganadera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667190" y="19459218"/>
            <a:ext cx="728345" cy="390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uso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sostenible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de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Recursos Naturales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651492" y="18199344"/>
            <a:ext cx="692785" cy="10426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13,14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7305" marR="5080" indent="-635">
              <a:lnSpc>
                <a:spcPct val="100000"/>
              </a:lnSpc>
              <a:spcBef>
                <a:spcPts val="20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Restauración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914"/>
              </a:lnSpc>
              <a:spcBef>
                <a:spcPts val="32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0,60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7940" marR="27305" indent="-635">
              <a:lnSpc>
                <a:spcPts val="960"/>
              </a:lnSpc>
              <a:spcBef>
                <a:spcPts val="25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 para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produccion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651492" y="17579621"/>
            <a:ext cx="676910" cy="4972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19,85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900"/>
              </a:lnSpc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800">
              <a:latin typeface="Montserrat"/>
              <a:cs typeface="Montserrat"/>
            </a:endParaRPr>
          </a:p>
          <a:p>
            <a:pPr marL="26670">
              <a:lnSpc>
                <a:spcPts val="9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Protección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2116793" y="17348125"/>
            <a:ext cx="591820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50,3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2116799" y="17983562"/>
            <a:ext cx="608330" cy="372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49,7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8143188" y="17363606"/>
            <a:ext cx="591185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62,6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15595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135689" y="18037443"/>
            <a:ext cx="59880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37,4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15900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620105" y="16793607"/>
            <a:ext cx="330835" cy="2562225"/>
          </a:xfrm>
          <a:custGeom>
            <a:avLst/>
            <a:gdLst/>
            <a:ahLst/>
            <a:cxnLst/>
            <a:rect l="l" t="t" r="r" b="b"/>
            <a:pathLst>
              <a:path w="330835" h="2562225">
                <a:moveTo>
                  <a:pt x="330419" y="0"/>
                </a:moveTo>
                <a:lnTo>
                  <a:pt x="0" y="50"/>
                </a:lnTo>
                <a:lnTo>
                  <a:pt x="0" y="2562210"/>
                </a:lnTo>
                <a:lnTo>
                  <a:pt x="330419" y="2562149"/>
                </a:lnTo>
                <a:lnTo>
                  <a:pt x="330419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3093480" y="16736009"/>
            <a:ext cx="767715" cy="4991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7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98,57%</a:t>
            </a:r>
            <a:endParaRPr sz="1600">
              <a:latin typeface="Montserrat"/>
              <a:cs typeface="Montserrat"/>
            </a:endParaRPr>
          </a:p>
          <a:p>
            <a:pPr marL="13970">
              <a:lnSpc>
                <a:spcPts val="90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endParaRPr sz="800">
              <a:latin typeface="Montserrat"/>
              <a:cs typeface="Montserrat"/>
            </a:endParaRPr>
          </a:p>
          <a:p>
            <a:pPr marL="13970">
              <a:lnSpc>
                <a:spcPts val="9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Limpios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093480" y="19344147"/>
            <a:ext cx="654685" cy="498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4"/>
              </a:lnSpc>
              <a:spcBef>
                <a:spcPts val="95"/>
              </a:spcBef>
            </a:pP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1,42</a:t>
            </a:r>
            <a:r>
              <a:rPr sz="1600" b="1" spc="-3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60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600">
              <a:latin typeface="Montserrat"/>
              <a:cs typeface="Montserrat"/>
            </a:endParaRPr>
          </a:p>
          <a:p>
            <a:pPr marL="38735">
              <a:lnSpc>
                <a:spcPts val="90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Cultivos</a:t>
            </a:r>
            <a:endParaRPr sz="800">
              <a:latin typeface="Montserrat"/>
              <a:cs typeface="Montserrat"/>
            </a:endParaRPr>
          </a:p>
          <a:p>
            <a:pPr marL="14604">
              <a:lnSpc>
                <a:spcPts val="95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Confinados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88" name="object 88"/>
          <p:cNvGrpSpPr/>
          <p:nvPr/>
        </p:nvGrpSpPr>
        <p:grpSpPr>
          <a:xfrm>
            <a:off x="6834253" y="11933488"/>
            <a:ext cx="419100" cy="419100"/>
            <a:chOff x="6834253" y="11933488"/>
            <a:chExt cx="419100" cy="419100"/>
          </a:xfrm>
        </p:grpSpPr>
        <p:sp>
          <p:nvSpPr>
            <p:cNvPr id="89" name="object 89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0" name="object 9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</p:grpSp>
      <p:sp>
        <p:nvSpPr>
          <p:cNvPr id="91" name="object 91"/>
          <p:cNvSpPr txBox="1"/>
          <p:nvPr/>
        </p:nvSpPr>
        <p:spPr>
          <a:xfrm>
            <a:off x="10500937" y="11982308"/>
            <a:ext cx="141287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92" name="object 92"/>
          <p:cNvGrpSpPr/>
          <p:nvPr/>
        </p:nvGrpSpPr>
        <p:grpSpPr>
          <a:xfrm>
            <a:off x="9894449" y="11981253"/>
            <a:ext cx="1108710" cy="3992879"/>
            <a:chOff x="9894449" y="11981253"/>
            <a:chExt cx="1108710" cy="3992879"/>
          </a:xfrm>
        </p:grpSpPr>
        <p:sp>
          <p:nvSpPr>
            <p:cNvPr id="93" name="object 93"/>
            <p:cNvSpPr/>
            <p:nvPr/>
          </p:nvSpPr>
          <p:spPr>
            <a:xfrm>
              <a:off x="9894443" y="11981255"/>
              <a:ext cx="555625" cy="419100"/>
            </a:xfrm>
            <a:custGeom>
              <a:avLst/>
              <a:gdLst/>
              <a:ahLst/>
              <a:cxnLst/>
              <a:rect l="l" t="t" r="r" b="b"/>
              <a:pathLst>
                <a:path w="555625" h="419100">
                  <a:moveTo>
                    <a:pt x="10693" y="99161"/>
                  </a:moveTo>
                  <a:lnTo>
                    <a:pt x="7302" y="94945"/>
                  </a:lnTo>
                  <a:lnTo>
                    <a:pt x="1955" y="95770"/>
                  </a:lnTo>
                  <a:lnTo>
                    <a:pt x="0" y="100825"/>
                  </a:lnTo>
                  <a:lnTo>
                    <a:pt x="3390" y="105041"/>
                  </a:lnTo>
                  <a:lnTo>
                    <a:pt x="8737" y="104203"/>
                  </a:lnTo>
                  <a:lnTo>
                    <a:pt x="10693" y="99161"/>
                  </a:lnTo>
                  <a:close/>
                </a:path>
                <a:path w="555625" h="419100">
                  <a:moveTo>
                    <a:pt x="555561" y="209372"/>
                  </a:moveTo>
                  <a:lnTo>
                    <a:pt x="550037" y="161366"/>
                  </a:lnTo>
                  <a:lnTo>
                    <a:pt x="534276" y="117297"/>
                  </a:lnTo>
                  <a:lnTo>
                    <a:pt x="509562" y="78422"/>
                  </a:lnTo>
                  <a:lnTo>
                    <a:pt x="477139" y="45999"/>
                  </a:lnTo>
                  <a:lnTo>
                    <a:pt x="438264" y="21285"/>
                  </a:lnTo>
                  <a:lnTo>
                    <a:pt x="394195" y="5537"/>
                  </a:lnTo>
                  <a:lnTo>
                    <a:pt x="346189" y="0"/>
                  </a:lnTo>
                  <a:lnTo>
                    <a:pt x="298183" y="5537"/>
                  </a:lnTo>
                  <a:lnTo>
                    <a:pt x="254114" y="21285"/>
                  </a:lnTo>
                  <a:lnTo>
                    <a:pt x="215239" y="45999"/>
                  </a:lnTo>
                  <a:lnTo>
                    <a:pt x="182816" y="78422"/>
                  </a:lnTo>
                  <a:lnTo>
                    <a:pt x="158089" y="117297"/>
                  </a:lnTo>
                  <a:lnTo>
                    <a:pt x="142341" y="161366"/>
                  </a:lnTo>
                  <a:lnTo>
                    <a:pt x="136817" y="209372"/>
                  </a:lnTo>
                  <a:lnTo>
                    <a:pt x="142341" y="257390"/>
                  </a:lnTo>
                  <a:lnTo>
                    <a:pt x="158089" y="301459"/>
                  </a:lnTo>
                  <a:lnTo>
                    <a:pt x="182816" y="340334"/>
                  </a:lnTo>
                  <a:lnTo>
                    <a:pt x="215239" y="372757"/>
                  </a:lnTo>
                  <a:lnTo>
                    <a:pt x="254114" y="397471"/>
                  </a:lnTo>
                  <a:lnTo>
                    <a:pt x="298183" y="413219"/>
                  </a:lnTo>
                  <a:lnTo>
                    <a:pt x="346189" y="418757"/>
                  </a:lnTo>
                  <a:lnTo>
                    <a:pt x="394195" y="413219"/>
                  </a:lnTo>
                  <a:lnTo>
                    <a:pt x="438264" y="397471"/>
                  </a:lnTo>
                  <a:lnTo>
                    <a:pt x="477139" y="372757"/>
                  </a:lnTo>
                  <a:lnTo>
                    <a:pt x="509562" y="340334"/>
                  </a:lnTo>
                  <a:lnTo>
                    <a:pt x="534276" y="301459"/>
                  </a:lnTo>
                  <a:lnTo>
                    <a:pt x="550037" y="257390"/>
                  </a:lnTo>
                  <a:lnTo>
                    <a:pt x="555561" y="209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0126263" y="12034953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5" name="object 9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189389" y="12122800"/>
              <a:ext cx="168517" cy="154368"/>
            </a:xfrm>
            <a:prstGeom prst="rect">
              <a:avLst/>
            </a:prstGeom>
          </p:spPr>
        </p:pic>
        <p:pic>
          <p:nvPicPr>
            <p:cNvPr id="96" name="object 9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710464" y="13074522"/>
              <a:ext cx="292364" cy="1883387"/>
            </a:xfrm>
            <a:prstGeom prst="rect">
              <a:avLst/>
            </a:prstGeom>
          </p:spPr>
        </p:pic>
        <p:pic>
          <p:nvPicPr>
            <p:cNvPr id="97" name="object 9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0710464" y="15099301"/>
              <a:ext cx="292364" cy="874661"/>
            </a:xfrm>
            <a:prstGeom prst="rect">
              <a:avLst/>
            </a:prstGeom>
          </p:spPr>
        </p:pic>
      </p:grpSp>
      <p:sp>
        <p:nvSpPr>
          <p:cNvPr id="98" name="object 98"/>
          <p:cNvSpPr txBox="1"/>
          <p:nvPr/>
        </p:nvSpPr>
        <p:spPr>
          <a:xfrm>
            <a:off x="10527127" y="12623136"/>
            <a:ext cx="1280160" cy="765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800">
              <a:latin typeface="Montserrat"/>
              <a:cs typeface="Montserrat"/>
            </a:endParaRPr>
          </a:p>
          <a:p>
            <a:pPr marL="555625">
              <a:lnSpc>
                <a:spcPct val="100000"/>
              </a:lnSpc>
            </a:pPr>
            <a:r>
              <a:rPr sz="1450" b="1" spc="65" dirty="0">
                <a:solidFill>
                  <a:srgbClr val="223658"/>
                </a:solidFill>
                <a:latin typeface="Montserrat"/>
                <a:cs typeface="Montserrat"/>
              </a:rPr>
              <a:t>68,28</a:t>
            </a:r>
            <a:r>
              <a:rPr sz="1100" b="1" spc="6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  <a:p>
            <a:pPr marL="555625">
              <a:lnSpc>
                <a:spcPct val="100000"/>
              </a:lnSpc>
              <a:spcBef>
                <a:spcPts val="10"/>
              </a:spcBef>
            </a:pPr>
            <a:r>
              <a:rPr sz="9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1070284" y="15057062"/>
            <a:ext cx="618490" cy="3695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670"/>
              </a:lnSpc>
              <a:spcBef>
                <a:spcPts val="135"/>
              </a:spcBef>
            </a:pPr>
            <a:r>
              <a:rPr sz="1450" b="1" spc="55" dirty="0">
                <a:solidFill>
                  <a:srgbClr val="223658"/>
                </a:solidFill>
                <a:latin typeface="Montserrat"/>
                <a:cs typeface="Montserrat"/>
              </a:rPr>
              <a:t>31,71</a:t>
            </a:r>
            <a:r>
              <a:rPr sz="1100" b="1" spc="5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ts val="1010"/>
              </a:lnSpc>
            </a:pPr>
            <a:r>
              <a:rPr sz="900" spc="-20" dirty="0">
                <a:solidFill>
                  <a:srgbClr val="025051"/>
                </a:solidFill>
                <a:latin typeface="Montserrat"/>
                <a:cs typeface="Montserrat"/>
              </a:rPr>
              <a:t>Bajo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2167713" y="15315900"/>
            <a:ext cx="10121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2167713" y="15724010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4044774" y="16795292"/>
            <a:ext cx="407670" cy="407670"/>
            <a:chOff x="4044774" y="16795292"/>
            <a:chExt cx="407670" cy="407670"/>
          </a:xfrm>
        </p:grpSpPr>
        <p:sp>
          <p:nvSpPr>
            <p:cNvPr id="103" name="object 103"/>
            <p:cNvSpPr/>
            <p:nvPr/>
          </p:nvSpPr>
          <p:spPr>
            <a:xfrm>
              <a:off x="4044774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4" name="object 10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148754" y="16851271"/>
              <a:ext cx="195138" cy="262360"/>
            </a:xfrm>
            <a:prstGeom prst="rect">
              <a:avLst/>
            </a:prstGeom>
          </p:spPr>
        </p:pic>
        <p:sp>
          <p:nvSpPr>
            <p:cNvPr id="105" name="object 105"/>
            <p:cNvSpPr/>
            <p:nvPr/>
          </p:nvSpPr>
          <p:spPr>
            <a:xfrm>
              <a:off x="4108168" y="17134268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4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6" name="object 106"/>
          <p:cNvGrpSpPr/>
          <p:nvPr/>
        </p:nvGrpSpPr>
        <p:grpSpPr>
          <a:xfrm>
            <a:off x="7736535" y="16815927"/>
            <a:ext cx="407670" cy="407670"/>
            <a:chOff x="7736535" y="16815927"/>
            <a:chExt cx="407670" cy="407670"/>
          </a:xfrm>
        </p:grpSpPr>
        <p:sp>
          <p:nvSpPr>
            <p:cNvPr id="107" name="object 107"/>
            <p:cNvSpPr/>
            <p:nvPr/>
          </p:nvSpPr>
          <p:spPr>
            <a:xfrm>
              <a:off x="7736535" y="1681592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8" name="object 10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7877892" y="16886617"/>
              <a:ext cx="131379" cy="131379"/>
            </a:xfrm>
            <a:prstGeom prst="rect">
              <a:avLst/>
            </a:prstGeom>
          </p:spPr>
        </p:pic>
        <p:pic>
          <p:nvPicPr>
            <p:cNvPr id="109" name="object 10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7826141" y="17041576"/>
              <a:ext cx="234886" cy="118322"/>
            </a:xfrm>
            <a:prstGeom prst="rect">
              <a:avLst/>
            </a:prstGeom>
          </p:spPr>
        </p:pic>
      </p:grpSp>
      <p:grpSp>
        <p:nvGrpSpPr>
          <p:cNvPr id="110" name="object 110"/>
          <p:cNvGrpSpPr/>
          <p:nvPr/>
        </p:nvGrpSpPr>
        <p:grpSpPr>
          <a:xfrm>
            <a:off x="4360522" y="18689232"/>
            <a:ext cx="901700" cy="217804"/>
            <a:chOff x="4360522" y="18689232"/>
            <a:chExt cx="901700" cy="217804"/>
          </a:xfrm>
        </p:grpSpPr>
        <p:sp>
          <p:nvSpPr>
            <p:cNvPr id="111" name="object 111"/>
            <p:cNvSpPr/>
            <p:nvPr/>
          </p:nvSpPr>
          <p:spPr>
            <a:xfrm>
              <a:off x="5253769" y="18828016"/>
              <a:ext cx="8255" cy="24130"/>
            </a:xfrm>
            <a:custGeom>
              <a:avLst/>
              <a:gdLst/>
              <a:ahLst/>
              <a:cxnLst/>
              <a:rect l="l" t="t" r="r" b="b"/>
              <a:pathLst>
                <a:path w="8254" h="24130">
                  <a:moveTo>
                    <a:pt x="5491" y="0"/>
                  </a:moveTo>
                  <a:lnTo>
                    <a:pt x="0" y="24042"/>
                  </a:lnTo>
                  <a:lnTo>
                    <a:pt x="8237" y="3434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419743" y="18766526"/>
              <a:ext cx="67310" cy="64769"/>
            </a:xfrm>
            <a:custGeom>
              <a:avLst/>
              <a:gdLst/>
              <a:ahLst/>
              <a:cxnLst/>
              <a:rect l="l" t="t" r="r" b="b"/>
              <a:pathLst>
                <a:path w="67310" h="64769">
                  <a:moveTo>
                    <a:pt x="67285" y="32320"/>
                  </a:moveTo>
                  <a:lnTo>
                    <a:pt x="64641" y="44902"/>
                  </a:lnTo>
                  <a:lnTo>
                    <a:pt x="57429" y="55175"/>
                  </a:lnTo>
                  <a:lnTo>
                    <a:pt x="46734" y="62101"/>
                  </a:lnTo>
                  <a:lnTo>
                    <a:pt x="33637" y="64641"/>
                  </a:lnTo>
                  <a:lnTo>
                    <a:pt x="20546" y="62101"/>
                  </a:lnTo>
                  <a:lnTo>
                    <a:pt x="9854" y="55175"/>
                  </a:lnTo>
                  <a:lnTo>
                    <a:pt x="2644" y="44902"/>
                  </a:lnTo>
                  <a:lnTo>
                    <a:pt x="0" y="32320"/>
                  </a:lnTo>
                  <a:lnTo>
                    <a:pt x="2644" y="19739"/>
                  </a:lnTo>
                  <a:lnTo>
                    <a:pt x="9854" y="9465"/>
                  </a:lnTo>
                  <a:lnTo>
                    <a:pt x="20546" y="2539"/>
                  </a:lnTo>
                  <a:lnTo>
                    <a:pt x="33637" y="0"/>
                  </a:lnTo>
                  <a:lnTo>
                    <a:pt x="46734" y="2539"/>
                  </a:lnTo>
                  <a:lnTo>
                    <a:pt x="57429" y="9465"/>
                  </a:lnTo>
                  <a:lnTo>
                    <a:pt x="64641" y="19739"/>
                  </a:lnTo>
                  <a:lnTo>
                    <a:pt x="67285" y="32320"/>
                  </a:lnTo>
                  <a:close/>
                </a:path>
              </a:pathLst>
            </a:custGeom>
            <a:ln w="18054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439878" y="18689232"/>
              <a:ext cx="29845" cy="79375"/>
            </a:xfrm>
            <a:custGeom>
              <a:avLst/>
              <a:gdLst/>
              <a:ahLst/>
              <a:cxnLst/>
              <a:rect l="l" t="t" r="r" b="b"/>
              <a:pathLst>
                <a:path w="29845" h="79375">
                  <a:moveTo>
                    <a:pt x="14792" y="0"/>
                  </a:moveTo>
                  <a:lnTo>
                    <a:pt x="0" y="79139"/>
                  </a:lnTo>
                  <a:lnTo>
                    <a:pt x="29584" y="78096"/>
                  </a:lnTo>
                  <a:lnTo>
                    <a:pt x="28890" y="74428"/>
                  </a:lnTo>
                  <a:lnTo>
                    <a:pt x="5481" y="74428"/>
                  </a:lnTo>
                  <a:lnTo>
                    <a:pt x="14822" y="24417"/>
                  </a:lnTo>
                  <a:lnTo>
                    <a:pt x="19417" y="24417"/>
                  </a:lnTo>
                  <a:lnTo>
                    <a:pt x="14792" y="0"/>
                  </a:lnTo>
                  <a:close/>
                </a:path>
                <a:path w="29845" h="79375">
                  <a:moveTo>
                    <a:pt x="19417" y="24417"/>
                  </a:moveTo>
                  <a:lnTo>
                    <a:pt x="14822" y="24417"/>
                  </a:lnTo>
                  <a:lnTo>
                    <a:pt x="24164" y="73769"/>
                  </a:lnTo>
                  <a:lnTo>
                    <a:pt x="5481" y="74428"/>
                  </a:lnTo>
                  <a:lnTo>
                    <a:pt x="28890" y="74428"/>
                  </a:lnTo>
                  <a:lnTo>
                    <a:pt x="19417" y="24417"/>
                  </a:lnTo>
                  <a:close/>
                </a:path>
              </a:pathLst>
            </a:custGeom>
            <a:solidFill>
              <a:srgbClr val="00525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439878" y="18689233"/>
              <a:ext cx="15875" cy="79375"/>
            </a:xfrm>
            <a:custGeom>
              <a:avLst/>
              <a:gdLst/>
              <a:ahLst/>
              <a:cxnLst/>
              <a:rect l="l" t="t" r="r" b="b"/>
              <a:pathLst>
                <a:path w="15875" h="79375">
                  <a:moveTo>
                    <a:pt x="14792" y="0"/>
                  </a:moveTo>
                  <a:lnTo>
                    <a:pt x="0" y="79139"/>
                  </a:lnTo>
                  <a:lnTo>
                    <a:pt x="15603" y="78511"/>
                  </a:lnTo>
                  <a:lnTo>
                    <a:pt x="14792" y="0"/>
                  </a:lnTo>
                  <a:close/>
                </a:path>
              </a:pathLst>
            </a:custGeom>
            <a:solidFill>
              <a:srgbClr val="025051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4441472" y="18827575"/>
              <a:ext cx="29845" cy="79375"/>
            </a:xfrm>
            <a:custGeom>
              <a:avLst/>
              <a:gdLst/>
              <a:ahLst/>
              <a:cxnLst/>
              <a:rect l="l" t="t" r="r" b="b"/>
              <a:pathLst>
                <a:path w="29845" h="79375">
                  <a:moveTo>
                    <a:pt x="29574" y="0"/>
                  </a:moveTo>
                  <a:lnTo>
                    <a:pt x="0" y="1043"/>
                  </a:lnTo>
                  <a:lnTo>
                    <a:pt x="14782" y="79139"/>
                  </a:lnTo>
                  <a:lnTo>
                    <a:pt x="19346" y="54722"/>
                  </a:lnTo>
                  <a:lnTo>
                    <a:pt x="14751" y="54722"/>
                  </a:lnTo>
                  <a:lnTo>
                    <a:pt x="5410" y="5369"/>
                  </a:lnTo>
                  <a:lnTo>
                    <a:pt x="24103" y="4711"/>
                  </a:lnTo>
                  <a:lnTo>
                    <a:pt x="28694" y="4711"/>
                  </a:lnTo>
                  <a:lnTo>
                    <a:pt x="29574" y="0"/>
                  </a:lnTo>
                  <a:close/>
                </a:path>
                <a:path w="29845" h="79375">
                  <a:moveTo>
                    <a:pt x="28694" y="4711"/>
                  </a:moveTo>
                  <a:lnTo>
                    <a:pt x="24103" y="4711"/>
                  </a:lnTo>
                  <a:lnTo>
                    <a:pt x="14751" y="54722"/>
                  </a:lnTo>
                  <a:lnTo>
                    <a:pt x="19346" y="54722"/>
                  </a:lnTo>
                  <a:lnTo>
                    <a:pt x="28694" y="4711"/>
                  </a:lnTo>
                  <a:close/>
                </a:path>
              </a:pathLst>
            </a:custGeom>
            <a:solidFill>
              <a:srgbClr val="00525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4455449" y="18827576"/>
              <a:ext cx="15875" cy="79375"/>
            </a:xfrm>
            <a:custGeom>
              <a:avLst/>
              <a:gdLst/>
              <a:ahLst/>
              <a:cxnLst/>
              <a:rect l="l" t="t" r="r" b="b"/>
              <a:pathLst>
                <a:path w="15875" h="79375">
                  <a:moveTo>
                    <a:pt x="15603" y="0"/>
                  </a:moveTo>
                  <a:lnTo>
                    <a:pt x="0" y="628"/>
                  </a:lnTo>
                  <a:lnTo>
                    <a:pt x="810" y="79139"/>
                  </a:lnTo>
                  <a:lnTo>
                    <a:pt x="15603" y="0"/>
                  </a:lnTo>
                  <a:close/>
                </a:path>
              </a:pathLst>
            </a:custGeom>
            <a:solidFill>
              <a:srgbClr val="025051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4485480" y="18783766"/>
              <a:ext cx="63500" cy="28575"/>
            </a:xfrm>
            <a:custGeom>
              <a:avLst/>
              <a:gdLst/>
              <a:ahLst/>
              <a:cxnLst/>
              <a:rect l="l" t="t" r="r" b="b"/>
              <a:pathLst>
                <a:path w="63500" h="28575">
                  <a:moveTo>
                    <a:pt x="0" y="0"/>
                  </a:moveTo>
                  <a:lnTo>
                    <a:pt x="1094" y="28419"/>
                  </a:lnTo>
                  <a:lnTo>
                    <a:pt x="25670" y="22806"/>
                  </a:lnTo>
                  <a:lnTo>
                    <a:pt x="5390" y="22806"/>
                  </a:lnTo>
                  <a:lnTo>
                    <a:pt x="4731" y="5683"/>
                  </a:lnTo>
                  <a:lnTo>
                    <a:pt x="25342" y="5683"/>
                  </a:lnTo>
                  <a:lnTo>
                    <a:pt x="0" y="0"/>
                  </a:lnTo>
                  <a:close/>
                </a:path>
                <a:path w="63500" h="28575">
                  <a:moveTo>
                    <a:pt x="25342" y="5683"/>
                  </a:moveTo>
                  <a:lnTo>
                    <a:pt x="4731" y="5683"/>
                  </a:lnTo>
                  <a:lnTo>
                    <a:pt x="42877" y="14245"/>
                  </a:lnTo>
                  <a:lnTo>
                    <a:pt x="5390" y="22806"/>
                  </a:lnTo>
                  <a:lnTo>
                    <a:pt x="25670" y="22806"/>
                  </a:lnTo>
                  <a:lnTo>
                    <a:pt x="63334" y="14204"/>
                  </a:lnTo>
                  <a:lnTo>
                    <a:pt x="25342" y="5683"/>
                  </a:lnTo>
                  <a:close/>
                </a:path>
              </a:pathLst>
            </a:custGeom>
            <a:solidFill>
              <a:srgbClr val="00525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4485481" y="18783770"/>
              <a:ext cx="63500" cy="15240"/>
            </a:xfrm>
            <a:custGeom>
              <a:avLst/>
              <a:gdLst/>
              <a:ahLst/>
              <a:cxnLst/>
              <a:rect l="l" t="t" r="r" b="b"/>
              <a:pathLst>
                <a:path w="63500" h="15240">
                  <a:moveTo>
                    <a:pt x="0" y="0"/>
                  </a:moveTo>
                  <a:lnTo>
                    <a:pt x="648" y="14984"/>
                  </a:lnTo>
                  <a:lnTo>
                    <a:pt x="63334" y="142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5051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4360522" y="18783766"/>
              <a:ext cx="63500" cy="28575"/>
            </a:xfrm>
            <a:custGeom>
              <a:avLst/>
              <a:gdLst/>
              <a:ahLst/>
              <a:cxnLst/>
              <a:rect l="l" t="t" r="r" b="b"/>
              <a:pathLst>
                <a:path w="63500" h="28575">
                  <a:moveTo>
                    <a:pt x="62250" y="0"/>
                  </a:moveTo>
                  <a:lnTo>
                    <a:pt x="0" y="14204"/>
                  </a:lnTo>
                  <a:lnTo>
                    <a:pt x="63344" y="28419"/>
                  </a:lnTo>
                  <a:lnTo>
                    <a:pt x="63125" y="22725"/>
                  </a:lnTo>
                  <a:lnTo>
                    <a:pt x="58602" y="22725"/>
                  </a:lnTo>
                  <a:lnTo>
                    <a:pt x="20456" y="14174"/>
                  </a:lnTo>
                  <a:lnTo>
                    <a:pt x="57943" y="5613"/>
                  </a:lnTo>
                  <a:lnTo>
                    <a:pt x="62466" y="5613"/>
                  </a:lnTo>
                  <a:lnTo>
                    <a:pt x="62250" y="0"/>
                  </a:lnTo>
                  <a:close/>
                </a:path>
                <a:path w="63500" h="28575">
                  <a:moveTo>
                    <a:pt x="62466" y="5613"/>
                  </a:moveTo>
                  <a:lnTo>
                    <a:pt x="57943" y="5613"/>
                  </a:lnTo>
                  <a:lnTo>
                    <a:pt x="58602" y="22725"/>
                  </a:lnTo>
                  <a:lnTo>
                    <a:pt x="63125" y="22725"/>
                  </a:lnTo>
                  <a:lnTo>
                    <a:pt x="62466" y="5613"/>
                  </a:lnTo>
                  <a:close/>
                </a:path>
              </a:pathLst>
            </a:custGeom>
            <a:solidFill>
              <a:srgbClr val="00525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4360526" y="18797194"/>
              <a:ext cx="63500" cy="15240"/>
            </a:xfrm>
            <a:custGeom>
              <a:avLst/>
              <a:gdLst/>
              <a:ahLst/>
              <a:cxnLst/>
              <a:rect l="l" t="t" r="r" b="b"/>
              <a:pathLst>
                <a:path w="63500" h="15240">
                  <a:moveTo>
                    <a:pt x="62685" y="0"/>
                  </a:moveTo>
                  <a:lnTo>
                    <a:pt x="0" y="780"/>
                  </a:lnTo>
                  <a:lnTo>
                    <a:pt x="63334" y="14984"/>
                  </a:lnTo>
                  <a:lnTo>
                    <a:pt x="62685" y="0"/>
                  </a:lnTo>
                  <a:close/>
                </a:path>
              </a:pathLst>
            </a:custGeom>
            <a:solidFill>
              <a:srgbClr val="025051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1" name="object 121"/>
          <p:cNvSpPr txBox="1"/>
          <p:nvPr/>
        </p:nvSpPr>
        <p:spPr>
          <a:xfrm>
            <a:off x="12348161" y="15428765"/>
            <a:ext cx="57277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0,5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2167708" y="15386787"/>
            <a:ext cx="18288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100" spc="-50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endParaRPr sz="2100">
              <a:latin typeface="Montserrat"/>
              <a:cs typeface="Montserrat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2167718" y="15756095"/>
            <a:ext cx="104902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86740" algn="l"/>
              </a:tabLst>
            </a:pPr>
            <a:r>
              <a:rPr sz="3150" baseline="-2645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-502" baseline="-2645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11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20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124" name="object 124"/>
          <p:cNvGrpSpPr/>
          <p:nvPr/>
        </p:nvGrpSpPr>
        <p:grpSpPr>
          <a:xfrm>
            <a:off x="12572916" y="15936318"/>
            <a:ext cx="127000" cy="69215"/>
            <a:chOff x="12572916" y="15936318"/>
            <a:chExt cx="127000" cy="69215"/>
          </a:xfrm>
        </p:grpSpPr>
        <p:sp>
          <p:nvSpPr>
            <p:cNvPr id="125" name="object 125"/>
            <p:cNvSpPr/>
            <p:nvPr/>
          </p:nvSpPr>
          <p:spPr>
            <a:xfrm>
              <a:off x="12572916" y="15970669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2636040" y="15936318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7" name="object 127"/>
          <p:cNvGrpSpPr/>
          <p:nvPr/>
        </p:nvGrpSpPr>
        <p:grpSpPr>
          <a:xfrm>
            <a:off x="323599" y="3109164"/>
            <a:ext cx="4102735" cy="12579350"/>
            <a:chOff x="323599" y="3109164"/>
            <a:chExt cx="4102735" cy="12579350"/>
          </a:xfrm>
        </p:grpSpPr>
        <p:sp>
          <p:nvSpPr>
            <p:cNvPr id="128" name="object 128"/>
            <p:cNvSpPr/>
            <p:nvPr/>
          </p:nvSpPr>
          <p:spPr>
            <a:xfrm>
              <a:off x="4420806" y="3114244"/>
              <a:ext cx="0" cy="760095"/>
            </a:xfrm>
            <a:custGeom>
              <a:avLst/>
              <a:gdLst/>
              <a:ahLst/>
              <a:cxnLst/>
              <a:rect l="l" t="t" r="r" b="b"/>
              <a:pathLst>
                <a:path h="760095">
                  <a:moveTo>
                    <a:pt x="0" y="0"/>
                  </a:moveTo>
                  <a:lnTo>
                    <a:pt x="0" y="759634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323599" y="15281409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6"/>
                  </a:lnTo>
                  <a:lnTo>
                    <a:pt x="44709" y="330794"/>
                  </a:lnTo>
                  <a:lnTo>
                    <a:pt x="76224" y="362311"/>
                  </a:lnTo>
                  <a:lnTo>
                    <a:pt x="114011" y="386335"/>
                  </a:lnTo>
                  <a:lnTo>
                    <a:pt x="156846" y="401644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1"/>
                  </a:lnTo>
                  <a:lnTo>
                    <a:pt x="330799" y="362307"/>
                  </a:lnTo>
                  <a:lnTo>
                    <a:pt x="362316" y="330791"/>
                  </a:lnTo>
                  <a:lnTo>
                    <a:pt x="386340" y="293004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0" name="object 130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00598" y="15304244"/>
              <a:ext cx="259067" cy="312967"/>
            </a:xfrm>
            <a:prstGeom prst="rect">
              <a:avLst/>
            </a:prstGeom>
          </p:spPr>
        </p:pic>
        <p:sp>
          <p:nvSpPr>
            <p:cNvPr id="131" name="object 131"/>
            <p:cNvSpPr/>
            <p:nvPr/>
          </p:nvSpPr>
          <p:spPr>
            <a:xfrm>
              <a:off x="463262" y="15304244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33213" y="15439913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6ED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33213" y="15439913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386724" y="15599911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5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534759" y="15527231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600596" y="15510051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5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7" name="object 137"/>
          <p:cNvSpPr txBox="1"/>
          <p:nvPr/>
        </p:nvSpPr>
        <p:spPr>
          <a:xfrm>
            <a:off x="840847" y="15220074"/>
            <a:ext cx="2103120" cy="37338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4391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Bosques</a:t>
            </a:r>
            <a:r>
              <a:rPr sz="8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Medios</a:t>
            </a:r>
            <a:r>
              <a:rPr sz="8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Densos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1381493" y="15637819"/>
            <a:ext cx="143065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960"/>
              </a:lnSpc>
              <a:spcBef>
                <a:spcPts val="95"/>
              </a:spcBef>
            </a:pP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Colinas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montañas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9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alto-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andinas</a:t>
            </a:r>
            <a:r>
              <a:rPr sz="80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sub-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húmedas.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840893" y="15644911"/>
            <a:ext cx="3860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40" name="object 140"/>
          <p:cNvGrpSpPr/>
          <p:nvPr/>
        </p:nvGrpSpPr>
        <p:grpSpPr>
          <a:xfrm>
            <a:off x="405830" y="9903309"/>
            <a:ext cx="943610" cy="5837555"/>
            <a:chOff x="405830" y="9903309"/>
            <a:chExt cx="943610" cy="5837555"/>
          </a:xfrm>
        </p:grpSpPr>
        <p:sp>
          <p:nvSpPr>
            <p:cNvPr id="141" name="object 141"/>
            <p:cNvSpPr/>
            <p:nvPr/>
          </p:nvSpPr>
          <p:spPr>
            <a:xfrm>
              <a:off x="1251739" y="15723114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317576" y="15705933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405830" y="9903309"/>
              <a:ext cx="499745" cy="499745"/>
            </a:xfrm>
            <a:custGeom>
              <a:avLst/>
              <a:gdLst/>
              <a:ahLst/>
              <a:cxnLst/>
              <a:rect l="l" t="t" r="r" b="b"/>
              <a:pathLst>
                <a:path w="499744" h="499745">
                  <a:moveTo>
                    <a:pt x="249577" y="0"/>
                  </a:moveTo>
                  <a:lnTo>
                    <a:pt x="204716" y="4021"/>
                  </a:lnTo>
                  <a:lnTo>
                    <a:pt x="162493" y="15614"/>
                  </a:lnTo>
                  <a:lnTo>
                    <a:pt x="123612" y="34075"/>
                  </a:lnTo>
                  <a:lnTo>
                    <a:pt x="88779" y="58698"/>
                  </a:lnTo>
                  <a:lnTo>
                    <a:pt x="58698" y="88779"/>
                  </a:lnTo>
                  <a:lnTo>
                    <a:pt x="34075" y="123612"/>
                  </a:lnTo>
                  <a:lnTo>
                    <a:pt x="15614" y="162493"/>
                  </a:lnTo>
                  <a:lnTo>
                    <a:pt x="4021" y="204716"/>
                  </a:lnTo>
                  <a:lnTo>
                    <a:pt x="0" y="249577"/>
                  </a:lnTo>
                  <a:lnTo>
                    <a:pt x="4021" y="294438"/>
                  </a:lnTo>
                  <a:lnTo>
                    <a:pt x="15614" y="336661"/>
                  </a:lnTo>
                  <a:lnTo>
                    <a:pt x="34075" y="375542"/>
                  </a:lnTo>
                  <a:lnTo>
                    <a:pt x="58698" y="410375"/>
                  </a:lnTo>
                  <a:lnTo>
                    <a:pt x="88779" y="440456"/>
                  </a:lnTo>
                  <a:lnTo>
                    <a:pt x="123612" y="465079"/>
                  </a:lnTo>
                  <a:lnTo>
                    <a:pt x="162493" y="483540"/>
                  </a:lnTo>
                  <a:lnTo>
                    <a:pt x="204716" y="495133"/>
                  </a:lnTo>
                  <a:lnTo>
                    <a:pt x="249577" y="499155"/>
                  </a:lnTo>
                  <a:lnTo>
                    <a:pt x="294438" y="495133"/>
                  </a:lnTo>
                  <a:lnTo>
                    <a:pt x="336661" y="483540"/>
                  </a:lnTo>
                  <a:lnTo>
                    <a:pt x="375542" y="465079"/>
                  </a:lnTo>
                  <a:lnTo>
                    <a:pt x="410375" y="440456"/>
                  </a:lnTo>
                  <a:lnTo>
                    <a:pt x="440456" y="410375"/>
                  </a:lnTo>
                  <a:lnTo>
                    <a:pt x="465079" y="375542"/>
                  </a:lnTo>
                  <a:lnTo>
                    <a:pt x="483540" y="336661"/>
                  </a:lnTo>
                  <a:lnTo>
                    <a:pt x="495133" y="294438"/>
                  </a:lnTo>
                  <a:lnTo>
                    <a:pt x="499155" y="249577"/>
                  </a:lnTo>
                  <a:lnTo>
                    <a:pt x="495133" y="204716"/>
                  </a:lnTo>
                  <a:lnTo>
                    <a:pt x="483540" y="162493"/>
                  </a:lnTo>
                  <a:lnTo>
                    <a:pt x="465079" y="123612"/>
                  </a:lnTo>
                  <a:lnTo>
                    <a:pt x="440456" y="88779"/>
                  </a:lnTo>
                  <a:lnTo>
                    <a:pt x="410375" y="58698"/>
                  </a:lnTo>
                  <a:lnTo>
                    <a:pt x="375542" y="34075"/>
                  </a:lnTo>
                  <a:lnTo>
                    <a:pt x="336661" y="15614"/>
                  </a:lnTo>
                  <a:lnTo>
                    <a:pt x="294438" y="4021"/>
                  </a:lnTo>
                  <a:lnTo>
                    <a:pt x="2495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62210" y="9964745"/>
              <a:ext cx="179705" cy="376555"/>
            </a:xfrm>
            <a:custGeom>
              <a:avLst/>
              <a:gdLst/>
              <a:ahLst/>
              <a:cxnLst/>
              <a:rect l="l" t="t" r="r" b="b"/>
              <a:pathLst>
                <a:path w="179704" h="376554">
                  <a:moveTo>
                    <a:pt x="89626" y="0"/>
                  </a:moveTo>
                  <a:lnTo>
                    <a:pt x="74381" y="3078"/>
                  </a:lnTo>
                  <a:lnTo>
                    <a:pt x="61934" y="11471"/>
                  </a:lnTo>
                  <a:lnTo>
                    <a:pt x="53543" y="23919"/>
                  </a:lnTo>
                  <a:lnTo>
                    <a:pt x="50466" y="39159"/>
                  </a:lnTo>
                  <a:lnTo>
                    <a:pt x="50466" y="206142"/>
                  </a:lnTo>
                  <a:lnTo>
                    <a:pt x="29988" y="219878"/>
                  </a:lnTo>
                  <a:lnTo>
                    <a:pt x="14040" y="238570"/>
                  </a:lnTo>
                  <a:lnTo>
                    <a:pt x="3687" y="261177"/>
                  </a:lnTo>
                  <a:lnTo>
                    <a:pt x="0" y="286660"/>
                  </a:lnTo>
                  <a:lnTo>
                    <a:pt x="7042" y="321542"/>
                  </a:lnTo>
                  <a:lnTo>
                    <a:pt x="26249" y="350028"/>
                  </a:lnTo>
                  <a:lnTo>
                    <a:pt x="54737" y="369233"/>
                  </a:lnTo>
                  <a:lnTo>
                    <a:pt x="89626" y="376276"/>
                  </a:lnTo>
                  <a:lnTo>
                    <a:pt x="124509" y="369233"/>
                  </a:lnTo>
                  <a:lnTo>
                    <a:pt x="152994" y="350028"/>
                  </a:lnTo>
                  <a:lnTo>
                    <a:pt x="172199" y="321542"/>
                  </a:lnTo>
                  <a:lnTo>
                    <a:pt x="179242" y="286660"/>
                  </a:lnTo>
                  <a:lnTo>
                    <a:pt x="175555" y="261176"/>
                  </a:lnTo>
                  <a:lnTo>
                    <a:pt x="165207" y="238566"/>
                  </a:lnTo>
                  <a:lnTo>
                    <a:pt x="149261" y="219874"/>
                  </a:lnTo>
                  <a:lnTo>
                    <a:pt x="128785" y="206142"/>
                  </a:lnTo>
                  <a:lnTo>
                    <a:pt x="128785" y="39159"/>
                  </a:lnTo>
                  <a:lnTo>
                    <a:pt x="125707" y="23919"/>
                  </a:lnTo>
                  <a:lnTo>
                    <a:pt x="117314" y="11471"/>
                  </a:lnTo>
                  <a:lnTo>
                    <a:pt x="104866" y="3078"/>
                  </a:lnTo>
                  <a:lnTo>
                    <a:pt x="89626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5" name="object 14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98906" y="10005501"/>
              <a:ext cx="126682" cy="298861"/>
            </a:xfrm>
            <a:prstGeom prst="rect">
              <a:avLst/>
            </a:prstGeom>
          </p:spPr>
        </p:pic>
      </p:grpSp>
      <p:sp>
        <p:nvSpPr>
          <p:cNvPr id="146" name="object 146"/>
          <p:cNvSpPr txBox="1"/>
          <p:nvPr/>
        </p:nvSpPr>
        <p:spPr>
          <a:xfrm>
            <a:off x="4432822" y="18621229"/>
            <a:ext cx="57785" cy="70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0" b="1" spc="-50" dirty="0">
                <a:solidFill>
                  <a:srgbClr val="025051"/>
                </a:solidFill>
                <a:latin typeface="Montserrat"/>
                <a:cs typeface="Montserrat"/>
              </a:rPr>
              <a:t>N</a:t>
            </a:r>
            <a:endParaRPr sz="300">
              <a:latin typeface="Montserrat"/>
              <a:cs typeface="Montserrat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4445522" y="18675066"/>
            <a:ext cx="32384" cy="0"/>
          </a:xfrm>
          <a:custGeom>
            <a:avLst/>
            <a:gdLst/>
            <a:ahLst/>
            <a:cxnLst/>
            <a:rect l="l" t="t" r="r" b="b"/>
            <a:pathLst>
              <a:path w="32385">
                <a:moveTo>
                  <a:pt x="0" y="0"/>
                </a:moveTo>
                <a:lnTo>
                  <a:pt x="31783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250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 txBox="1"/>
          <p:nvPr/>
        </p:nvSpPr>
        <p:spPr>
          <a:xfrm>
            <a:off x="4436161" y="18896302"/>
            <a:ext cx="50800" cy="70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0" b="1" spc="-50" dirty="0">
                <a:solidFill>
                  <a:srgbClr val="025051"/>
                </a:solidFill>
                <a:latin typeface="Montserrat"/>
                <a:cs typeface="Montserrat"/>
              </a:rPr>
              <a:t>S</a:t>
            </a:r>
            <a:endParaRPr sz="300">
              <a:latin typeface="Montserrat"/>
              <a:cs typeface="Montserrat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291374" y="18762575"/>
            <a:ext cx="309880" cy="70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0510" algn="l"/>
              </a:tabLst>
            </a:pPr>
            <a:r>
              <a:rPr sz="300" b="1" spc="-50" dirty="0">
                <a:solidFill>
                  <a:srgbClr val="025051"/>
                </a:solidFill>
                <a:latin typeface="Montserrat"/>
                <a:cs typeface="Montserrat"/>
              </a:rPr>
              <a:t>W</a:t>
            </a:r>
            <a:r>
              <a:rPr sz="300" b="1" dirty="0">
                <a:solidFill>
                  <a:srgbClr val="025051"/>
                </a:solidFill>
                <a:latin typeface="Montserrat"/>
                <a:cs typeface="Montserrat"/>
              </a:rPr>
              <a:t>	</a:t>
            </a:r>
            <a:r>
              <a:rPr sz="300" b="1" spc="-50" dirty="0">
                <a:solidFill>
                  <a:srgbClr val="025051"/>
                </a:solidFill>
                <a:latin typeface="Montserrat"/>
                <a:cs typeface="Montserrat"/>
              </a:rPr>
              <a:t>E</a:t>
            </a:r>
            <a:endParaRPr sz="300">
              <a:latin typeface="Montserrat"/>
              <a:cs typeface="Montserrat"/>
            </a:endParaRPr>
          </a:p>
        </p:txBody>
      </p:sp>
      <p:grpSp>
        <p:nvGrpSpPr>
          <p:cNvPr id="150" name="object 150"/>
          <p:cNvGrpSpPr/>
          <p:nvPr/>
        </p:nvGrpSpPr>
        <p:grpSpPr>
          <a:xfrm>
            <a:off x="12171211" y="14503147"/>
            <a:ext cx="407670" cy="407670"/>
            <a:chOff x="12171211" y="14503147"/>
            <a:chExt cx="407670" cy="407670"/>
          </a:xfrm>
        </p:grpSpPr>
        <p:sp>
          <p:nvSpPr>
            <p:cNvPr id="151" name="object 151"/>
            <p:cNvSpPr/>
            <p:nvPr/>
          </p:nvSpPr>
          <p:spPr>
            <a:xfrm>
              <a:off x="12171211" y="1450314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2" name="object 152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2239428" y="14571944"/>
              <a:ext cx="274766" cy="262363"/>
            </a:xfrm>
            <a:prstGeom prst="rect">
              <a:avLst/>
            </a:prstGeom>
          </p:spPr>
        </p:pic>
      </p:grpSp>
      <p:sp>
        <p:nvSpPr>
          <p:cNvPr id="153" name="object 153"/>
          <p:cNvSpPr txBox="1"/>
          <p:nvPr/>
        </p:nvSpPr>
        <p:spPr>
          <a:xfrm>
            <a:off x="10680227" y="16803089"/>
            <a:ext cx="3239135" cy="353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95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demográfica,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espacial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organizaciones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sociales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veredas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influencia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Ecoreserva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será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presentada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productos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mapas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actores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gobernanza.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10521364" y="17540943"/>
            <a:ext cx="1149350" cy="563245"/>
          </a:xfrm>
          <a:custGeom>
            <a:avLst/>
            <a:gdLst/>
            <a:ahLst/>
            <a:cxnLst/>
            <a:rect l="l" t="t" r="r" b="b"/>
            <a:pathLst>
              <a:path w="1149350" h="563244">
                <a:moveTo>
                  <a:pt x="1098534" y="0"/>
                </a:moveTo>
                <a:lnTo>
                  <a:pt x="50284" y="0"/>
                </a:lnTo>
                <a:lnTo>
                  <a:pt x="30711" y="3953"/>
                </a:lnTo>
                <a:lnTo>
                  <a:pt x="14727" y="14732"/>
                </a:lnTo>
                <a:lnTo>
                  <a:pt x="3951" y="30719"/>
                </a:lnTo>
                <a:lnTo>
                  <a:pt x="0" y="50294"/>
                </a:lnTo>
                <a:lnTo>
                  <a:pt x="0" y="512377"/>
                </a:lnTo>
                <a:lnTo>
                  <a:pt x="3951" y="531950"/>
                </a:lnTo>
                <a:lnTo>
                  <a:pt x="14727" y="547933"/>
                </a:lnTo>
                <a:lnTo>
                  <a:pt x="30711" y="558709"/>
                </a:lnTo>
                <a:lnTo>
                  <a:pt x="50284" y="562661"/>
                </a:lnTo>
                <a:lnTo>
                  <a:pt x="1098534" y="562661"/>
                </a:lnTo>
                <a:lnTo>
                  <a:pt x="1118108" y="558709"/>
                </a:lnTo>
                <a:lnTo>
                  <a:pt x="1134095" y="547933"/>
                </a:lnTo>
                <a:lnTo>
                  <a:pt x="1144875" y="531950"/>
                </a:lnTo>
                <a:lnTo>
                  <a:pt x="1148828" y="512377"/>
                </a:lnTo>
                <a:lnTo>
                  <a:pt x="1148828" y="50294"/>
                </a:lnTo>
                <a:lnTo>
                  <a:pt x="1144875" y="30719"/>
                </a:lnTo>
                <a:lnTo>
                  <a:pt x="1134095" y="14732"/>
                </a:lnTo>
                <a:lnTo>
                  <a:pt x="1118108" y="3953"/>
                </a:lnTo>
                <a:lnTo>
                  <a:pt x="109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5" name="object 155"/>
          <p:cNvGrpSpPr/>
          <p:nvPr/>
        </p:nvGrpSpPr>
        <p:grpSpPr>
          <a:xfrm>
            <a:off x="8949901" y="17266130"/>
            <a:ext cx="1189355" cy="1189355"/>
            <a:chOff x="8949901" y="17266130"/>
            <a:chExt cx="1189355" cy="1189355"/>
          </a:xfrm>
        </p:grpSpPr>
        <p:sp>
          <p:nvSpPr>
            <p:cNvPr id="156" name="object 156"/>
            <p:cNvSpPr/>
            <p:nvPr/>
          </p:nvSpPr>
          <p:spPr>
            <a:xfrm>
              <a:off x="9015941" y="17332170"/>
              <a:ext cx="1057275" cy="1057275"/>
            </a:xfrm>
            <a:custGeom>
              <a:avLst/>
              <a:gdLst/>
              <a:ahLst/>
              <a:cxnLst/>
              <a:rect l="l" t="t" r="r" b="b"/>
              <a:pathLst>
                <a:path w="1057275" h="1057275">
                  <a:moveTo>
                    <a:pt x="0" y="528415"/>
                  </a:moveTo>
                  <a:lnTo>
                    <a:pt x="2159" y="480319"/>
                  </a:lnTo>
                  <a:lnTo>
                    <a:pt x="8513" y="433432"/>
                  </a:lnTo>
                  <a:lnTo>
                    <a:pt x="18875" y="387941"/>
                  </a:lnTo>
                  <a:lnTo>
                    <a:pt x="33058" y="344033"/>
                  </a:lnTo>
                  <a:lnTo>
                    <a:pt x="50877" y="301895"/>
                  </a:lnTo>
                  <a:lnTo>
                    <a:pt x="72143" y="261713"/>
                  </a:lnTo>
                  <a:lnTo>
                    <a:pt x="96672" y="223674"/>
                  </a:lnTo>
                  <a:lnTo>
                    <a:pt x="124276" y="187963"/>
                  </a:lnTo>
                  <a:lnTo>
                    <a:pt x="154768" y="154768"/>
                  </a:lnTo>
                  <a:lnTo>
                    <a:pt x="187963" y="124276"/>
                  </a:lnTo>
                  <a:lnTo>
                    <a:pt x="223674" y="96672"/>
                  </a:lnTo>
                  <a:lnTo>
                    <a:pt x="261713" y="72143"/>
                  </a:lnTo>
                  <a:lnTo>
                    <a:pt x="301895" y="50877"/>
                  </a:lnTo>
                  <a:lnTo>
                    <a:pt x="344033" y="33058"/>
                  </a:lnTo>
                  <a:lnTo>
                    <a:pt x="387941" y="18875"/>
                  </a:lnTo>
                  <a:lnTo>
                    <a:pt x="433432" y="8513"/>
                  </a:lnTo>
                  <a:lnTo>
                    <a:pt x="480319" y="2159"/>
                  </a:lnTo>
                  <a:lnTo>
                    <a:pt x="528415" y="0"/>
                  </a:lnTo>
                  <a:lnTo>
                    <a:pt x="576511" y="2159"/>
                  </a:lnTo>
                  <a:lnTo>
                    <a:pt x="623396" y="8513"/>
                  </a:lnTo>
                  <a:lnTo>
                    <a:pt x="668885" y="18875"/>
                  </a:lnTo>
                  <a:lnTo>
                    <a:pt x="712792" y="33058"/>
                  </a:lnTo>
                  <a:lnTo>
                    <a:pt x="754929" y="50877"/>
                  </a:lnTo>
                  <a:lnTo>
                    <a:pt x="795111" y="72143"/>
                  </a:lnTo>
                  <a:lnTo>
                    <a:pt x="833149" y="96672"/>
                  </a:lnTo>
                  <a:lnTo>
                    <a:pt x="868859" y="124276"/>
                  </a:lnTo>
                  <a:lnTo>
                    <a:pt x="902054" y="154768"/>
                  </a:lnTo>
                  <a:lnTo>
                    <a:pt x="932546" y="187963"/>
                  </a:lnTo>
                  <a:lnTo>
                    <a:pt x="960149" y="223674"/>
                  </a:lnTo>
                  <a:lnTo>
                    <a:pt x="984678" y="261713"/>
                  </a:lnTo>
                  <a:lnTo>
                    <a:pt x="1005944" y="301895"/>
                  </a:lnTo>
                  <a:lnTo>
                    <a:pt x="1023762" y="344033"/>
                  </a:lnTo>
                  <a:lnTo>
                    <a:pt x="1037946" y="387941"/>
                  </a:lnTo>
                  <a:lnTo>
                    <a:pt x="1048308" y="433432"/>
                  </a:lnTo>
                  <a:lnTo>
                    <a:pt x="1054662" y="480319"/>
                  </a:lnTo>
                  <a:lnTo>
                    <a:pt x="1056821" y="528415"/>
                  </a:lnTo>
                  <a:lnTo>
                    <a:pt x="1054662" y="576512"/>
                  </a:lnTo>
                  <a:lnTo>
                    <a:pt x="1048308" y="623399"/>
                  </a:lnTo>
                  <a:lnTo>
                    <a:pt x="1037946" y="668890"/>
                  </a:lnTo>
                  <a:lnTo>
                    <a:pt x="1023762" y="712797"/>
                  </a:lnTo>
                  <a:lnTo>
                    <a:pt x="1005944" y="754936"/>
                  </a:lnTo>
                  <a:lnTo>
                    <a:pt x="984678" y="795118"/>
                  </a:lnTo>
                  <a:lnTo>
                    <a:pt x="960149" y="833157"/>
                  </a:lnTo>
                  <a:lnTo>
                    <a:pt x="932546" y="868868"/>
                  </a:lnTo>
                  <a:lnTo>
                    <a:pt x="902054" y="902062"/>
                  </a:lnTo>
                  <a:lnTo>
                    <a:pt x="868859" y="932555"/>
                  </a:lnTo>
                  <a:lnTo>
                    <a:pt x="833149" y="960159"/>
                  </a:lnTo>
                  <a:lnTo>
                    <a:pt x="795111" y="984687"/>
                  </a:lnTo>
                  <a:lnTo>
                    <a:pt x="754929" y="1005954"/>
                  </a:lnTo>
                  <a:lnTo>
                    <a:pt x="712792" y="1023772"/>
                  </a:lnTo>
                  <a:lnTo>
                    <a:pt x="668885" y="1037956"/>
                  </a:lnTo>
                  <a:lnTo>
                    <a:pt x="623396" y="1048318"/>
                  </a:lnTo>
                  <a:lnTo>
                    <a:pt x="576511" y="1054672"/>
                  </a:lnTo>
                  <a:lnTo>
                    <a:pt x="528415" y="1056831"/>
                  </a:lnTo>
                  <a:lnTo>
                    <a:pt x="480319" y="1054672"/>
                  </a:lnTo>
                  <a:lnTo>
                    <a:pt x="433432" y="1048318"/>
                  </a:lnTo>
                  <a:lnTo>
                    <a:pt x="387941" y="1037956"/>
                  </a:lnTo>
                  <a:lnTo>
                    <a:pt x="344033" y="1023772"/>
                  </a:lnTo>
                  <a:lnTo>
                    <a:pt x="301895" y="1005954"/>
                  </a:lnTo>
                  <a:lnTo>
                    <a:pt x="261713" y="984687"/>
                  </a:lnTo>
                  <a:lnTo>
                    <a:pt x="223674" y="960159"/>
                  </a:lnTo>
                  <a:lnTo>
                    <a:pt x="187963" y="932555"/>
                  </a:lnTo>
                  <a:lnTo>
                    <a:pt x="154768" y="902062"/>
                  </a:lnTo>
                  <a:lnTo>
                    <a:pt x="124276" y="868868"/>
                  </a:lnTo>
                  <a:lnTo>
                    <a:pt x="96672" y="833157"/>
                  </a:lnTo>
                  <a:lnTo>
                    <a:pt x="72143" y="795118"/>
                  </a:lnTo>
                  <a:lnTo>
                    <a:pt x="50877" y="754936"/>
                  </a:lnTo>
                  <a:lnTo>
                    <a:pt x="33058" y="712797"/>
                  </a:lnTo>
                  <a:lnTo>
                    <a:pt x="18875" y="668890"/>
                  </a:lnTo>
                  <a:lnTo>
                    <a:pt x="8513" y="623399"/>
                  </a:lnTo>
                  <a:lnTo>
                    <a:pt x="2159" y="576512"/>
                  </a:lnTo>
                  <a:lnTo>
                    <a:pt x="0" y="528415"/>
                  </a:lnTo>
                  <a:close/>
                </a:path>
              </a:pathLst>
            </a:custGeom>
            <a:ln w="131713">
              <a:solidFill>
                <a:srgbClr val="285F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9015941" y="17860586"/>
              <a:ext cx="955040" cy="528955"/>
            </a:xfrm>
            <a:custGeom>
              <a:avLst/>
              <a:gdLst/>
              <a:ahLst/>
              <a:cxnLst/>
              <a:rect l="l" t="t" r="r" b="b"/>
              <a:pathLst>
                <a:path w="955040" h="528955">
                  <a:moveTo>
                    <a:pt x="0" y="0"/>
                  </a:moveTo>
                  <a:lnTo>
                    <a:pt x="2159" y="48096"/>
                  </a:lnTo>
                  <a:lnTo>
                    <a:pt x="8513" y="94983"/>
                  </a:lnTo>
                  <a:lnTo>
                    <a:pt x="18875" y="140474"/>
                  </a:lnTo>
                  <a:lnTo>
                    <a:pt x="33058" y="184382"/>
                  </a:lnTo>
                  <a:lnTo>
                    <a:pt x="50877" y="226520"/>
                  </a:lnTo>
                  <a:lnTo>
                    <a:pt x="72143" y="266702"/>
                  </a:lnTo>
                  <a:lnTo>
                    <a:pt x="96672" y="304741"/>
                  </a:lnTo>
                  <a:lnTo>
                    <a:pt x="124276" y="340452"/>
                  </a:lnTo>
                  <a:lnTo>
                    <a:pt x="154768" y="373646"/>
                  </a:lnTo>
                  <a:lnTo>
                    <a:pt x="187963" y="404139"/>
                  </a:lnTo>
                  <a:lnTo>
                    <a:pt x="223674" y="431743"/>
                  </a:lnTo>
                  <a:lnTo>
                    <a:pt x="261713" y="456271"/>
                  </a:lnTo>
                  <a:lnTo>
                    <a:pt x="301895" y="477538"/>
                  </a:lnTo>
                  <a:lnTo>
                    <a:pt x="344033" y="495357"/>
                  </a:lnTo>
                  <a:lnTo>
                    <a:pt x="387941" y="509540"/>
                  </a:lnTo>
                  <a:lnTo>
                    <a:pt x="433432" y="519902"/>
                  </a:lnTo>
                  <a:lnTo>
                    <a:pt x="480319" y="526256"/>
                  </a:lnTo>
                  <a:lnTo>
                    <a:pt x="528415" y="528415"/>
                  </a:lnTo>
                  <a:lnTo>
                    <a:pt x="580291" y="525901"/>
                  </a:lnTo>
                  <a:lnTo>
                    <a:pt x="630739" y="518516"/>
                  </a:lnTo>
                  <a:lnTo>
                    <a:pt x="679524" y="506493"/>
                  </a:lnTo>
                  <a:lnTo>
                    <a:pt x="726412" y="490068"/>
                  </a:lnTo>
                  <a:lnTo>
                    <a:pt x="771168" y="469476"/>
                  </a:lnTo>
                  <a:lnTo>
                    <a:pt x="813558" y="444951"/>
                  </a:lnTo>
                  <a:lnTo>
                    <a:pt x="853347" y="416729"/>
                  </a:lnTo>
                  <a:lnTo>
                    <a:pt x="890301" y="385043"/>
                  </a:lnTo>
                  <a:lnTo>
                    <a:pt x="924184" y="350129"/>
                  </a:lnTo>
                  <a:lnTo>
                    <a:pt x="954763" y="312222"/>
                  </a:lnTo>
                </a:path>
              </a:pathLst>
            </a:custGeom>
            <a:ln w="131713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9136879" y="17453114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407472" y="0"/>
                  </a:move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9136879" y="17453114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0" y="407472"/>
                  </a:move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/>
          <p:nvPr/>
        </p:nvSpPr>
        <p:spPr>
          <a:xfrm>
            <a:off x="10755302" y="17832325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10755307" y="17553505"/>
            <a:ext cx="603250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 spc="-20" dirty="0">
                <a:solidFill>
                  <a:srgbClr val="223658"/>
                </a:solidFill>
                <a:latin typeface="Montserrat"/>
                <a:cs typeface="Montserrat"/>
              </a:rPr>
              <a:t>6313</a:t>
            </a:r>
            <a:endParaRPr sz="2050">
              <a:latin typeface="Montserrat"/>
              <a:cs typeface="Montserrat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9315925" y="17708219"/>
            <a:ext cx="447040" cy="292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400"/>
              </a:lnSpc>
              <a:spcBef>
                <a:spcPts val="114"/>
              </a:spcBef>
            </a:pP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62,29</a:t>
            </a:r>
            <a:endParaRPr sz="1200">
              <a:latin typeface="Montserrat"/>
              <a:cs typeface="Montserrat"/>
            </a:endParaRPr>
          </a:p>
          <a:p>
            <a:pPr marL="54610">
              <a:lnSpc>
                <a:spcPts val="680"/>
              </a:lnSpc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163" name="object 163"/>
          <p:cNvGrpSpPr/>
          <p:nvPr/>
        </p:nvGrpSpPr>
        <p:grpSpPr>
          <a:xfrm>
            <a:off x="8774911" y="17507796"/>
            <a:ext cx="362585" cy="690245"/>
            <a:chOff x="8774911" y="17507796"/>
            <a:chExt cx="362585" cy="690245"/>
          </a:xfrm>
        </p:grpSpPr>
        <p:sp>
          <p:nvSpPr>
            <p:cNvPr id="164" name="object 164"/>
            <p:cNvSpPr/>
            <p:nvPr/>
          </p:nvSpPr>
          <p:spPr>
            <a:xfrm>
              <a:off x="8965286" y="17860586"/>
              <a:ext cx="172085" cy="0"/>
            </a:xfrm>
            <a:custGeom>
              <a:avLst/>
              <a:gdLst/>
              <a:ahLst/>
              <a:cxnLst/>
              <a:rect l="l" t="t" r="r" b="b"/>
              <a:pathLst>
                <a:path w="172084">
                  <a:moveTo>
                    <a:pt x="171592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8965286" y="17860586"/>
              <a:ext cx="172085" cy="0"/>
            </a:xfrm>
            <a:custGeom>
              <a:avLst/>
              <a:gdLst/>
              <a:ahLst/>
              <a:cxnLst/>
              <a:rect l="l" t="t" r="r" b="b"/>
              <a:pathLst>
                <a:path w="172084">
                  <a:moveTo>
                    <a:pt x="171592" y="0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8781263" y="18048346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0"/>
                  </a:moveTo>
                  <a:lnTo>
                    <a:pt x="120609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8774911" y="18184187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8796367" y="17514479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142524"/>
                  </a:moveTo>
                  <a:lnTo>
                    <a:pt x="12060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8790018" y="1750779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0" name="object 170"/>
          <p:cNvGrpSpPr/>
          <p:nvPr/>
        </p:nvGrpSpPr>
        <p:grpSpPr>
          <a:xfrm>
            <a:off x="11782024" y="17486768"/>
            <a:ext cx="215265" cy="636905"/>
            <a:chOff x="11782024" y="17486768"/>
            <a:chExt cx="215265" cy="636905"/>
          </a:xfrm>
        </p:grpSpPr>
        <p:sp>
          <p:nvSpPr>
            <p:cNvPr id="171" name="object 171"/>
            <p:cNvSpPr/>
            <p:nvPr/>
          </p:nvSpPr>
          <p:spPr>
            <a:xfrm>
              <a:off x="11784557" y="17507479"/>
              <a:ext cx="207010" cy="595630"/>
            </a:xfrm>
            <a:custGeom>
              <a:avLst/>
              <a:gdLst/>
              <a:ahLst/>
              <a:cxnLst/>
              <a:rect l="l" t="t" r="r" b="b"/>
              <a:pathLst>
                <a:path w="207009" h="595630">
                  <a:moveTo>
                    <a:pt x="206699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20669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1971008" y="17486770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42" y="616051"/>
                  </a:moveTo>
                  <a:lnTo>
                    <a:pt x="3454" y="595337"/>
                  </a:lnTo>
                  <a:lnTo>
                    <a:pt x="0" y="599046"/>
                  </a:lnTo>
                  <a:lnTo>
                    <a:pt x="18300" y="616051"/>
                  </a:lnTo>
                  <a:lnTo>
                    <a:pt x="0" y="633069"/>
                  </a:lnTo>
                  <a:lnTo>
                    <a:pt x="3454" y="636778"/>
                  </a:lnTo>
                  <a:lnTo>
                    <a:pt x="25742" y="616051"/>
                  </a:lnTo>
                  <a:close/>
                </a:path>
                <a:path w="26034" h="636905">
                  <a:moveTo>
                    <a:pt x="25742" y="20726"/>
                  </a:moveTo>
                  <a:lnTo>
                    <a:pt x="3454" y="0"/>
                  </a:lnTo>
                  <a:lnTo>
                    <a:pt x="0" y="3708"/>
                  </a:lnTo>
                  <a:lnTo>
                    <a:pt x="18300" y="20726"/>
                  </a:lnTo>
                  <a:lnTo>
                    <a:pt x="0" y="37719"/>
                  </a:lnTo>
                  <a:lnTo>
                    <a:pt x="3454" y="41427"/>
                  </a:lnTo>
                  <a:lnTo>
                    <a:pt x="25742" y="20726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3" name="object 173"/>
          <p:cNvGrpSpPr/>
          <p:nvPr/>
        </p:nvGrpSpPr>
        <p:grpSpPr>
          <a:xfrm>
            <a:off x="12811164" y="17267043"/>
            <a:ext cx="1129030" cy="1152525"/>
            <a:chOff x="12811164" y="17267043"/>
            <a:chExt cx="1129030" cy="1152525"/>
          </a:xfrm>
        </p:grpSpPr>
        <p:sp>
          <p:nvSpPr>
            <p:cNvPr id="174" name="object 174"/>
            <p:cNvSpPr/>
            <p:nvPr/>
          </p:nvSpPr>
          <p:spPr>
            <a:xfrm>
              <a:off x="12813846" y="17342728"/>
              <a:ext cx="1125855" cy="351790"/>
            </a:xfrm>
            <a:custGeom>
              <a:avLst/>
              <a:gdLst/>
              <a:ahLst/>
              <a:cxnLst/>
              <a:rect l="l" t="t" r="r" b="b"/>
              <a:pathLst>
                <a:path w="1125855" h="351790">
                  <a:moveTo>
                    <a:pt x="1125708" y="0"/>
                  </a:moveTo>
                  <a:lnTo>
                    <a:pt x="0" y="4224"/>
                  </a:lnTo>
                  <a:lnTo>
                    <a:pt x="50" y="351706"/>
                  </a:lnTo>
                  <a:lnTo>
                    <a:pt x="1125758" y="347491"/>
                  </a:lnTo>
                  <a:lnTo>
                    <a:pt x="1125708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2813846" y="17966045"/>
              <a:ext cx="1035685" cy="351790"/>
            </a:xfrm>
            <a:custGeom>
              <a:avLst/>
              <a:gdLst/>
              <a:ahLst/>
              <a:cxnLst/>
              <a:rect l="l" t="t" r="r" b="b"/>
              <a:pathLst>
                <a:path w="1035684" h="351790">
                  <a:moveTo>
                    <a:pt x="1035139" y="0"/>
                  </a:moveTo>
                  <a:lnTo>
                    <a:pt x="0" y="4224"/>
                  </a:lnTo>
                  <a:lnTo>
                    <a:pt x="40" y="351706"/>
                  </a:lnTo>
                  <a:lnTo>
                    <a:pt x="1035190" y="347491"/>
                  </a:lnTo>
                  <a:lnTo>
                    <a:pt x="1035139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2813697" y="17267043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7" name="object 177"/>
          <p:cNvGrpSpPr/>
          <p:nvPr/>
        </p:nvGrpSpPr>
        <p:grpSpPr>
          <a:xfrm>
            <a:off x="10251880" y="17801556"/>
            <a:ext cx="184785" cy="41910"/>
            <a:chOff x="10251880" y="17801556"/>
            <a:chExt cx="184785" cy="41910"/>
          </a:xfrm>
        </p:grpSpPr>
        <p:sp>
          <p:nvSpPr>
            <p:cNvPr id="178" name="object 178"/>
            <p:cNvSpPr/>
            <p:nvPr/>
          </p:nvSpPr>
          <p:spPr>
            <a:xfrm>
              <a:off x="10257374" y="17822275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17928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0251880" y="17801556"/>
              <a:ext cx="26034" cy="41910"/>
            </a:xfrm>
            <a:custGeom>
              <a:avLst/>
              <a:gdLst/>
              <a:ahLst/>
              <a:cxnLst/>
              <a:rect l="l" t="t" r="r" b="b"/>
              <a:pathLst>
                <a:path w="26034" h="41909">
                  <a:moveTo>
                    <a:pt x="22279" y="0"/>
                  </a:moveTo>
                  <a:lnTo>
                    <a:pt x="0" y="20709"/>
                  </a:lnTo>
                  <a:lnTo>
                    <a:pt x="22279" y="41429"/>
                  </a:lnTo>
                  <a:lnTo>
                    <a:pt x="25734" y="37720"/>
                  </a:lnTo>
                  <a:lnTo>
                    <a:pt x="7436" y="20709"/>
                  </a:lnTo>
                  <a:lnTo>
                    <a:pt x="25734" y="3708"/>
                  </a:lnTo>
                  <a:lnTo>
                    <a:pt x="2227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0" name="object 180"/>
          <p:cNvSpPr/>
          <p:nvPr/>
        </p:nvSpPr>
        <p:spPr>
          <a:xfrm>
            <a:off x="8597678" y="18839195"/>
            <a:ext cx="577215" cy="266065"/>
          </a:xfrm>
          <a:custGeom>
            <a:avLst/>
            <a:gdLst/>
            <a:ahLst/>
            <a:cxnLst/>
            <a:rect l="l" t="t" r="r" b="b"/>
            <a:pathLst>
              <a:path w="577215" h="266065">
                <a:moveTo>
                  <a:pt x="576906" y="0"/>
                </a:moveTo>
                <a:lnTo>
                  <a:pt x="0" y="30"/>
                </a:lnTo>
                <a:lnTo>
                  <a:pt x="81" y="265677"/>
                </a:lnTo>
                <a:lnTo>
                  <a:pt x="576998" y="265646"/>
                </a:lnTo>
                <a:lnTo>
                  <a:pt x="576906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8146311" y="19264403"/>
            <a:ext cx="1028700" cy="266065"/>
          </a:xfrm>
          <a:custGeom>
            <a:avLst/>
            <a:gdLst/>
            <a:ahLst/>
            <a:cxnLst/>
            <a:rect l="l" t="t" r="r" b="b"/>
            <a:pathLst>
              <a:path w="1028700" h="266065">
                <a:moveTo>
                  <a:pt x="1027986" y="10"/>
                </a:moveTo>
                <a:lnTo>
                  <a:pt x="0" y="0"/>
                </a:lnTo>
                <a:lnTo>
                  <a:pt x="374" y="265646"/>
                </a:lnTo>
                <a:lnTo>
                  <a:pt x="1028361" y="265656"/>
                </a:lnTo>
                <a:lnTo>
                  <a:pt x="1027986" y="10"/>
                </a:lnTo>
                <a:close/>
              </a:path>
            </a:pathLst>
          </a:custGeom>
          <a:solidFill>
            <a:srgbClr val="069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 txBox="1"/>
          <p:nvPr/>
        </p:nvSpPr>
        <p:spPr>
          <a:xfrm>
            <a:off x="9211566" y="18784749"/>
            <a:ext cx="825500" cy="7600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435"/>
              </a:lnSpc>
              <a:spcBef>
                <a:spcPts val="125"/>
              </a:spcBef>
            </a:pPr>
            <a:r>
              <a:rPr sz="1250" b="1" spc="-10" dirty="0">
                <a:solidFill>
                  <a:srgbClr val="223658"/>
                </a:solidFill>
                <a:latin typeface="Montserrat"/>
                <a:cs typeface="Montserrat"/>
              </a:rPr>
              <a:t>0,08%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894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Indigena</a:t>
            </a:r>
            <a:endParaRPr sz="8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435"/>
              </a:lnSpc>
            </a:pPr>
            <a:r>
              <a:rPr sz="1250" b="1" spc="-10" dirty="0">
                <a:solidFill>
                  <a:srgbClr val="223658"/>
                </a:solidFill>
                <a:latin typeface="Montserrat"/>
                <a:cs typeface="Montserrat"/>
              </a:rPr>
              <a:t>0,13%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894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10321887" y="18616538"/>
            <a:ext cx="791845" cy="66611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13</a:t>
            </a:r>
            <a:endParaRPr sz="1600">
              <a:latin typeface="Montserrat"/>
              <a:cs typeface="Montserrat"/>
            </a:endParaRPr>
          </a:p>
          <a:p>
            <a:pPr marL="12700" marR="5080">
              <a:lnSpc>
                <a:spcPct val="104000"/>
              </a:lnSpc>
              <a:spcBef>
                <a:spcPts val="100"/>
              </a:spcBef>
            </a:pP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Personas pertenecientes </a:t>
            </a: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50" b="1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etnias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10230465" y="18589186"/>
            <a:ext cx="0" cy="1199515"/>
          </a:xfrm>
          <a:custGeom>
            <a:avLst/>
            <a:gdLst/>
            <a:ahLst/>
            <a:cxnLst/>
            <a:rect l="l" t="t" r="r" b="b"/>
            <a:pathLst>
              <a:path h="1199515">
                <a:moveTo>
                  <a:pt x="0" y="0"/>
                </a:moveTo>
                <a:lnTo>
                  <a:pt x="0" y="1198951"/>
                </a:lnTo>
              </a:path>
            </a:pathLst>
          </a:custGeom>
          <a:ln w="5065">
            <a:solidFill>
              <a:srgbClr val="223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 txBox="1"/>
          <p:nvPr/>
        </p:nvSpPr>
        <p:spPr>
          <a:xfrm>
            <a:off x="8273427" y="16790230"/>
            <a:ext cx="1851660" cy="4337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50" dirty="0">
                <a:solidFill>
                  <a:srgbClr val="025051"/>
                </a:solidFill>
                <a:latin typeface="Montserrat"/>
                <a:cs typeface="Montserrat"/>
              </a:rPr>
              <a:t>(A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 dirty="0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 dirty="0">
                <a:solidFill>
                  <a:srgbClr val="025051"/>
                </a:solidFill>
                <a:latin typeface="Montserrat"/>
                <a:cs typeface="Montserrat"/>
              </a:rPr>
              <a:t>MUNICIPAL)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1490"/>
              </a:lnSpc>
              <a:spcBef>
                <a:spcPts val="1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(DNP,</a:t>
            </a:r>
            <a:r>
              <a:rPr sz="800" i="1" spc="-1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2769345" y="2975844"/>
            <a:ext cx="1517015" cy="898525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SUTAMARCHÁN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950" b="1" spc="45" dirty="0">
                <a:solidFill>
                  <a:srgbClr val="EB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Valles.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951377" y="9921854"/>
            <a:ext cx="146177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34290">
              <a:lnSpc>
                <a:spcPts val="2280"/>
              </a:lnSpc>
              <a:tabLst>
                <a:tab pos="584200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16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20</a:t>
            </a:r>
            <a:r>
              <a:rPr sz="1900" spc="-204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48260">
              <a:lnSpc>
                <a:spcPct val="100000"/>
              </a:lnSpc>
              <a:spcBef>
                <a:spcPts val="5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88" name="object 188"/>
          <p:cNvGrpSpPr/>
          <p:nvPr/>
        </p:nvGrpSpPr>
        <p:grpSpPr>
          <a:xfrm>
            <a:off x="1287382" y="9907618"/>
            <a:ext cx="2613025" cy="586740"/>
            <a:chOff x="1287382" y="9907618"/>
            <a:chExt cx="2613025" cy="586740"/>
          </a:xfrm>
        </p:grpSpPr>
        <p:sp>
          <p:nvSpPr>
            <p:cNvPr id="189" name="object 189"/>
            <p:cNvSpPr/>
            <p:nvPr/>
          </p:nvSpPr>
          <p:spPr>
            <a:xfrm>
              <a:off x="1297542" y="10483463"/>
              <a:ext cx="149225" cy="0"/>
            </a:xfrm>
            <a:custGeom>
              <a:avLst/>
              <a:gdLst/>
              <a:ahLst/>
              <a:cxnLst/>
              <a:rect l="l" t="t" r="r" b="b"/>
              <a:pathLst>
                <a:path w="149225">
                  <a:moveTo>
                    <a:pt x="0" y="0"/>
                  </a:moveTo>
                  <a:lnTo>
                    <a:pt x="148664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2547046" y="9907618"/>
              <a:ext cx="499745" cy="499745"/>
            </a:xfrm>
            <a:custGeom>
              <a:avLst/>
              <a:gdLst/>
              <a:ahLst/>
              <a:cxnLst/>
              <a:rect l="l" t="t" r="r" b="b"/>
              <a:pathLst>
                <a:path w="499744" h="499745">
                  <a:moveTo>
                    <a:pt x="249577" y="0"/>
                  </a:moveTo>
                  <a:lnTo>
                    <a:pt x="204716" y="4021"/>
                  </a:lnTo>
                  <a:lnTo>
                    <a:pt x="162493" y="15614"/>
                  </a:lnTo>
                  <a:lnTo>
                    <a:pt x="123612" y="34075"/>
                  </a:lnTo>
                  <a:lnTo>
                    <a:pt x="88779" y="58698"/>
                  </a:lnTo>
                  <a:lnTo>
                    <a:pt x="58698" y="88779"/>
                  </a:lnTo>
                  <a:lnTo>
                    <a:pt x="34075" y="123612"/>
                  </a:lnTo>
                  <a:lnTo>
                    <a:pt x="15614" y="162493"/>
                  </a:lnTo>
                  <a:lnTo>
                    <a:pt x="4021" y="204716"/>
                  </a:lnTo>
                  <a:lnTo>
                    <a:pt x="0" y="249577"/>
                  </a:lnTo>
                  <a:lnTo>
                    <a:pt x="4021" y="294438"/>
                  </a:lnTo>
                  <a:lnTo>
                    <a:pt x="15614" y="336661"/>
                  </a:lnTo>
                  <a:lnTo>
                    <a:pt x="34075" y="375542"/>
                  </a:lnTo>
                  <a:lnTo>
                    <a:pt x="58698" y="410375"/>
                  </a:lnTo>
                  <a:lnTo>
                    <a:pt x="88779" y="440456"/>
                  </a:lnTo>
                  <a:lnTo>
                    <a:pt x="123612" y="465079"/>
                  </a:lnTo>
                  <a:lnTo>
                    <a:pt x="162493" y="483540"/>
                  </a:lnTo>
                  <a:lnTo>
                    <a:pt x="204716" y="495133"/>
                  </a:lnTo>
                  <a:lnTo>
                    <a:pt x="249577" y="499155"/>
                  </a:lnTo>
                  <a:lnTo>
                    <a:pt x="294438" y="495133"/>
                  </a:lnTo>
                  <a:lnTo>
                    <a:pt x="336661" y="483540"/>
                  </a:lnTo>
                  <a:lnTo>
                    <a:pt x="375542" y="465079"/>
                  </a:lnTo>
                  <a:lnTo>
                    <a:pt x="410375" y="440456"/>
                  </a:lnTo>
                  <a:lnTo>
                    <a:pt x="440456" y="410375"/>
                  </a:lnTo>
                  <a:lnTo>
                    <a:pt x="465079" y="375542"/>
                  </a:lnTo>
                  <a:lnTo>
                    <a:pt x="483540" y="336661"/>
                  </a:lnTo>
                  <a:lnTo>
                    <a:pt x="495133" y="294438"/>
                  </a:lnTo>
                  <a:lnTo>
                    <a:pt x="499155" y="249577"/>
                  </a:lnTo>
                  <a:lnTo>
                    <a:pt x="495133" y="204716"/>
                  </a:lnTo>
                  <a:lnTo>
                    <a:pt x="483540" y="162493"/>
                  </a:lnTo>
                  <a:lnTo>
                    <a:pt x="465079" y="123612"/>
                  </a:lnTo>
                  <a:lnTo>
                    <a:pt x="440456" y="88779"/>
                  </a:lnTo>
                  <a:lnTo>
                    <a:pt x="410375" y="58698"/>
                  </a:lnTo>
                  <a:lnTo>
                    <a:pt x="375542" y="34075"/>
                  </a:lnTo>
                  <a:lnTo>
                    <a:pt x="336661" y="15614"/>
                  </a:lnTo>
                  <a:lnTo>
                    <a:pt x="294438" y="4021"/>
                  </a:lnTo>
                  <a:lnTo>
                    <a:pt x="2495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1" name="object 191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2638474" y="10020399"/>
              <a:ext cx="319750" cy="208227"/>
            </a:xfrm>
            <a:prstGeom prst="rect">
              <a:avLst/>
            </a:prstGeom>
          </p:spPr>
        </p:pic>
        <p:sp>
          <p:nvSpPr>
            <p:cNvPr id="192" name="object 192"/>
            <p:cNvSpPr/>
            <p:nvPr/>
          </p:nvSpPr>
          <p:spPr>
            <a:xfrm>
              <a:off x="2887131" y="10264509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329"/>
                  </a:moveTo>
                  <a:lnTo>
                    <a:pt x="15329" y="0"/>
                  </a:lnTo>
                </a:path>
              </a:pathLst>
            </a:custGeom>
            <a:ln w="24316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2747466" y="10264509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329"/>
                  </a:moveTo>
                  <a:lnTo>
                    <a:pt x="15329" y="0"/>
                  </a:lnTo>
                </a:path>
              </a:pathLst>
            </a:custGeom>
            <a:ln w="24316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2817944" y="10264052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329"/>
                  </a:moveTo>
                  <a:lnTo>
                    <a:pt x="15329" y="0"/>
                  </a:lnTo>
                </a:path>
              </a:pathLst>
            </a:custGeom>
            <a:ln w="24316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3740977" y="10483608"/>
              <a:ext cx="149225" cy="0"/>
            </a:xfrm>
            <a:custGeom>
              <a:avLst/>
              <a:gdLst/>
              <a:ahLst/>
              <a:cxnLst/>
              <a:rect l="l" t="t" r="r" b="b"/>
              <a:pathLst>
                <a:path w="149225">
                  <a:moveTo>
                    <a:pt x="0" y="0"/>
                  </a:moveTo>
                  <a:lnTo>
                    <a:pt x="148664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6" name="object 196"/>
          <p:cNvSpPr txBox="1"/>
          <p:nvPr/>
        </p:nvSpPr>
        <p:spPr>
          <a:xfrm>
            <a:off x="3068487" y="9926980"/>
            <a:ext cx="1710055" cy="82676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20320">
              <a:lnSpc>
                <a:spcPct val="101000"/>
              </a:lnSpc>
              <a:spcBef>
                <a:spcPts val="110"/>
              </a:spcBef>
              <a:tabLst>
                <a:tab pos="836930" algn="l"/>
              </a:tabLst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ANUAL </a:t>
            </a: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1000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1500</a:t>
            </a:r>
            <a:r>
              <a:rPr sz="1900" spc="-17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mm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911208" y="16790624"/>
            <a:ext cx="1329055" cy="586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 COBERTURAS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2021).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12648407" y="11947291"/>
            <a:ext cx="1025525" cy="736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12169673" y="14484629"/>
            <a:ext cx="1577340" cy="7854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2445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2445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4129634" y="312023"/>
            <a:ext cx="7415530" cy="1352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8480" algn="ctr">
              <a:lnSpc>
                <a:spcPct val="100000"/>
              </a:lnSpc>
              <a:spcBef>
                <a:spcPts val="100"/>
              </a:spcBef>
            </a:pPr>
            <a:endParaRPr lang="es-CO" sz="2200" dirty="0">
              <a:latin typeface="Gravesend Sans Medium"/>
              <a:cs typeface="Gravesend Sans Medium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6350" b="1" spc="455" dirty="0">
                <a:solidFill>
                  <a:srgbClr val="025051"/>
                </a:solidFill>
                <a:latin typeface="Montserrat SemiBold"/>
                <a:cs typeface="Montserrat SemiBold"/>
              </a:rPr>
              <a:t>SUTAMARCHÁN</a:t>
            </a:r>
            <a:endParaRPr sz="6350" dirty="0">
              <a:latin typeface="Montserrat SemiBold"/>
              <a:cs typeface="Montserrat SemiBold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4573075" y="3085377"/>
            <a:ext cx="1505585" cy="7988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Suárez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06" name="object 206"/>
          <p:cNvGrpSpPr/>
          <p:nvPr/>
        </p:nvGrpSpPr>
        <p:grpSpPr>
          <a:xfrm>
            <a:off x="2042732" y="13396661"/>
            <a:ext cx="435609" cy="306070"/>
            <a:chOff x="2042732" y="13396661"/>
            <a:chExt cx="435609" cy="306070"/>
          </a:xfrm>
        </p:grpSpPr>
        <p:sp>
          <p:nvSpPr>
            <p:cNvPr id="207" name="object 207"/>
            <p:cNvSpPr/>
            <p:nvPr/>
          </p:nvSpPr>
          <p:spPr>
            <a:xfrm>
              <a:off x="2045272" y="13403346"/>
              <a:ext cx="426720" cy="296545"/>
            </a:xfrm>
            <a:custGeom>
              <a:avLst/>
              <a:gdLst/>
              <a:ahLst/>
              <a:cxnLst/>
              <a:rect l="l" t="t" r="r" b="b"/>
              <a:pathLst>
                <a:path w="426719" h="296544">
                  <a:moveTo>
                    <a:pt x="426530" y="0"/>
                  </a:moveTo>
                  <a:lnTo>
                    <a:pt x="296396" y="0"/>
                  </a:lnTo>
                  <a:lnTo>
                    <a:pt x="0" y="296396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2464782" y="13396661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9" name="object 209"/>
          <p:cNvSpPr txBox="1"/>
          <p:nvPr/>
        </p:nvSpPr>
        <p:spPr>
          <a:xfrm>
            <a:off x="446467" y="11973868"/>
            <a:ext cx="2865120" cy="2992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3566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BIOMAS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ORIGINALES </a:t>
            </a: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163830">
              <a:lnSpc>
                <a:spcPct val="101499"/>
              </a:lnSpc>
              <a:spcBef>
                <a:spcPts val="6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  <a:p>
            <a:pPr marL="2105660">
              <a:lnSpc>
                <a:spcPct val="100000"/>
              </a:lnSpc>
              <a:spcBef>
                <a:spcPts val="122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97,77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105660" marR="508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Orobioma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Azonal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Andino Altoandino cordillera oriental</a:t>
            </a:r>
            <a:endParaRPr sz="800">
              <a:latin typeface="Montserrat"/>
              <a:cs typeface="Montserrat"/>
            </a:endParaRPr>
          </a:p>
          <a:p>
            <a:pPr marL="2098675">
              <a:lnSpc>
                <a:spcPct val="100000"/>
              </a:lnSpc>
              <a:spcBef>
                <a:spcPts val="76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2,22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105660" marR="137160">
              <a:lnSpc>
                <a:spcPct val="100000"/>
              </a:lnSpc>
              <a:spcBef>
                <a:spcPts val="3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Hidrobioma Altoandino cordillera oriental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10" name="object 210"/>
          <p:cNvGrpSpPr/>
          <p:nvPr/>
        </p:nvGrpSpPr>
        <p:grpSpPr>
          <a:xfrm>
            <a:off x="11670751" y="19514438"/>
            <a:ext cx="337185" cy="291465"/>
            <a:chOff x="11670751" y="19514438"/>
            <a:chExt cx="337185" cy="291465"/>
          </a:xfrm>
        </p:grpSpPr>
        <p:sp>
          <p:nvSpPr>
            <p:cNvPr id="211" name="object 211"/>
            <p:cNvSpPr/>
            <p:nvPr/>
          </p:nvSpPr>
          <p:spPr>
            <a:xfrm>
              <a:off x="11670751" y="19514438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2" name="object 21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1902160" y="19544338"/>
              <a:ext cx="105391" cy="105391"/>
            </a:xfrm>
            <a:prstGeom prst="rect">
              <a:avLst/>
            </a:prstGeom>
          </p:spPr>
        </p:pic>
      </p:grpSp>
      <p:grpSp>
        <p:nvGrpSpPr>
          <p:cNvPr id="213" name="object 213"/>
          <p:cNvGrpSpPr/>
          <p:nvPr/>
        </p:nvGrpSpPr>
        <p:grpSpPr>
          <a:xfrm>
            <a:off x="2081744" y="2088468"/>
            <a:ext cx="6527800" cy="12267565"/>
            <a:chOff x="2081744" y="2088468"/>
            <a:chExt cx="6527800" cy="12267565"/>
          </a:xfrm>
        </p:grpSpPr>
        <p:sp>
          <p:nvSpPr>
            <p:cNvPr id="214" name="object 214"/>
            <p:cNvSpPr/>
            <p:nvPr/>
          </p:nvSpPr>
          <p:spPr>
            <a:xfrm>
              <a:off x="2209783" y="14239970"/>
              <a:ext cx="262255" cy="109855"/>
            </a:xfrm>
            <a:custGeom>
              <a:avLst/>
              <a:gdLst/>
              <a:ahLst/>
              <a:cxnLst/>
              <a:rect l="l" t="t" r="r" b="b"/>
              <a:pathLst>
                <a:path w="262255" h="109855">
                  <a:moveTo>
                    <a:pt x="262019" y="109322"/>
                  </a:moveTo>
                  <a:lnTo>
                    <a:pt x="131886" y="109322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2464782" y="14342610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2084284" y="14210075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4">
                  <a:moveTo>
                    <a:pt x="0" y="0"/>
                  </a:moveTo>
                  <a:lnTo>
                    <a:pt x="201106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7846551" y="2093548"/>
              <a:ext cx="0" cy="7451090"/>
            </a:xfrm>
            <a:custGeom>
              <a:avLst/>
              <a:gdLst/>
              <a:ahLst/>
              <a:cxnLst/>
              <a:rect l="l" t="t" r="r" b="b"/>
              <a:pathLst>
                <a:path h="7451090">
                  <a:moveTo>
                    <a:pt x="0" y="0"/>
                  </a:moveTo>
                  <a:lnTo>
                    <a:pt x="0" y="7450508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8023812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8144794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0" name="object 220"/>
          <p:cNvSpPr txBox="1"/>
          <p:nvPr/>
        </p:nvSpPr>
        <p:spPr>
          <a:xfrm>
            <a:off x="11924410" y="19533110"/>
            <a:ext cx="61594" cy="12318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/</a:t>
            </a:r>
            <a:endParaRPr sz="600">
              <a:latin typeface="Montserrat Black"/>
              <a:cs typeface="Montserrat Black"/>
            </a:endParaRPr>
          </a:p>
        </p:txBody>
      </p:sp>
      <p:pic>
        <p:nvPicPr>
          <p:cNvPr id="221" name="object 221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11752512" y="19552764"/>
            <a:ext cx="127559" cy="229910"/>
          </a:xfrm>
          <a:prstGeom prst="rect">
            <a:avLst/>
          </a:prstGeom>
        </p:spPr>
      </p:pic>
      <p:grpSp>
        <p:nvGrpSpPr>
          <p:cNvPr id="222" name="object 222"/>
          <p:cNvGrpSpPr/>
          <p:nvPr/>
        </p:nvGrpSpPr>
        <p:grpSpPr>
          <a:xfrm>
            <a:off x="11658286" y="19046049"/>
            <a:ext cx="337185" cy="291465"/>
            <a:chOff x="11658286" y="19046049"/>
            <a:chExt cx="337185" cy="291465"/>
          </a:xfrm>
        </p:grpSpPr>
        <p:sp>
          <p:nvSpPr>
            <p:cNvPr id="223" name="object 223"/>
            <p:cNvSpPr/>
            <p:nvPr/>
          </p:nvSpPr>
          <p:spPr>
            <a:xfrm>
              <a:off x="11658286" y="19046049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11889697" y="19075950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5" y="101249"/>
                  </a:lnTo>
                  <a:lnTo>
                    <a:pt x="89955" y="89955"/>
                  </a:lnTo>
                  <a:lnTo>
                    <a:pt x="101249" y="73205"/>
                  </a:lnTo>
                  <a:lnTo>
                    <a:pt x="105391" y="52695"/>
                  </a:lnTo>
                  <a:lnTo>
                    <a:pt x="101249" y="32186"/>
                  </a:lnTo>
                  <a:lnTo>
                    <a:pt x="89955" y="15435"/>
                  </a:lnTo>
                  <a:lnTo>
                    <a:pt x="73205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11688033" y="19164693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27675" y="0"/>
                  </a:moveTo>
                  <a:lnTo>
                    <a:pt x="17317" y="5374"/>
                  </a:lnTo>
                  <a:lnTo>
                    <a:pt x="0" y="18279"/>
                  </a:lnTo>
                  <a:lnTo>
                    <a:pt x="10639" y="32525"/>
                  </a:lnTo>
                  <a:lnTo>
                    <a:pt x="22040" y="42238"/>
                  </a:lnTo>
                  <a:lnTo>
                    <a:pt x="33424" y="46347"/>
                  </a:lnTo>
                  <a:lnTo>
                    <a:pt x="44012" y="43780"/>
                  </a:lnTo>
                  <a:lnTo>
                    <a:pt x="51631" y="36405"/>
                  </a:lnTo>
                  <a:lnTo>
                    <a:pt x="54396" y="27382"/>
                  </a:lnTo>
                  <a:lnTo>
                    <a:pt x="51970" y="17607"/>
                  </a:lnTo>
                  <a:lnTo>
                    <a:pt x="44012" y="7975"/>
                  </a:lnTo>
                  <a:lnTo>
                    <a:pt x="35198" y="1188"/>
                  </a:lnTo>
                  <a:lnTo>
                    <a:pt x="276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11688033" y="19164693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0" y="18279"/>
                  </a:moveTo>
                  <a:lnTo>
                    <a:pt x="17317" y="5374"/>
                  </a:lnTo>
                  <a:lnTo>
                    <a:pt x="27675" y="0"/>
                  </a:lnTo>
                  <a:lnTo>
                    <a:pt x="35198" y="1188"/>
                  </a:lnTo>
                  <a:lnTo>
                    <a:pt x="44012" y="7975"/>
                  </a:lnTo>
                  <a:lnTo>
                    <a:pt x="51970" y="17607"/>
                  </a:lnTo>
                  <a:lnTo>
                    <a:pt x="54396" y="27382"/>
                  </a:lnTo>
                  <a:lnTo>
                    <a:pt x="51631" y="36405"/>
                  </a:lnTo>
                  <a:lnTo>
                    <a:pt x="44012" y="43780"/>
                  </a:lnTo>
                  <a:lnTo>
                    <a:pt x="33424" y="46347"/>
                  </a:lnTo>
                  <a:lnTo>
                    <a:pt x="22040" y="42238"/>
                  </a:lnTo>
                  <a:lnTo>
                    <a:pt x="10639" y="32525"/>
                  </a:lnTo>
                  <a:lnTo>
                    <a:pt x="0" y="18279"/>
                  </a:lnTo>
                  <a:close/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11846835" y="19164693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26721" y="0"/>
                  </a:moveTo>
                  <a:lnTo>
                    <a:pt x="19198" y="1188"/>
                  </a:lnTo>
                  <a:lnTo>
                    <a:pt x="10383" y="7975"/>
                  </a:lnTo>
                  <a:lnTo>
                    <a:pt x="2426" y="17607"/>
                  </a:lnTo>
                  <a:lnTo>
                    <a:pt x="0" y="27382"/>
                  </a:lnTo>
                  <a:lnTo>
                    <a:pt x="2765" y="36405"/>
                  </a:lnTo>
                  <a:lnTo>
                    <a:pt x="10383" y="43780"/>
                  </a:lnTo>
                  <a:lnTo>
                    <a:pt x="20972" y="46347"/>
                  </a:lnTo>
                  <a:lnTo>
                    <a:pt x="32356" y="42238"/>
                  </a:lnTo>
                  <a:lnTo>
                    <a:pt x="43756" y="32525"/>
                  </a:lnTo>
                  <a:lnTo>
                    <a:pt x="54396" y="18279"/>
                  </a:lnTo>
                  <a:lnTo>
                    <a:pt x="37078" y="5374"/>
                  </a:lnTo>
                  <a:lnTo>
                    <a:pt x="267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11846835" y="19164693"/>
              <a:ext cx="54610" cy="46355"/>
            </a:xfrm>
            <a:custGeom>
              <a:avLst/>
              <a:gdLst/>
              <a:ahLst/>
              <a:cxnLst/>
              <a:rect l="l" t="t" r="r" b="b"/>
              <a:pathLst>
                <a:path w="54609" h="46355">
                  <a:moveTo>
                    <a:pt x="54396" y="18279"/>
                  </a:moveTo>
                  <a:lnTo>
                    <a:pt x="37078" y="5374"/>
                  </a:lnTo>
                  <a:lnTo>
                    <a:pt x="26721" y="0"/>
                  </a:lnTo>
                  <a:lnTo>
                    <a:pt x="19198" y="1188"/>
                  </a:lnTo>
                  <a:lnTo>
                    <a:pt x="10383" y="7975"/>
                  </a:lnTo>
                  <a:lnTo>
                    <a:pt x="2426" y="17607"/>
                  </a:lnTo>
                  <a:lnTo>
                    <a:pt x="0" y="27382"/>
                  </a:lnTo>
                  <a:lnTo>
                    <a:pt x="2765" y="36405"/>
                  </a:lnTo>
                  <a:lnTo>
                    <a:pt x="10383" y="43780"/>
                  </a:lnTo>
                  <a:lnTo>
                    <a:pt x="20972" y="46347"/>
                  </a:lnTo>
                  <a:lnTo>
                    <a:pt x="32356" y="42238"/>
                  </a:lnTo>
                  <a:lnTo>
                    <a:pt x="43756" y="32525"/>
                  </a:lnTo>
                  <a:lnTo>
                    <a:pt x="54396" y="18279"/>
                  </a:lnTo>
                  <a:close/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11710378" y="19108648"/>
              <a:ext cx="169545" cy="81280"/>
            </a:xfrm>
            <a:custGeom>
              <a:avLst/>
              <a:gdLst/>
              <a:ahLst/>
              <a:cxnLst/>
              <a:rect l="l" t="t" r="r" b="b"/>
              <a:pathLst>
                <a:path w="169545" h="81280">
                  <a:moveTo>
                    <a:pt x="63969" y="46177"/>
                  </a:moveTo>
                  <a:lnTo>
                    <a:pt x="33210" y="16256"/>
                  </a:lnTo>
                  <a:lnTo>
                    <a:pt x="31267" y="1485"/>
                  </a:lnTo>
                  <a:lnTo>
                    <a:pt x="25781" y="0"/>
                  </a:lnTo>
                  <a:lnTo>
                    <a:pt x="23241" y="3429"/>
                  </a:lnTo>
                  <a:lnTo>
                    <a:pt x="4470" y="30353"/>
                  </a:lnTo>
                  <a:lnTo>
                    <a:pt x="0" y="47396"/>
                  </a:lnTo>
                  <a:lnTo>
                    <a:pt x="11430" y="61836"/>
                  </a:lnTo>
                  <a:lnTo>
                    <a:pt x="40386" y="80949"/>
                  </a:lnTo>
                  <a:lnTo>
                    <a:pt x="63969" y="46177"/>
                  </a:lnTo>
                  <a:close/>
                </a:path>
                <a:path w="169545" h="81280">
                  <a:moveTo>
                    <a:pt x="168973" y="47396"/>
                  </a:moveTo>
                  <a:lnTo>
                    <a:pt x="164503" y="30353"/>
                  </a:lnTo>
                  <a:lnTo>
                    <a:pt x="145732" y="3429"/>
                  </a:lnTo>
                  <a:lnTo>
                    <a:pt x="143192" y="0"/>
                  </a:lnTo>
                  <a:lnTo>
                    <a:pt x="137706" y="1485"/>
                  </a:lnTo>
                  <a:lnTo>
                    <a:pt x="137477" y="5765"/>
                  </a:lnTo>
                  <a:lnTo>
                    <a:pt x="135763" y="16256"/>
                  </a:lnTo>
                  <a:lnTo>
                    <a:pt x="130733" y="27508"/>
                  </a:lnTo>
                  <a:lnTo>
                    <a:pt x="120954" y="37985"/>
                  </a:lnTo>
                  <a:lnTo>
                    <a:pt x="105003" y="46177"/>
                  </a:lnTo>
                  <a:lnTo>
                    <a:pt x="128587" y="80949"/>
                  </a:lnTo>
                  <a:lnTo>
                    <a:pt x="157543" y="61836"/>
                  </a:lnTo>
                  <a:lnTo>
                    <a:pt x="168973" y="47396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11736240" y="19141447"/>
              <a:ext cx="117475" cy="136525"/>
            </a:xfrm>
            <a:custGeom>
              <a:avLst/>
              <a:gdLst/>
              <a:ahLst/>
              <a:cxnLst/>
              <a:rect l="l" t="t" r="r" b="b"/>
              <a:pathLst>
                <a:path w="117475" h="136525">
                  <a:moveTo>
                    <a:pt x="58734" y="0"/>
                  </a:moveTo>
                  <a:lnTo>
                    <a:pt x="35874" y="4616"/>
                  </a:lnTo>
                  <a:lnTo>
                    <a:pt x="17205" y="17205"/>
                  </a:lnTo>
                  <a:lnTo>
                    <a:pt x="4616" y="35874"/>
                  </a:lnTo>
                  <a:lnTo>
                    <a:pt x="0" y="58734"/>
                  </a:lnTo>
                  <a:lnTo>
                    <a:pt x="3522" y="75429"/>
                  </a:lnTo>
                  <a:lnTo>
                    <a:pt x="22790" y="116871"/>
                  </a:lnTo>
                  <a:lnTo>
                    <a:pt x="59742" y="136441"/>
                  </a:lnTo>
                  <a:lnTo>
                    <a:pt x="75457" y="133511"/>
                  </a:lnTo>
                  <a:lnTo>
                    <a:pt x="106195" y="95026"/>
                  </a:lnTo>
                  <a:lnTo>
                    <a:pt x="117468" y="58734"/>
                  </a:lnTo>
                  <a:lnTo>
                    <a:pt x="112853" y="35874"/>
                  </a:lnTo>
                  <a:lnTo>
                    <a:pt x="100267" y="17205"/>
                  </a:lnTo>
                  <a:lnTo>
                    <a:pt x="81598" y="4616"/>
                  </a:lnTo>
                  <a:lnTo>
                    <a:pt x="587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11736240" y="19141447"/>
              <a:ext cx="117475" cy="136525"/>
            </a:xfrm>
            <a:custGeom>
              <a:avLst/>
              <a:gdLst/>
              <a:ahLst/>
              <a:cxnLst/>
              <a:rect l="l" t="t" r="r" b="b"/>
              <a:pathLst>
                <a:path w="117475" h="136525">
                  <a:moveTo>
                    <a:pt x="117468" y="58734"/>
                  </a:moveTo>
                  <a:lnTo>
                    <a:pt x="96203" y="114235"/>
                  </a:lnTo>
                  <a:lnTo>
                    <a:pt x="59742" y="136441"/>
                  </a:lnTo>
                  <a:lnTo>
                    <a:pt x="44042" y="135483"/>
                  </a:lnTo>
                  <a:lnTo>
                    <a:pt x="12110" y="96710"/>
                  </a:lnTo>
                  <a:lnTo>
                    <a:pt x="0" y="58734"/>
                  </a:lnTo>
                  <a:lnTo>
                    <a:pt x="4616" y="35874"/>
                  </a:lnTo>
                  <a:lnTo>
                    <a:pt x="17205" y="17205"/>
                  </a:lnTo>
                  <a:lnTo>
                    <a:pt x="35874" y="4616"/>
                  </a:lnTo>
                  <a:lnTo>
                    <a:pt x="58734" y="0"/>
                  </a:lnTo>
                  <a:lnTo>
                    <a:pt x="81598" y="4616"/>
                  </a:lnTo>
                  <a:lnTo>
                    <a:pt x="100267" y="17205"/>
                  </a:lnTo>
                  <a:lnTo>
                    <a:pt x="112853" y="35874"/>
                  </a:lnTo>
                  <a:lnTo>
                    <a:pt x="117468" y="58734"/>
                  </a:lnTo>
                  <a:close/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11765723" y="1923770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57822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11765723" y="19237701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0" y="0"/>
                  </a:moveTo>
                  <a:lnTo>
                    <a:pt x="57822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4" name="object 234"/>
          <p:cNvSpPr txBox="1"/>
          <p:nvPr/>
        </p:nvSpPr>
        <p:spPr>
          <a:xfrm>
            <a:off x="12042930" y="19581355"/>
            <a:ext cx="73406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 dirty="0">
                <a:solidFill>
                  <a:srgbClr val="EB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8046103" y="3044818"/>
            <a:ext cx="1896745" cy="637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54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CENIT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8047577" y="3916643"/>
            <a:ext cx="1887855" cy="653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07314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Estación</a:t>
            </a:r>
            <a:r>
              <a:rPr sz="1250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Sutamarchán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8047577" y="4775499"/>
            <a:ext cx="1985645" cy="4718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tiene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8047577" y="5481324"/>
            <a:ext cx="913765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1500"/>
              </a:lnSpc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Transporte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8047577" y="6215032"/>
            <a:ext cx="1985645" cy="998219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tiene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25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Aplica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11411595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 dirty="0">
                <a:solidFill>
                  <a:srgbClr val="F6EDE8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grpSp>
        <p:nvGrpSpPr>
          <p:cNvPr id="243" name="object 243"/>
          <p:cNvGrpSpPr/>
          <p:nvPr/>
        </p:nvGrpSpPr>
        <p:grpSpPr>
          <a:xfrm>
            <a:off x="11289455" y="5094130"/>
            <a:ext cx="2569210" cy="5235575"/>
            <a:chOff x="11289455" y="5094130"/>
            <a:chExt cx="2569210" cy="5235575"/>
          </a:xfrm>
        </p:grpSpPr>
        <p:sp>
          <p:nvSpPr>
            <p:cNvPr id="244" name="object 244"/>
            <p:cNvSpPr/>
            <p:nvPr/>
          </p:nvSpPr>
          <p:spPr>
            <a:xfrm>
              <a:off x="11531136" y="5099210"/>
              <a:ext cx="2322195" cy="0"/>
            </a:xfrm>
            <a:custGeom>
              <a:avLst/>
              <a:gdLst/>
              <a:ahLst/>
              <a:cxnLst/>
              <a:rect l="l" t="t" r="r" b="b"/>
              <a:pathLst>
                <a:path w="2322194">
                  <a:moveTo>
                    <a:pt x="0" y="0"/>
                  </a:moveTo>
                  <a:lnTo>
                    <a:pt x="2321822" y="0"/>
                  </a:lnTo>
                </a:path>
              </a:pathLst>
            </a:custGeom>
            <a:ln w="10131">
              <a:solidFill>
                <a:srgbClr val="F3F0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11299615" y="8846217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11340616" y="8811867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11299615" y="9402624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11340616" y="9368273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11299615" y="10295280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11340616" y="10260929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1" name="object 251"/>
          <p:cNvSpPr txBox="1"/>
          <p:nvPr/>
        </p:nvSpPr>
        <p:spPr>
          <a:xfrm>
            <a:off x="11351458" y="7241416"/>
            <a:ext cx="3008630" cy="363855"/>
          </a:xfrm>
          <a:prstGeom prst="rect">
            <a:avLst/>
          </a:prstGeom>
          <a:solidFill>
            <a:srgbClr val="F3F0EC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75"/>
              </a:spcBef>
            </a:pPr>
            <a:r>
              <a:rPr sz="1600" b="1" spc="90" dirty="0">
                <a:solidFill>
                  <a:srgbClr val="EB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dirty="0">
                <a:solidFill>
                  <a:srgbClr val="EB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11435505" y="7679907"/>
            <a:ext cx="2287905" cy="329501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323215">
              <a:lnSpc>
                <a:spcPct val="101499"/>
              </a:lnSpc>
              <a:spcBef>
                <a:spcPts val="37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Mediano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relieve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Plano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ligeramente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inclinado,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Fuertemente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ondulado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quebrado.</a:t>
            </a:r>
            <a:endParaRPr sz="110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810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259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dentro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100">
              <a:latin typeface="Montserrat"/>
              <a:cs typeface="Montserrat"/>
            </a:endParaRPr>
          </a:p>
          <a:p>
            <a:pPr marL="48895" marR="314960">
              <a:lnSpc>
                <a:spcPct val="102099"/>
              </a:lnSpc>
              <a:spcBef>
                <a:spcPts val="780"/>
              </a:spcBef>
            </a:pPr>
            <a:r>
              <a:rPr sz="1250" b="1" spc="85" dirty="0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0"/>
              </a:spcBef>
            </a:pPr>
            <a:r>
              <a:rPr sz="1250" b="1" spc="75" dirty="0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(POMCA)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Suárez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825"/>
              </a:spcBef>
            </a:pP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0"/>
              </a:spcBef>
            </a:pP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48895" marR="305435">
              <a:lnSpc>
                <a:spcPct val="102099"/>
              </a:lnSpc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Corporación</a:t>
            </a:r>
            <a:r>
              <a:rPr sz="1250" spc="1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Autónoma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Regional</a:t>
            </a:r>
            <a:r>
              <a:rPr sz="1250" spc="114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1250" spc="114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Boyacá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253" name="object 253"/>
          <p:cNvGrpSpPr/>
          <p:nvPr/>
        </p:nvGrpSpPr>
        <p:grpSpPr>
          <a:xfrm>
            <a:off x="7527501" y="12720401"/>
            <a:ext cx="262890" cy="1069975"/>
            <a:chOff x="7527501" y="12720401"/>
            <a:chExt cx="262890" cy="1069975"/>
          </a:xfrm>
        </p:grpSpPr>
        <p:pic>
          <p:nvPicPr>
            <p:cNvPr id="254" name="object 25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7527501" y="12897421"/>
              <a:ext cx="262698" cy="94205"/>
            </a:xfrm>
            <a:prstGeom prst="rect">
              <a:avLst/>
            </a:prstGeom>
          </p:spPr>
        </p:pic>
        <p:pic>
          <p:nvPicPr>
            <p:cNvPr id="255" name="object 255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7527501" y="13032013"/>
              <a:ext cx="262698" cy="94205"/>
            </a:xfrm>
            <a:prstGeom prst="rect">
              <a:avLst/>
            </a:prstGeom>
          </p:spPr>
        </p:pic>
        <p:pic>
          <p:nvPicPr>
            <p:cNvPr id="256" name="object 256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7662669" y="12720401"/>
              <a:ext cx="127529" cy="127519"/>
            </a:xfrm>
            <a:prstGeom prst="rect">
              <a:avLst/>
            </a:prstGeom>
          </p:spPr>
        </p:pic>
        <p:pic>
          <p:nvPicPr>
            <p:cNvPr id="257" name="object 257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7662669" y="13222423"/>
              <a:ext cx="127529" cy="127519"/>
            </a:xfrm>
            <a:prstGeom prst="rect">
              <a:avLst/>
            </a:prstGeom>
          </p:spPr>
        </p:pic>
        <p:pic>
          <p:nvPicPr>
            <p:cNvPr id="258" name="object 258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7527501" y="13572597"/>
              <a:ext cx="262698" cy="94205"/>
            </a:xfrm>
            <a:prstGeom prst="rect">
              <a:avLst/>
            </a:prstGeom>
          </p:spPr>
        </p:pic>
        <p:pic>
          <p:nvPicPr>
            <p:cNvPr id="259" name="object 259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7527501" y="13696006"/>
              <a:ext cx="262698" cy="94205"/>
            </a:xfrm>
            <a:prstGeom prst="rect">
              <a:avLst/>
            </a:prstGeom>
          </p:spPr>
        </p:pic>
      </p:grpSp>
      <p:sp>
        <p:nvSpPr>
          <p:cNvPr id="260" name="object 260"/>
          <p:cNvSpPr txBox="1"/>
          <p:nvPr/>
        </p:nvSpPr>
        <p:spPr>
          <a:xfrm>
            <a:off x="6937380" y="11934476"/>
            <a:ext cx="2256790" cy="18808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4191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419100" marR="5080">
              <a:lnSpc>
                <a:spcPct val="102099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Agrícola</a:t>
            </a:r>
            <a:endParaRPr sz="1200">
              <a:latin typeface="Montserrat"/>
              <a:cs typeface="Montserrat"/>
            </a:endParaRPr>
          </a:p>
          <a:p>
            <a:pPr marL="297815" marR="1726564" indent="-91440">
              <a:lnSpc>
                <a:spcPct val="108200"/>
              </a:lnSpc>
              <a:spcBef>
                <a:spcPts val="16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Media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  <a:p>
            <a:pPr marL="29845" marR="1568450" indent="64769">
              <a:lnSpc>
                <a:spcPts val="1200"/>
              </a:lnSpc>
              <a:spcBef>
                <a:spcPts val="685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Cuerpo </a:t>
            </a:r>
            <a:r>
              <a:rPr sz="1200" b="1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00" b="1" spc="-20" dirty="0">
                <a:solidFill>
                  <a:srgbClr val="025051"/>
                </a:solidFill>
                <a:latin typeface="Montserrat"/>
                <a:cs typeface="Montserrat"/>
              </a:rPr>
              <a:t>agua</a:t>
            </a:r>
            <a:endParaRPr sz="1200">
              <a:latin typeface="Montserrat"/>
              <a:cs typeface="Montserrat"/>
            </a:endParaRPr>
          </a:p>
          <a:p>
            <a:pPr marL="297815" marR="1726564" indent="-91440">
              <a:lnSpc>
                <a:spcPct val="101200"/>
              </a:lnSpc>
              <a:spcBef>
                <a:spcPts val="285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Media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61" name="object 261"/>
          <p:cNvGrpSpPr/>
          <p:nvPr/>
        </p:nvGrpSpPr>
        <p:grpSpPr>
          <a:xfrm>
            <a:off x="6714105" y="11234688"/>
            <a:ext cx="7646034" cy="5464810"/>
            <a:chOff x="6714105" y="11234688"/>
            <a:chExt cx="7646034" cy="5464810"/>
          </a:xfrm>
        </p:grpSpPr>
        <p:pic>
          <p:nvPicPr>
            <p:cNvPr id="262" name="object 262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6714105" y="11234688"/>
              <a:ext cx="7645950" cy="547757"/>
            </a:xfrm>
            <a:prstGeom prst="rect">
              <a:avLst/>
            </a:prstGeom>
          </p:spPr>
        </p:pic>
        <p:pic>
          <p:nvPicPr>
            <p:cNvPr id="263" name="object 26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7581644" y="16151680"/>
              <a:ext cx="6778412" cy="547757"/>
            </a:xfrm>
            <a:prstGeom prst="rect">
              <a:avLst/>
            </a:prstGeom>
          </p:spPr>
        </p:pic>
      </p:grpSp>
      <p:sp>
        <p:nvSpPr>
          <p:cNvPr id="264" name="object 264"/>
          <p:cNvSpPr txBox="1"/>
          <p:nvPr/>
        </p:nvSpPr>
        <p:spPr>
          <a:xfrm>
            <a:off x="6922112" y="1130930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7861773" y="16267830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ONTE</a:t>
            </a:r>
            <a:r>
              <a:rPr sz="2000" b="1" spc="-21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X</a:t>
            </a:r>
            <a:r>
              <a:rPr sz="2000" b="1" spc="-26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00" dirty="0">
                <a:solidFill>
                  <a:srgbClr val="F6EDE8"/>
                </a:solidFill>
                <a:latin typeface="Montserrat Black"/>
                <a:cs typeface="Montserrat Black"/>
              </a:rPr>
              <a:t>OL</a:t>
            </a:r>
            <a:r>
              <a:rPr sz="2000" b="1" spc="-21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266" name="object 266"/>
          <p:cNvSpPr/>
          <p:nvPr/>
        </p:nvSpPr>
        <p:spPr>
          <a:xfrm>
            <a:off x="6293865" y="17657647"/>
            <a:ext cx="306705" cy="406400"/>
          </a:xfrm>
          <a:custGeom>
            <a:avLst/>
            <a:gdLst/>
            <a:ahLst/>
            <a:cxnLst/>
            <a:rect l="l" t="t" r="r" b="b"/>
            <a:pathLst>
              <a:path w="306704" h="406400">
                <a:moveTo>
                  <a:pt x="303124" y="20"/>
                </a:moveTo>
                <a:lnTo>
                  <a:pt x="0" y="0"/>
                </a:lnTo>
                <a:lnTo>
                  <a:pt x="3394" y="405861"/>
                </a:lnTo>
                <a:lnTo>
                  <a:pt x="306518" y="405871"/>
                </a:lnTo>
                <a:lnTo>
                  <a:pt x="303124" y="20"/>
                </a:lnTo>
                <a:close/>
              </a:path>
            </a:pathLst>
          </a:custGeom>
          <a:solidFill>
            <a:srgbClr val="30AF9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7" name="object 267"/>
          <p:cNvGrpSpPr/>
          <p:nvPr/>
        </p:nvGrpSpPr>
        <p:grpSpPr>
          <a:xfrm>
            <a:off x="1376200" y="17365043"/>
            <a:ext cx="1176655" cy="2121535"/>
            <a:chOff x="1376200" y="17365043"/>
            <a:chExt cx="1176655" cy="2121535"/>
          </a:xfrm>
        </p:grpSpPr>
        <p:sp>
          <p:nvSpPr>
            <p:cNvPr id="268" name="object 268"/>
            <p:cNvSpPr/>
            <p:nvPr/>
          </p:nvSpPr>
          <p:spPr>
            <a:xfrm>
              <a:off x="1905385" y="17373631"/>
              <a:ext cx="641350" cy="734695"/>
            </a:xfrm>
            <a:custGeom>
              <a:avLst/>
              <a:gdLst/>
              <a:ahLst/>
              <a:cxnLst/>
              <a:rect l="l" t="t" r="r" b="b"/>
              <a:pathLst>
                <a:path w="641350" h="734694">
                  <a:moveTo>
                    <a:pt x="641081" y="0"/>
                  </a:moveTo>
                  <a:lnTo>
                    <a:pt x="0" y="0"/>
                  </a:lnTo>
                  <a:lnTo>
                    <a:pt x="0" y="734639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2536377" y="17365043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1572943" y="18576959"/>
              <a:ext cx="974090" cy="901065"/>
            </a:xfrm>
            <a:custGeom>
              <a:avLst/>
              <a:gdLst/>
              <a:ahLst/>
              <a:cxnLst/>
              <a:rect l="l" t="t" r="r" b="b"/>
              <a:pathLst>
                <a:path w="974089" h="901065">
                  <a:moveTo>
                    <a:pt x="0" y="0"/>
                  </a:moveTo>
                  <a:lnTo>
                    <a:pt x="0" y="901024"/>
                  </a:lnTo>
                  <a:lnTo>
                    <a:pt x="973527" y="900679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2536369" y="19469051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7294" y="0"/>
                  </a:moveTo>
                  <a:lnTo>
                    <a:pt x="0" y="10"/>
                  </a:lnTo>
                  <a:lnTo>
                    <a:pt x="8601" y="8591"/>
                  </a:lnTo>
                  <a:lnTo>
                    <a:pt x="10" y="17183"/>
                  </a:lnTo>
                  <a:lnTo>
                    <a:pt x="7305" y="17183"/>
                  </a:lnTo>
                  <a:lnTo>
                    <a:pt x="1588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2" name="object 272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376200" y="17543771"/>
              <a:ext cx="121430" cy="227754"/>
            </a:xfrm>
            <a:prstGeom prst="rect">
              <a:avLst/>
            </a:prstGeom>
          </p:spPr>
        </p:pic>
      </p:grpSp>
      <p:sp>
        <p:nvSpPr>
          <p:cNvPr id="273" name="object 273"/>
          <p:cNvSpPr txBox="1"/>
          <p:nvPr/>
        </p:nvSpPr>
        <p:spPr>
          <a:xfrm>
            <a:off x="7344281" y="9622925"/>
            <a:ext cx="3549015" cy="141986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28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Paisajes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formados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montañas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cuerpos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agua,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relieves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caracterizados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por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lomas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vallecitos,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suelos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Rocas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sedimentarias</a:t>
            </a:r>
            <a:r>
              <a:rPr sz="1250" spc="1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mixtas,</a:t>
            </a:r>
            <a:r>
              <a:rPr sz="1250" spc="1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Depósitos</a:t>
            </a:r>
            <a:r>
              <a:rPr sz="1250" spc="1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coluvio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aluviales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mixtos,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cuerpos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1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agua.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70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8016598" y="7447013"/>
            <a:ext cx="2900680" cy="583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75" name="object 275"/>
          <p:cNvGrpSpPr/>
          <p:nvPr/>
        </p:nvGrpSpPr>
        <p:grpSpPr>
          <a:xfrm>
            <a:off x="8036142" y="8201055"/>
            <a:ext cx="213995" cy="1376045"/>
            <a:chOff x="8036142" y="8201055"/>
            <a:chExt cx="213995" cy="1376045"/>
          </a:xfrm>
        </p:grpSpPr>
        <p:pic>
          <p:nvPicPr>
            <p:cNvPr id="276" name="object 276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8039749" y="8201055"/>
              <a:ext cx="206223" cy="206223"/>
            </a:xfrm>
            <a:prstGeom prst="rect">
              <a:avLst/>
            </a:prstGeom>
          </p:spPr>
        </p:pic>
        <p:pic>
          <p:nvPicPr>
            <p:cNvPr id="277" name="object 277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8039749" y="8511655"/>
              <a:ext cx="206223" cy="197256"/>
            </a:xfrm>
            <a:prstGeom prst="rect">
              <a:avLst/>
            </a:prstGeom>
          </p:spPr>
        </p:pic>
        <p:pic>
          <p:nvPicPr>
            <p:cNvPr id="278" name="object 278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8039753" y="8813288"/>
              <a:ext cx="206223" cy="197256"/>
            </a:xfrm>
            <a:prstGeom prst="rect">
              <a:avLst/>
            </a:prstGeom>
          </p:spPr>
        </p:pic>
        <p:pic>
          <p:nvPicPr>
            <p:cNvPr id="279" name="object 279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8039749" y="9096988"/>
              <a:ext cx="206223" cy="197256"/>
            </a:xfrm>
            <a:prstGeom prst="rect">
              <a:avLst/>
            </a:prstGeom>
          </p:spPr>
        </p:pic>
        <p:pic>
          <p:nvPicPr>
            <p:cNvPr id="280" name="object 280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8036142" y="9363054"/>
              <a:ext cx="213437" cy="213437"/>
            </a:xfrm>
            <a:prstGeom prst="rect">
              <a:avLst/>
            </a:prstGeom>
          </p:spPr>
        </p:pic>
      </p:grpSp>
      <p:sp>
        <p:nvSpPr>
          <p:cNvPr id="281" name="object 281"/>
          <p:cNvSpPr txBox="1"/>
          <p:nvPr/>
        </p:nvSpPr>
        <p:spPr>
          <a:xfrm>
            <a:off x="8047498" y="8218616"/>
            <a:ext cx="19113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CR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8061835" y="8533242"/>
            <a:ext cx="162560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EN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8062020" y="8834067"/>
            <a:ext cx="16192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VU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8070958" y="9118934"/>
            <a:ext cx="14287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LC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8349563" y="8086814"/>
            <a:ext cx="2388235" cy="1494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50240">
              <a:lnSpc>
                <a:spcPct val="154200"/>
              </a:lnSpc>
              <a:spcBef>
                <a:spcPts val="95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Crítico</a:t>
            </a:r>
            <a:r>
              <a:rPr sz="1250" b="1" spc="50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En</a:t>
            </a:r>
            <a:r>
              <a:rPr sz="1250" spc="4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Peligro</a:t>
            </a:r>
            <a:r>
              <a:rPr sz="1250" spc="50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Vulnerable </a:t>
            </a: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Preocupación</a:t>
            </a:r>
            <a:r>
              <a:rPr sz="1250" spc="18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A2AEC0"/>
                </a:solidFill>
                <a:latin typeface="Montserrat"/>
                <a:cs typeface="Montserrat"/>
              </a:rPr>
              <a:t>Menor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Ecosistemas</a:t>
            </a:r>
            <a:r>
              <a:rPr sz="1250" b="1" spc="1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Transformados</a:t>
            </a:r>
            <a:endParaRPr sz="1250">
              <a:latin typeface="Montserrat SemiBold"/>
              <a:cs typeface="Montserrat SemiBold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11834045" y="2294742"/>
            <a:ext cx="1708785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-20" dirty="0">
                <a:solidFill>
                  <a:srgbClr val="223658"/>
                </a:solidFill>
                <a:latin typeface="Montserrat SemiBold"/>
                <a:cs typeface="Montserrat SemiBold"/>
              </a:rPr>
              <a:t>33</a:t>
            </a:r>
            <a:r>
              <a:rPr sz="4750" b="1" spc="-20" dirty="0">
                <a:solidFill>
                  <a:srgbClr val="223658"/>
                </a:solidFill>
                <a:latin typeface="Montserrat SemiBold"/>
                <a:cs typeface="Montserrat SemiBold"/>
              </a:rPr>
              <a:t>,6</a:t>
            </a:r>
            <a:endParaRPr sz="4750">
              <a:latin typeface="Montserrat SemiBold"/>
              <a:cs typeface="Montserrat SemiBold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11474608" y="5135795"/>
            <a:ext cx="2435225" cy="188341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45"/>
              </a:spcBef>
            </a:pPr>
            <a:r>
              <a:rPr sz="3200" b="1" dirty="0">
                <a:solidFill>
                  <a:srgbClr val="223658"/>
                </a:solidFill>
                <a:latin typeface="Montserrat SemiBold"/>
                <a:cs typeface="Montserrat SemiBold"/>
              </a:rPr>
              <a:t>1</a:t>
            </a:r>
            <a:r>
              <a:rPr sz="3200" b="1" spc="5" dirty="0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PREDIO</a:t>
            </a:r>
            <a:endParaRPr sz="32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50" dirty="0">
                <a:solidFill>
                  <a:srgbClr val="223658"/>
                </a:solidFill>
                <a:latin typeface="Montserrat"/>
                <a:cs typeface="Montserrat"/>
              </a:rPr>
              <a:t>LOS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PREDIOS:</a:t>
            </a:r>
            <a:endParaRPr sz="1200">
              <a:latin typeface="Montserrat"/>
              <a:cs typeface="Montserrat"/>
            </a:endParaRPr>
          </a:p>
          <a:p>
            <a:pPr marL="13970" algn="ctr">
              <a:lnSpc>
                <a:spcPts val="1914"/>
              </a:lnSpc>
              <a:spcBef>
                <a:spcPts val="735"/>
              </a:spcBef>
            </a:pPr>
            <a:r>
              <a:rPr sz="1600" b="1" spc="85" dirty="0">
                <a:solidFill>
                  <a:srgbClr val="025051"/>
                </a:solidFill>
                <a:latin typeface="Montserrat"/>
                <a:cs typeface="Montserrat"/>
              </a:rPr>
              <a:t>ESTACIÓN</a:t>
            </a:r>
            <a:endParaRPr sz="1600">
              <a:latin typeface="Montserrat"/>
              <a:cs typeface="Montserrat"/>
            </a:endParaRPr>
          </a:p>
          <a:p>
            <a:pPr marL="13970" algn="ctr">
              <a:lnSpc>
                <a:spcPts val="1914"/>
              </a:lnSpc>
            </a:pPr>
            <a:r>
              <a:rPr sz="1600" b="1" spc="90" dirty="0">
                <a:solidFill>
                  <a:srgbClr val="025051"/>
                </a:solidFill>
                <a:latin typeface="Montserrat"/>
                <a:cs typeface="Montserrat"/>
              </a:rPr>
              <a:t>SUTAMARCHÁN</a:t>
            </a:r>
            <a:endParaRPr sz="1600">
              <a:latin typeface="Montserrat"/>
              <a:cs typeface="Montserrat"/>
            </a:endParaRPr>
          </a:p>
          <a:p>
            <a:pPr marL="58419" marR="86360" algn="ctr">
              <a:lnSpc>
                <a:spcPct val="101499"/>
              </a:lnSpc>
              <a:spcBef>
                <a:spcPts val="28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operativas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sector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energía</a:t>
            </a:r>
            <a:r>
              <a:rPr sz="110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(transporte)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288" name="object 288"/>
          <p:cNvGrpSpPr/>
          <p:nvPr/>
        </p:nvGrpSpPr>
        <p:grpSpPr>
          <a:xfrm>
            <a:off x="12235288" y="12795911"/>
            <a:ext cx="127635" cy="314325"/>
            <a:chOff x="12235288" y="12795911"/>
            <a:chExt cx="127635" cy="314325"/>
          </a:xfrm>
        </p:grpSpPr>
        <p:pic>
          <p:nvPicPr>
            <p:cNvPr id="289" name="object 289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12235288" y="12795911"/>
              <a:ext cx="127529" cy="127519"/>
            </a:xfrm>
            <a:prstGeom prst="rect">
              <a:avLst/>
            </a:prstGeom>
          </p:spPr>
        </p:pic>
        <p:pic>
          <p:nvPicPr>
            <p:cNvPr id="290" name="object 290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12235288" y="12982441"/>
              <a:ext cx="127529" cy="127519"/>
            </a:xfrm>
            <a:prstGeom prst="rect">
              <a:avLst/>
            </a:prstGeom>
          </p:spPr>
        </p:pic>
      </p:grpSp>
      <p:sp>
        <p:nvSpPr>
          <p:cNvPr id="291" name="object 291"/>
          <p:cNvSpPr txBox="1"/>
          <p:nvPr/>
        </p:nvSpPr>
        <p:spPr>
          <a:xfrm>
            <a:off x="12391688" y="12738668"/>
            <a:ext cx="40386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92" name="object 292"/>
          <p:cNvGrpSpPr/>
          <p:nvPr/>
        </p:nvGrpSpPr>
        <p:grpSpPr>
          <a:xfrm>
            <a:off x="12876301" y="12815037"/>
            <a:ext cx="127635" cy="303530"/>
            <a:chOff x="12876301" y="12815037"/>
            <a:chExt cx="127635" cy="303530"/>
          </a:xfrm>
        </p:grpSpPr>
        <p:pic>
          <p:nvPicPr>
            <p:cNvPr id="293" name="object 293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12876304" y="12815037"/>
              <a:ext cx="127529" cy="127519"/>
            </a:xfrm>
            <a:prstGeom prst="rect">
              <a:avLst/>
            </a:prstGeom>
          </p:spPr>
        </p:pic>
        <p:pic>
          <p:nvPicPr>
            <p:cNvPr id="294" name="object 294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2876301" y="12990476"/>
              <a:ext cx="127529" cy="127519"/>
            </a:xfrm>
            <a:prstGeom prst="rect">
              <a:avLst/>
            </a:prstGeom>
          </p:spPr>
        </p:pic>
      </p:grpSp>
      <p:sp>
        <p:nvSpPr>
          <p:cNvPr id="295" name="object 295"/>
          <p:cNvSpPr txBox="1"/>
          <p:nvPr/>
        </p:nvSpPr>
        <p:spPr>
          <a:xfrm>
            <a:off x="13032689" y="12726344"/>
            <a:ext cx="34417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96" name="object 296"/>
          <p:cNvSpPr/>
          <p:nvPr/>
        </p:nvSpPr>
        <p:spPr>
          <a:xfrm>
            <a:off x="6293865" y="18280343"/>
            <a:ext cx="306705" cy="269240"/>
          </a:xfrm>
          <a:custGeom>
            <a:avLst/>
            <a:gdLst/>
            <a:ahLst/>
            <a:cxnLst/>
            <a:rect l="l" t="t" r="r" b="b"/>
            <a:pathLst>
              <a:path w="306704" h="269240">
                <a:moveTo>
                  <a:pt x="303124" y="10"/>
                </a:moveTo>
                <a:lnTo>
                  <a:pt x="0" y="0"/>
                </a:lnTo>
                <a:lnTo>
                  <a:pt x="3394" y="268665"/>
                </a:lnTo>
                <a:lnTo>
                  <a:pt x="306518" y="268676"/>
                </a:lnTo>
                <a:lnTo>
                  <a:pt x="303124" y="1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6293865" y="18878742"/>
            <a:ext cx="306705" cy="12700"/>
          </a:xfrm>
          <a:custGeom>
            <a:avLst/>
            <a:gdLst/>
            <a:ahLst/>
            <a:cxnLst/>
            <a:rect l="l" t="t" r="r" b="b"/>
            <a:pathLst>
              <a:path w="306704" h="12700">
                <a:moveTo>
                  <a:pt x="303124" y="0"/>
                </a:moveTo>
                <a:lnTo>
                  <a:pt x="0" y="0"/>
                </a:lnTo>
                <a:lnTo>
                  <a:pt x="3394" y="12269"/>
                </a:lnTo>
                <a:lnTo>
                  <a:pt x="306518" y="12269"/>
                </a:lnTo>
                <a:lnTo>
                  <a:pt x="303124" y="0"/>
                </a:lnTo>
                <a:close/>
              </a:path>
            </a:pathLst>
          </a:custGeom>
          <a:solidFill>
            <a:srgbClr val="F0A41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8" name="object 298"/>
          <p:cNvGrpSpPr/>
          <p:nvPr/>
        </p:nvGrpSpPr>
        <p:grpSpPr>
          <a:xfrm>
            <a:off x="11647553" y="18618765"/>
            <a:ext cx="337185" cy="291465"/>
            <a:chOff x="11647553" y="18618765"/>
            <a:chExt cx="337185" cy="291465"/>
          </a:xfrm>
        </p:grpSpPr>
        <p:sp>
          <p:nvSpPr>
            <p:cNvPr id="299" name="object 299"/>
            <p:cNvSpPr/>
            <p:nvPr/>
          </p:nvSpPr>
          <p:spPr>
            <a:xfrm>
              <a:off x="11647553" y="18618765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11878963" y="18648666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1" name="object 301"/>
          <p:cNvGrpSpPr/>
          <p:nvPr/>
        </p:nvGrpSpPr>
        <p:grpSpPr>
          <a:xfrm>
            <a:off x="4139474" y="17689357"/>
            <a:ext cx="2097405" cy="2012950"/>
            <a:chOff x="4139474" y="17689357"/>
            <a:chExt cx="2097405" cy="2012950"/>
          </a:xfrm>
        </p:grpSpPr>
        <p:sp>
          <p:nvSpPr>
            <p:cNvPr id="302" name="object 302"/>
            <p:cNvSpPr/>
            <p:nvPr/>
          </p:nvSpPr>
          <p:spPr>
            <a:xfrm>
              <a:off x="4139474" y="17786115"/>
              <a:ext cx="1916430" cy="1916430"/>
            </a:xfrm>
            <a:custGeom>
              <a:avLst/>
              <a:gdLst/>
              <a:ahLst/>
              <a:cxnLst/>
              <a:rect l="l" t="t" r="r" b="b"/>
              <a:pathLst>
                <a:path w="1916429" h="1916430">
                  <a:moveTo>
                    <a:pt x="957955" y="0"/>
                  </a:moveTo>
                  <a:lnTo>
                    <a:pt x="910143" y="1172"/>
                  </a:lnTo>
                  <a:lnTo>
                    <a:pt x="862938" y="4652"/>
                  </a:lnTo>
                  <a:lnTo>
                    <a:pt x="816395" y="10386"/>
                  </a:lnTo>
                  <a:lnTo>
                    <a:pt x="770568" y="18318"/>
                  </a:lnTo>
                  <a:lnTo>
                    <a:pt x="725513" y="28393"/>
                  </a:lnTo>
                  <a:lnTo>
                    <a:pt x="681284" y="40557"/>
                  </a:lnTo>
                  <a:lnTo>
                    <a:pt x="637937" y="54755"/>
                  </a:lnTo>
                  <a:lnTo>
                    <a:pt x="595525" y="70932"/>
                  </a:lnTo>
                  <a:lnTo>
                    <a:pt x="554105" y="89032"/>
                  </a:lnTo>
                  <a:lnTo>
                    <a:pt x="513730" y="109002"/>
                  </a:lnTo>
                  <a:lnTo>
                    <a:pt x="474456" y="130786"/>
                  </a:lnTo>
                  <a:lnTo>
                    <a:pt x="436338" y="154329"/>
                  </a:lnTo>
                  <a:lnTo>
                    <a:pt x="399430" y="179576"/>
                  </a:lnTo>
                  <a:lnTo>
                    <a:pt x="363788" y="206474"/>
                  </a:lnTo>
                  <a:lnTo>
                    <a:pt x="329466" y="234965"/>
                  </a:lnTo>
                  <a:lnTo>
                    <a:pt x="296519" y="264997"/>
                  </a:lnTo>
                  <a:lnTo>
                    <a:pt x="265002" y="296513"/>
                  </a:lnTo>
                  <a:lnTo>
                    <a:pt x="234970" y="329460"/>
                  </a:lnTo>
                  <a:lnTo>
                    <a:pt x="206477" y="363782"/>
                  </a:lnTo>
                  <a:lnTo>
                    <a:pt x="179580" y="399423"/>
                  </a:lnTo>
                  <a:lnTo>
                    <a:pt x="154332" y="436331"/>
                  </a:lnTo>
                  <a:lnTo>
                    <a:pt x="130788" y="474449"/>
                  </a:lnTo>
                  <a:lnTo>
                    <a:pt x="109004" y="513722"/>
                  </a:lnTo>
                  <a:lnTo>
                    <a:pt x="89034" y="554097"/>
                  </a:lnTo>
                  <a:lnTo>
                    <a:pt x="70933" y="595517"/>
                  </a:lnTo>
                  <a:lnTo>
                    <a:pt x="54756" y="637928"/>
                  </a:lnTo>
                  <a:lnTo>
                    <a:pt x="40558" y="681275"/>
                  </a:lnTo>
                  <a:lnTo>
                    <a:pt x="28394" y="725504"/>
                  </a:lnTo>
                  <a:lnTo>
                    <a:pt x="18318" y="770559"/>
                  </a:lnTo>
                  <a:lnTo>
                    <a:pt x="10386" y="816385"/>
                  </a:lnTo>
                  <a:lnTo>
                    <a:pt x="4652" y="862928"/>
                  </a:lnTo>
                  <a:lnTo>
                    <a:pt x="1172" y="910133"/>
                  </a:lnTo>
                  <a:lnTo>
                    <a:pt x="0" y="957945"/>
                  </a:lnTo>
                  <a:lnTo>
                    <a:pt x="1172" y="1005756"/>
                  </a:lnTo>
                  <a:lnTo>
                    <a:pt x="4652" y="1052961"/>
                  </a:lnTo>
                  <a:lnTo>
                    <a:pt x="10386" y="1099504"/>
                  </a:lnTo>
                  <a:lnTo>
                    <a:pt x="18318" y="1145330"/>
                  </a:lnTo>
                  <a:lnTo>
                    <a:pt x="28394" y="1190385"/>
                  </a:lnTo>
                  <a:lnTo>
                    <a:pt x="40558" y="1234614"/>
                  </a:lnTo>
                  <a:lnTo>
                    <a:pt x="54756" y="1277961"/>
                  </a:lnTo>
                  <a:lnTo>
                    <a:pt x="70933" y="1320372"/>
                  </a:lnTo>
                  <a:lnTo>
                    <a:pt x="89034" y="1361793"/>
                  </a:lnTo>
                  <a:lnTo>
                    <a:pt x="109004" y="1402167"/>
                  </a:lnTo>
                  <a:lnTo>
                    <a:pt x="130788" y="1441440"/>
                  </a:lnTo>
                  <a:lnTo>
                    <a:pt x="154332" y="1479558"/>
                  </a:lnTo>
                  <a:lnTo>
                    <a:pt x="179580" y="1516466"/>
                  </a:lnTo>
                  <a:lnTo>
                    <a:pt x="206477" y="1552108"/>
                  </a:lnTo>
                  <a:lnTo>
                    <a:pt x="234970" y="1586429"/>
                  </a:lnTo>
                  <a:lnTo>
                    <a:pt x="265002" y="1619376"/>
                  </a:lnTo>
                  <a:lnTo>
                    <a:pt x="296519" y="1650892"/>
                  </a:lnTo>
                  <a:lnTo>
                    <a:pt x="329466" y="1680924"/>
                  </a:lnTo>
                  <a:lnTo>
                    <a:pt x="363788" y="1709416"/>
                  </a:lnTo>
                  <a:lnTo>
                    <a:pt x="399430" y="1736313"/>
                  </a:lnTo>
                  <a:lnTo>
                    <a:pt x="436338" y="1761560"/>
                  </a:lnTo>
                  <a:lnTo>
                    <a:pt x="474456" y="1785103"/>
                  </a:lnTo>
                  <a:lnTo>
                    <a:pt x="513730" y="1806887"/>
                  </a:lnTo>
                  <a:lnTo>
                    <a:pt x="554105" y="1826857"/>
                  </a:lnTo>
                  <a:lnTo>
                    <a:pt x="595525" y="1844957"/>
                  </a:lnTo>
                  <a:lnTo>
                    <a:pt x="637937" y="1861134"/>
                  </a:lnTo>
                  <a:lnTo>
                    <a:pt x="681284" y="1875332"/>
                  </a:lnTo>
                  <a:lnTo>
                    <a:pt x="725513" y="1887496"/>
                  </a:lnTo>
                  <a:lnTo>
                    <a:pt x="770568" y="1897571"/>
                  </a:lnTo>
                  <a:lnTo>
                    <a:pt x="816395" y="1905503"/>
                  </a:lnTo>
                  <a:lnTo>
                    <a:pt x="862938" y="1911237"/>
                  </a:lnTo>
                  <a:lnTo>
                    <a:pt x="910143" y="1914717"/>
                  </a:lnTo>
                  <a:lnTo>
                    <a:pt x="957955" y="1915890"/>
                  </a:lnTo>
                  <a:lnTo>
                    <a:pt x="1005765" y="1914717"/>
                  </a:lnTo>
                  <a:lnTo>
                    <a:pt x="1052969" y="1911237"/>
                  </a:lnTo>
                  <a:lnTo>
                    <a:pt x="1099512" y="1905503"/>
                  </a:lnTo>
                  <a:lnTo>
                    <a:pt x="1145338" y="1897571"/>
                  </a:lnTo>
                  <a:lnTo>
                    <a:pt x="1190392" y="1887496"/>
                  </a:lnTo>
                  <a:lnTo>
                    <a:pt x="1234620" y="1875332"/>
                  </a:lnTo>
                  <a:lnTo>
                    <a:pt x="1277967" y="1861134"/>
                  </a:lnTo>
                  <a:lnTo>
                    <a:pt x="1320378" y="1844957"/>
                  </a:lnTo>
                  <a:lnTo>
                    <a:pt x="1361798" y="1826857"/>
                  </a:lnTo>
                  <a:lnTo>
                    <a:pt x="1402173" y="1806887"/>
                  </a:lnTo>
                  <a:lnTo>
                    <a:pt x="1441446" y="1785103"/>
                  </a:lnTo>
                  <a:lnTo>
                    <a:pt x="1479564" y="1761560"/>
                  </a:lnTo>
                  <a:lnTo>
                    <a:pt x="1516471" y="1736313"/>
                  </a:lnTo>
                  <a:lnTo>
                    <a:pt x="1552113" y="1709416"/>
                  </a:lnTo>
                  <a:lnTo>
                    <a:pt x="1586435" y="1680924"/>
                  </a:lnTo>
                  <a:lnTo>
                    <a:pt x="1619382" y="1650892"/>
                  </a:lnTo>
                  <a:lnTo>
                    <a:pt x="1650899" y="1619376"/>
                  </a:lnTo>
                  <a:lnTo>
                    <a:pt x="1680931" y="1586429"/>
                  </a:lnTo>
                  <a:lnTo>
                    <a:pt x="1709423" y="1552108"/>
                  </a:lnTo>
                  <a:lnTo>
                    <a:pt x="1736320" y="1516466"/>
                  </a:lnTo>
                  <a:lnTo>
                    <a:pt x="1761568" y="1479558"/>
                  </a:lnTo>
                  <a:lnTo>
                    <a:pt x="1785111" y="1441440"/>
                  </a:lnTo>
                  <a:lnTo>
                    <a:pt x="1806895" y="1402167"/>
                  </a:lnTo>
                  <a:lnTo>
                    <a:pt x="1826865" y="1361793"/>
                  </a:lnTo>
                  <a:lnTo>
                    <a:pt x="1844966" y="1320372"/>
                  </a:lnTo>
                  <a:lnTo>
                    <a:pt x="1861143" y="1277961"/>
                  </a:lnTo>
                  <a:lnTo>
                    <a:pt x="1875341" y="1234614"/>
                  </a:lnTo>
                  <a:lnTo>
                    <a:pt x="1887505" y="1190385"/>
                  </a:lnTo>
                  <a:lnTo>
                    <a:pt x="1897581" y="1145330"/>
                  </a:lnTo>
                  <a:lnTo>
                    <a:pt x="1905513" y="1099504"/>
                  </a:lnTo>
                  <a:lnTo>
                    <a:pt x="1911247" y="1052961"/>
                  </a:lnTo>
                  <a:lnTo>
                    <a:pt x="1914727" y="1005756"/>
                  </a:lnTo>
                  <a:lnTo>
                    <a:pt x="1915900" y="957945"/>
                  </a:lnTo>
                  <a:lnTo>
                    <a:pt x="1914727" y="910133"/>
                  </a:lnTo>
                  <a:lnTo>
                    <a:pt x="1911247" y="862928"/>
                  </a:lnTo>
                  <a:lnTo>
                    <a:pt x="1905513" y="816385"/>
                  </a:lnTo>
                  <a:lnTo>
                    <a:pt x="1897581" y="770559"/>
                  </a:lnTo>
                  <a:lnTo>
                    <a:pt x="1887505" y="725504"/>
                  </a:lnTo>
                  <a:lnTo>
                    <a:pt x="1875341" y="681275"/>
                  </a:lnTo>
                  <a:lnTo>
                    <a:pt x="1861143" y="637928"/>
                  </a:lnTo>
                  <a:lnTo>
                    <a:pt x="1844966" y="595517"/>
                  </a:lnTo>
                  <a:lnTo>
                    <a:pt x="1826865" y="554097"/>
                  </a:lnTo>
                  <a:lnTo>
                    <a:pt x="1806895" y="513722"/>
                  </a:lnTo>
                  <a:lnTo>
                    <a:pt x="1785111" y="474449"/>
                  </a:lnTo>
                  <a:lnTo>
                    <a:pt x="1761568" y="436331"/>
                  </a:lnTo>
                  <a:lnTo>
                    <a:pt x="1736320" y="399423"/>
                  </a:lnTo>
                  <a:lnTo>
                    <a:pt x="1709423" y="363782"/>
                  </a:lnTo>
                  <a:lnTo>
                    <a:pt x="1680931" y="329460"/>
                  </a:lnTo>
                  <a:lnTo>
                    <a:pt x="1650899" y="296513"/>
                  </a:lnTo>
                  <a:lnTo>
                    <a:pt x="1619382" y="264997"/>
                  </a:lnTo>
                  <a:lnTo>
                    <a:pt x="1586435" y="234965"/>
                  </a:lnTo>
                  <a:lnTo>
                    <a:pt x="1552113" y="206474"/>
                  </a:lnTo>
                  <a:lnTo>
                    <a:pt x="1516471" y="179576"/>
                  </a:lnTo>
                  <a:lnTo>
                    <a:pt x="1479564" y="154329"/>
                  </a:lnTo>
                  <a:lnTo>
                    <a:pt x="1441446" y="130786"/>
                  </a:lnTo>
                  <a:lnTo>
                    <a:pt x="1402173" y="109002"/>
                  </a:lnTo>
                  <a:lnTo>
                    <a:pt x="1361798" y="89032"/>
                  </a:lnTo>
                  <a:lnTo>
                    <a:pt x="1320378" y="70932"/>
                  </a:lnTo>
                  <a:lnTo>
                    <a:pt x="1277967" y="54755"/>
                  </a:lnTo>
                  <a:lnTo>
                    <a:pt x="1234620" y="40557"/>
                  </a:lnTo>
                  <a:lnTo>
                    <a:pt x="1190392" y="28393"/>
                  </a:lnTo>
                  <a:lnTo>
                    <a:pt x="1145338" y="18318"/>
                  </a:lnTo>
                  <a:lnTo>
                    <a:pt x="1099512" y="10386"/>
                  </a:lnTo>
                  <a:lnTo>
                    <a:pt x="1052969" y="4652"/>
                  </a:lnTo>
                  <a:lnTo>
                    <a:pt x="1005765" y="1172"/>
                  </a:lnTo>
                  <a:lnTo>
                    <a:pt x="9579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5021900" y="17907020"/>
              <a:ext cx="958850" cy="1791970"/>
            </a:xfrm>
            <a:custGeom>
              <a:avLst/>
              <a:gdLst/>
              <a:ahLst/>
              <a:cxnLst/>
              <a:rect l="l" t="t" r="r" b="b"/>
              <a:pathLst>
                <a:path w="958850" h="1791969">
                  <a:moveTo>
                    <a:pt x="0" y="1791772"/>
                  </a:moveTo>
                  <a:lnTo>
                    <a:pt x="7701" y="1716892"/>
                  </a:lnTo>
                  <a:lnTo>
                    <a:pt x="16562" y="1666830"/>
                  </a:lnTo>
                  <a:lnTo>
                    <a:pt x="28126" y="1629113"/>
                  </a:lnTo>
                  <a:lnTo>
                    <a:pt x="81032" y="1576378"/>
                  </a:lnTo>
                  <a:lnTo>
                    <a:pt x="113281" y="1546577"/>
                  </a:lnTo>
                  <a:lnTo>
                    <a:pt x="138168" y="1518066"/>
                  </a:lnTo>
                  <a:lnTo>
                    <a:pt x="154339" y="1490975"/>
                  </a:lnTo>
                  <a:lnTo>
                    <a:pt x="171072" y="1466672"/>
                  </a:lnTo>
                  <a:lnTo>
                    <a:pt x="195003" y="1450905"/>
                  </a:lnTo>
                  <a:lnTo>
                    <a:pt x="220811" y="1450353"/>
                  </a:lnTo>
                  <a:lnTo>
                    <a:pt x="243175" y="1471694"/>
                  </a:lnTo>
                  <a:lnTo>
                    <a:pt x="260804" y="1499087"/>
                  </a:lnTo>
                  <a:lnTo>
                    <a:pt x="276711" y="1512530"/>
                  </a:lnTo>
                  <a:lnTo>
                    <a:pt x="321444" y="1471880"/>
                  </a:lnTo>
                  <a:lnTo>
                    <a:pt x="330181" y="1399105"/>
                  </a:lnTo>
                  <a:lnTo>
                    <a:pt x="325121" y="1372534"/>
                  </a:lnTo>
                  <a:lnTo>
                    <a:pt x="316665" y="1351719"/>
                  </a:lnTo>
                  <a:lnTo>
                    <a:pt x="310730" y="1329969"/>
                  </a:lnTo>
                  <a:lnTo>
                    <a:pt x="311690" y="1312540"/>
                  </a:lnTo>
                  <a:lnTo>
                    <a:pt x="323916" y="1304691"/>
                  </a:lnTo>
                  <a:lnTo>
                    <a:pt x="354797" y="1295013"/>
                  </a:lnTo>
                  <a:lnTo>
                    <a:pt x="376984" y="1276500"/>
                  </a:lnTo>
                  <a:lnTo>
                    <a:pt x="396697" y="1257367"/>
                  </a:lnTo>
                  <a:lnTo>
                    <a:pt x="420158" y="1245825"/>
                  </a:lnTo>
                  <a:lnTo>
                    <a:pt x="430509" y="1247149"/>
                  </a:lnTo>
                  <a:lnTo>
                    <a:pt x="438264" y="1240346"/>
                  </a:lnTo>
                  <a:lnTo>
                    <a:pt x="447294" y="1218897"/>
                  </a:lnTo>
                  <a:lnTo>
                    <a:pt x="461476" y="1176280"/>
                  </a:lnTo>
                  <a:lnTo>
                    <a:pt x="442403" y="1165566"/>
                  </a:lnTo>
                  <a:lnTo>
                    <a:pt x="424071" y="1147031"/>
                  </a:lnTo>
                  <a:lnTo>
                    <a:pt x="412796" y="1116843"/>
                  </a:lnTo>
                  <a:lnTo>
                    <a:pt x="414894" y="1071175"/>
                  </a:lnTo>
                  <a:lnTo>
                    <a:pt x="436683" y="1006197"/>
                  </a:lnTo>
                  <a:lnTo>
                    <a:pt x="465899" y="958313"/>
                  </a:lnTo>
                  <a:lnTo>
                    <a:pt x="495998" y="916725"/>
                  </a:lnTo>
                  <a:lnTo>
                    <a:pt x="525958" y="879507"/>
                  </a:lnTo>
                  <a:lnTo>
                    <a:pt x="554751" y="844737"/>
                  </a:lnTo>
                  <a:lnTo>
                    <a:pt x="581356" y="810490"/>
                  </a:lnTo>
                  <a:lnTo>
                    <a:pt x="610767" y="759121"/>
                  </a:lnTo>
                  <a:lnTo>
                    <a:pt x="656348" y="714140"/>
                  </a:lnTo>
                  <a:lnTo>
                    <a:pt x="693555" y="699770"/>
                  </a:lnTo>
                  <a:lnTo>
                    <a:pt x="734542" y="684056"/>
                  </a:lnTo>
                  <a:lnTo>
                    <a:pt x="765490" y="670994"/>
                  </a:lnTo>
                  <a:lnTo>
                    <a:pt x="790175" y="661114"/>
                  </a:lnTo>
                  <a:lnTo>
                    <a:pt x="812372" y="654946"/>
                  </a:lnTo>
                  <a:lnTo>
                    <a:pt x="836880" y="645656"/>
                  </a:lnTo>
                  <a:lnTo>
                    <a:pt x="891436" y="603345"/>
                  </a:lnTo>
                  <a:lnTo>
                    <a:pt x="936535" y="546116"/>
                  </a:lnTo>
                  <a:lnTo>
                    <a:pt x="958678" y="488506"/>
                  </a:lnTo>
                  <a:lnTo>
                    <a:pt x="954552" y="458753"/>
                  </a:lnTo>
                  <a:lnTo>
                    <a:pt x="905050" y="401207"/>
                  </a:lnTo>
                  <a:lnTo>
                    <a:pt x="867474" y="378333"/>
                  </a:lnTo>
                  <a:lnTo>
                    <a:pt x="828785" y="362521"/>
                  </a:lnTo>
                  <a:lnTo>
                    <a:pt x="786393" y="351674"/>
                  </a:lnTo>
                  <a:lnTo>
                    <a:pt x="739037" y="337840"/>
                  </a:lnTo>
                  <a:lnTo>
                    <a:pt x="694311" y="314614"/>
                  </a:lnTo>
                  <a:lnTo>
                    <a:pt x="659806" y="275590"/>
                  </a:lnTo>
                  <a:lnTo>
                    <a:pt x="635738" y="232015"/>
                  </a:lnTo>
                  <a:lnTo>
                    <a:pt x="608861" y="182943"/>
                  </a:lnTo>
                  <a:lnTo>
                    <a:pt x="582722" y="133095"/>
                  </a:lnTo>
                  <a:lnTo>
                    <a:pt x="560862" y="87192"/>
                  </a:lnTo>
                  <a:lnTo>
                    <a:pt x="546826" y="49954"/>
                  </a:lnTo>
                  <a:lnTo>
                    <a:pt x="540218" y="14019"/>
                  </a:lnTo>
                  <a:lnTo>
                    <a:pt x="541213" y="0"/>
                  </a:lnTo>
                </a:path>
              </a:pathLst>
            </a:custGeom>
            <a:ln w="317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5444369" y="19041755"/>
              <a:ext cx="482600" cy="186055"/>
            </a:xfrm>
            <a:custGeom>
              <a:avLst/>
              <a:gdLst/>
              <a:ahLst/>
              <a:cxnLst/>
              <a:rect l="l" t="t" r="r" b="b"/>
              <a:pathLst>
                <a:path w="482600" h="186055">
                  <a:moveTo>
                    <a:pt x="0" y="0"/>
                  </a:moveTo>
                  <a:lnTo>
                    <a:pt x="101336" y="47634"/>
                  </a:lnTo>
                  <a:lnTo>
                    <a:pt x="154530" y="72143"/>
                  </a:lnTo>
                  <a:lnTo>
                    <a:pt x="177055" y="81295"/>
                  </a:lnTo>
                  <a:lnTo>
                    <a:pt x="186385" y="82858"/>
                  </a:lnTo>
                  <a:lnTo>
                    <a:pt x="197595" y="82134"/>
                  </a:lnTo>
                  <a:lnTo>
                    <a:pt x="212436" y="81318"/>
                  </a:lnTo>
                  <a:lnTo>
                    <a:pt x="228368" y="83510"/>
                  </a:lnTo>
                  <a:lnTo>
                    <a:pt x="242850" y="91814"/>
                  </a:lnTo>
                  <a:lnTo>
                    <a:pt x="256913" y="105957"/>
                  </a:lnTo>
                  <a:lnTo>
                    <a:pt x="274040" y="119890"/>
                  </a:lnTo>
                  <a:lnTo>
                    <a:pt x="295370" y="128047"/>
                  </a:lnTo>
                  <a:lnTo>
                    <a:pt x="322040" y="124864"/>
                  </a:lnTo>
                  <a:lnTo>
                    <a:pt x="354322" y="116235"/>
                  </a:lnTo>
                  <a:lnTo>
                    <a:pt x="388212" y="111718"/>
                  </a:lnTo>
                  <a:lnTo>
                    <a:pt x="439711" y="114773"/>
                  </a:lnTo>
                  <a:lnTo>
                    <a:pt x="474519" y="138251"/>
                  </a:lnTo>
                  <a:lnTo>
                    <a:pt x="482463" y="172662"/>
                  </a:lnTo>
                  <a:lnTo>
                    <a:pt x="480392" y="185483"/>
                  </a:lnTo>
                </a:path>
              </a:pathLst>
            </a:custGeom>
            <a:ln w="3175">
              <a:solidFill>
                <a:srgbClr val="A2AEC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4811133" y="18405577"/>
              <a:ext cx="72390" cy="54610"/>
            </a:xfrm>
            <a:custGeom>
              <a:avLst/>
              <a:gdLst/>
              <a:ahLst/>
              <a:cxnLst/>
              <a:rect l="l" t="t" r="r" b="b"/>
              <a:pathLst>
                <a:path w="72389" h="54609">
                  <a:moveTo>
                    <a:pt x="0" y="0"/>
                  </a:moveTo>
                  <a:lnTo>
                    <a:pt x="0" y="53962"/>
                  </a:lnTo>
                  <a:lnTo>
                    <a:pt x="32533" y="54164"/>
                  </a:lnTo>
                  <a:lnTo>
                    <a:pt x="72189" y="12026"/>
                  </a:lnTo>
                  <a:lnTo>
                    <a:pt x="57842" y="27143"/>
                  </a:lnTo>
                  <a:lnTo>
                    <a:pt x="17821" y="77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6" name="object 306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5024609" y="18271556"/>
              <a:ext cx="247095" cy="130832"/>
            </a:xfrm>
            <a:prstGeom prst="rect">
              <a:avLst/>
            </a:prstGeom>
          </p:spPr>
        </p:pic>
        <p:sp>
          <p:nvSpPr>
            <p:cNvPr id="307" name="object 307"/>
            <p:cNvSpPr/>
            <p:nvPr/>
          </p:nvSpPr>
          <p:spPr>
            <a:xfrm>
              <a:off x="4333138" y="18267299"/>
              <a:ext cx="511809" cy="942340"/>
            </a:xfrm>
            <a:custGeom>
              <a:avLst/>
              <a:gdLst/>
              <a:ahLst/>
              <a:cxnLst/>
              <a:rect l="l" t="t" r="r" b="b"/>
              <a:pathLst>
                <a:path w="511810" h="942340">
                  <a:moveTo>
                    <a:pt x="44831" y="363029"/>
                  </a:moveTo>
                  <a:lnTo>
                    <a:pt x="40690" y="303809"/>
                  </a:lnTo>
                  <a:lnTo>
                    <a:pt x="28981" y="191566"/>
                  </a:lnTo>
                  <a:lnTo>
                    <a:pt x="24853" y="154381"/>
                  </a:lnTo>
                  <a:lnTo>
                    <a:pt x="21996" y="153987"/>
                  </a:lnTo>
                  <a:lnTo>
                    <a:pt x="21628" y="191566"/>
                  </a:lnTo>
                  <a:lnTo>
                    <a:pt x="19812" y="375056"/>
                  </a:lnTo>
                  <a:lnTo>
                    <a:pt x="4102" y="420052"/>
                  </a:lnTo>
                  <a:lnTo>
                    <a:pt x="0" y="427215"/>
                  </a:lnTo>
                  <a:lnTo>
                    <a:pt x="63" y="449783"/>
                  </a:lnTo>
                  <a:lnTo>
                    <a:pt x="33807" y="398830"/>
                  </a:lnTo>
                  <a:lnTo>
                    <a:pt x="44831" y="363029"/>
                  </a:lnTo>
                  <a:close/>
                </a:path>
                <a:path w="511810" h="942340">
                  <a:moveTo>
                    <a:pt x="510527" y="192443"/>
                  </a:moveTo>
                  <a:lnTo>
                    <a:pt x="477989" y="192252"/>
                  </a:lnTo>
                  <a:lnTo>
                    <a:pt x="477926" y="213855"/>
                  </a:lnTo>
                  <a:lnTo>
                    <a:pt x="477977" y="192252"/>
                  </a:lnTo>
                  <a:lnTo>
                    <a:pt x="477989" y="138290"/>
                  </a:lnTo>
                  <a:lnTo>
                    <a:pt x="437769" y="120713"/>
                  </a:lnTo>
                  <a:lnTo>
                    <a:pt x="422300" y="112052"/>
                  </a:lnTo>
                  <a:lnTo>
                    <a:pt x="415315" y="110299"/>
                  </a:lnTo>
                  <a:lnTo>
                    <a:pt x="403606" y="106870"/>
                  </a:lnTo>
                  <a:lnTo>
                    <a:pt x="378815" y="100672"/>
                  </a:lnTo>
                  <a:lnTo>
                    <a:pt x="374688" y="99288"/>
                  </a:lnTo>
                  <a:lnTo>
                    <a:pt x="355409" y="95161"/>
                  </a:lnTo>
                  <a:lnTo>
                    <a:pt x="346456" y="91706"/>
                  </a:lnTo>
                  <a:lnTo>
                    <a:pt x="309956" y="77254"/>
                  </a:lnTo>
                  <a:lnTo>
                    <a:pt x="279654" y="40068"/>
                  </a:lnTo>
                  <a:lnTo>
                    <a:pt x="268655" y="29070"/>
                  </a:lnTo>
                  <a:lnTo>
                    <a:pt x="239636" y="19011"/>
                  </a:lnTo>
                  <a:lnTo>
                    <a:pt x="236118" y="17957"/>
                  </a:lnTo>
                  <a:lnTo>
                    <a:pt x="232384" y="16167"/>
                  </a:lnTo>
                  <a:lnTo>
                    <a:pt x="202755" y="0"/>
                  </a:lnTo>
                  <a:lnTo>
                    <a:pt x="199771" y="3568"/>
                  </a:lnTo>
                  <a:lnTo>
                    <a:pt x="194945" y="8394"/>
                  </a:lnTo>
                  <a:lnTo>
                    <a:pt x="193573" y="10464"/>
                  </a:lnTo>
                  <a:lnTo>
                    <a:pt x="189433" y="14592"/>
                  </a:lnTo>
                  <a:lnTo>
                    <a:pt x="174980" y="28371"/>
                  </a:lnTo>
                  <a:lnTo>
                    <a:pt x="165341" y="37312"/>
                  </a:lnTo>
                  <a:lnTo>
                    <a:pt x="123329" y="77254"/>
                  </a:lnTo>
                  <a:lnTo>
                    <a:pt x="98539" y="101358"/>
                  </a:lnTo>
                  <a:lnTo>
                    <a:pt x="88900" y="109613"/>
                  </a:lnTo>
                  <a:lnTo>
                    <a:pt x="79946" y="109613"/>
                  </a:lnTo>
                  <a:lnTo>
                    <a:pt x="38620" y="155752"/>
                  </a:lnTo>
                  <a:lnTo>
                    <a:pt x="37934" y="170218"/>
                  </a:lnTo>
                  <a:lnTo>
                    <a:pt x="37249" y="178485"/>
                  </a:lnTo>
                  <a:lnTo>
                    <a:pt x="35864" y="181241"/>
                  </a:lnTo>
                  <a:lnTo>
                    <a:pt x="36563" y="191566"/>
                  </a:lnTo>
                  <a:lnTo>
                    <a:pt x="39319" y="214287"/>
                  </a:lnTo>
                  <a:lnTo>
                    <a:pt x="48272" y="271437"/>
                  </a:lnTo>
                  <a:lnTo>
                    <a:pt x="54457" y="323773"/>
                  </a:lnTo>
                  <a:lnTo>
                    <a:pt x="53086" y="367842"/>
                  </a:lnTo>
                  <a:lnTo>
                    <a:pt x="37249" y="415353"/>
                  </a:lnTo>
                  <a:lnTo>
                    <a:pt x="26238" y="431190"/>
                  </a:lnTo>
                  <a:lnTo>
                    <a:pt x="14516" y="449097"/>
                  </a:lnTo>
                  <a:lnTo>
                    <a:pt x="10388" y="457365"/>
                  </a:lnTo>
                  <a:lnTo>
                    <a:pt x="3505" y="474573"/>
                  </a:lnTo>
                  <a:lnTo>
                    <a:pt x="63" y="490410"/>
                  </a:lnTo>
                  <a:lnTo>
                    <a:pt x="63" y="513143"/>
                  </a:lnTo>
                  <a:lnTo>
                    <a:pt x="5562" y="566851"/>
                  </a:lnTo>
                  <a:lnTo>
                    <a:pt x="9004" y="607479"/>
                  </a:lnTo>
                  <a:lnTo>
                    <a:pt x="13830" y="672211"/>
                  </a:lnTo>
                  <a:lnTo>
                    <a:pt x="14516" y="694931"/>
                  </a:lnTo>
                  <a:lnTo>
                    <a:pt x="16586" y="722477"/>
                  </a:lnTo>
                  <a:lnTo>
                    <a:pt x="16586" y="739686"/>
                  </a:lnTo>
                  <a:lnTo>
                    <a:pt x="13144" y="762419"/>
                  </a:lnTo>
                  <a:lnTo>
                    <a:pt x="11074" y="769302"/>
                  </a:lnTo>
                  <a:lnTo>
                    <a:pt x="10388" y="769988"/>
                  </a:lnTo>
                  <a:lnTo>
                    <a:pt x="11074" y="771372"/>
                  </a:lnTo>
                  <a:lnTo>
                    <a:pt x="15900" y="787209"/>
                  </a:lnTo>
                  <a:lnTo>
                    <a:pt x="17272" y="801662"/>
                  </a:lnTo>
                  <a:lnTo>
                    <a:pt x="44831" y="937323"/>
                  </a:lnTo>
                  <a:lnTo>
                    <a:pt x="72377" y="942136"/>
                  </a:lnTo>
                  <a:lnTo>
                    <a:pt x="116446" y="941451"/>
                  </a:lnTo>
                  <a:lnTo>
                    <a:pt x="179806" y="926299"/>
                  </a:lnTo>
                  <a:lnTo>
                    <a:pt x="201841" y="933183"/>
                  </a:lnTo>
                  <a:lnTo>
                    <a:pt x="223189" y="921486"/>
                  </a:lnTo>
                  <a:lnTo>
                    <a:pt x="230060" y="916660"/>
                  </a:lnTo>
                  <a:lnTo>
                    <a:pt x="254165" y="898753"/>
                  </a:lnTo>
                  <a:lnTo>
                    <a:pt x="287235" y="899452"/>
                  </a:lnTo>
                  <a:lnTo>
                    <a:pt x="305130" y="882916"/>
                  </a:lnTo>
                  <a:lnTo>
                    <a:pt x="309956" y="878103"/>
                  </a:lnTo>
                  <a:lnTo>
                    <a:pt x="343700" y="834021"/>
                  </a:lnTo>
                  <a:lnTo>
                    <a:pt x="374688" y="824395"/>
                  </a:lnTo>
                  <a:lnTo>
                    <a:pt x="409117" y="816127"/>
                  </a:lnTo>
                  <a:lnTo>
                    <a:pt x="473849" y="808558"/>
                  </a:lnTo>
                  <a:lnTo>
                    <a:pt x="476605" y="808558"/>
                  </a:lnTo>
                  <a:lnTo>
                    <a:pt x="476605" y="797852"/>
                  </a:lnTo>
                  <a:lnTo>
                    <a:pt x="462368" y="784885"/>
                  </a:lnTo>
                  <a:lnTo>
                    <a:pt x="462368" y="780161"/>
                  </a:lnTo>
                  <a:lnTo>
                    <a:pt x="443839" y="769899"/>
                  </a:lnTo>
                  <a:lnTo>
                    <a:pt x="428459" y="769899"/>
                  </a:lnTo>
                  <a:lnTo>
                    <a:pt x="414655" y="763993"/>
                  </a:lnTo>
                  <a:lnTo>
                    <a:pt x="405587" y="755307"/>
                  </a:lnTo>
                  <a:lnTo>
                    <a:pt x="405587" y="696988"/>
                  </a:lnTo>
                  <a:lnTo>
                    <a:pt x="406057" y="695515"/>
                  </a:lnTo>
                  <a:lnTo>
                    <a:pt x="416636" y="661479"/>
                  </a:lnTo>
                  <a:lnTo>
                    <a:pt x="416636" y="635457"/>
                  </a:lnTo>
                  <a:lnTo>
                    <a:pt x="421360" y="615353"/>
                  </a:lnTo>
                  <a:lnTo>
                    <a:pt x="422160" y="612990"/>
                  </a:lnTo>
                  <a:lnTo>
                    <a:pt x="421767" y="589330"/>
                  </a:lnTo>
                  <a:lnTo>
                    <a:pt x="426097" y="572376"/>
                  </a:lnTo>
                  <a:lnTo>
                    <a:pt x="426097" y="508114"/>
                  </a:lnTo>
                  <a:lnTo>
                    <a:pt x="433590" y="474205"/>
                  </a:lnTo>
                  <a:lnTo>
                    <a:pt x="445808" y="452526"/>
                  </a:lnTo>
                  <a:lnTo>
                    <a:pt x="431228" y="379183"/>
                  </a:lnTo>
                  <a:lnTo>
                    <a:pt x="436651" y="361543"/>
                  </a:lnTo>
                  <a:lnTo>
                    <a:pt x="477875" y="235458"/>
                  </a:lnTo>
                  <a:lnTo>
                    <a:pt x="482079" y="222656"/>
                  </a:lnTo>
                  <a:lnTo>
                    <a:pt x="510527" y="192443"/>
                  </a:lnTo>
                  <a:close/>
                </a:path>
                <a:path w="511810" h="942340">
                  <a:moveTo>
                    <a:pt x="511797" y="811301"/>
                  </a:moveTo>
                  <a:lnTo>
                    <a:pt x="508406" y="787641"/>
                  </a:lnTo>
                  <a:lnTo>
                    <a:pt x="499821" y="801052"/>
                  </a:lnTo>
                  <a:lnTo>
                    <a:pt x="480110" y="801052"/>
                  </a:lnTo>
                  <a:lnTo>
                    <a:pt x="476618" y="797864"/>
                  </a:lnTo>
                  <a:lnTo>
                    <a:pt x="476618" y="808545"/>
                  </a:lnTo>
                  <a:lnTo>
                    <a:pt x="503466" y="811301"/>
                  </a:lnTo>
                  <a:lnTo>
                    <a:pt x="511797" y="811301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4332519" y="18458856"/>
              <a:ext cx="22860" cy="236220"/>
            </a:xfrm>
            <a:custGeom>
              <a:avLst/>
              <a:gdLst/>
              <a:ahLst/>
              <a:cxnLst/>
              <a:rect l="l" t="t" r="r" b="b"/>
              <a:pathLst>
                <a:path w="22860" h="236219">
                  <a:moveTo>
                    <a:pt x="22249" y="0"/>
                  </a:moveTo>
                  <a:lnTo>
                    <a:pt x="0" y="0"/>
                  </a:lnTo>
                  <a:lnTo>
                    <a:pt x="628" y="235656"/>
                  </a:lnTo>
                  <a:lnTo>
                    <a:pt x="4731" y="228493"/>
                  </a:lnTo>
                  <a:lnTo>
                    <a:pt x="20435" y="183497"/>
                  </a:lnTo>
                  <a:lnTo>
                    <a:pt x="22249" y="0"/>
                  </a:lnTo>
                  <a:close/>
                </a:path>
              </a:pathLst>
            </a:custGeom>
            <a:solidFill>
              <a:srgbClr val="4BB4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4332516" y="18258485"/>
              <a:ext cx="551180" cy="200660"/>
            </a:xfrm>
            <a:custGeom>
              <a:avLst/>
              <a:gdLst/>
              <a:ahLst/>
              <a:cxnLst/>
              <a:rect l="l" t="t" r="r" b="b"/>
              <a:pathLst>
                <a:path w="551179" h="200659">
                  <a:moveTo>
                    <a:pt x="22618" y="162801"/>
                  </a:moveTo>
                  <a:lnTo>
                    <a:pt x="0" y="159753"/>
                  </a:lnTo>
                  <a:lnTo>
                    <a:pt x="0" y="200380"/>
                  </a:lnTo>
                  <a:lnTo>
                    <a:pt x="22237" y="200380"/>
                  </a:lnTo>
                  <a:lnTo>
                    <a:pt x="22618" y="162801"/>
                  </a:lnTo>
                  <a:close/>
                </a:path>
                <a:path w="551179" h="200659">
                  <a:moveTo>
                    <a:pt x="269278" y="37884"/>
                  </a:moveTo>
                  <a:lnTo>
                    <a:pt x="264439" y="33045"/>
                  </a:lnTo>
                  <a:lnTo>
                    <a:pt x="255485" y="25463"/>
                  </a:lnTo>
                  <a:lnTo>
                    <a:pt x="243090" y="15836"/>
                  </a:lnTo>
                  <a:lnTo>
                    <a:pt x="232067" y="4813"/>
                  </a:lnTo>
                  <a:lnTo>
                    <a:pt x="214160" y="0"/>
                  </a:lnTo>
                  <a:lnTo>
                    <a:pt x="207962" y="3441"/>
                  </a:lnTo>
                  <a:lnTo>
                    <a:pt x="207276" y="4114"/>
                  </a:lnTo>
                  <a:lnTo>
                    <a:pt x="203377" y="8813"/>
                  </a:lnTo>
                  <a:lnTo>
                    <a:pt x="224650" y="20510"/>
                  </a:lnTo>
                  <a:lnTo>
                    <a:pt x="233019" y="24980"/>
                  </a:lnTo>
                  <a:lnTo>
                    <a:pt x="236740" y="26758"/>
                  </a:lnTo>
                  <a:lnTo>
                    <a:pt x="240258" y="27825"/>
                  </a:lnTo>
                  <a:lnTo>
                    <a:pt x="269278" y="37884"/>
                  </a:lnTo>
                  <a:close/>
                </a:path>
                <a:path w="551179" h="200659">
                  <a:moveTo>
                    <a:pt x="550760" y="159118"/>
                  </a:moveTo>
                  <a:lnTo>
                    <a:pt x="524065" y="148043"/>
                  </a:lnTo>
                  <a:lnTo>
                    <a:pt x="497205" y="140474"/>
                  </a:lnTo>
                  <a:lnTo>
                    <a:pt x="478612" y="134962"/>
                  </a:lnTo>
                  <a:lnTo>
                    <a:pt x="473786" y="133578"/>
                  </a:lnTo>
                  <a:lnTo>
                    <a:pt x="422922" y="120865"/>
                  </a:lnTo>
                  <a:lnTo>
                    <a:pt x="438391" y="129527"/>
                  </a:lnTo>
                  <a:lnTo>
                    <a:pt x="478612" y="147091"/>
                  </a:lnTo>
                  <a:lnTo>
                    <a:pt x="496430" y="154889"/>
                  </a:lnTo>
                  <a:lnTo>
                    <a:pt x="536448" y="174244"/>
                  </a:lnTo>
                  <a:lnTo>
                    <a:pt x="550760" y="159118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4843670" y="18417607"/>
              <a:ext cx="83185" cy="43180"/>
            </a:xfrm>
            <a:custGeom>
              <a:avLst/>
              <a:gdLst/>
              <a:ahLst/>
              <a:cxnLst/>
              <a:rect l="l" t="t" r="r" b="b"/>
              <a:pathLst>
                <a:path w="83185" h="43180">
                  <a:moveTo>
                    <a:pt x="39645" y="0"/>
                  </a:moveTo>
                  <a:lnTo>
                    <a:pt x="0" y="42128"/>
                  </a:lnTo>
                  <a:lnTo>
                    <a:pt x="83152" y="42624"/>
                  </a:lnTo>
                  <a:lnTo>
                    <a:pt x="61804" y="13019"/>
                  </a:lnTo>
                  <a:lnTo>
                    <a:pt x="41145" y="618"/>
                  </a:lnTo>
                  <a:lnTo>
                    <a:pt x="39645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4948169" y="18296731"/>
              <a:ext cx="366395" cy="164465"/>
            </a:xfrm>
            <a:custGeom>
              <a:avLst/>
              <a:gdLst/>
              <a:ahLst/>
              <a:cxnLst/>
              <a:rect l="l" t="t" r="r" b="b"/>
              <a:pathLst>
                <a:path w="366395" h="164465">
                  <a:moveTo>
                    <a:pt x="323540" y="0"/>
                  </a:moveTo>
                  <a:lnTo>
                    <a:pt x="290378" y="62280"/>
                  </a:lnTo>
                  <a:lnTo>
                    <a:pt x="76444" y="105654"/>
                  </a:lnTo>
                  <a:lnTo>
                    <a:pt x="57163" y="108410"/>
                  </a:lnTo>
                  <a:lnTo>
                    <a:pt x="48896" y="111166"/>
                  </a:lnTo>
                  <a:lnTo>
                    <a:pt x="37193" y="115989"/>
                  </a:lnTo>
                  <a:lnTo>
                    <a:pt x="23414" y="128380"/>
                  </a:lnTo>
                  <a:lnTo>
                    <a:pt x="12401" y="143527"/>
                  </a:lnTo>
                  <a:lnTo>
                    <a:pt x="0" y="160052"/>
                  </a:lnTo>
                  <a:lnTo>
                    <a:pt x="5511" y="163497"/>
                  </a:lnTo>
                  <a:lnTo>
                    <a:pt x="366367" y="164186"/>
                  </a:lnTo>
                  <a:lnTo>
                    <a:pt x="366367" y="27842"/>
                  </a:lnTo>
                  <a:lnTo>
                    <a:pt x="363611" y="25775"/>
                  </a:lnTo>
                  <a:lnTo>
                    <a:pt x="323540" y="0"/>
                  </a:lnTo>
                  <a:close/>
                </a:path>
              </a:pathLst>
            </a:custGeom>
            <a:solidFill>
              <a:srgbClr val="30A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2" name="object 312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5314528" y="18324577"/>
              <a:ext cx="210043" cy="136344"/>
            </a:xfrm>
            <a:prstGeom prst="rect">
              <a:avLst/>
            </a:prstGeom>
          </p:spPr>
        </p:pic>
        <p:sp>
          <p:nvSpPr>
            <p:cNvPr id="313" name="object 313"/>
            <p:cNvSpPr/>
            <p:nvPr/>
          </p:nvSpPr>
          <p:spPr>
            <a:xfrm>
              <a:off x="4739195" y="18459742"/>
              <a:ext cx="575945" cy="504825"/>
            </a:xfrm>
            <a:custGeom>
              <a:avLst/>
              <a:gdLst/>
              <a:ahLst/>
              <a:cxnLst/>
              <a:rect l="l" t="t" r="r" b="b"/>
              <a:pathLst>
                <a:path w="575945" h="504825">
                  <a:moveTo>
                    <a:pt x="574649" y="278003"/>
                  </a:moveTo>
                  <a:lnTo>
                    <a:pt x="540207" y="256654"/>
                  </a:lnTo>
                  <a:lnTo>
                    <a:pt x="527126" y="246329"/>
                  </a:lnTo>
                  <a:lnTo>
                    <a:pt x="510603" y="233934"/>
                  </a:lnTo>
                  <a:lnTo>
                    <a:pt x="497509" y="223608"/>
                  </a:lnTo>
                  <a:lnTo>
                    <a:pt x="479602" y="209829"/>
                  </a:lnTo>
                  <a:lnTo>
                    <a:pt x="467220" y="200875"/>
                  </a:lnTo>
                  <a:lnTo>
                    <a:pt x="449313" y="185039"/>
                  </a:lnTo>
                  <a:lnTo>
                    <a:pt x="436219" y="174015"/>
                  </a:lnTo>
                  <a:lnTo>
                    <a:pt x="425208" y="165074"/>
                  </a:lnTo>
                  <a:lnTo>
                    <a:pt x="414870" y="157492"/>
                  </a:lnTo>
                  <a:lnTo>
                    <a:pt x="407987" y="151993"/>
                  </a:lnTo>
                  <a:lnTo>
                    <a:pt x="399034" y="144411"/>
                  </a:lnTo>
                  <a:lnTo>
                    <a:pt x="363220" y="111366"/>
                  </a:lnTo>
                  <a:lnTo>
                    <a:pt x="351523" y="100342"/>
                  </a:lnTo>
                  <a:lnTo>
                    <a:pt x="341185" y="91389"/>
                  </a:lnTo>
                  <a:lnTo>
                    <a:pt x="334302" y="84505"/>
                  </a:lnTo>
                  <a:lnTo>
                    <a:pt x="321906" y="73494"/>
                  </a:lnTo>
                  <a:lnTo>
                    <a:pt x="315023" y="66598"/>
                  </a:lnTo>
                  <a:lnTo>
                    <a:pt x="276453" y="33553"/>
                  </a:lnTo>
                  <a:lnTo>
                    <a:pt x="221361" y="21844"/>
                  </a:lnTo>
                  <a:lnTo>
                    <a:pt x="204152" y="23901"/>
                  </a:lnTo>
                  <a:lnTo>
                    <a:pt x="189001" y="1866"/>
                  </a:lnTo>
                  <a:lnTo>
                    <a:pt x="187617" y="495"/>
                  </a:lnTo>
                  <a:lnTo>
                    <a:pt x="104470" y="0"/>
                  </a:lnTo>
                  <a:lnTo>
                    <a:pt x="76022" y="30213"/>
                  </a:lnTo>
                  <a:lnTo>
                    <a:pt x="71805" y="43002"/>
                  </a:lnTo>
                  <a:lnTo>
                    <a:pt x="43776" y="128435"/>
                  </a:lnTo>
                  <a:lnTo>
                    <a:pt x="30594" y="169100"/>
                  </a:lnTo>
                  <a:lnTo>
                    <a:pt x="25158" y="186740"/>
                  </a:lnTo>
                  <a:lnTo>
                    <a:pt x="39751" y="260070"/>
                  </a:lnTo>
                  <a:lnTo>
                    <a:pt x="27520" y="281762"/>
                  </a:lnTo>
                  <a:lnTo>
                    <a:pt x="20040" y="315671"/>
                  </a:lnTo>
                  <a:lnTo>
                    <a:pt x="20040" y="379933"/>
                  </a:lnTo>
                  <a:lnTo>
                    <a:pt x="15697" y="396887"/>
                  </a:lnTo>
                  <a:lnTo>
                    <a:pt x="16090" y="420547"/>
                  </a:lnTo>
                  <a:lnTo>
                    <a:pt x="15303" y="422910"/>
                  </a:lnTo>
                  <a:lnTo>
                    <a:pt x="10579" y="443014"/>
                  </a:lnTo>
                  <a:lnTo>
                    <a:pt x="10579" y="469036"/>
                  </a:lnTo>
                  <a:lnTo>
                    <a:pt x="0" y="503072"/>
                  </a:lnTo>
                  <a:lnTo>
                    <a:pt x="70548" y="503174"/>
                  </a:lnTo>
                  <a:lnTo>
                    <a:pt x="573951" y="504545"/>
                  </a:lnTo>
                  <a:lnTo>
                    <a:pt x="574649" y="278003"/>
                  </a:lnTo>
                  <a:close/>
                </a:path>
                <a:path w="575945" h="504825">
                  <a:moveTo>
                    <a:pt x="575335" y="1181"/>
                  </a:moveTo>
                  <a:lnTo>
                    <a:pt x="214477" y="495"/>
                  </a:lnTo>
                  <a:lnTo>
                    <a:pt x="237896" y="12192"/>
                  </a:lnTo>
                  <a:lnTo>
                    <a:pt x="244779" y="14947"/>
                  </a:lnTo>
                  <a:lnTo>
                    <a:pt x="270256" y="22529"/>
                  </a:lnTo>
                  <a:lnTo>
                    <a:pt x="300558" y="34925"/>
                  </a:lnTo>
                  <a:lnTo>
                    <a:pt x="324662" y="52832"/>
                  </a:lnTo>
                  <a:lnTo>
                    <a:pt x="340499" y="74180"/>
                  </a:lnTo>
                  <a:lnTo>
                    <a:pt x="343941" y="76936"/>
                  </a:lnTo>
                  <a:lnTo>
                    <a:pt x="357720" y="88633"/>
                  </a:lnTo>
                  <a:lnTo>
                    <a:pt x="369430" y="98971"/>
                  </a:lnTo>
                  <a:lnTo>
                    <a:pt x="411429" y="140970"/>
                  </a:lnTo>
                  <a:lnTo>
                    <a:pt x="414870" y="143725"/>
                  </a:lnTo>
                  <a:lnTo>
                    <a:pt x="426580" y="154051"/>
                  </a:lnTo>
                  <a:lnTo>
                    <a:pt x="435533" y="162318"/>
                  </a:lnTo>
                  <a:lnTo>
                    <a:pt x="467906" y="188480"/>
                  </a:lnTo>
                  <a:lnTo>
                    <a:pt x="480987" y="199504"/>
                  </a:lnTo>
                  <a:lnTo>
                    <a:pt x="503021" y="216725"/>
                  </a:lnTo>
                  <a:lnTo>
                    <a:pt x="535393" y="238061"/>
                  </a:lnTo>
                  <a:lnTo>
                    <a:pt x="573951" y="264223"/>
                  </a:lnTo>
                  <a:lnTo>
                    <a:pt x="574649" y="264922"/>
                  </a:lnTo>
                  <a:lnTo>
                    <a:pt x="575335" y="1181"/>
                  </a:lnTo>
                  <a:close/>
                </a:path>
              </a:pathLst>
            </a:custGeom>
            <a:solidFill>
              <a:srgbClr val="30A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4" name="object 314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4738739" y="18962810"/>
              <a:ext cx="71014" cy="102341"/>
            </a:xfrm>
            <a:prstGeom prst="rect">
              <a:avLst/>
            </a:prstGeom>
          </p:spPr>
        </p:pic>
        <p:sp>
          <p:nvSpPr>
            <p:cNvPr id="315" name="object 315"/>
            <p:cNvSpPr/>
            <p:nvPr/>
          </p:nvSpPr>
          <p:spPr>
            <a:xfrm>
              <a:off x="4809744" y="18460936"/>
              <a:ext cx="1056640" cy="637540"/>
            </a:xfrm>
            <a:custGeom>
              <a:avLst/>
              <a:gdLst/>
              <a:ahLst/>
              <a:cxnLst/>
              <a:rect l="l" t="t" r="r" b="b"/>
              <a:pathLst>
                <a:path w="1056639" h="637540">
                  <a:moveTo>
                    <a:pt x="674878" y="395249"/>
                  </a:moveTo>
                  <a:lnTo>
                    <a:pt x="673506" y="394563"/>
                  </a:lnTo>
                  <a:lnTo>
                    <a:pt x="672807" y="393865"/>
                  </a:lnTo>
                  <a:lnTo>
                    <a:pt x="668680" y="391109"/>
                  </a:lnTo>
                  <a:lnTo>
                    <a:pt x="665238" y="389051"/>
                  </a:lnTo>
                  <a:lnTo>
                    <a:pt x="654215" y="381482"/>
                  </a:lnTo>
                  <a:lnTo>
                    <a:pt x="615657" y="356679"/>
                  </a:lnTo>
                  <a:lnTo>
                    <a:pt x="587425" y="338099"/>
                  </a:lnTo>
                  <a:lnTo>
                    <a:pt x="549541" y="309867"/>
                  </a:lnTo>
                  <a:lnTo>
                    <a:pt x="532333" y="296773"/>
                  </a:lnTo>
                  <a:lnTo>
                    <a:pt x="521995" y="289204"/>
                  </a:lnTo>
                  <a:lnTo>
                    <a:pt x="513727" y="283692"/>
                  </a:lnTo>
                  <a:lnTo>
                    <a:pt x="505472" y="277495"/>
                  </a:lnTo>
                  <a:lnTo>
                    <a:pt x="504101" y="276809"/>
                  </a:lnTo>
                  <a:lnTo>
                    <a:pt x="503402" y="503364"/>
                  </a:lnTo>
                  <a:lnTo>
                    <a:pt x="0" y="501980"/>
                  </a:lnTo>
                  <a:lnTo>
                    <a:pt x="0" y="604227"/>
                  </a:lnTo>
                  <a:lnTo>
                    <a:pt x="3505" y="607415"/>
                  </a:lnTo>
                  <a:lnTo>
                    <a:pt x="23215" y="607415"/>
                  </a:lnTo>
                  <a:lnTo>
                    <a:pt x="31800" y="594017"/>
                  </a:lnTo>
                  <a:lnTo>
                    <a:pt x="35191" y="617677"/>
                  </a:lnTo>
                  <a:lnTo>
                    <a:pt x="41325" y="617677"/>
                  </a:lnTo>
                  <a:lnTo>
                    <a:pt x="76441" y="610781"/>
                  </a:lnTo>
                  <a:lnTo>
                    <a:pt x="101917" y="589432"/>
                  </a:lnTo>
                  <a:lnTo>
                    <a:pt x="114312" y="578421"/>
                  </a:lnTo>
                  <a:lnTo>
                    <a:pt x="134289" y="595630"/>
                  </a:lnTo>
                  <a:lnTo>
                    <a:pt x="190754" y="606653"/>
                  </a:lnTo>
                  <a:lnTo>
                    <a:pt x="194894" y="585990"/>
                  </a:lnTo>
                  <a:lnTo>
                    <a:pt x="229323" y="590816"/>
                  </a:lnTo>
                  <a:lnTo>
                    <a:pt x="269951" y="590816"/>
                  </a:lnTo>
                  <a:lnTo>
                    <a:pt x="293370" y="594944"/>
                  </a:lnTo>
                  <a:lnTo>
                    <a:pt x="325043" y="601827"/>
                  </a:lnTo>
                  <a:lnTo>
                    <a:pt x="352590" y="602513"/>
                  </a:lnTo>
                  <a:lnTo>
                    <a:pt x="423519" y="610095"/>
                  </a:lnTo>
                  <a:lnTo>
                    <a:pt x="458647" y="616292"/>
                  </a:lnTo>
                  <a:lnTo>
                    <a:pt x="488251" y="606653"/>
                  </a:lnTo>
                  <a:lnTo>
                    <a:pt x="513727" y="607339"/>
                  </a:lnTo>
                  <a:lnTo>
                    <a:pt x="528891" y="621106"/>
                  </a:lnTo>
                  <a:lnTo>
                    <a:pt x="545414" y="636955"/>
                  </a:lnTo>
                  <a:lnTo>
                    <a:pt x="620483" y="587362"/>
                  </a:lnTo>
                  <a:lnTo>
                    <a:pt x="611517" y="568769"/>
                  </a:lnTo>
                  <a:lnTo>
                    <a:pt x="610146" y="558457"/>
                  </a:lnTo>
                  <a:lnTo>
                    <a:pt x="608761" y="537108"/>
                  </a:lnTo>
                  <a:lnTo>
                    <a:pt x="613587" y="511619"/>
                  </a:lnTo>
                  <a:lnTo>
                    <a:pt x="626668" y="486829"/>
                  </a:lnTo>
                  <a:lnTo>
                    <a:pt x="631494" y="477189"/>
                  </a:lnTo>
                  <a:lnTo>
                    <a:pt x="639762" y="462051"/>
                  </a:lnTo>
                  <a:lnTo>
                    <a:pt x="648017" y="446214"/>
                  </a:lnTo>
                  <a:lnTo>
                    <a:pt x="655599" y="432435"/>
                  </a:lnTo>
                  <a:lnTo>
                    <a:pt x="663867" y="416598"/>
                  </a:lnTo>
                  <a:lnTo>
                    <a:pt x="663867" y="415899"/>
                  </a:lnTo>
                  <a:lnTo>
                    <a:pt x="664552" y="414528"/>
                  </a:lnTo>
                  <a:lnTo>
                    <a:pt x="665238" y="414528"/>
                  </a:lnTo>
                  <a:lnTo>
                    <a:pt x="665924" y="412457"/>
                  </a:lnTo>
                  <a:lnTo>
                    <a:pt x="665924" y="411772"/>
                  </a:lnTo>
                  <a:lnTo>
                    <a:pt x="666610" y="411086"/>
                  </a:lnTo>
                  <a:lnTo>
                    <a:pt x="667296" y="409702"/>
                  </a:lnTo>
                  <a:lnTo>
                    <a:pt x="667994" y="409016"/>
                  </a:lnTo>
                  <a:lnTo>
                    <a:pt x="669366" y="406273"/>
                  </a:lnTo>
                  <a:lnTo>
                    <a:pt x="670052" y="404202"/>
                  </a:lnTo>
                  <a:lnTo>
                    <a:pt x="671436" y="402132"/>
                  </a:lnTo>
                  <a:lnTo>
                    <a:pt x="672122" y="400761"/>
                  </a:lnTo>
                  <a:lnTo>
                    <a:pt x="672807" y="398691"/>
                  </a:lnTo>
                  <a:lnTo>
                    <a:pt x="674192" y="397319"/>
                  </a:lnTo>
                  <a:lnTo>
                    <a:pt x="674878" y="395249"/>
                  </a:lnTo>
                  <a:close/>
                </a:path>
                <a:path w="1056639" h="637540">
                  <a:moveTo>
                    <a:pt x="1056386" y="68160"/>
                  </a:moveTo>
                  <a:lnTo>
                    <a:pt x="1049502" y="61963"/>
                  </a:lnTo>
                  <a:lnTo>
                    <a:pt x="1046746" y="59893"/>
                  </a:lnTo>
                  <a:lnTo>
                    <a:pt x="1035735" y="55079"/>
                  </a:lnTo>
                  <a:lnTo>
                    <a:pt x="1029538" y="39243"/>
                  </a:lnTo>
                  <a:lnTo>
                    <a:pt x="1012317" y="28232"/>
                  </a:lnTo>
                  <a:lnTo>
                    <a:pt x="1008189" y="27533"/>
                  </a:lnTo>
                  <a:lnTo>
                    <a:pt x="997864" y="26149"/>
                  </a:lnTo>
                  <a:lnTo>
                    <a:pt x="984770" y="26149"/>
                  </a:lnTo>
                  <a:lnTo>
                    <a:pt x="975817" y="25463"/>
                  </a:lnTo>
                  <a:lnTo>
                    <a:pt x="967549" y="24091"/>
                  </a:lnTo>
                  <a:lnTo>
                    <a:pt x="949655" y="24091"/>
                  </a:lnTo>
                  <a:lnTo>
                    <a:pt x="937933" y="22707"/>
                  </a:lnTo>
                  <a:lnTo>
                    <a:pt x="923480" y="21336"/>
                  </a:lnTo>
                  <a:lnTo>
                    <a:pt x="916597" y="19964"/>
                  </a:lnTo>
                  <a:lnTo>
                    <a:pt x="904887" y="16522"/>
                  </a:lnTo>
                  <a:lnTo>
                    <a:pt x="884224" y="19278"/>
                  </a:lnTo>
                  <a:lnTo>
                    <a:pt x="879411" y="19278"/>
                  </a:lnTo>
                  <a:lnTo>
                    <a:pt x="870458" y="19964"/>
                  </a:lnTo>
                  <a:lnTo>
                    <a:pt x="845667" y="19964"/>
                  </a:lnTo>
                  <a:lnTo>
                    <a:pt x="831888" y="23393"/>
                  </a:lnTo>
                  <a:lnTo>
                    <a:pt x="827074" y="26149"/>
                  </a:lnTo>
                  <a:lnTo>
                    <a:pt x="815365" y="29603"/>
                  </a:lnTo>
                  <a:lnTo>
                    <a:pt x="811923" y="30289"/>
                  </a:lnTo>
                  <a:lnTo>
                    <a:pt x="804341" y="32359"/>
                  </a:lnTo>
                  <a:lnTo>
                    <a:pt x="798144" y="37871"/>
                  </a:lnTo>
                  <a:lnTo>
                    <a:pt x="777494" y="34417"/>
                  </a:lnTo>
                  <a:lnTo>
                    <a:pt x="776808" y="35115"/>
                  </a:lnTo>
                  <a:lnTo>
                    <a:pt x="774738" y="34417"/>
                  </a:lnTo>
                  <a:lnTo>
                    <a:pt x="771982" y="34417"/>
                  </a:lnTo>
                  <a:lnTo>
                    <a:pt x="763028" y="35115"/>
                  </a:lnTo>
                  <a:lnTo>
                    <a:pt x="760272" y="33045"/>
                  </a:lnTo>
                  <a:lnTo>
                    <a:pt x="742365" y="17894"/>
                  </a:lnTo>
                  <a:lnTo>
                    <a:pt x="725144" y="6870"/>
                  </a:lnTo>
                  <a:lnTo>
                    <a:pt x="714832" y="0"/>
                  </a:lnTo>
                  <a:lnTo>
                    <a:pt x="504786" y="0"/>
                  </a:lnTo>
                  <a:lnTo>
                    <a:pt x="504088" y="263728"/>
                  </a:lnTo>
                  <a:lnTo>
                    <a:pt x="537845" y="287832"/>
                  </a:lnTo>
                  <a:lnTo>
                    <a:pt x="567448" y="307111"/>
                  </a:lnTo>
                  <a:lnTo>
                    <a:pt x="588111" y="320878"/>
                  </a:lnTo>
                  <a:lnTo>
                    <a:pt x="596379" y="323634"/>
                  </a:lnTo>
                  <a:lnTo>
                    <a:pt x="606005" y="333273"/>
                  </a:lnTo>
                  <a:lnTo>
                    <a:pt x="635622" y="358063"/>
                  </a:lnTo>
                  <a:lnTo>
                    <a:pt x="650773" y="369087"/>
                  </a:lnTo>
                  <a:lnTo>
                    <a:pt x="676948" y="362889"/>
                  </a:lnTo>
                  <a:lnTo>
                    <a:pt x="688657" y="364261"/>
                  </a:lnTo>
                  <a:lnTo>
                    <a:pt x="717575" y="330530"/>
                  </a:lnTo>
                  <a:lnTo>
                    <a:pt x="743737" y="294017"/>
                  </a:lnTo>
                  <a:lnTo>
                    <a:pt x="760272" y="271310"/>
                  </a:lnTo>
                  <a:lnTo>
                    <a:pt x="776808" y="252717"/>
                  </a:lnTo>
                  <a:lnTo>
                    <a:pt x="783678" y="243065"/>
                  </a:lnTo>
                  <a:lnTo>
                    <a:pt x="795388" y="227914"/>
                  </a:lnTo>
                  <a:lnTo>
                    <a:pt x="800900" y="220345"/>
                  </a:lnTo>
                  <a:lnTo>
                    <a:pt x="813981" y="205193"/>
                  </a:lnTo>
                  <a:lnTo>
                    <a:pt x="819492" y="199682"/>
                  </a:lnTo>
                  <a:lnTo>
                    <a:pt x="833958" y="184531"/>
                  </a:lnTo>
                  <a:lnTo>
                    <a:pt x="850480" y="169392"/>
                  </a:lnTo>
                  <a:lnTo>
                    <a:pt x="878027" y="153555"/>
                  </a:lnTo>
                  <a:lnTo>
                    <a:pt x="891120" y="143903"/>
                  </a:lnTo>
                  <a:lnTo>
                    <a:pt x="908329" y="141147"/>
                  </a:lnTo>
                  <a:lnTo>
                    <a:pt x="925550" y="128765"/>
                  </a:lnTo>
                  <a:lnTo>
                    <a:pt x="966177" y="116370"/>
                  </a:lnTo>
                  <a:lnTo>
                    <a:pt x="975817" y="112928"/>
                  </a:lnTo>
                  <a:lnTo>
                    <a:pt x="977201" y="112229"/>
                  </a:lnTo>
                  <a:lnTo>
                    <a:pt x="989596" y="107416"/>
                  </a:lnTo>
                  <a:lnTo>
                    <a:pt x="1008189" y="100520"/>
                  </a:lnTo>
                  <a:lnTo>
                    <a:pt x="1012317" y="98463"/>
                  </a:lnTo>
                  <a:lnTo>
                    <a:pt x="1017143" y="96393"/>
                  </a:lnTo>
                  <a:lnTo>
                    <a:pt x="1024026" y="93637"/>
                  </a:lnTo>
                  <a:lnTo>
                    <a:pt x="1028153" y="91567"/>
                  </a:lnTo>
                  <a:lnTo>
                    <a:pt x="1047432" y="75730"/>
                  </a:lnTo>
                  <a:lnTo>
                    <a:pt x="1056386" y="68160"/>
                  </a:lnTo>
                  <a:close/>
                </a:path>
              </a:pathLst>
            </a:custGeom>
            <a:solidFill>
              <a:srgbClr val="30A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4653930" y="18891012"/>
              <a:ext cx="1577340" cy="0"/>
            </a:xfrm>
            <a:custGeom>
              <a:avLst/>
              <a:gdLst/>
              <a:ahLst/>
              <a:cxnLst/>
              <a:rect l="l" t="t" r="r" b="b"/>
              <a:pathLst>
                <a:path w="1577339">
                  <a:moveTo>
                    <a:pt x="0" y="0"/>
                  </a:moveTo>
                  <a:lnTo>
                    <a:pt x="1577304" y="0"/>
                  </a:lnTo>
                </a:path>
              </a:pathLst>
            </a:custGeom>
            <a:ln w="4518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6222242" y="18883356"/>
              <a:ext cx="14604" cy="15875"/>
            </a:xfrm>
            <a:custGeom>
              <a:avLst/>
              <a:gdLst/>
              <a:ahLst/>
              <a:cxnLst/>
              <a:rect l="l" t="t" r="r" b="b"/>
              <a:pathLst>
                <a:path w="14604" h="15875">
                  <a:moveTo>
                    <a:pt x="6494" y="0"/>
                  </a:moveTo>
                  <a:lnTo>
                    <a:pt x="0" y="0"/>
                  </a:lnTo>
                  <a:lnTo>
                    <a:pt x="7659" y="7659"/>
                  </a:lnTo>
                  <a:lnTo>
                    <a:pt x="0" y="15309"/>
                  </a:lnTo>
                  <a:lnTo>
                    <a:pt x="6494" y="15309"/>
                  </a:lnTo>
                  <a:lnTo>
                    <a:pt x="14154" y="7659"/>
                  </a:lnTo>
                  <a:lnTo>
                    <a:pt x="64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5195353" y="18342318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20">
                  <a:moveTo>
                    <a:pt x="0" y="0"/>
                  </a:moveTo>
                  <a:lnTo>
                    <a:pt x="1035879" y="0"/>
                  </a:lnTo>
                </a:path>
              </a:pathLst>
            </a:custGeom>
            <a:ln w="4518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6222242" y="18334662"/>
              <a:ext cx="14604" cy="15875"/>
            </a:xfrm>
            <a:custGeom>
              <a:avLst/>
              <a:gdLst/>
              <a:ahLst/>
              <a:cxnLst/>
              <a:rect l="l" t="t" r="r" b="b"/>
              <a:pathLst>
                <a:path w="14604" h="15875">
                  <a:moveTo>
                    <a:pt x="6494" y="0"/>
                  </a:moveTo>
                  <a:lnTo>
                    <a:pt x="0" y="0"/>
                  </a:lnTo>
                  <a:lnTo>
                    <a:pt x="7659" y="7659"/>
                  </a:lnTo>
                  <a:lnTo>
                    <a:pt x="0" y="15309"/>
                  </a:lnTo>
                  <a:lnTo>
                    <a:pt x="6494" y="15309"/>
                  </a:lnTo>
                  <a:lnTo>
                    <a:pt x="14154" y="7659"/>
                  </a:lnTo>
                  <a:lnTo>
                    <a:pt x="64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5021613" y="17697011"/>
              <a:ext cx="1209675" cy="688975"/>
            </a:xfrm>
            <a:custGeom>
              <a:avLst/>
              <a:gdLst/>
              <a:ahLst/>
              <a:cxnLst/>
              <a:rect l="l" t="t" r="r" b="b"/>
              <a:pathLst>
                <a:path w="1209675" h="688975">
                  <a:moveTo>
                    <a:pt x="0" y="688661"/>
                  </a:moveTo>
                  <a:lnTo>
                    <a:pt x="688661" y="0"/>
                  </a:lnTo>
                  <a:lnTo>
                    <a:pt x="1209619" y="0"/>
                  </a:lnTo>
                </a:path>
              </a:pathLst>
            </a:custGeom>
            <a:ln w="4518">
              <a:solidFill>
                <a:srgbClr val="4BB4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6222242" y="17689357"/>
              <a:ext cx="14604" cy="15875"/>
            </a:xfrm>
            <a:custGeom>
              <a:avLst/>
              <a:gdLst/>
              <a:ahLst/>
              <a:cxnLst/>
              <a:rect l="l" t="t" r="r" b="b"/>
              <a:pathLst>
                <a:path w="14604" h="15875">
                  <a:moveTo>
                    <a:pt x="6494" y="0"/>
                  </a:moveTo>
                  <a:lnTo>
                    <a:pt x="0" y="0"/>
                  </a:lnTo>
                  <a:lnTo>
                    <a:pt x="7659" y="7659"/>
                  </a:lnTo>
                  <a:lnTo>
                    <a:pt x="0" y="15309"/>
                  </a:lnTo>
                  <a:lnTo>
                    <a:pt x="6494" y="15309"/>
                  </a:lnTo>
                  <a:lnTo>
                    <a:pt x="14154" y="7659"/>
                  </a:lnTo>
                  <a:lnTo>
                    <a:pt x="6494" y="0"/>
                  </a:lnTo>
                  <a:close/>
                </a:path>
              </a:pathLst>
            </a:custGeom>
            <a:solidFill>
              <a:srgbClr val="4BB4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2" name="object 322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4960897" y="17891093"/>
              <a:ext cx="121430" cy="227755"/>
            </a:xfrm>
            <a:prstGeom prst="rect">
              <a:avLst/>
            </a:prstGeom>
          </p:spPr>
        </p:pic>
      </p:grpSp>
      <p:grpSp>
        <p:nvGrpSpPr>
          <p:cNvPr id="323" name="object 323"/>
          <p:cNvGrpSpPr/>
          <p:nvPr/>
        </p:nvGrpSpPr>
        <p:grpSpPr>
          <a:xfrm>
            <a:off x="1288621" y="12469805"/>
            <a:ext cx="12414250" cy="1772920"/>
            <a:chOff x="1288621" y="12469805"/>
            <a:chExt cx="12414250" cy="1772920"/>
          </a:xfrm>
        </p:grpSpPr>
        <p:pic>
          <p:nvPicPr>
            <p:cNvPr id="324" name="object 324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10095992" y="13299992"/>
              <a:ext cx="116283" cy="90517"/>
            </a:xfrm>
            <a:prstGeom prst="rect">
              <a:avLst/>
            </a:prstGeom>
          </p:spPr>
        </p:pic>
        <p:pic>
          <p:nvPicPr>
            <p:cNvPr id="325" name="object 325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9402152" y="12780873"/>
              <a:ext cx="902240" cy="870183"/>
            </a:xfrm>
            <a:prstGeom prst="rect">
              <a:avLst/>
            </a:prstGeom>
          </p:spPr>
        </p:pic>
        <p:pic>
          <p:nvPicPr>
            <p:cNvPr id="326" name="object 326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8713522" y="13353574"/>
              <a:ext cx="1119426" cy="714861"/>
            </a:xfrm>
            <a:prstGeom prst="rect">
              <a:avLst/>
            </a:prstGeom>
          </p:spPr>
        </p:pic>
        <p:pic>
          <p:nvPicPr>
            <p:cNvPr id="327" name="object 327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8078863" y="13009420"/>
              <a:ext cx="70821" cy="465670"/>
            </a:xfrm>
            <a:prstGeom prst="rect">
              <a:avLst/>
            </a:prstGeom>
          </p:spPr>
        </p:pic>
        <p:pic>
          <p:nvPicPr>
            <p:cNvPr id="328" name="object 328"/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9038165" y="12837603"/>
              <a:ext cx="363986" cy="498273"/>
            </a:xfrm>
            <a:prstGeom prst="rect">
              <a:avLst/>
            </a:prstGeom>
          </p:spPr>
        </p:pic>
        <p:pic>
          <p:nvPicPr>
            <p:cNvPr id="329" name="object 329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8079932" y="12760496"/>
              <a:ext cx="1322215" cy="1481761"/>
            </a:xfrm>
            <a:prstGeom prst="rect">
              <a:avLst/>
            </a:prstGeom>
          </p:spPr>
        </p:pic>
        <p:pic>
          <p:nvPicPr>
            <p:cNvPr id="330" name="object 330"/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10096669" y="13101693"/>
              <a:ext cx="339517" cy="130903"/>
            </a:xfrm>
            <a:prstGeom prst="rect">
              <a:avLst/>
            </a:prstGeom>
          </p:spPr>
        </p:pic>
        <p:pic>
          <p:nvPicPr>
            <p:cNvPr id="331" name="object 331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10212271" y="13232593"/>
              <a:ext cx="181147" cy="67396"/>
            </a:xfrm>
            <a:prstGeom prst="rect">
              <a:avLst/>
            </a:prstGeom>
          </p:spPr>
        </p:pic>
        <p:pic>
          <p:nvPicPr>
            <p:cNvPr id="332" name="object 332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9838007" y="13390514"/>
              <a:ext cx="257986" cy="260185"/>
            </a:xfrm>
            <a:prstGeom prst="rect">
              <a:avLst/>
            </a:prstGeom>
          </p:spPr>
        </p:pic>
        <p:sp>
          <p:nvSpPr>
            <p:cNvPr id="333" name="object 333"/>
            <p:cNvSpPr/>
            <p:nvPr/>
          </p:nvSpPr>
          <p:spPr>
            <a:xfrm>
              <a:off x="9823438" y="13664628"/>
              <a:ext cx="50800" cy="119380"/>
            </a:xfrm>
            <a:custGeom>
              <a:avLst/>
              <a:gdLst/>
              <a:ahLst/>
              <a:cxnLst/>
              <a:rect l="l" t="t" r="r" b="b"/>
              <a:pathLst>
                <a:path w="50800" h="119380">
                  <a:moveTo>
                    <a:pt x="9513" y="0"/>
                  </a:moveTo>
                  <a:lnTo>
                    <a:pt x="5237" y="15163"/>
                  </a:lnTo>
                  <a:lnTo>
                    <a:pt x="2150" y="30686"/>
                  </a:lnTo>
                  <a:lnTo>
                    <a:pt x="366" y="46547"/>
                  </a:lnTo>
                  <a:lnTo>
                    <a:pt x="0" y="62726"/>
                  </a:lnTo>
                  <a:lnTo>
                    <a:pt x="967" y="94174"/>
                  </a:lnTo>
                  <a:lnTo>
                    <a:pt x="2178" y="119231"/>
                  </a:lnTo>
                  <a:lnTo>
                    <a:pt x="8774" y="106597"/>
                  </a:lnTo>
                  <a:lnTo>
                    <a:pt x="20577" y="85137"/>
                  </a:lnTo>
                  <a:lnTo>
                    <a:pt x="33455" y="60456"/>
                  </a:lnTo>
                  <a:lnTo>
                    <a:pt x="33455" y="59382"/>
                  </a:lnTo>
                  <a:lnTo>
                    <a:pt x="34529" y="57244"/>
                  </a:lnTo>
                  <a:lnTo>
                    <a:pt x="35603" y="57244"/>
                  </a:lnTo>
                  <a:lnTo>
                    <a:pt x="36677" y="54022"/>
                  </a:lnTo>
                  <a:lnTo>
                    <a:pt x="36677" y="52948"/>
                  </a:lnTo>
                  <a:lnTo>
                    <a:pt x="37751" y="51875"/>
                  </a:lnTo>
                  <a:lnTo>
                    <a:pt x="38815" y="49727"/>
                  </a:lnTo>
                  <a:lnTo>
                    <a:pt x="39889" y="48653"/>
                  </a:lnTo>
                  <a:lnTo>
                    <a:pt x="42036" y="44367"/>
                  </a:lnTo>
                  <a:lnTo>
                    <a:pt x="43110" y="41145"/>
                  </a:lnTo>
                  <a:lnTo>
                    <a:pt x="45258" y="37923"/>
                  </a:lnTo>
                  <a:lnTo>
                    <a:pt x="46332" y="35785"/>
                  </a:lnTo>
                  <a:lnTo>
                    <a:pt x="47406" y="32563"/>
                  </a:lnTo>
                  <a:lnTo>
                    <a:pt x="49544" y="30415"/>
                  </a:lnTo>
                  <a:lnTo>
                    <a:pt x="50618" y="27193"/>
                  </a:lnTo>
                  <a:lnTo>
                    <a:pt x="48480" y="26119"/>
                  </a:lnTo>
                  <a:lnTo>
                    <a:pt x="47406" y="25056"/>
                  </a:lnTo>
                  <a:lnTo>
                    <a:pt x="40963" y="20760"/>
                  </a:lnTo>
                  <a:lnTo>
                    <a:pt x="35603" y="17538"/>
                  </a:lnTo>
                  <a:lnTo>
                    <a:pt x="24873" y="10030"/>
                  </a:lnTo>
                  <a:lnTo>
                    <a:pt x="9513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4" name="object 334"/>
            <p:cNvPicPr/>
            <p:nvPr/>
          </p:nvPicPr>
          <p:blipFill>
            <a:blip r:embed="rId58" cstate="print"/>
            <a:stretch>
              <a:fillRect/>
            </a:stretch>
          </p:blipFill>
          <p:spPr>
            <a:xfrm>
              <a:off x="9823438" y="13664628"/>
              <a:ext cx="50618" cy="119231"/>
            </a:xfrm>
            <a:prstGeom prst="rect">
              <a:avLst/>
            </a:prstGeom>
          </p:spPr>
        </p:pic>
        <p:pic>
          <p:nvPicPr>
            <p:cNvPr id="335" name="object 335"/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10304392" y="13144617"/>
              <a:ext cx="211932" cy="87979"/>
            </a:xfrm>
            <a:prstGeom prst="rect">
              <a:avLst/>
            </a:prstGeom>
          </p:spPr>
        </p:pic>
        <p:pic>
          <p:nvPicPr>
            <p:cNvPr id="336" name="object 336"/>
            <p:cNvPicPr/>
            <p:nvPr/>
          </p:nvPicPr>
          <p:blipFill>
            <a:blip r:embed="rId60" cstate="print"/>
            <a:stretch>
              <a:fillRect/>
            </a:stretch>
          </p:blipFill>
          <p:spPr>
            <a:xfrm>
              <a:off x="13581321" y="13745315"/>
              <a:ext cx="121430" cy="227755"/>
            </a:xfrm>
            <a:prstGeom prst="rect">
              <a:avLst/>
            </a:prstGeom>
          </p:spPr>
        </p:pic>
        <p:pic>
          <p:nvPicPr>
            <p:cNvPr id="337" name="object 337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1288621" y="13578990"/>
              <a:ext cx="121430" cy="227755"/>
            </a:xfrm>
            <a:prstGeom prst="rect">
              <a:avLst/>
            </a:prstGeom>
          </p:spPr>
        </p:pic>
        <p:pic>
          <p:nvPicPr>
            <p:cNvPr id="338" name="object 338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4314533" y="13629234"/>
              <a:ext cx="121430" cy="227755"/>
            </a:xfrm>
            <a:prstGeom prst="rect">
              <a:avLst/>
            </a:prstGeom>
          </p:spPr>
        </p:pic>
        <p:pic>
          <p:nvPicPr>
            <p:cNvPr id="339" name="object 339"/>
            <p:cNvPicPr/>
            <p:nvPr/>
          </p:nvPicPr>
          <p:blipFill>
            <a:blip r:embed="rId61" cstate="print"/>
            <a:stretch>
              <a:fillRect/>
            </a:stretch>
          </p:blipFill>
          <p:spPr>
            <a:xfrm>
              <a:off x="9644208" y="12469805"/>
              <a:ext cx="121430" cy="227754"/>
            </a:xfrm>
            <a:prstGeom prst="rect">
              <a:avLst/>
            </a:prstGeom>
          </p:spPr>
        </p:pic>
      </p:grpSp>
      <p:sp>
        <p:nvSpPr>
          <p:cNvPr id="340" name="object 340"/>
          <p:cNvSpPr txBox="1"/>
          <p:nvPr/>
        </p:nvSpPr>
        <p:spPr>
          <a:xfrm>
            <a:off x="11877351" y="18598438"/>
            <a:ext cx="1751964" cy="800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b="1" baseline="-13888" dirty="0">
                <a:solidFill>
                  <a:srgbClr val="FFFFFF"/>
                </a:solidFill>
                <a:latin typeface="Montserrat Black"/>
                <a:cs typeface="Montserrat Black"/>
              </a:rPr>
              <a:t>/</a:t>
            </a:r>
            <a:r>
              <a:rPr sz="900" b="1" spc="667" baseline="-13888" dirty="0">
                <a:solidFill>
                  <a:srgbClr val="FFFFFF"/>
                </a:solidFill>
                <a:latin typeface="Montserrat Black"/>
                <a:cs typeface="Montserrat Black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Agricultura</a:t>
            </a:r>
            <a:endParaRPr sz="800">
              <a:latin typeface="Montserrat"/>
              <a:cs typeface="Montserrat"/>
            </a:endParaRPr>
          </a:p>
          <a:p>
            <a:pPr marL="152400" marR="247015">
              <a:lnSpc>
                <a:spcPts val="860"/>
              </a:lnSpc>
              <a:spcBef>
                <a:spcPts val="15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(papa,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cebolla,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curuva,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cebada,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tomate,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maíz,</a:t>
            </a:r>
            <a:r>
              <a:rPr sz="7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uva,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frutalesa)</a:t>
            </a:r>
            <a:endParaRPr sz="700">
              <a:latin typeface="Montserrat"/>
              <a:cs typeface="Montserrat"/>
            </a:endParaRPr>
          </a:p>
          <a:p>
            <a:pPr marL="163195" marR="30480" indent="-116839">
              <a:lnSpc>
                <a:spcPct val="98100"/>
              </a:lnSpc>
              <a:spcBef>
                <a:spcPts val="815"/>
              </a:spcBef>
            </a:pPr>
            <a:r>
              <a:rPr sz="600" b="1" dirty="0">
                <a:solidFill>
                  <a:srgbClr val="FFFFFF"/>
                </a:solidFill>
                <a:latin typeface="Montserrat Black"/>
                <a:cs typeface="Montserrat Black"/>
              </a:rPr>
              <a:t>/</a:t>
            </a:r>
            <a:r>
              <a:rPr sz="600" b="1" spc="165" dirty="0">
                <a:solidFill>
                  <a:srgbClr val="FFFFFF"/>
                </a:solidFill>
                <a:latin typeface="Montserrat Black"/>
                <a:cs typeface="Montserrat Black"/>
              </a:rPr>
              <a:t>  </a:t>
            </a:r>
            <a:r>
              <a:rPr sz="1200" spc="-37" baseline="3472" dirty="0">
                <a:solidFill>
                  <a:srgbClr val="025051"/>
                </a:solidFill>
                <a:latin typeface="Montserrat"/>
                <a:cs typeface="Montserrat"/>
              </a:rPr>
              <a:t>Ganaderia</a:t>
            </a:r>
            <a:r>
              <a:rPr sz="1200" spc="-22" baseline="3472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00" spc="-15" baseline="3472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00" spc="-30" baseline="3472" dirty="0">
                <a:solidFill>
                  <a:srgbClr val="025051"/>
                </a:solidFill>
                <a:latin typeface="Montserrat"/>
                <a:cs typeface="Montserrat"/>
              </a:rPr>
              <a:t> Bovinos,</a:t>
            </a:r>
            <a:r>
              <a:rPr sz="1200" spc="-22" baseline="3472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00" spc="-15" baseline="3472" dirty="0">
                <a:solidFill>
                  <a:srgbClr val="025051"/>
                </a:solidFill>
                <a:latin typeface="Montserrat"/>
                <a:cs typeface="Montserrat"/>
              </a:rPr>
              <a:t>porcinos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longaniza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(Subproducto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20" dirty="0">
                <a:solidFill>
                  <a:srgbClr val="025051"/>
                </a:solidFill>
                <a:latin typeface="Montserrat"/>
                <a:cs typeface="Montserrat"/>
              </a:rPr>
              <a:t>mayor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importancia)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41" name="object 341"/>
          <p:cNvSpPr/>
          <p:nvPr/>
        </p:nvSpPr>
        <p:spPr>
          <a:xfrm>
            <a:off x="11695024" y="18668288"/>
            <a:ext cx="182880" cy="182880"/>
          </a:xfrm>
          <a:custGeom>
            <a:avLst/>
            <a:gdLst/>
            <a:ahLst/>
            <a:cxnLst/>
            <a:rect l="l" t="t" r="r" b="b"/>
            <a:pathLst>
              <a:path w="182879" h="182880">
                <a:moveTo>
                  <a:pt x="39712" y="130873"/>
                </a:moveTo>
                <a:lnTo>
                  <a:pt x="37058" y="117805"/>
                </a:lnTo>
                <a:lnTo>
                  <a:pt x="31991" y="110299"/>
                </a:lnTo>
                <a:lnTo>
                  <a:pt x="29845" y="107111"/>
                </a:lnTo>
                <a:lnTo>
                  <a:pt x="27546" y="105562"/>
                </a:lnTo>
                <a:lnTo>
                  <a:pt x="27546" y="130873"/>
                </a:lnTo>
                <a:lnTo>
                  <a:pt x="27546" y="134569"/>
                </a:lnTo>
                <a:lnTo>
                  <a:pt x="21399" y="131622"/>
                </a:lnTo>
                <a:lnTo>
                  <a:pt x="16522" y="126949"/>
                </a:lnTo>
                <a:lnTo>
                  <a:pt x="13322" y="120942"/>
                </a:lnTo>
                <a:lnTo>
                  <a:pt x="12166" y="114007"/>
                </a:lnTo>
                <a:lnTo>
                  <a:pt x="12166" y="110299"/>
                </a:lnTo>
                <a:lnTo>
                  <a:pt x="18313" y="113245"/>
                </a:lnTo>
                <a:lnTo>
                  <a:pt x="23177" y="117919"/>
                </a:lnTo>
                <a:lnTo>
                  <a:pt x="26390" y="123926"/>
                </a:lnTo>
                <a:lnTo>
                  <a:pt x="27546" y="130873"/>
                </a:lnTo>
                <a:lnTo>
                  <a:pt x="27546" y="105562"/>
                </a:lnTo>
                <a:lnTo>
                  <a:pt x="19164" y="99898"/>
                </a:lnTo>
                <a:lnTo>
                  <a:pt x="6096" y="97256"/>
                </a:lnTo>
                <a:lnTo>
                  <a:pt x="0" y="97256"/>
                </a:lnTo>
                <a:lnTo>
                  <a:pt x="0" y="114007"/>
                </a:lnTo>
                <a:lnTo>
                  <a:pt x="2654" y="127076"/>
                </a:lnTo>
                <a:lnTo>
                  <a:pt x="9855" y="137756"/>
                </a:lnTo>
                <a:lnTo>
                  <a:pt x="20548" y="144970"/>
                </a:lnTo>
                <a:lnTo>
                  <a:pt x="33616" y="147624"/>
                </a:lnTo>
                <a:lnTo>
                  <a:pt x="39712" y="147624"/>
                </a:lnTo>
                <a:lnTo>
                  <a:pt x="39712" y="134569"/>
                </a:lnTo>
                <a:lnTo>
                  <a:pt x="39712" y="130873"/>
                </a:lnTo>
                <a:close/>
              </a:path>
              <a:path w="182879" h="182880">
                <a:moveTo>
                  <a:pt x="39712" y="84823"/>
                </a:moveTo>
                <a:lnTo>
                  <a:pt x="37058" y="71755"/>
                </a:lnTo>
                <a:lnTo>
                  <a:pt x="31991" y="64249"/>
                </a:lnTo>
                <a:lnTo>
                  <a:pt x="29845" y="61074"/>
                </a:lnTo>
                <a:lnTo>
                  <a:pt x="27546" y="59524"/>
                </a:lnTo>
                <a:lnTo>
                  <a:pt x="27546" y="84823"/>
                </a:lnTo>
                <a:lnTo>
                  <a:pt x="27546" y="88519"/>
                </a:lnTo>
                <a:lnTo>
                  <a:pt x="21399" y="85572"/>
                </a:lnTo>
                <a:lnTo>
                  <a:pt x="16522" y="80899"/>
                </a:lnTo>
                <a:lnTo>
                  <a:pt x="13322" y="74904"/>
                </a:lnTo>
                <a:lnTo>
                  <a:pt x="12166" y="67957"/>
                </a:lnTo>
                <a:lnTo>
                  <a:pt x="12166" y="64249"/>
                </a:lnTo>
                <a:lnTo>
                  <a:pt x="18313" y="67208"/>
                </a:lnTo>
                <a:lnTo>
                  <a:pt x="23177" y="71882"/>
                </a:lnTo>
                <a:lnTo>
                  <a:pt x="26390" y="77876"/>
                </a:lnTo>
                <a:lnTo>
                  <a:pt x="27546" y="84823"/>
                </a:lnTo>
                <a:lnTo>
                  <a:pt x="27546" y="59524"/>
                </a:lnTo>
                <a:lnTo>
                  <a:pt x="19164" y="53860"/>
                </a:lnTo>
                <a:lnTo>
                  <a:pt x="6096" y="51206"/>
                </a:lnTo>
                <a:lnTo>
                  <a:pt x="0" y="51206"/>
                </a:lnTo>
                <a:lnTo>
                  <a:pt x="0" y="67957"/>
                </a:lnTo>
                <a:lnTo>
                  <a:pt x="2654" y="81026"/>
                </a:lnTo>
                <a:lnTo>
                  <a:pt x="9855" y="91719"/>
                </a:lnTo>
                <a:lnTo>
                  <a:pt x="20548" y="98933"/>
                </a:lnTo>
                <a:lnTo>
                  <a:pt x="33616" y="101574"/>
                </a:lnTo>
                <a:lnTo>
                  <a:pt x="39712" y="101574"/>
                </a:lnTo>
                <a:lnTo>
                  <a:pt x="39712" y="88519"/>
                </a:lnTo>
                <a:lnTo>
                  <a:pt x="39712" y="84823"/>
                </a:lnTo>
                <a:close/>
              </a:path>
              <a:path w="182879" h="182880">
                <a:moveTo>
                  <a:pt x="59220" y="34429"/>
                </a:moveTo>
                <a:lnTo>
                  <a:pt x="58166" y="26822"/>
                </a:lnTo>
                <a:lnTo>
                  <a:pt x="56578" y="23152"/>
                </a:lnTo>
                <a:lnTo>
                  <a:pt x="55041" y="19634"/>
                </a:lnTo>
                <a:lnTo>
                  <a:pt x="47739" y="7620"/>
                </a:lnTo>
                <a:lnTo>
                  <a:pt x="47739" y="31026"/>
                </a:lnTo>
                <a:lnTo>
                  <a:pt x="47739" y="37884"/>
                </a:lnTo>
                <a:lnTo>
                  <a:pt x="42964" y="45847"/>
                </a:lnTo>
                <a:lnTo>
                  <a:pt x="37998" y="37884"/>
                </a:lnTo>
                <a:lnTo>
                  <a:pt x="38011" y="31026"/>
                </a:lnTo>
                <a:lnTo>
                  <a:pt x="42964" y="23152"/>
                </a:lnTo>
                <a:lnTo>
                  <a:pt x="47739" y="31026"/>
                </a:lnTo>
                <a:lnTo>
                  <a:pt x="47739" y="7620"/>
                </a:lnTo>
                <a:lnTo>
                  <a:pt x="43116" y="0"/>
                </a:lnTo>
                <a:lnTo>
                  <a:pt x="31026" y="19291"/>
                </a:lnTo>
                <a:lnTo>
                  <a:pt x="27787" y="26606"/>
                </a:lnTo>
                <a:lnTo>
                  <a:pt x="26695" y="34442"/>
                </a:lnTo>
                <a:lnTo>
                  <a:pt x="27749" y="42265"/>
                </a:lnTo>
                <a:lnTo>
                  <a:pt x="30962" y="49593"/>
                </a:lnTo>
                <a:lnTo>
                  <a:pt x="43116" y="69176"/>
                </a:lnTo>
                <a:lnTo>
                  <a:pt x="55105" y="49250"/>
                </a:lnTo>
                <a:lnTo>
                  <a:pt x="56565" y="45847"/>
                </a:lnTo>
                <a:lnTo>
                  <a:pt x="58204" y="42037"/>
                </a:lnTo>
                <a:lnTo>
                  <a:pt x="59220" y="34429"/>
                </a:lnTo>
                <a:close/>
              </a:path>
              <a:path w="182879" h="182880">
                <a:moveTo>
                  <a:pt x="85902" y="97256"/>
                </a:moveTo>
                <a:lnTo>
                  <a:pt x="79819" y="97256"/>
                </a:lnTo>
                <a:lnTo>
                  <a:pt x="73736" y="98488"/>
                </a:lnTo>
                <a:lnTo>
                  <a:pt x="73736" y="110299"/>
                </a:lnTo>
                <a:lnTo>
                  <a:pt x="73736" y="114007"/>
                </a:lnTo>
                <a:lnTo>
                  <a:pt x="72593" y="120942"/>
                </a:lnTo>
                <a:lnTo>
                  <a:pt x="69380" y="126949"/>
                </a:lnTo>
                <a:lnTo>
                  <a:pt x="64516" y="131622"/>
                </a:lnTo>
                <a:lnTo>
                  <a:pt x="58369" y="134569"/>
                </a:lnTo>
                <a:lnTo>
                  <a:pt x="58369" y="130873"/>
                </a:lnTo>
                <a:lnTo>
                  <a:pt x="59524" y="123926"/>
                </a:lnTo>
                <a:lnTo>
                  <a:pt x="62725" y="117919"/>
                </a:lnTo>
                <a:lnTo>
                  <a:pt x="67589" y="113245"/>
                </a:lnTo>
                <a:lnTo>
                  <a:pt x="73736" y="110299"/>
                </a:lnTo>
                <a:lnTo>
                  <a:pt x="73736" y="98488"/>
                </a:lnTo>
                <a:lnTo>
                  <a:pt x="66751" y="99898"/>
                </a:lnTo>
                <a:lnTo>
                  <a:pt x="56057" y="107111"/>
                </a:lnTo>
                <a:lnTo>
                  <a:pt x="48844" y="117805"/>
                </a:lnTo>
                <a:lnTo>
                  <a:pt x="46202" y="130873"/>
                </a:lnTo>
                <a:lnTo>
                  <a:pt x="46202" y="147624"/>
                </a:lnTo>
                <a:lnTo>
                  <a:pt x="52285" y="147624"/>
                </a:lnTo>
                <a:lnTo>
                  <a:pt x="65366" y="144970"/>
                </a:lnTo>
                <a:lnTo>
                  <a:pt x="76047" y="137756"/>
                </a:lnTo>
                <a:lnTo>
                  <a:pt x="78206" y="134569"/>
                </a:lnTo>
                <a:lnTo>
                  <a:pt x="83261" y="127076"/>
                </a:lnTo>
                <a:lnTo>
                  <a:pt x="85902" y="114007"/>
                </a:lnTo>
                <a:lnTo>
                  <a:pt x="85902" y="110299"/>
                </a:lnTo>
                <a:lnTo>
                  <a:pt x="85902" y="97256"/>
                </a:lnTo>
                <a:close/>
              </a:path>
              <a:path w="182879" h="182880">
                <a:moveTo>
                  <a:pt x="85902" y="51206"/>
                </a:moveTo>
                <a:lnTo>
                  <a:pt x="79819" y="51206"/>
                </a:lnTo>
                <a:lnTo>
                  <a:pt x="73736" y="52451"/>
                </a:lnTo>
                <a:lnTo>
                  <a:pt x="73736" y="64249"/>
                </a:lnTo>
                <a:lnTo>
                  <a:pt x="73736" y="67957"/>
                </a:lnTo>
                <a:lnTo>
                  <a:pt x="72593" y="74904"/>
                </a:lnTo>
                <a:lnTo>
                  <a:pt x="69380" y="80899"/>
                </a:lnTo>
                <a:lnTo>
                  <a:pt x="64516" y="85572"/>
                </a:lnTo>
                <a:lnTo>
                  <a:pt x="58369" y="88519"/>
                </a:lnTo>
                <a:lnTo>
                  <a:pt x="58369" y="84823"/>
                </a:lnTo>
                <a:lnTo>
                  <a:pt x="59524" y="77876"/>
                </a:lnTo>
                <a:lnTo>
                  <a:pt x="62725" y="71882"/>
                </a:lnTo>
                <a:lnTo>
                  <a:pt x="67589" y="67208"/>
                </a:lnTo>
                <a:lnTo>
                  <a:pt x="73736" y="64249"/>
                </a:lnTo>
                <a:lnTo>
                  <a:pt x="73736" y="52451"/>
                </a:lnTo>
                <a:lnTo>
                  <a:pt x="66751" y="53860"/>
                </a:lnTo>
                <a:lnTo>
                  <a:pt x="56057" y="61074"/>
                </a:lnTo>
                <a:lnTo>
                  <a:pt x="48844" y="71755"/>
                </a:lnTo>
                <a:lnTo>
                  <a:pt x="46202" y="84823"/>
                </a:lnTo>
                <a:lnTo>
                  <a:pt x="46202" y="101574"/>
                </a:lnTo>
                <a:lnTo>
                  <a:pt x="52285" y="101574"/>
                </a:lnTo>
                <a:lnTo>
                  <a:pt x="65366" y="98933"/>
                </a:lnTo>
                <a:lnTo>
                  <a:pt x="76047" y="91719"/>
                </a:lnTo>
                <a:lnTo>
                  <a:pt x="78206" y="88519"/>
                </a:lnTo>
                <a:lnTo>
                  <a:pt x="83261" y="81026"/>
                </a:lnTo>
                <a:lnTo>
                  <a:pt x="85902" y="67957"/>
                </a:lnTo>
                <a:lnTo>
                  <a:pt x="85902" y="64249"/>
                </a:lnTo>
                <a:lnTo>
                  <a:pt x="85902" y="51206"/>
                </a:lnTo>
                <a:close/>
              </a:path>
              <a:path w="182879" h="182880">
                <a:moveTo>
                  <a:pt x="136423" y="165531"/>
                </a:moveTo>
                <a:lnTo>
                  <a:pt x="133781" y="152463"/>
                </a:lnTo>
                <a:lnTo>
                  <a:pt x="126568" y="141782"/>
                </a:lnTo>
                <a:lnTo>
                  <a:pt x="115874" y="134569"/>
                </a:lnTo>
                <a:lnTo>
                  <a:pt x="102806" y="131914"/>
                </a:lnTo>
                <a:lnTo>
                  <a:pt x="96735" y="131914"/>
                </a:lnTo>
                <a:lnTo>
                  <a:pt x="96735" y="148666"/>
                </a:lnTo>
                <a:lnTo>
                  <a:pt x="99377" y="161734"/>
                </a:lnTo>
                <a:lnTo>
                  <a:pt x="106591" y="172427"/>
                </a:lnTo>
                <a:lnTo>
                  <a:pt x="117271" y="179641"/>
                </a:lnTo>
                <a:lnTo>
                  <a:pt x="130352" y="182283"/>
                </a:lnTo>
                <a:lnTo>
                  <a:pt x="136423" y="182283"/>
                </a:lnTo>
                <a:lnTo>
                  <a:pt x="136423" y="165531"/>
                </a:lnTo>
                <a:close/>
              </a:path>
              <a:path w="182879" h="182880">
                <a:moveTo>
                  <a:pt x="136423" y="119494"/>
                </a:moveTo>
                <a:lnTo>
                  <a:pt x="133781" y="106413"/>
                </a:lnTo>
                <a:lnTo>
                  <a:pt x="126568" y="95732"/>
                </a:lnTo>
                <a:lnTo>
                  <a:pt x="115874" y="88519"/>
                </a:lnTo>
                <a:lnTo>
                  <a:pt x="102806" y="85877"/>
                </a:lnTo>
                <a:lnTo>
                  <a:pt x="96735" y="85877"/>
                </a:lnTo>
                <a:lnTo>
                  <a:pt x="96735" y="102616"/>
                </a:lnTo>
                <a:lnTo>
                  <a:pt x="99377" y="115697"/>
                </a:lnTo>
                <a:lnTo>
                  <a:pt x="106591" y="126377"/>
                </a:lnTo>
                <a:lnTo>
                  <a:pt x="117271" y="133591"/>
                </a:lnTo>
                <a:lnTo>
                  <a:pt x="130352" y="136232"/>
                </a:lnTo>
                <a:lnTo>
                  <a:pt x="136423" y="136232"/>
                </a:lnTo>
                <a:lnTo>
                  <a:pt x="136423" y="119494"/>
                </a:lnTo>
                <a:close/>
              </a:path>
              <a:path w="182879" h="182880">
                <a:moveTo>
                  <a:pt x="155943" y="69088"/>
                </a:moveTo>
                <a:lnTo>
                  <a:pt x="154889" y="61480"/>
                </a:lnTo>
                <a:lnTo>
                  <a:pt x="151765" y="54292"/>
                </a:lnTo>
                <a:lnTo>
                  <a:pt x="139839" y="34658"/>
                </a:lnTo>
                <a:lnTo>
                  <a:pt x="127736" y="53962"/>
                </a:lnTo>
                <a:lnTo>
                  <a:pt x="124498" y="61277"/>
                </a:lnTo>
                <a:lnTo>
                  <a:pt x="123418" y="69100"/>
                </a:lnTo>
                <a:lnTo>
                  <a:pt x="124472" y="76936"/>
                </a:lnTo>
                <a:lnTo>
                  <a:pt x="127673" y="84264"/>
                </a:lnTo>
                <a:lnTo>
                  <a:pt x="139839" y="103835"/>
                </a:lnTo>
                <a:lnTo>
                  <a:pt x="151828" y="83908"/>
                </a:lnTo>
                <a:lnTo>
                  <a:pt x="154927" y="76708"/>
                </a:lnTo>
                <a:lnTo>
                  <a:pt x="155943" y="69088"/>
                </a:lnTo>
                <a:close/>
              </a:path>
              <a:path w="182879" h="182880">
                <a:moveTo>
                  <a:pt x="182626" y="131914"/>
                </a:moveTo>
                <a:lnTo>
                  <a:pt x="176542" y="131914"/>
                </a:lnTo>
                <a:lnTo>
                  <a:pt x="163474" y="134569"/>
                </a:lnTo>
                <a:lnTo>
                  <a:pt x="152793" y="141782"/>
                </a:lnTo>
                <a:lnTo>
                  <a:pt x="145580" y="152463"/>
                </a:lnTo>
                <a:lnTo>
                  <a:pt x="142925" y="165531"/>
                </a:lnTo>
                <a:lnTo>
                  <a:pt x="142925" y="182283"/>
                </a:lnTo>
                <a:lnTo>
                  <a:pt x="149009" y="182283"/>
                </a:lnTo>
                <a:lnTo>
                  <a:pt x="162077" y="179641"/>
                </a:lnTo>
                <a:lnTo>
                  <a:pt x="172770" y="172427"/>
                </a:lnTo>
                <a:lnTo>
                  <a:pt x="179984" y="161734"/>
                </a:lnTo>
                <a:lnTo>
                  <a:pt x="182626" y="148666"/>
                </a:lnTo>
                <a:lnTo>
                  <a:pt x="182626" y="131914"/>
                </a:lnTo>
                <a:close/>
              </a:path>
              <a:path w="182879" h="182880">
                <a:moveTo>
                  <a:pt x="182626" y="85877"/>
                </a:moveTo>
                <a:lnTo>
                  <a:pt x="176542" y="85877"/>
                </a:lnTo>
                <a:lnTo>
                  <a:pt x="163474" y="88519"/>
                </a:lnTo>
                <a:lnTo>
                  <a:pt x="152793" y="95732"/>
                </a:lnTo>
                <a:lnTo>
                  <a:pt x="145580" y="106413"/>
                </a:lnTo>
                <a:lnTo>
                  <a:pt x="142925" y="119494"/>
                </a:lnTo>
                <a:lnTo>
                  <a:pt x="142925" y="136232"/>
                </a:lnTo>
                <a:lnTo>
                  <a:pt x="149009" y="136232"/>
                </a:lnTo>
                <a:lnTo>
                  <a:pt x="162077" y="133591"/>
                </a:lnTo>
                <a:lnTo>
                  <a:pt x="172770" y="126377"/>
                </a:lnTo>
                <a:lnTo>
                  <a:pt x="179984" y="115697"/>
                </a:lnTo>
                <a:lnTo>
                  <a:pt x="182626" y="102616"/>
                </a:lnTo>
                <a:lnTo>
                  <a:pt x="182626" y="85877"/>
                </a:lnTo>
                <a:close/>
              </a:path>
            </a:pathLst>
          </a:custGeom>
          <a:solidFill>
            <a:srgbClr val="EC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2620105" y="19459520"/>
            <a:ext cx="330835" cy="36830"/>
          </a:xfrm>
          <a:custGeom>
            <a:avLst/>
            <a:gdLst/>
            <a:ahLst/>
            <a:cxnLst/>
            <a:rect l="l" t="t" r="r" b="b"/>
            <a:pathLst>
              <a:path w="330835" h="36830">
                <a:moveTo>
                  <a:pt x="330419" y="0"/>
                </a:moveTo>
                <a:lnTo>
                  <a:pt x="0" y="0"/>
                </a:lnTo>
                <a:lnTo>
                  <a:pt x="0" y="36383"/>
                </a:lnTo>
                <a:lnTo>
                  <a:pt x="330419" y="36383"/>
                </a:lnTo>
                <a:lnTo>
                  <a:pt x="330419" y="0"/>
                </a:lnTo>
                <a:close/>
              </a:path>
            </a:pathLst>
          </a:custGeom>
          <a:solidFill>
            <a:srgbClr val="30AF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 txBox="1"/>
          <p:nvPr/>
        </p:nvSpPr>
        <p:spPr>
          <a:xfrm>
            <a:off x="11490523" y="3223547"/>
            <a:ext cx="2409825" cy="1643380"/>
          </a:xfrm>
          <a:prstGeom prst="rect">
            <a:avLst/>
          </a:prstGeom>
        </p:spPr>
        <p:txBody>
          <a:bodyPr vert="horz" wrap="square" lIns="0" tIns="158115" rIns="0" bIns="0" rtlCol="0">
            <a:spAutoFit/>
          </a:bodyPr>
          <a:lstStyle/>
          <a:p>
            <a:pPr marL="39370">
              <a:lnSpc>
                <a:spcPct val="100000"/>
              </a:lnSpc>
              <a:spcBef>
                <a:spcPts val="1245"/>
              </a:spcBef>
            </a:pPr>
            <a:r>
              <a:rPr sz="2550" spc="235" dirty="0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  <a:p>
            <a:pPr marL="12065" marR="73025" algn="ctr">
              <a:lnSpc>
                <a:spcPct val="101499"/>
              </a:lnSpc>
              <a:spcBef>
                <a:spcPts val="484"/>
              </a:spcBef>
            </a:pP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Extensión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preliminar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inicial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o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antes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planificación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delimitación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025051"/>
                </a:solidFill>
                <a:latin typeface="Montserrat"/>
                <a:cs typeface="Montserrat"/>
              </a:rPr>
              <a:t>Ecoreserva.</a:t>
            </a:r>
            <a:endParaRPr sz="1100">
              <a:latin typeface="Montserrat"/>
              <a:cs typeface="Montserrat"/>
            </a:endParaRPr>
          </a:p>
          <a:p>
            <a:pPr marL="73025" marR="133985" algn="ctr">
              <a:lnSpc>
                <a:spcPct val="101499"/>
              </a:lnSpc>
              <a:spcBef>
                <a:spcPts val="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coordenadas </a:t>
            </a:r>
            <a:r>
              <a:rPr sz="1100" spc="-10" dirty="0">
                <a:solidFill>
                  <a:srgbClr val="025051"/>
                </a:solidFill>
                <a:latin typeface="Montserrat Medium"/>
                <a:cs typeface="Montserrat Medium"/>
              </a:rPr>
              <a:t>"MAGNA_COLOMBIA_CTM12”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422719" y="238279"/>
            <a:ext cx="865505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290" dirty="0">
                <a:solidFill>
                  <a:srgbClr val="025051"/>
                </a:solidFill>
                <a:latin typeface="Montserrat SemiBold"/>
                <a:cs typeface="Montserrat SemiBold"/>
              </a:rPr>
              <a:t>15</a:t>
            </a:r>
            <a:endParaRPr sz="7150">
              <a:latin typeface="Montserrat SemiBold"/>
              <a:cs typeface="Montserrat SemiBold"/>
            </a:endParaRPr>
          </a:p>
        </p:txBody>
      </p:sp>
      <p:pic>
        <p:nvPicPr>
          <p:cNvPr id="345" name="Imagen 344">
            <a:extLst>
              <a:ext uri="{FF2B5EF4-FFF2-40B4-BE49-F238E27FC236}">
                <a16:creationId xmlns:a16="http://schemas.microsoft.com/office/drawing/2014/main" id="{1D180C40-753A-6277-2CF5-A187FC6BEBAF}"/>
              </a:ext>
            </a:extLst>
          </p:cNvPr>
          <p:cNvPicPr>
            <a:picLocks noChangeAspect="1"/>
          </p:cNvPicPr>
          <p:nvPr/>
        </p:nvPicPr>
        <p:blipFill>
          <a:blip r:embed="rId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29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698</Words>
  <Application>Microsoft Macintosh PowerPoint</Application>
  <PresentationFormat>Personalizado</PresentationFormat>
  <Paragraphs>181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Calibri</vt:lpstr>
      <vt:lpstr>Gravesend Sans Medium</vt:lpstr>
      <vt:lpstr>Montserrat</vt:lpstr>
      <vt:lpstr>Montserrat Black</vt:lpstr>
      <vt:lpstr>Montserrat ExtraBold</vt:lpstr>
      <vt:lpstr>Montserrat Light</vt:lpstr>
      <vt:lpstr>Montserrat Medium</vt:lpstr>
      <vt:lpstr>Montserrat SemiBold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Sutamarchan</dc:title>
  <dc:creator>Juliana Andrea Cortes Rincon</dc:creator>
  <cp:lastModifiedBy>Alexander  Humboldt</cp:lastModifiedBy>
  <cp:revision>1</cp:revision>
  <dcterms:created xsi:type="dcterms:W3CDTF">2024-01-17T22:32:09Z</dcterms:created>
  <dcterms:modified xsi:type="dcterms:W3CDTF">2024-01-17T23:02:21Z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