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18" d="100"/>
          <a:sy n="118" d="100"/>
        </p:scale>
        <p:origin x="-320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3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521198" y="11782435"/>
            <a:ext cx="3193415" cy="4369435"/>
          </a:xfrm>
          <a:custGeom>
            <a:avLst/>
            <a:gdLst/>
            <a:ahLst/>
            <a:cxnLst/>
            <a:rect l="l" t="t" r="r" b="b"/>
            <a:pathLst>
              <a:path w="3193415" h="4369434">
                <a:moveTo>
                  <a:pt x="0" y="4369243"/>
                </a:moveTo>
                <a:lnTo>
                  <a:pt x="3192896" y="4369243"/>
                </a:lnTo>
                <a:lnTo>
                  <a:pt x="3192896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4138295" cy="3404870"/>
          </a:xfrm>
          <a:custGeom>
            <a:avLst/>
            <a:gdLst/>
            <a:ahLst/>
            <a:cxnLst/>
            <a:rect l="l" t="t" r="r" b="b"/>
            <a:pathLst>
              <a:path w="4138295" h="3404869">
                <a:moveTo>
                  <a:pt x="0" y="3404662"/>
                </a:moveTo>
                <a:lnTo>
                  <a:pt x="4138197" y="3404662"/>
                </a:lnTo>
                <a:lnTo>
                  <a:pt x="4138197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30475" y="11782435"/>
            <a:ext cx="2269490" cy="4369435"/>
          </a:xfrm>
          <a:custGeom>
            <a:avLst/>
            <a:gdLst/>
            <a:ahLst/>
            <a:cxnLst/>
            <a:rect l="l" t="t" r="r" b="b"/>
            <a:pathLst>
              <a:path w="2269490" h="4369434">
                <a:moveTo>
                  <a:pt x="0" y="4369243"/>
                </a:moveTo>
                <a:lnTo>
                  <a:pt x="2269339" y="4369243"/>
                </a:lnTo>
                <a:lnTo>
                  <a:pt x="2269339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6310973" y="0"/>
                </a:lnTo>
                <a:lnTo>
                  <a:pt x="3145777" y="0"/>
                </a:lnTo>
                <a:lnTo>
                  <a:pt x="0" y="0"/>
                </a:lnTo>
                <a:lnTo>
                  <a:pt x="0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4801563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1" y="241299"/>
                </a:moveTo>
                <a:lnTo>
                  <a:pt x="3894277" y="647699"/>
                </a:lnTo>
                <a:lnTo>
                  <a:pt x="2513727" y="1638299"/>
                </a:lnTo>
                <a:lnTo>
                  <a:pt x="1225688" y="2654299"/>
                </a:lnTo>
                <a:lnTo>
                  <a:pt x="657036" y="3111499"/>
                </a:lnTo>
                <a:lnTo>
                  <a:pt x="476235" y="3213099"/>
                </a:lnTo>
                <a:lnTo>
                  <a:pt x="374210" y="3263899"/>
                </a:lnTo>
                <a:lnTo>
                  <a:pt x="313375" y="3289299"/>
                </a:lnTo>
                <a:lnTo>
                  <a:pt x="256150" y="3289299"/>
                </a:lnTo>
                <a:lnTo>
                  <a:pt x="173667" y="3301999"/>
                </a:lnTo>
                <a:lnTo>
                  <a:pt x="80548" y="3327399"/>
                </a:lnTo>
                <a:lnTo>
                  <a:pt x="4419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3" y="6451599"/>
                </a:lnTo>
                <a:lnTo>
                  <a:pt x="11098859" y="952499"/>
                </a:lnTo>
                <a:lnTo>
                  <a:pt x="4871013" y="952499"/>
                </a:lnTo>
                <a:lnTo>
                  <a:pt x="4826931" y="939799"/>
                </a:lnTo>
                <a:lnTo>
                  <a:pt x="4803921" y="927099"/>
                </a:lnTo>
                <a:lnTo>
                  <a:pt x="4786500" y="901699"/>
                </a:lnTo>
                <a:lnTo>
                  <a:pt x="4780410" y="888999"/>
                </a:lnTo>
                <a:lnTo>
                  <a:pt x="4791813" y="876299"/>
                </a:lnTo>
                <a:lnTo>
                  <a:pt x="4805850" y="876299"/>
                </a:lnTo>
                <a:lnTo>
                  <a:pt x="4807665" y="850899"/>
                </a:lnTo>
                <a:lnTo>
                  <a:pt x="4799105" y="838199"/>
                </a:lnTo>
                <a:lnTo>
                  <a:pt x="4769803" y="838199"/>
                </a:lnTo>
                <a:lnTo>
                  <a:pt x="4738161" y="825499"/>
                </a:lnTo>
                <a:lnTo>
                  <a:pt x="4696566" y="812799"/>
                </a:lnTo>
                <a:lnTo>
                  <a:pt x="4656261" y="774699"/>
                </a:lnTo>
                <a:lnTo>
                  <a:pt x="4623877" y="736599"/>
                </a:lnTo>
                <a:lnTo>
                  <a:pt x="4606042" y="711199"/>
                </a:lnTo>
                <a:lnTo>
                  <a:pt x="4612652" y="685799"/>
                </a:lnTo>
                <a:lnTo>
                  <a:pt x="4678010" y="634999"/>
                </a:lnTo>
                <a:lnTo>
                  <a:pt x="4725970" y="609599"/>
                </a:lnTo>
                <a:lnTo>
                  <a:pt x="4776928" y="584199"/>
                </a:lnTo>
                <a:lnTo>
                  <a:pt x="4825488" y="571499"/>
                </a:lnTo>
                <a:lnTo>
                  <a:pt x="4866258" y="546099"/>
                </a:lnTo>
                <a:lnTo>
                  <a:pt x="4910131" y="520699"/>
                </a:lnTo>
                <a:lnTo>
                  <a:pt x="4924250" y="482599"/>
                </a:lnTo>
                <a:lnTo>
                  <a:pt x="4916487" y="444499"/>
                </a:lnTo>
                <a:lnTo>
                  <a:pt x="4894718" y="419099"/>
                </a:lnTo>
                <a:lnTo>
                  <a:pt x="4871392" y="406399"/>
                </a:lnTo>
                <a:lnTo>
                  <a:pt x="4852733" y="393699"/>
                </a:lnTo>
                <a:lnTo>
                  <a:pt x="4837275" y="380999"/>
                </a:lnTo>
                <a:lnTo>
                  <a:pt x="4823552" y="368299"/>
                </a:lnTo>
                <a:lnTo>
                  <a:pt x="4964223" y="368299"/>
                </a:lnTo>
                <a:lnTo>
                  <a:pt x="4935499" y="355599"/>
                </a:lnTo>
                <a:lnTo>
                  <a:pt x="4854680" y="330199"/>
                </a:lnTo>
                <a:lnTo>
                  <a:pt x="4793230" y="292099"/>
                </a:lnTo>
                <a:lnTo>
                  <a:pt x="4754154" y="253999"/>
                </a:lnTo>
                <a:lnTo>
                  <a:pt x="4740461" y="241299"/>
                </a:lnTo>
                <a:close/>
              </a:path>
              <a:path w="11099165" h="6451600">
                <a:moveTo>
                  <a:pt x="1270252" y="1130299"/>
                </a:moveTo>
                <a:lnTo>
                  <a:pt x="1055126" y="1130299"/>
                </a:lnTo>
                <a:lnTo>
                  <a:pt x="1110709" y="1142999"/>
                </a:lnTo>
                <a:lnTo>
                  <a:pt x="1165016" y="1168399"/>
                </a:lnTo>
                <a:lnTo>
                  <a:pt x="1231623" y="1193799"/>
                </a:lnTo>
                <a:lnTo>
                  <a:pt x="1005429" y="1193799"/>
                </a:lnTo>
                <a:lnTo>
                  <a:pt x="1034680" y="1231899"/>
                </a:lnTo>
                <a:lnTo>
                  <a:pt x="968185" y="1231899"/>
                </a:lnTo>
                <a:lnTo>
                  <a:pt x="934020" y="1257299"/>
                </a:lnTo>
                <a:lnTo>
                  <a:pt x="994781" y="1333499"/>
                </a:lnTo>
                <a:lnTo>
                  <a:pt x="1067011" y="1409699"/>
                </a:lnTo>
                <a:lnTo>
                  <a:pt x="1222646" y="1511299"/>
                </a:lnTo>
                <a:lnTo>
                  <a:pt x="1270252" y="1130299"/>
                </a:lnTo>
                <a:close/>
              </a:path>
              <a:path w="11099165" h="6451600">
                <a:moveTo>
                  <a:pt x="1087882" y="1155699"/>
                </a:moveTo>
                <a:lnTo>
                  <a:pt x="1055126" y="1193799"/>
                </a:lnTo>
                <a:lnTo>
                  <a:pt x="1156009" y="1193799"/>
                </a:lnTo>
                <a:lnTo>
                  <a:pt x="1087882" y="1155699"/>
                </a:lnTo>
                <a:close/>
              </a:path>
              <a:path w="11099165" h="6451600">
                <a:moveTo>
                  <a:pt x="1286121" y="1003299"/>
                </a:moveTo>
                <a:lnTo>
                  <a:pt x="774596" y="1003299"/>
                </a:lnTo>
                <a:lnTo>
                  <a:pt x="899572" y="1092199"/>
                </a:lnTo>
                <a:lnTo>
                  <a:pt x="908843" y="1142999"/>
                </a:lnTo>
                <a:lnTo>
                  <a:pt x="978671" y="1168399"/>
                </a:lnTo>
                <a:lnTo>
                  <a:pt x="960596" y="1092199"/>
                </a:lnTo>
                <a:lnTo>
                  <a:pt x="1275013" y="1092199"/>
                </a:lnTo>
                <a:lnTo>
                  <a:pt x="1286121" y="1003299"/>
                </a:lnTo>
                <a:close/>
              </a:path>
              <a:path w="11099165" h="6451600">
                <a:moveTo>
                  <a:pt x="1275013" y="1092199"/>
                </a:moveTo>
                <a:lnTo>
                  <a:pt x="960596" y="1092199"/>
                </a:lnTo>
                <a:lnTo>
                  <a:pt x="994781" y="1142999"/>
                </a:lnTo>
                <a:lnTo>
                  <a:pt x="1055126" y="1130299"/>
                </a:lnTo>
                <a:lnTo>
                  <a:pt x="1270252" y="1130299"/>
                </a:lnTo>
                <a:lnTo>
                  <a:pt x="1275013" y="1092199"/>
                </a:lnTo>
                <a:close/>
              </a:path>
              <a:path w="11099165" h="6451600">
                <a:moveTo>
                  <a:pt x="630653" y="787399"/>
                </a:moveTo>
                <a:lnTo>
                  <a:pt x="297366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0" y="1092199"/>
                </a:lnTo>
                <a:lnTo>
                  <a:pt x="129816" y="1054099"/>
                </a:lnTo>
                <a:lnTo>
                  <a:pt x="190090" y="1054099"/>
                </a:lnTo>
                <a:lnTo>
                  <a:pt x="208641" y="990599"/>
                </a:lnTo>
                <a:lnTo>
                  <a:pt x="332297" y="990599"/>
                </a:lnTo>
                <a:lnTo>
                  <a:pt x="347752" y="965199"/>
                </a:lnTo>
                <a:lnTo>
                  <a:pt x="1290881" y="965199"/>
                </a:lnTo>
                <a:lnTo>
                  <a:pt x="1294055" y="939799"/>
                </a:lnTo>
                <a:lnTo>
                  <a:pt x="1142432" y="888999"/>
                </a:lnTo>
                <a:lnTo>
                  <a:pt x="875478" y="825499"/>
                </a:lnTo>
                <a:lnTo>
                  <a:pt x="630653" y="825499"/>
                </a:lnTo>
                <a:lnTo>
                  <a:pt x="630653" y="787399"/>
                </a:lnTo>
                <a:close/>
              </a:path>
              <a:path w="11099165" h="6451600">
                <a:moveTo>
                  <a:pt x="1290881" y="965199"/>
                </a:moveTo>
                <a:lnTo>
                  <a:pt x="562405" y="965199"/>
                </a:lnTo>
                <a:lnTo>
                  <a:pt x="704808" y="990599"/>
                </a:lnTo>
                <a:lnTo>
                  <a:pt x="718719" y="1028699"/>
                </a:lnTo>
                <a:lnTo>
                  <a:pt x="774596" y="1003299"/>
                </a:lnTo>
                <a:lnTo>
                  <a:pt x="1286121" y="1003299"/>
                </a:lnTo>
                <a:lnTo>
                  <a:pt x="1290881" y="965199"/>
                </a:lnTo>
                <a:close/>
              </a:path>
              <a:path w="11099165" h="6451600">
                <a:moveTo>
                  <a:pt x="332297" y="990599"/>
                </a:moveTo>
                <a:lnTo>
                  <a:pt x="208641" y="990599"/>
                </a:lnTo>
                <a:lnTo>
                  <a:pt x="268926" y="1015999"/>
                </a:lnTo>
                <a:lnTo>
                  <a:pt x="324570" y="1003299"/>
                </a:lnTo>
                <a:lnTo>
                  <a:pt x="332297" y="990599"/>
                </a:lnTo>
                <a:close/>
              </a:path>
              <a:path w="11099165" h="6451600">
                <a:moveTo>
                  <a:pt x="5891443" y="0"/>
                </a:moveTo>
                <a:lnTo>
                  <a:pt x="5782475" y="0"/>
                </a:lnTo>
                <a:lnTo>
                  <a:pt x="5752560" y="12699"/>
                </a:lnTo>
                <a:lnTo>
                  <a:pt x="5728410" y="38099"/>
                </a:lnTo>
                <a:lnTo>
                  <a:pt x="5737404" y="101599"/>
                </a:lnTo>
                <a:lnTo>
                  <a:pt x="5758347" y="152399"/>
                </a:lnTo>
                <a:lnTo>
                  <a:pt x="5770038" y="165099"/>
                </a:lnTo>
                <a:lnTo>
                  <a:pt x="5867000" y="165099"/>
                </a:lnTo>
                <a:lnTo>
                  <a:pt x="5880120" y="177799"/>
                </a:lnTo>
                <a:lnTo>
                  <a:pt x="5883899" y="203199"/>
                </a:lnTo>
                <a:lnTo>
                  <a:pt x="5871297" y="215899"/>
                </a:lnTo>
                <a:lnTo>
                  <a:pt x="5835269" y="241299"/>
                </a:lnTo>
                <a:lnTo>
                  <a:pt x="5783823" y="253999"/>
                </a:lnTo>
                <a:lnTo>
                  <a:pt x="5724965" y="253999"/>
                </a:lnTo>
                <a:lnTo>
                  <a:pt x="5666701" y="266699"/>
                </a:lnTo>
                <a:lnTo>
                  <a:pt x="5579364" y="266699"/>
                </a:lnTo>
                <a:lnTo>
                  <a:pt x="5532490" y="279399"/>
                </a:lnTo>
                <a:lnTo>
                  <a:pt x="5479554" y="292099"/>
                </a:lnTo>
                <a:lnTo>
                  <a:pt x="5368057" y="317499"/>
                </a:lnTo>
                <a:lnTo>
                  <a:pt x="5315777" y="330199"/>
                </a:lnTo>
                <a:lnTo>
                  <a:pt x="5269994" y="342899"/>
                </a:lnTo>
                <a:lnTo>
                  <a:pt x="5233851" y="355599"/>
                </a:lnTo>
                <a:lnTo>
                  <a:pt x="5170209" y="368299"/>
                </a:lnTo>
                <a:lnTo>
                  <a:pt x="5109177" y="368299"/>
                </a:lnTo>
                <a:lnTo>
                  <a:pt x="5063949" y="380999"/>
                </a:lnTo>
                <a:lnTo>
                  <a:pt x="5047719" y="380999"/>
                </a:lnTo>
                <a:lnTo>
                  <a:pt x="5041039" y="393699"/>
                </a:lnTo>
                <a:lnTo>
                  <a:pt x="5020971" y="406399"/>
                </a:lnTo>
                <a:lnTo>
                  <a:pt x="4995469" y="406399"/>
                </a:lnTo>
                <a:lnTo>
                  <a:pt x="4972490" y="419099"/>
                </a:lnTo>
                <a:lnTo>
                  <a:pt x="4964851" y="431799"/>
                </a:lnTo>
                <a:lnTo>
                  <a:pt x="4973889" y="444499"/>
                </a:lnTo>
                <a:lnTo>
                  <a:pt x="4990361" y="482599"/>
                </a:lnTo>
                <a:lnTo>
                  <a:pt x="5005023" y="533399"/>
                </a:lnTo>
                <a:lnTo>
                  <a:pt x="5022967" y="571499"/>
                </a:lnTo>
                <a:lnTo>
                  <a:pt x="5049822" y="596899"/>
                </a:lnTo>
                <a:lnTo>
                  <a:pt x="5077159" y="609599"/>
                </a:lnTo>
                <a:lnTo>
                  <a:pt x="5096544" y="622299"/>
                </a:lnTo>
                <a:lnTo>
                  <a:pt x="5119926" y="634999"/>
                </a:lnTo>
                <a:lnTo>
                  <a:pt x="5157739" y="673099"/>
                </a:lnTo>
                <a:lnTo>
                  <a:pt x="5199281" y="698499"/>
                </a:lnTo>
                <a:lnTo>
                  <a:pt x="5233851" y="749299"/>
                </a:lnTo>
                <a:lnTo>
                  <a:pt x="5244764" y="787399"/>
                </a:lnTo>
                <a:lnTo>
                  <a:pt x="5230601" y="812799"/>
                </a:lnTo>
                <a:lnTo>
                  <a:pt x="5203554" y="850899"/>
                </a:lnTo>
                <a:lnTo>
                  <a:pt x="5175816" y="863599"/>
                </a:lnTo>
                <a:lnTo>
                  <a:pt x="5153527" y="876299"/>
                </a:lnTo>
                <a:lnTo>
                  <a:pt x="5123041" y="901699"/>
                </a:lnTo>
                <a:lnTo>
                  <a:pt x="5081283" y="914399"/>
                </a:lnTo>
                <a:lnTo>
                  <a:pt x="5025177" y="927099"/>
                </a:lnTo>
                <a:lnTo>
                  <a:pt x="4951649" y="952499"/>
                </a:lnTo>
                <a:lnTo>
                  <a:pt x="11098859" y="952499"/>
                </a:lnTo>
                <a:lnTo>
                  <a:pt x="11098884" y="596899"/>
                </a:lnTo>
                <a:lnTo>
                  <a:pt x="8375705" y="596899"/>
                </a:lnTo>
                <a:lnTo>
                  <a:pt x="8173686" y="533399"/>
                </a:lnTo>
                <a:lnTo>
                  <a:pt x="8130600" y="520699"/>
                </a:lnTo>
                <a:lnTo>
                  <a:pt x="6979697" y="520699"/>
                </a:lnTo>
                <a:lnTo>
                  <a:pt x="6929208" y="507999"/>
                </a:lnTo>
                <a:lnTo>
                  <a:pt x="6886904" y="507999"/>
                </a:lnTo>
                <a:lnTo>
                  <a:pt x="6854546" y="482599"/>
                </a:lnTo>
                <a:lnTo>
                  <a:pt x="6833897" y="469899"/>
                </a:lnTo>
                <a:lnTo>
                  <a:pt x="6826719" y="431799"/>
                </a:lnTo>
                <a:lnTo>
                  <a:pt x="6834772" y="406399"/>
                </a:lnTo>
                <a:lnTo>
                  <a:pt x="6844701" y="380999"/>
                </a:lnTo>
                <a:lnTo>
                  <a:pt x="6842414" y="355599"/>
                </a:lnTo>
                <a:lnTo>
                  <a:pt x="6828573" y="342899"/>
                </a:lnTo>
                <a:lnTo>
                  <a:pt x="6803840" y="330199"/>
                </a:lnTo>
                <a:lnTo>
                  <a:pt x="6768878" y="317499"/>
                </a:lnTo>
                <a:lnTo>
                  <a:pt x="6724347" y="292099"/>
                </a:lnTo>
                <a:lnTo>
                  <a:pt x="6670910" y="266699"/>
                </a:lnTo>
                <a:lnTo>
                  <a:pt x="6621655" y="228599"/>
                </a:lnTo>
                <a:lnTo>
                  <a:pt x="6574674" y="215899"/>
                </a:lnTo>
                <a:lnTo>
                  <a:pt x="6081792" y="215899"/>
                </a:lnTo>
                <a:lnTo>
                  <a:pt x="6049939" y="190499"/>
                </a:lnTo>
                <a:lnTo>
                  <a:pt x="6021630" y="165099"/>
                </a:lnTo>
                <a:lnTo>
                  <a:pt x="5997761" y="126999"/>
                </a:lnTo>
                <a:lnTo>
                  <a:pt x="5965115" y="63499"/>
                </a:lnTo>
                <a:lnTo>
                  <a:pt x="5929176" y="25399"/>
                </a:lnTo>
                <a:lnTo>
                  <a:pt x="5891443" y="0"/>
                </a:lnTo>
                <a:close/>
              </a:path>
              <a:path w="11099165" h="6451600">
                <a:moveTo>
                  <a:pt x="9790006" y="368299"/>
                </a:moveTo>
                <a:lnTo>
                  <a:pt x="9741912" y="368299"/>
                </a:lnTo>
                <a:lnTo>
                  <a:pt x="9700292" y="380999"/>
                </a:lnTo>
                <a:lnTo>
                  <a:pt x="9663420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8" y="431799"/>
                </a:lnTo>
                <a:lnTo>
                  <a:pt x="9528923" y="457199"/>
                </a:lnTo>
                <a:lnTo>
                  <a:pt x="9489922" y="482599"/>
                </a:lnTo>
                <a:lnTo>
                  <a:pt x="9445322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5" y="558799"/>
                </a:lnTo>
                <a:lnTo>
                  <a:pt x="9248921" y="558799"/>
                </a:lnTo>
                <a:lnTo>
                  <a:pt x="9200151" y="571499"/>
                </a:lnTo>
                <a:lnTo>
                  <a:pt x="8987133" y="571499"/>
                </a:lnTo>
                <a:lnTo>
                  <a:pt x="8931448" y="584199"/>
                </a:lnTo>
                <a:lnTo>
                  <a:pt x="8658978" y="584199"/>
                </a:lnTo>
                <a:lnTo>
                  <a:pt x="8608551" y="596899"/>
                </a:lnTo>
                <a:lnTo>
                  <a:pt x="11098884" y="596899"/>
                </a:lnTo>
                <a:lnTo>
                  <a:pt x="11098888" y="533399"/>
                </a:lnTo>
                <a:lnTo>
                  <a:pt x="10561004" y="495299"/>
                </a:lnTo>
                <a:lnTo>
                  <a:pt x="10258128" y="469899"/>
                </a:lnTo>
                <a:lnTo>
                  <a:pt x="10079038" y="444499"/>
                </a:lnTo>
                <a:lnTo>
                  <a:pt x="9912511" y="393699"/>
                </a:lnTo>
                <a:lnTo>
                  <a:pt x="9846297" y="380999"/>
                </a:lnTo>
                <a:lnTo>
                  <a:pt x="9790006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09" y="507999"/>
                </a:lnTo>
                <a:lnTo>
                  <a:pt x="6979697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800" y="469899"/>
                </a:moveTo>
                <a:lnTo>
                  <a:pt x="7303824" y="469899"/>
                </a:lnTo>
                <a:lnTo>
                  <a:pt x="7256524" y="482599"/>
                </a:lnTo>
                <a:lnTo>
                  <a:pt x="7212327" y="482599"/>
                </a:lnTo>
                <a:lnTo>
                  <a:pt x="7171197" y="495299"/>
                </a:lnTo>
                <a:lnTo>
                  <a:pt x="7097990" y="495299"/>
                </a:lnTo>
                <a:lnTo>
                  <a:pt x="7065840" y="507999"/>
                </a:lnTo>
                <a:lnTo>
                  <a:pt x="8036514" y="507999"/>
                </a:lnTo>
                <a:lnTo>
                  <a:pt x="7984207" y="495299"/>
                </a:lnTo>
                <a:lnTo>
                  <a:pt x="7927521" y="482599"/>
                </a:lnTo>
                <a:lnTo>
                  <a:pt x="7865800" y="469899"/>
                </a:lnTo>
                <a:close/>
              </a:path>
              <a:path w="11099165" h="6451600">
                <a:moveTo>
                  <a:pt x="7588175" y="457199"/>
                </a:moveTo>
                <a:lnTo>
                  <a:pt x="7524803" y="457199"/>
                </a:lnTo>
                <a:lnTo>
                  <a:pt x="7464718" y="469899"/>
                </a:lnTo>
                <a:lnTo>
                  <a:pt x="7654873" y="469899"/>
                </a:lnTo>
                <a:lnTo>
                  <a:pt x="7588175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7" y="203199"/>
                </a:lnTo>
                <a:lnTo>
                  <a:pt x="6152543" y="215899"/>
                </a:lnTo>
                <a:lnTo>
                  <a:pt x="6574674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21" y="190499"/>
                </a:moveTo>
                <a:lnTo>
                  <a:pt x="6262833" y="190499"/>
                </a:lnTo>
                <a:lnTo>
                  <a:pt x="6226710" y="203199"/>
                </a:lnTo>
                <a:lnTo>
                  <a:pt x="6328677" y="203199"/>
                </a:lnTo>
                <a:lnTo>
                  <a:pt x="6297121" y="190499"/>
                </a:lnTo>
                <a:close/>
              </a:path>
            </a:pathLst>
          </a:custGeom>
          <a:solidFill>
            <a:srgbClr val="F6EDE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5045" y="5164210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151679"/>
            <a:ext cx="14360057" cy="547757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6931164" y="3537417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2833592"/>
            <a:ext cx="14360525" cy="8949055"/>
            <a:chOff x="0" y="2833592"/>
            <a:chExt cx="14360525" cy="8949055"/>
          </a:xfrm>
        </p:grpSpPr>
        <p:sp>
          <p:nvSpPr>
            <p:cNvPr id="9" name="object 9"/>
            <p:cNvSpPr/>
            <p:nvPr/>
          </p:nvSpPr>
          <p:spPr>
            <a:xfrm>
              <a:off x="0" y="11234689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105" y="0"/>
                  </a:moveTo>
                  <a:lnTo>
                    <a:pt x="0" y="0"/>
                  </a:lnTo>
                  <a:lnTo>
                    <a:pt x="0" y="547757"/>
                  </a:lnTo>
                  <a:lnTo>
                    <a:pt x="6714105" y="547757"/>
                  </a:lnTo>
                  <a:lnTo>
                    <a:pt x="671410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4105" y="11234689"/>
              <a:ext cx="7645950" cy="54775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52424" y="437794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44"/>
                  </a:lnTo>
                  <a:lnTo>
                    <a:pt x="1539951" y="3208528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22"/>
                  </a:lnTo>
                  <a:lnTo>
                    <a:pt x="1402829" y="3093212"/>
                  </a:lnTo>
                  <a:lnTo>
                    <a:pt x="1357744" y="3080842"/>
                  </a:lnTo>
                  <a:lnTo>
                    <a:pt x="1309839" y="3076537"/>
                  </a:lnTo>
                  <a:lnTo>
                    <a:pt x="1261935" y="3080842"/>
                  </a:lnTo>
                  <a:lnTo>
                    <a:pt x="1216850" y="3093212"/>
                  </a:lnTo>
                  <a:lnTo>
                    <a:pt x="1175334" y="3112922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28"/>
                  </a:lnTo>
                  <a:lnTo>
                    <a:pt x="1060018" y="3250044"/>
                  </a:lnTo>
                  <a:lnTo>
                    <a:pt x="1057224" y="3260179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44"/>
                  </a:lnTo>
                  <a:lnTo>
                    <a:pt x="774446" y="3208528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22"/>
                  </a:lnTo>
                  <a:lnTo>
                    <a:pt x="637324" y="3093212"/>
                  </a:lnTo>
                  <a:lnTo>
                    <a:pt x="592239" y="3080842"/>
                  </a:lnTo>
                  <a:lnTo>
                    <a:pt x="544334" y="3076537"/>
                  </a:lnTo>
                  <a:lnTo>
                    <a:pt x="496443" y="3080842"/>
                  </a:lnTo>
                  <a:lnTo>
                    <a:pt x="451345" y="3093212"/>
                  </a:lnTo>
                  <a:lnTo>
                    <a:pt x="409829" y="3112922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28"/>
                  </a:lnTo>
                  <a:lnTo>
                    <a:pt x="294513" y="3250044"/>
                  </a:lnTo>
                  <a:lnTo>
                    <a:pt x="291731" y="3260166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70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152370" y="1200861"/>
                  </a:moveTo>
                  <a:lnTo>
                    <a:pt x="2149271" y="1154912"/>
                  </a:lnTo>
                  <a:lnTo>
                    <a:pt x="2140267" y="1110830"/>
                  </a:lnTo>
                  <a:lnTo>
                    <a:pt x="2125751" y="1069035"/>
                  </a:lnTo>
                  <a:lnTo>
                    <a:pt x="2106130" y="1029931"/>
                  </a:lnTo>
                  <a:lnTo>
                    <a:pt x="2081796" y="993914"/>
                  </a:lnTo>
                  <a:lnTo>
                    <a:pt x="2053170" y="961390"/>
                  </a:lnTo>
                  <a:lnTo>
                    <a:pt x="2020646" y="932751"/>
                  </a:lnTo>
                  <a:lnTo>
                    <a:pt x="1984629" y="908431"/>
                  </a:lnTo>
                  <a:lnTo>
                    <a:pt x="1945525" y="888809"/>
                  </a:lnTo>
                  <a:lnTo>
                    <a:pt x="1903730" y="874280"/>
                  </a:lnTo>
                  <a:lnTo>
                    <a:pt x="1859648" y="865276"/>
                  </a:lnTo>
                  <a:lnTo>
                    <a:pt x="1813687" y="862190"/>
                  </a:lnTo>
                  <a:lnTo>
                    <a:pt x="1767738" y="865276"/>
                  </a:lnTo>
                  <a:lnTo>
                    <a:pt x="1723656" y="874280"/>
                  </a:lnTo>
                  <a:lnTo>
                    <a:pt x="1681861" y="888809"/>
                  </a:lnTo>
                  <a:lnTo>
                    <a:pt x="1642757" y="908431"/>
                  </a:lnTo>
                  <a:lnTo>
                    <a:pt x="1606740" y="932751"/>
                  </a:lnTo>
                  <a:lnTo>
                    <a:pt x="1574215" y="961390"/>
                  </a:lnTo>
                  <a:lnTo>
                    <a:pt x="1545577" y="993914"/>
                  </a:lnTo>
                  <a:lnTo>
                    <a:pt x="1536153" y="1007859"/>
                  </a:lnTo>
                  <a:lnTo>
                    <a:pt x="1531289" y="1002169"/>
                  </a:lnTo>
                  <a:lnTo>
                    <a:pt x="1498549" y="974077"/>
                  </a:lnTo>
                  <a:lnTo>
                    <a:pt x="1461731" y="951230"/>
                  </a:lnTo>
                  <a:lnTo>
                    <a:pt x="1421409" y="934186"/>
                  </a:lnTo>
                  <a:lnTo>
                    <a:pt x="1378165" y="923531"/>
                  </a:lnTo>
                  <a:lnTo>
                    <a:pt x="1332585" y="919861"/>
                  </a:lnTo>
                  <a:lnTo>
                    <a:pt x="1287005" y="923531"/>
                  </a:lnTo>
                  <a:lnTo>
                    <a:pt x="1243774" y="934186"/>
                  </a:lnTo>
                  <a:lnTo>
                    <a:pt x="1203452" y="951230"/>
                  </a:lnTo>
                  <a:lnTo>
                    <a:pt x="1166634" y="974077"/>
                  </a:lnTo>
                  <a:lnTo>
                    <a:pt x="1133894" y="1002169"/>
                  </a:lnTo>
                  <a:lnTo>
                    <a:pt x="1105801" y="1034910"/>
                  </a:lnTo>
                  <a:lnTo>
                    <a:pt x="1086218" y="1066469"/>
                  </a:lnTo>
                  <a:lnTo>
                    <a:pt x="1067854" y="1048092"/>
                  </a:lnTo>
                  <a:lnTo>
                    <a:pt x="1031494" y="1024978"/>
                  </a:lnTo>
                  <a:lnTo>
                    <a:pt x="990282" y="1010246"/>
                  </a:lnTo>
                  <a:lnTo>
                    <a:pt x="945400" y="1005078"/>
                  </a:lnTo>
                  <a:lnTo>
                    <a:pt x="900506" y="1010246"/>
                  </a:lnTo>
                  <a:lnTo>
                    <a:pt x="859294" y="1024978"/>
                  </a:lnTo>
                  <a:lnTo>
                    <a:pt x="822947" y="1048092"/>
                  </a:lnTo>
                  <a:lnTo>
                    <a:pt x="792632" y="1078407"/>
                  </a:lnTo>
                  <a:lnTo>
                    <a:pt x="769518" y="1114767"/>
                  </a:lnTo>
                  <a:lnTo>
                    <a:pt x="754786" y="1155979"/>
                  </a:lnTo>
                  <a:lnTo>
                    <a:pt x="749617" y="1200861"/>
                  </a:lnTo>
                  <a:lnTo>
                    <a:pt x="1051585" y="1200861"/>
                  </a:lnTo>
                  <a:lnTo>
                    <a:pt x="1141183" y="1200861"/>
                  </a:lnTo>
                  <a:lnTo>
                    <a:pt x="1475016" y="1200861"/>
                  </a:lnTo>
                  <a:lnTo>
                    <a:pt x="1613598" y="1200861"/>
                  </a:lnTo>
                  <a:lnTo>
                    <a:pt x="2152370" y="1200861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291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291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291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291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48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02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48"/>
                  </a:lnTo>
                  <a:lnTo>
                    <a:pt x="4731410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64"/>
                  </a:lnTo>
                  <a:lnTo>
                    <a:pt x="4227093" y="172948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02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48"/>
                  </a:lnTo>
                  <a:lnTo>
                    <a:pt x="3963047" y="189179"/>
                  </a:lnTo>
                  <a:lnTo>
                    <a:pt x="3959923" y="180390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390"/>
                  </a:lnTo>
                  <a:lnTo>
                    <a:pt x="3593427" y="221602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5181981" y="2757627"/>
                  </a:moveTo>
                  <a:lnTo>
                    <a:pt x="5173904" y="2707563"/>
                  </a:lnTo>
                  <a:lnTo>
                    <a:pt x="5151425" y="2664091"/>
                  </a:lnTo>
                  <a:lnTo>
                    <a:pt x="5117135" y="2629801"/>
                  </a:lnTo>
                  <a:lnTo>
                    <a:pt x="5073650" y="2607310"/>
                  </a:lnTo>
                  <a:lnTo>
                    <a:pt x="5023586" y="2599245"/>
                  </a:lnTo>
                  <a:lnTo>
                    <a:pt x="4973523" y="2607310"/>
                  </a:lnTo>
                  <a:lnTo>
                    <a:pt x="4930051" y="2629801"/>
                  </a:lnTo>
                  <a:lnTo>
                    <a:pt x="4895761" y="2664091"/>
                  </a:lnTo>
                  <a:lnTo>
                    <a:pt x="4890236" y="2674759"/>
                  </a:lnTo>
                  <a:lnTo>
                    <a:pt x="4887468" y="2664637"/>
                  </a:lnTo>
                  <a:lnTo>
                    <a:pt x="4867757" y="2623121"/>
                  </a:lnTo>
                  <a:lnTo>
                    <a:pt x="4841468" y="2585936"/>
                  </a:lnTo>
                  <a:lnTo>
                    <a:pt x="4809337" y="2553805"/>
                  </a:lnTo>
                  <a:lnTo>
                    <a:pt x="4772152" y="2527516"/>
                  </a:lnTo>
                  <a:lnTo>
                    <a:pt x="4730635" y="2507805"/>
                  </a:lnTo>
                  <a:lnTo>
                    <a:pt x="4685550" y="2495423"/>
                  </a:lnTo>
                  <a:lnTo>
                    <a:pt x="4637646" y="2491130"/>
                  </a:lnTo>
                  <a:lnTo>
                    <a:pt x="4589742" y="2495423"/>
                  </a:lnTo>
                  <a:lnTo>
                    <a:pt x="4544657" y="2507805"/>
                  </a:lnTo>
                  <a:lnTo>
                    <a:pt x="4503140" y="2527516"/>
                  </a:lnTo>
                  <a:lnTo>
                    <a:pt x="4465942" y="2553805"/>
                  </a:lnTo>
                  <a:lnTo>
                    <a:pt x="4433824" y="2585936"/>
                  </a:lnTo>
                  <a:lnTo>
                    <a:pt x="4407535" y="2623121"/>
                  </a:lnTo>
                  <a:lnTo>
                    <a:pt x="4387824" y="2664637"/>
                  </a:lnTo>
                  <a:lnTo>
                    <a:pt x="4387253" y="2666695"/>
                  </a:lnTo>
                  <a:lnTo>
                    <a:pt x="4385919" y="2664091"/>
                  </a:lnTo>
                  <a:lnTo>
                    <a:pt x="4351629" y="2629801"/>
                  </a:lnTo>
                  <a:lnTo>
                    <a:pt x="4308145" y="2607310"/>
                  </a:lnTo>
                  <a:lnTo>
                    <a:pt x="4258081" y="2599245"/>
                  </a:lnTo>
                  <a:lnTo>
                    <a:pt x="4208030" y="2607310"/>
                  </a:lnTo>
                  <a:lnTo>
                    <a:pt x="4164546" y="2629801"/>
                  </a:lnTo>
                  <a:lnTo>
                    <a:pt x="4130256" y="2664091"/>
                  </a:lnTo>
                  <a:lnTo>
                    <a:pt x="4124731" y="2674759"/>
                  </a:lnTo>
                  <a:lnTo>
                    <a:pt x="4121962" y="2664637"/>
                  </a:lnTo>
                  <a:lnTo>
                    <a:pt x="4102252" y="2623121"/>
                  </a:lnTo>
                  <a:lnTo>
                    <a:pt x="4075963" y="2585936"/>
                  </a:lnTo>
                  <a:lnTo>
                    <a:pt x="4043845" y="2553805"/>
                  </a:lnTo>
                  <a:lnTo>
                    <a:pt x="4006646" y="2527516"/>
                  </a:lnTo>
                  <a:lnTo>
                    <a:pt x="3965130" y="2507805"/>
                  </a:lnTo>
                  <a:lnTo>
                    <a:pt x="3920045" y="2495423"/>
                  </a:lnTo>
                  <a:lnTo>
                    <a:pt x="3872141" y="2491130"/>
                  </a:lnTo>
                  <a:lnTo>
                    <a:pt x="3824236" y="2495423"/>
                  </a:lnTo>
                  <a:lnTo>
                    <a:pt x="3779151" y="2507805"/>
                  </a:lnTo>
                  <a:lnTo>
                    <a:pt x="3737635" y="2527516"/>
                  </a:lnTo>
                  <a:lnTo>
                    <a:pt x="3700449" y="2553805"/>
                  </a:lnTo>
                  <a:lnTo>
                    <a:pt x="3668331" y="2585936"/>
                  </a:lnTo>
                  <a:lnTo>
                    <a:pt x="3642029" y="2623121"/>
                  </a:lnTo>
                  <a:lnTo>
                    <a:pt x="3622319" y="2664637"/>
                  </a:lnTo>
                  <a:lnTo>
                    <a:pt x="3609949" y="2709722"/>
                  </a:lnTo>
                  <a:lnTo>
                    <a:pt x="3605657" y="2757627"/>
                  </a:lnTo>
                  <a:lnTo>
                    <a:pt x="4099699" y="2757627"/>
                  </a:lnTo>
                  <a:lnTo>
                    <a:pt x="4138638" y="2757627"/>
                  </a:lnTo>
                  <a:lnTo>
                    <a:pt x="4371149" y="2757627"/>
                  </a:lnTo>
                  <a:lnTo>
                    <a:pt x="4416476" y="2757627"/>
                  </a:lnTo>
                  <a:lnTo>
                    <a:pt x="4865192" y="2757627"/>
                  </a:lnTo>
                  <a:lnTo>
                    <a:pt x="4904143" y="2757627"/>
                  </a:lnTo>
                  <a:lnTo>
                    <a:pt x="5181981" y="2757627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82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36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82"/>
                  </a:lnTo>
                  <a:lnTo>
                    <a:pt x="6180010" y="4898250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86"/>
                  </a:lnTo>
                  <a:lnTo>
                    <a:pt x="5675693" y="4887582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36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82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095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49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095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39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39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699"/>
                  </a:lnTo>
                  <a:lnTo>
                    <a:pt x="6402337" y="2034095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49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095"/>
                  </a:lnTo>
                  <a:lnTo>
                    <a:pt x="6141148" y="2044763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39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39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4081" y="5104539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57230" y="429157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30896" y="4115629"/>
              <a:ext cx="2393950" cy="2254250"/>
            </a:xfrm>
            <a:custGeom>
              <a:avLst/>
              <a:gdLst/>
              <a:ahLst/>
              <a:cxnLst/>
              <a:rect l="l" t="t" r="r" b="b"/>
              <a:pathLst>
                <a:path w="2393950" h="2254250">
                  <a:moveTo>
                    <a:pt x="2393504" y="2254050"/>
                  </a:moveTo>
                  <a:lnTo>
                    <a:pt x="2393504" y="1449420"/>
                  </a:lnTo>
                  <a:lnTo>
                    <a:pt x="0" y="0"/>
                  </a:lnTo>
                </a:path>
              </a:pathLst>
            </a:custGeom>
            <a:ln w="30395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10117" y="6249688"/>
              <a:ext cx="228564" cy="22855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5077" y="2833592"/>
              <a:ext cx="2283929" cy="228393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10208" y="5556564"/>
              <a:ext cx="2172448" cy="367441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4510208" y="5556563"/>
            <a:ext cx="2172970" cy="3676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30"/>
              </a:spcBef>
            </a:pP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C</a:t>
            </a:r>
            <a:r>
              <a:rPr sz="2000" b="1" spc="-22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025051"/>
                </a:solidFill>
                <a:latin typeface="Montserrat Black"/>
                <a:cs typeface="Montserrat Black"/>
              </a:rPr>
              <a:t>ASANARE </a:t>
            </a:r>
            <a:endParaRPr sz="2000">
              <a:latin typeface="Montserrat Black"/>
              <a:cs typeface="Montserrat Black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226935" y="17251826"/>
            <a:ext cx="1205230" cy="1205230"/>
            <a:chOff x="9226935" y="17251826"/>
            <a:chExt cx="1205230" cy="1205230"/>
          </a:xfrm>
        </p:grpSpPr>
        <p:sp>
          <p:nvSpPr>
            <p:cNvPr id="24" name="object 24"/>
            <p:cNvSpPr/>
            <p:nvPr/>
          </p:nvSpPr>
          <p:spPr>
            <a:xfrm>
              <a:off x="9226935" y="17253234"/>
              <a:ext cx="1205230" cy="1203960"/>
            </a:xfrm>
            <a:custGeom>
              <a:avLst/>
              <a:gdLst/>
              <a:ahLst/>
              <a:cxnLst/>
              <a:rect l="l" t="t" r="r" b="b"/>
              <a:pathLst>
                <a:path w="1205229" h="1203959">
                  <a:moveTo>
                    <a:pt x="645185" y="0"/>
                  </a:moveTo>
                  <a:lnTo>
                    <a:pt x="602520" y="601111"/>
                  </a:lnTo>
                  <a:lnTo>
                    <a:pt x="0" y="589966"/>
                  </a:lnTo>
                  <a:lnTo>
                    <a:pt x="988" y="637489"/>
                  </a:lnTo>
                  <a:lnTo>
                    <a:pt x="5635" y="684124"/>
                  </a:lnTo>
                  <a:lnTo>
                    <a:pt x="13804" y="729723"/>
                  </a:lnTo>
                  <a:lnTo>
                    <a:pt x="25360" y="774137"/>
                  </a:lnTo>
                  <a:lnTo>
                    <a:pt x="40167" y="817216"/>
                  </a:lnTo>
                  <a:lnTo>
                    <a:pt x="58088" y="858814"/>
                  </a:lnTo>
                  <a:lnTo>
                    <a:pt x="78987" y="898780"/>
                  </a:lnTo>
                  <a:lnTo>
                    <a:pt x="102729" y="936966"/>
                  </a:lnTo>
                  <a:lnTo>
                    <a:pt x="129178" y="973223"/>
                  </a:lnTo>
                  <a:lnTo>
                    <a:pt x="158197" y="1007403"/>
                  </a:lnTo>
                  <a:lnTo>
                    <a:pt x="189651" y="1039357"/>
                  </a:lnTo>
                  <a:lnTo>
                    <a:pt x="223403" y="1068936"/>
                  </a:lnTo>
                  <a:lnTo>
                    <a:pt x="259318" y="1095991"/>
                  </a:lnTo>
                  <a:lnTo>
                    <a:pt x="297260" y="1120374"/>
                  </a:lnTo>
                  <a:lnTo>
                    <a:pt x="337092" y="1141936"/>
                  </a:lnTo>
                  <a:lnTo>
                    <a:pt x="378679" y="1160528"/>
                  </a:lnTo>
                  <a:lnTo>
                    <a:pt x="421885" y="1176001"/>
                  </a:lnTo>
                  <a:lnTo>
                    <a:pt x="466573" y="1188207"/>
                  </a:lnTo>
                  <a:lnTo>
                    <a:pt x="512608" y="1196998"/>
                  </a:lnTo>
                  <a:lnTo>
                    <a:pt x="559854" y="1202223"/>
                  </a:lnTo>
                  <a:lnTo>
                    <a:pt x="606959" y="1203748"/>
                  </a:lnTo>
                  <a:lnTo>
                    <a:pt x="653325" y="1201675"/>
                  </a:lnTo>
                  <a:lnTo>
                    <a:pt x="698809" y="1196128"/>
                  </a:lnTo>
                  <a:lnTo>
                    <a:pt x="743269" y="1187231"/>
                  </a:lnTo>
                  <a:lnTo>
                    <a:pt x="786561" y="1175108"/>
                  </a:lnTo>
                  <a:lnTo>
                    <a:pt x="828542" y="1159885"/>
                  </a:lnTo>
                  <a:lnTo>
                    <a:pt x="869069" y="1141684"/>
                  </a:lnTo>
                  <a:lnTo>
                    <a:pt x="907999" y="1120629"/>
                  </a:lnTo>
                  <a:lnTo>
                    <a:pt x="945189" y="1096846"/>
                  </a:lnTo>
                  <a:lnTo>
                    <a:pt x="980496" y="1070458"/>
                  </a:lnTo>
                  <a:lnTo>
                    <a:pt x="1013776" y="1041589"/>
                  </a:lnTo>
                  <a:lnTo>
                    <a:pt x="1044886" y="1010364"/>
                  </a:lnTo>
                  <a:lnTo>
                    <a:pt x="1073684" y="976906"/>
                  </a:lnTo>
                  <a:lnTo>
                    <a:pt x="1100026" y="941340"/>
                  </a:lnTo>
                  <a:lnTo>
                    <a:pt x="1123768" y="903790"/>
                  </a:lnTo>
                  <a:lnTo>
                    <a:pt x="1144769" y="864380"/>
                  </a:lnTo>
                  <a:lnTo>
                    <a:pt x="1162885" y="823235"/>
                  </a:lnTo>
                  <a:lnTo>
                    <a:pt x="1177972" y="780477"/>
                  </a:lnTo>
                  <a:lnTo>
                    <a:pt x="1189887" y="736232"/>
                  </a:lnTo>
                  <a:lnTo>
                    <a:pt x="1198488" y="690624"/>
                  </a:lnTo>
                  <a:lnTo>
                    <a:pt x="1203631" y="643777"/>
                  </a:lnTo>
                  <a:lnTo>
                    <a:pt x="1205156" y="596672"/>
                  </a:lnTo>
                  <a:lnTo>
                    <a:pt x="1203083" y="550306"/>
                  </a:lnTo>
                  <a:lnTo>
                    <a:pt x="1197536" y="504822"/>
                  </a:lnTo>
                  <a:lnTo>
                    <a:pt x="1188639" y="460362"/>
                  </a:lnTo>
                  <a:lnTo>
                    <a:pt x="1176517" y="417070"/>
                  </a:lnTo>
                  <a:lnTo>
                    <a:pt x="1161293" y="375089"/>
                  </a:lnTo>
                  <a:lnTo>
                    <a:pt x="1143092" y="334562"/>
                  </a:lnTo>
                  <a:lnTo>
                    <a:pt x="1122038" y="295632"/>
                  </a:lnTo>
                  <a:lnTo>
                    <a:pt x="1098254" y="258442"/>
                  </a:lnTo>
                  <a:lnTo>
                    <a:pt x="1071866" y="223135"/>
                  </a:lnTo>
                  <a:lnTo>
                    <a:pt x="1042998" y="189855"/>
                  </a:lnTo>
                  <a:lnTo>
                    <a:pt x="1011772" y="158745"/>
                  </a:lnTo>
                  <a:lnTo>
                    <a:pt x="978315" y="129947"/>
                  </a:lnTo>
                  <a:lnTo>
                    <a:pt x="942749" y="103605"/>
                  </a:lnTo>
                  <a:lnTo>
                    <a:pt x="905199" y="79863"/>
                  </a:lnTo>
                  <a:lnTo>
                    <a:pt x="865789" y="58862"/>
                  </a:lnTo>
                  <a:lnTo>
                    <a:pt x="824643" y="40746"/>
                  </a:lnTo>
                  <a:lnTo>
                    <a:pt x="781885" y="25659"/>
                  </a:lnTo>
                  <a:lnTo>
                    <a:pt x="737641" y="13744"/>
                  </a:lnTo>
                  <a:lnTo>
                    <a:pt x="692032" y="5143"/>
                  </a:lnTo>
                  <a:lnTo>
                    <a:pt x="645185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226935" y="17251826"/>
              <a:ext cx="645795" cy="602615"/>
            </a:xfrm>
            <a:custGeom>
              <a:avLst/>
              <a:gdLst/>
              <a:ahLst/>
              <a:cxnLst/>
              <a:rect l="l" t="t" r="r" b="b"/>
              <a:pathLst>
                <a:path w="645795" h="602615">
                  <a:moveTo>
                    <a:pt x="613665" y="0"/>
                  </a:moveTo>
                  <a:lnTo>
                    <a:pt x="566545" y="942"/>
                  </a:lnTo>
                  <a:lnTo>
                    <a:pt x="520351" y="5439"/>
                  </a:lnTo>
                  <a:lnTo>
                    <a:pt x="475219" y="13359"/>
                  </a:lnTo>
                  <a:lnTo>
                    <a:pt x="431286" y="24570"/>
                  </a:lnTo>
                  <a:lnTo>
                    <a:pt x="388688" y="38942"/>
                  </a:lnTo>
                  <a:lnTo>
                    <a:pt x="347561" y="56342"/>
                  </a:lnTo>
                  <a:lnTo>
                    <a:pt x="308042" y="76639"/>
                  </a:lnTo>
                  <a:lnTo>
                    <a:pt x="270267" y="99702"/>
                  </a:lnTo>
                  <a:lnTo>
                    <a:pt x="234373" y="125399"/>
                  </a:lnTo>
                  <a:lnTo>
                    <a:pt x="200497" y="153599"/>
                  </a:lnTo>
                  <a:lnTo>
                    <a:pt x="168773" y="184169"/>
                  </a:lnTo>
                  <a:lnTo>
                    <a:pt x="139340" y="216980"/>
                  </a:lnTo>
                  <a:lnTo>
                    <a:pt x="112333" y="251899"/>
                  </a:lnTo>
                  <a:lnTo>
                    <a:pt x="87889" y="288795"/>
                  </a:lnTo>
                  <a:lnTo>
                    <a:pt x="66144" y="327536"/>
                  </a:lnTo>
                  <a:lnTo>
                    <a:pt x="47235" y="367992"/>
                  </a:lnTo>
                  <a:lnTo>
                    <a:pt x="31298" y="410029"/>
                  </a:lnTo>
                  <a:lnTo>
                    <a:pt x="18470" y="453518"/>
                  </a:lnTo>
                  <a:lnTo>
                    <a:pt x="8886" y="498326"/>
                  </a:lnTo>
                  <a:lnTo>
                    <a:pt x="2684" y="544322"/>
                  </a:lnTo>
                  <a:lnTo>
                    <a:pt x="0" y="591375"/>
                  </a:lnTo>
                  <a:lnTo>
                    <a:pt x="602520" y="602520"/>
                  </a:lnTo>
                  <a:lnTo>
                    <a:pt x="645185" y="1408"/>
                  </a:lnTo>
                  <a:lnTo>
                    <a:pt x="629436" y="445"/>
                  </a:lnTo>
                  <a:lnTo>
                    <a:pt x="61366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360134" y="17385215"/>
              <a:ext cx="925830" cy="925830"/>
            </a:xfrm>
            <a:custGeom>
              <a:avLst/>
              <a:gdLst/>
              <a:ahLst/>
              <a:cxnLst/>
              <a:rect l="l" t="t" r="r" b="b"/>
              <a:pathLst>
                <a:path w="925829" h="925830">
                  <a:moveTo>
                    <a:pt x="462609" y="0"/>
                  </a:moveTo>
                  <a:lnTo>
                    <a:pt x="415308" y="2390"/>
                  </a:lnTo>
                  <a:lnTo>
                    <a:pt x="369373" y="9402"/>
                  </a:lnTo>
                  <a:lnTo>
                    <a:pt x="325038" y="20804"/>
                  </a:lnTo>
                  <a:lnTo>
                    <a:pt x="282534" y="36363"/>
                  </a:lnTo>
                  <a:lnTo>
                    <a:pt x="242094" y="55845"/>
                  </a:lnTo>
                  <a:lnTo>
                    <a:pt x="203952" y="79020"/>
                  </a:lnTo>
                  <a:lnTo>
                    <a:pt x="168338" y="105654"/>
                  </a:lnTo>
                  <a:lnTo>
                    <a:pt x="135486" y="135514"/>
                  </a:lnTo>
                  <a:lnTo>
                    <a:pt x="105629" y="168369"/>
                  </a:lnTo>
                  <a:lnTo>
                    <a:pt x="78998" y="203985"/>
                  </a:lnTo>
                  <a:lnTo>
                    <a:pt x="55827" y="242130"/>
                  </a:lnTo>
                  <a:lnTo>
                    <a:pt x="36348" y="282571"/>
                  </a:lnTo>
                  <a:lnTo>
                    <a:pt x="20793" y="325076"/>
                  </a:lnTo>
                  <a:lnTo>
                    <a:pt x="9395" y="369413"/>
                  </a:lnTo>
                  <a:lnTo>
                    <a:pt x="2386" y="415348"/>
                  </a:lnTo>
                  <a:lnTo>
                    <a:pt x="0" y="462650"/>
                  </a:lnTo>
                  <a:lnTo>
                    <a:pt x="2390" y="509951"/>
                  </a:lnTo>
                  <a:lnTo>
                    <a:pt x="9402" y="555886"/>
                  </a:lnTo>
                  <a:lnTo>
                    <a:pt x="20804" y="600221"/>
                  </a:lnTo>
                  <a:lnTo>
                    <a:pt x="36363" y="642725"/>
                  </a:lnTo>
                  <a:lnTo>
                    <a:pt x="55845" y="683164"/>
                  </a:lnTo>
                  <a:lnTo>
                    <a:pt x="79020" y="721307"/>
                  </a:lnTo>
                  <a:lnTo>
                    <a:pt x="105654" y="756921"/>
                  </a:lnTo>
                  <a:lnTo>
                    <a:pt x="135514" y="789772"/>
                  </a:lnTo>
                  <a:lnTo>
                    <a:pt x="168369" y="819630"/>
                  </a:lnTo>
                  <a:lnTo>
                    <a:pt x="203985" y="846261"/>
                  </a:lnTo>
                  <a:lnTo>
                    <a:pt x="242130" y="869432"/>
                  </a:lnTo>
                  <a:lnTo>
                    <a:pt x="282571" y="888911"/>
                  </a:lnTo>
                  <a:lnTo>
                    <a:pt x="325076" y="904466"/>
                  </a:lnTo>
                  <a:lnTo>
                    <a:pt x="369413" y="915864"/>
                  </a:lnTo>
                  <a:lnTo>
                    <a:pt x="415348" y="922873"/>
                  </a:lnTo>
                  <a:lnTo>
                    <a:pt x="462650" y="925259"/>
                  </a:lnTo>
                  <a:lnTo>
                    <a:pt x="509951" y="922869"/>
                  </a:lnTo>
                  <a:lnTo>
                    <a:pt x="555886" y="915857"/>
                  </a:lnTo>
                  <a:lnTo>
                    <a:pt x="600221" y="904455"/>
                  </a:lnTo>
                  <a:lnTo>
                    <a:pt x="642725" y="888896"/>
                  </a:lnTo>
                  <a:lnTo>
                    <a:pt x="683164" y="869413"/>
                  </a:lnTo>
                  <a:lnTo>
                    <a:pt x="721307" y="846239"/>
                  </a:lnTo>
                  <a:lnTo>
                    <a:pt x="756921" y="819605"/>
                  </a:lnTo>
                  <a:lnTo>
                    <a:pt x="789772" y="789745"/>
                  </a:lnTo>
                  <a:lnTo>
                    <a:pt x="819630" y="756890"/>
                  </a:lnTo>
                  <a:lnTo>
                    <a:pt x="846261" y="721274"/>
                  </a:lnTo>
                  <a:lnTo>
                    <a:pt x="869432" y="683129"/>
                  </a:lnTo>
                  <a:lnTo>
                    <a:pt x="888911" y="642688"/>
                  </a:lnTo>
                  <a:lnTo>
                    <a:pt x="904466" y="600183"/>
                  </a:lnTo>
                  <a:lnTo>
                    <a:pt x="915864" y="555846"/>
                  </a:lnTo>
                  <a:lnTo>
                    <a:pt x="922873" y="509911"/>
                  </a:lnTo>
                  <a:lnTo>
                    <a:pt x="925259" y="462609"/>
                  </a:lnTo>
                  <a:lnTo>
                    <a:pt x="922869" y="415308"/>
                  </a:lnTo>
                  <a:lnTo>
                    <a:pt x="915857" y="369373"/>
                  </a:lnTo>
                  <a:lnTo>
                    <a:pt x="904455" y="325038"/>
                  </a:lnTo>
                  <a:lnTo>
                    <a:pt x="888896" y="282534"/>
                  </a:lnTo>
                  <a:lnTo>
                    <a:pt x="869413" y="242094"/>
                  </a:lnTo>
                  <a:lnTo>
                    <a:pt x="846239" y="203952"/>
                  </a:lnTo>
                  <a:lnTo>
                    <a:pt x="819605" y="168338"/>
                  </a:lnTo>
                  <a:lnTo>
                    <a:pt x="789745" y="135486"/>
                  </a:lnTo>
                  <a:lnTo>
                    <a:pt x="756890" y="105629"/>
                  </a:lnTo>
                  <a:lnTo>
                    <a:pt x="721274" y="78998"/>
                  </a:lnTo>
                  <a:lnTo>
                    <a:pt x="683129" y="55827"/>
                  </a:lnTo>
                  <a:lnTo>
                    <a:pt x="642688" y="36348"/>
                  </a:lnTo>
                  <a:lnTo>
                    <a:pt x="600183" y="20793"/>
                  </a:lnTo>
                  <a:lnTo>
                    <a:pt x="555846" y="9395"/>
                  </a:lnTo>
                  <a:lnTo>
                    <a:pt x="509911" y="2386"/>
                  </a:lnTo>
                  <a:lnTo>
                    <a:pt x="462609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12156935" y="12720432"/>
            <a:ext cx="1717675" cy="1717675"/>
          </a:xfrm>
          <a:custGeom>
            <a:avLst/>
            <a:gdLst/>
            <a:ahLst/>
            <a:cxnLst/>
            <a:rect l="l" t="t" r="r" b="b"/>
            <a:pathLst>
              <a:path w="1717675" h="1717675">
                <a:moveTo>
                  <a:pt x="858683" y="0"/>
                </a:moveTo>
                <a:lnTo>
                  <a:pt x="92635" y="0"/>
                </a:lnTo>
                <a:lnTo>
                  <a:pt x="56575" y="7280"/>
                </a:lnTo>
                <a:lnTo>
                  <a:pt x="27130" y="27135"/>
                </a:lnTo>
                <a:lnTo>
                  <a:pt x="7279" y="56584"/>
                </a:lnTo>
                <a:lnTo>
                  <a:pt x="0" y="92645"/>
                </a:lnTo>
                <a:lnTo>
                  <a:pt x="0" y="858693"/>
                </a:lnTo>
                <a:lnTo>
                  <a:pt x="1359" y="907420"/>
                </a:lnTo>
                <a:lnTo>
                  <a:pt x="5388" y="955434"/>
                </a:lnTo>
                <a:lnTo>
                  <a:pt x="12016" y="1002662"/>
                </a:lnTo>
                <a:lnTo>
                  <a:pt x="21168" y="1049032"/>
                </a:lnTo>
                <a:lnTo>
                  <a:pt x="32774" y="1094472"/>
                </a:lnTo>
                <a:lnTo>
                  <a:pt x="46760" y="1138908"/>
                </a:lnTo>
                <a:lnTo>
                  <a:pt x="63053" y="1182269"/>
                </a:lnTo>
                <a:lnTo>
                  <a:pt x="81582" y="1224482"/>
                </a:lnTo>
                <a:lnTo>
                  <a:pt x="102274" y="1265474"/>
                </a:lnTo>
                <a:lnTo>
                  <a:pt x="125056" y="1305173"/>
                </a:lnTo>
                <a:lnTo>
                  <a:pt x="149856" y="1343507"/>
                </a:lnTo>
                <a:lnTo>
                  <a:pt x="176602" y="1380403"/>
                </a:lnTo>
                <a:lnTo>
                  <a:pt x="205220" y="1415788"/>
                </a:lnTo>
                <a:lnTo>
                  <a:pt x="235639" y="1449590"/>
                </a:lnTo>
                <a:lnTo>
                  <a:pt x="267786" y="1481737"/>
                </a:lnTo>
                <a:lnTo>
                  <a:pt x="301588" y="1512156"/>
                </a:lnTo>
                <a:lnTo>
                  <a:pt x="336973" y="1540774"/>
                </a:lnTo>
                <a:lnTo>
                  <a:pt x="373869" y="1567520"/>
                </a:lnTo>
                <a:lnTo>
                  <a:pt x="412203" y="1592320"/>
                </a:lnTo>
                <a:lnTo>
                  <a:pt x="451902" y="1615102"/>
                </a:lnTo>
                <a:lnTo>
                  <a:pt x="492894" y="1635794"/>
                </a:lnTo>
                <a:lnTo>
                  <a:pt x="535107" y="1654323"/>
                </a:lnTo>
                <a:lnTo>
                  <a:pt x="578468" y="1670616"/>
                </a:lnTo>
                <a:lnTo>
                  <a:pt x="622904" y="1684602"/>
                </a:lnTo>
                <a:lnTo>
                  <a:pt x="668344" y="1696208"/>
                </a:lnTo>
                <a:lnTo>
                  <a:pt x="714714" y="1705360"/>
                </a:lnTo>
                <a:lnTo>
                  <a:pt x="761942" y="1711988"/>
                </a:lnTo>
                <a:lnTo>
                  <a:pt x="809956" y="1716017"/>
                </a:lnTo>
                <a:lnTo>
                  <a:pt x="858683" y="1717376"/>
                </a:lnTo>
                <a:lnTo>
                  <a:pt x="907410" y="1716017"/>
                </a:lnTo>
                <a:lnTo>
                  <a:pt x="955424" y="1711988"/>
                </a:lnTo>
                <a:lnTo>
                  <a:pt x="1002652" y="1705360"/>
                </a:lnTo>
                <a:lnTo>
                  <a:pt x="1049022" y="1696208"/>
                </a:lnTo>
                <a:lnTo>
                  <a:pt x="1094462" y="1684602"/>
                </a:lnTo>
                <a:lnTo>
                  <a:pt x="1138898" y="1670616"/>
                </a:lnTo>
                <a:lnTo>
                  <a:pt x="1182259" y="1654323"/>
                </a:lnTo>
                <a:lnTo>
                  <a:pt x="1224472" y="1635794"/>
                </a:lnTo>
                <a:lnTo>
                  <a:pt x="1265464" y="1615102"/>
                </a:lnTo>
                <a:lnTo>
                  <a:pt x="1305163" y="1592320"/>
                </a:lnTo>
                <a:lnTo>
                  <a:pt x="1343497" y="1567520"/>
                </a:lnTo>
                <a:lnTo>
                  <a:pt x="1380393" y="1540774"/>
                </a:lnTo>
                <a:lnTo>
                  <a:pt x="1415778" y="1512156"/>
                </a:lnTo>
                <a:lnTo>
                  <a:pt x="1449580" y="1481737"/>
                </a:lnTo>
                <a:lnTo>
                  <a:pt x="1481727" y="1449590"/>
                </a:lnTo>
                <a:lnTo>
                  <a:pt x="1512146" y="1415788"/>
                </a:lnTo>
                <a:lnTo>
                  <a:pt x="1540764" y="1380403"/>
                </a:lnTo>
                <a:lnTo>
                  <a:pt x="1567510" y="1343507"/>
                </a:lnTo>
                <a:lnTo>
                  <a:pt x="1592310" y="1305173"/>
                </a:lnTo>
                <a:lnTo>
                  <a:pt x="1615092" y="1265474"/>
                </a:lnTo>
                <a:lnTo>
                  <a:pt x="1635784" y="1224482"/>
                </a:lnTo>
                <a:lnTo>
                  <a:pt x="1654313" y="1182269"/>
                </a:lnTo>
                <a:lnTo>
                  <a:pt x="1670606" y="1138908"/>
                </a:lnTo>
                <a:lnTo>
                  <a:pt x="1684592" y="1094472"/>
                </a:lnTo>
                <a:lnTo>
                  <a:pt x="1696198" y="1049032"/>
                </a:lnTo>
                <a:lnTo>
                  <a:pt x="1705350" y="1002662"/>
                </a:lnTo>
                <a:lnTo>
                  <a:pt x="1711977" y="955434"/>
                </a:lnTo>
                <a:lnTo>
                  <a:pt x="1716007" y="907420"/>
                </a:lnTo>
                <a:lnTo>
                  <a:pt x="1717366" y="858693"/>
                </a:lnTo>
                <a:lnTo>
                  <a:pt x="1716007" y="809966"/>
                </a:lnTo>
                <a:lnTo>
                  <a:pt x="1711977" y="761952"/>
                </a:lnTo>
                <a:lnTo>
                  <a:pt x="1705350" y="714724"/>
                </a:lnTo>
                <a:lnTo>
                  <a:pt x="1696198" y="668353"/>
                </a:lnTo>
                <a:lnTo>
                  <a:pt x="1684592" y="622914"/>
                </a:lnTo>
                <a:lnTo>
                  <a:pt x="1670606" y="578477"/>
                </a:lnTo>
                <a:lnTo>
                  <a:pt x="1654313" y="535116"/>
                </a:lnTo>
                <a:lnTo>
                  <a:pt x="1635784" y="492902"/>
                </a:lnTo>
                <a:lnTo>
                  <a:pt x="1615092" y="451910"/>
                </a:lnTo>
                <a:lnTo>
                  <a:pt x="1592310" y="412210"/>
                </a:lnTo>
                <a:lnTo>
                  <a:pt x="1567510" y="373876"/>
                </a:lnTo>
                <a:lnTo>
                  <a:pt x="1540764" y="336980"/>
                </a:lnTo>
                <a:lnTo>
                  <a:pt x="1512146" y="301594"/>
                </a:lnTo>
                <a:lnTo>
                  <a:pt x="1481727" y="267791"/>
                </a:lnTo>
                <a:lnTo>
                  <a:pt x="1449580" y="235644"/>
                </a:lnTo>
                <a:lnTo>
                  <a:pt x="1415778" y="205224"/>
                </a:lnTo>
                <a:lnTo>
                  <a:pt x="1380393" y="176605"/>
                </a:lnTo>
                <a:lnTo>
                  <a:pt x="1343497" y="149859"/>
                </a:lnTo>
                <a:lnTo>
                  <a:pt x="1305163" y="125059"/>
                </a:lnTo>
                <a:lnTo>
                  <a:pt x="1265464" y="102276"/>
                </a:lnTo>
                <a:lnTo>
                  <a:pt x="1224472" y="81584"/>
                </a:lnTo>
                <a:lnTo>
                  <a:pt x="1182259" y="63055"/>
                </a:lnTo>
                <a:lnTo>
                  <a:pt x="1138898" y="46761"/>
                </a:lnTo>
                <a:lnTo>
                  <a:pt x="1094462" y="32775"/>
                </a:lnTo>
                <a:lnTo>
                  <a:pt x="1049022" y="21169"/>
                </a:lnTo>
                <a:lnTo>
                  <a:pt x="1002652" y="12016"/>
                </a:lnTo>
                <a:lnTo>
                  <a:pt x="955424" y="5388"/>
                </a:lnTo>
                <a:lnTo>
                  <a:pt x="907410" y="1359"/>
                </a:lnTo>
                <a:lnTo>
                  <a:pt x="858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6887838" y="2088468"/>
            <a:ext cx="1721485" cy="7493634"/>
            <a:chOff x="6887838" y="2088468"/>
            <a:chExt cx="1721485" cy="7493634"/>
          </a:xfrm>
        </p:grpSpPr>
        <p:sp>
          <p:nvSpPr>
            <p:cNvPr id="29" name="object 29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846551" y="2093548"/>
              <a:ext cx="0" cy="7483475"/>
            </a:xfrm>
            <a:custGeom>
              <a:avLst/>
              <a:gdLst/>
              <a:ahLst/>
              <a:cxnLst/>
              <a:rect l="l" t="t" r="r" b="b"/>
              <a:pathLst>
                <a:path h="7483475">
                  <a:moveTo>
                    <a:pt x="0" y="0"/>
                  </a:moveTo>
                  <a:lnTo>
                    <a:pt x="0" y="7483446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6EDE8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6EDE8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22030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6EDE8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302726" y="1626781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6EDE8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B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046103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Piedemonte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047577" y="3891354"/>
            <a:ext cx="1785620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Cupiagua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47577" y="4724921"/>
            <a:ext cx="1955164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Santiagode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Atalayas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47577" y="5405456"/>
            <a:ext cx="96774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47577" y="6012554"/>
            <a:ext cx="1179195" cy="63309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pozos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Cupiagua</a:t>
            </a:r>
            <a:r>
              <a:rPr sz="1250" spc="1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NW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50" name="object 50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4544038" y="16790624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344173" y="11933827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55" name="object 55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2125974" y="2918727"/>
            <a:ext cx="3733165" cy="7486650"/>
            <a:chOff x="2125974" y="2918727"/>
            <a:chExt cx="3733165" cy="7486650"/>
          </a:xfrm>
        </p:grpSpPr>
        <p:sp>
          <p:nvSpPr>
            <p:cNvPr id="59" name="object 59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5353280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430228" y="9973296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26" y="281813"/>
                  </a:moveTo>
                  <a:lnTo>
                    <a:pt x="211620" y="0"/>
                  </a:lnTo>
                  <a:lnTo>
                    <a:pt x="111048" y="201142"/>
                  </a:lnTo>
                  <a:lnTo>
                    <a:pt x="81381" y="154838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352526" y="28181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555376" y="9973295"/>
              <a:ext cx="172950" cy="172950"/>
            </a:xfrm>
            <a:prstGeom prst="rect">
              <a:avLst/>
            </a:prstGeom>
          </p:spPr>
        </p:pic>
      </p:grpSp>
      <p:sp>
        <p:nvSpPr>
          <p:cNvPr id="65" name="object 65"/>
          <p:cNvSpPr txBox="1"/>
          <p:nvPr/>
        </p:nvSpPr>
        <p:spPr>
          <a:xfrm>
            <a:off x="5916790" y="9921319"/>
            <a:ext cx="120967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114935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596265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118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</a:t>
            </a:r>
            <a:r>
              <a:rPr sz="1900" spc="-10" dirty="0">
                <a:solidFill>
                  <a:srgbClr val="223658"/>
                </a:solidFill>
                <a:latin typeface="Montserrat Light"/>
                <a:cs typeface="Montserrat Light"/>
              </a:rPr>
              <a:t>707</a:t>
            </a:r>
            <a:r>
              <a:rPr sz="1900" spc="-21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4969843" y="3109164"/>
            <a:ext cx="1546860" cy="7384415"/>
            <a:chOff x="4969843" y="3109164"/>
            <a:chExt cx="1546860" cy="7384415"/>
          </a:xfrm>
        </p:grpSpPr>
        <p:sp>
          <p:nvSpPr>
            <p:cNvPr id="67" name="object 67"/>
            <p:cNvSpPr/>
            <p:nvPr/>
          </p:nvSpPr>
          <p:spPr>
            <a:xfrm>
              <a:off x="6296633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974923" y="3114244"/>
              <a:ext cx="0" cy="760095"/>
            </a:xfrm>
            <a:custGeom>
              <a:avLst/>
              <a:gdLst/>
              <a:ahLst/>
              <a:cxnLst/>
              <a:rect l="l" t="t" r="r" b="b"/>
              <a:pathLst>
                <a:path h="760095">
                  <a:moveTo>
                    <a:pt x="0" y="0"/>
                  </a:moveTo>
                  <a:lnTo>
                    <a:pt x="0" y="759634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6918551" y="14865815"/>
            <a:ext cx="2655570" cy="1120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Intensificación</a:t>
            </a:r>
            <a:r>
              <a:rPr sz="950" spc="1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semipermanente,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mecanización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9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extracción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maderas</a:t>
            </a:r>
            <a:r>
              <a:rPr sz="9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comerciales,</a:t>
            </a:r>
            <a:r>
              <a:rPr sz="9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minería,</a:t>
            </a:r>
            <a:r>
              <a:rPr sz="9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expansión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frontera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yaltafragmentación</a:t>
            </a:r>
            <a:r>
              <a:rPr sz="95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. </a:t>
            </a:r>
            <a:r>
              <a:rPr sz="95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(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Etter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 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  <a:p>
            <a:pPr marL="12700" marR="634365" indent="74295">
              <a:lnSpc>
                <a:spcPct val="100000"/>
              </a:lnSpc>
              <a:spcBef>
                <a:spcPts val="62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cuerpo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agua.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4677484" y="13083283"/>
            <a:ext cx="1000760" cy="151130"/>
            <a:chOff x="4677484" y="13083283"/>
            <a:chExt cx="1000760" cy="151130"/>
          </a:xfrm>
        </p:grpSpPr>
        <p:sp>
          <p:nvSpPr>
            <p:cNvPr id="71" name="object 71"/>
            <p:cNvSpPr/>
            <p:nvPr/>
          </p:nvSpPr>
          <p:spPr>
            <a:xfrm>
              <a:off x="4680024" y="13089969"/>
              <a:ext cx="991869" cy="142240"/>
            </a:xfrm>
            <a:custGeom>
              <a:avLst/>
              <a:gdLst/>
              <a:ahLst/>
              <a:cxnLst/>
              <a:rect l="l" t="t" r="r" b="b"/>
              <a:pathLst>
                <a:path w="991870" h="142240">
                  <a:moveTo>
                    <a:pt x="991299" y="0"/>
                  </a:moveTo>
                  <a:lnTo>
                    <a:pt x="0" y="0"/>
                  </a:lnTo>
                  <a:lnTo>
                    <a:pt x="0" y="1417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664305" y="1308328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3" name="object 73"/>
          <p:cNvGrpSpPr/>
          <p:nvPr/>
        </p:nvGrpSpPr>
        <p:grpSpPr>
          <a:xfrm>
            <a:off x="351195" y="16806591"/>
            <a:ext cx="2204720" cy="2656840"/>
            <a:chOff x="351195" y="16806591"/>
            <a:chExt cx="2204720" cy="2656840"/>
          </a:xfrm>
        </p:grpSpPr>
        <p:pic>
          <p:nvPicPr>
            <p:cNvPr id="74" name="object 7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1195" y="17589445"/>
              <a:ext cx="2012161" cy="1822028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2379380" y="18691264"/>
              <a:ext cx="176530" cy="68580"/>
            </a:xfrm>
            <a:custGeom>
              <a:avLst/>
              <a:gdLst/>
              <a:ahLst/>
              <a:cxnLst/>
              <a:rect l="l" t="t" r="r" b="b"/>
              <a:pathLst>
                <a:path w="176530" h="68580">
                  <a:moveTo>
                    <a:pt x="175919" y="0"/>
                  </a:moveTo>
                  <a:lnTo>
                    <a:pt x="0" y="20"/>
                  </a:lnTo>
                  <a:lnTo>
                    <a:pt x="0" y="68511"/>
                  </a:lnTo>
                  <a:lnTo>
                    <a:pt x="175919" y="68491"/>
                  </a:lnTo>
                  <a:lnTo>
                    <a:pt x="175919" y="0"/>
                  </a:lnTo>
                  <a:close/>
                </a:path>
              </a:pathLst>
            </a:custGeom>
            <a:solidFill>
              <a:srgbClr val="A0CD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379380" y="19094832"/>
              <a:ext cx="176530" cy="43815"/>
            </a:xfrm>
            <a:custGeom>
              <a:avLst/>
              <a:gdLst/>
              <a:ahLst/>
              <a:cxnLst/>
              <a:rect l="l" t="t" r="r" b="b"/>
              <a:pathLst>
                <a:path w="176530" h="43815">
                  <a:moveTo>
                    <a:pt x="175919" y="0"/>
                  </a:moveTo>
                  <a:lnTo>
                    <a:pt x="0" y="10"/>
                  </a:lnTo>
                  <a:lnTo>
                    <a:pt x="0" y="43273"/>
                  </a:lnTo>
                  <a:lnTo>
                    <a:pt x="175919" y="43262"/>
                  </a:lnTo>
                  <a:lnTo>
                    <a:pt x="175919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379380" y="18990878"/>
              <a:ext cx="176530" cy="3175"/>
            </a:xfrm>
            <a:custGeom>
              <a:avLst/>
              <a:gdLst/>
              <a:ahLst/>
              <a:cxnLst/>
              <a:rect l="l" t="t" r="r" b="b"/>
              <a:pathLst>
                <a:path w="176530" h="3175">
                  <a:moveTo>
                    <a:pt x="175919" y="0"/>
                  </a:moveTo>
                  <a:lnTo>
                    <a:pt x="0" y="0"/>
                  </a:lnTo>
                  <a:lnTo>
                    <a:pt x="0" y="2877"/>
                  </a:lnTo>
                  <a:lnTo>
                    <a:pt x="175919" y="2877"/>
                  </a:lnTo>
                  <a:lnTo>
                    <a:pt x="175919" y="0"/>
                  </a:lnTo>
                  <a:close/>
                </a:path>
              </a:pathLst>
            </a:custGeom>
            <a:solidFill>
              <a:srgbClr val="AC58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379380" y="18059911"/>
              <a:ext cx="176530" cy="100330"/>
            </a:xfrm>
            <a:custGeom>
              <a:avLst/>
              <a:gdLst/>
              <a:ahLst/>
              <a:cxnLst/>
              <a:rect l="l" t="t" r="r" b="b"/>
              <a:pathLst>
                <a:path w="176530" h="100330">
                  <a:moveTo>
                    <a:pt x="175919" y="0"/>
                  </a:moveTo>
                  <a:lnTo>
                    <a:pt x="0" y="20"/>
                  </a:lnTo>
                  <a:lnTo>
                    <a:pt x="0" y="99808"/>
                  </a:lnTo>
                  <a:lnTo>
                    <a:pt x="175919" y="99788"/>
                  </a:lnTo>
                  <a:lnTo>
                    <a:pt x="175919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379380" y="17515852"/>
              <a:ext cx="176530" cy="288925"/>
            </a:xfrm>
            <a:custGeom>
              <a:avLst/>
              <a:gdLst/>
              <a:ahLst/>
              <a:cxnLst/>
              <a:rect l="l" t="t" r="r" b="b"/>
              <a:pathLst>
                <a:path w="176530" h="288925">
                  <a:moveTo>
                    <a:pt x="175919" y="0"/>
                  </a:moveTo>
                  <a:lnTo>
                    <a:pt x="0" y="70"/>
                  </a:lnTo>
                  <a:lnTo>
                    <a:pt x="0" y="288412"/>
                  </a:lnTo>
                  <a:lnTo>
                    <a:pt x="175919" y="288341"/>
                  </a:lnTo>
                  <a:lnTo>
                    <a:pt x="175919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379380" y="16806591"/>
              <a:ext cx="176530" cy="681355"/>
            </a:xfrm>
            <a:custGeom>
              <a:avLst/>
              <a:gdLst/>
              <a:ahLst/>
              <a:cxnLst/>
              <a:rect l="l" t="t" r="r" b="b"/>
              <a:pathLst>
                <a:path w="176530" h="681355">
                  <a:moveTo>
                    <a:pt x="175919" y="0"/>
                  </a:moveTo>
                  <a:lnTo>
                    <a:pt x="0" y="162"/>
                  </a:lnTo>
                  <a:lnTo>
                    <a:pt x="0" y="681102"/>
                  </a:lnTo>
                  <a:lnTo>
                    <a:pt x="175919" y="680940"/>
                  </a:lnTo>
                  <a:lnTo>
                    <a:pt x="17591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379380" y="19454738"/>
              <a:ext cx="176530" cy="3810"/>
            </a:xfrm>
            <a:custGeom>
              <a:avLst/>
              <a:gdLst/>
              <a:ahLst/>
              <a:cxnLst/>
              <a:rect l="l" t="t" r="r" b="b"/>
              <a:pathLst>
                <a:path w="176530" h="3809">
                  <a:moveTo>
                    <a:pt x="175919" y="0"/>
                  </a:moveTo>
                  <a:lnTo>
                    <a:pt x="0" y="0"/>
                  </a:lnTo>
                  <a:lnTo>
                    <a:pt x="0" y="3515"/>
                  </a:lnTo>
                  <a:lnTo>
                    <a:pt x="175919" y="3515"/>
                  </a:lnTo>
                  <a:lnTo>
                    <a:pt x="17591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67955" y="18876214"/>
              <a:ext cx="1489710" cy="579120"/>
            </a:xfrm>
            <a:custGeom>
              <a:avLst/>
              <a:gdLst/>
              <a:ahLst/>
              <a:cxnLst/>
              <a:rect l="l" t="t" r="r" b="b"/>
              <a:pathLst>
                <a:path w="1489710" h="579119">
                  <a:moveTo>
                    <a:pt x="0" y="0"/>
                  </a:moveTo>
                  <a:lnTo>
                    <a:pt x="578345" y="578345"/>
                  </a:lnTo>
                  <a:lnTo>
                    <a:pt x="642281" y="578482"/>
                  </a:lnTo>
                  <a:lnTo>
                    <a:pt x="686539" y="578505"/>
                  </a:lnTo>
                  <a:lnTo>
                    <a:pt x="739568" y="578519"/>
                  </a:lnTo>
                  <a:lnTo>
                    <a:pt x="799748" y="578526"/>
                  </a:lnTo>
                  <a:lnTo>
                    <a:pt x="865457" y="578525"/>
                  </a:lnTo>
                  <a:lnTo>
                    <a:pt x="935075" y="578518"/>
                  </a:lnTo>
                  <a:lnTo>
                    <a:pt x="1006981" y="578506"/>
                  </a:lnTo>
                  <a:lnTo>
                    <a:pt x="1079555" y="578490"/>
                  </a:lnTo>
                  <a:lnTo>
                    <a:pt x="1151174" y="578472"/>
                  </a:lnTo>
                  <a:lnTo>
                    <a:pt x="1220219" y="578452"/>
                  </a:lnTo>
                  <a:lnTo>
                    <a:pt x="1285068" y="578431"/>
                  </a:lnTo>
                  <a:lnTo>
                    <a:pt x="1344101" y="578411"/>
                  </a:lnTo>
                  <a:lnTo>
                    <a:pt x="1395697" y="578392"/>
                  </a:lnTo>
                  <a:lnTo>
                    <a:pt x="1438235" y="578376"/>
                  </a:lnTo>
                  <a:lnTo>
                    <a:pt x="1470094" y="578363"/>
                  </a:lnTo>
                  <a:lnTo>
                    <a:pt x="1489653" y="578355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347480" y="19445979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98185" y="17900354"/>
              <a:ext cx="1433195" cy="314325"/>
            </a:xfrm>
            <a:custGeom>
              <a:avLst/>
              <a:gdLst/>
              <a:ahLst/>
              <a:cxnLst/>
              <a:rect l="l" t="t" r="r" b="b"/>
              <a:pathLst>
                <a:path w="1433195" h="314325">
                  <a:moveTo>
                    <a:pt x="1432804" y="0"/>
                  </a:moveTo>
                  <a:lnTo>
                    <a:pt x="313985" y="0"/>
                  </a:lnTo>
                  <a:lnTo>
                    <a:pt x="0" y="313995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320898" y="17891765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78414" y="17589443"/>
              <a:ext cx="1752600" cy="708660"/>
            </a:xfrm>
            <a:custGeom>
              <a:avLst/>
              <a:gdLst/>
              <a:ahLst/>
              <a:cxnLst/>
              <a:rect l="l" t="t" r="r" b="b"/>
              <a:pathLst>
                <a:path w="1752600" h="708659">
                  <a:moveTo>
                    <a:pt x="1752574" y="0"/>
                  </a:moveTo>
                  <a:lnTo>
                    <a:pt x="708387" y="0"/>
                  </a:lnTo>
                  <a:lnTo>
                    <a:pt x="0" y="708397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320898" y="17580855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14768" y="17436230"/>
              <a:ext cx="1616710" cy="516890"/>
            </a:xfrm>
            <a:custGeom>
              <a:avLst/>
              <a:gdLst/>
              <a:ahLst/>
              <a:cxnLst/>
              <a:rect l="l" t="t" r="r" b="b"/>
              <a:pathLst>
                <a:path w="1616710" h="516890">
                  <a:moveTo>
                    <a:pt x="1616220" y="0"/>
                  </a:moveTo>
                  <a:lnTo>
                    <a:pt x="516318" y="0"/>
                  </a:lnTo>
                  <a:lnTo>
                    <a:pt x="0" y="51630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320898" y="17427642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80979" y="18268474"/>
              <a:ext cx="1650364" cy="470534"/>
            </a:xfrm>
            <a:custGeom>
              <a:avLst/>
              <a:gdLst/>
              <a:ahLst/>
              <a:cxnLst/>
              <a:rect l="l" t="t" r="r" b="b"/>
              <a:pathLst>
                <a:path w="1650364" h="470534">
                  <a:moveTo>
                    <a:pt x="1650010" y="470137"/>
                  </a:moveTo>
                  <a:lnTo>
                    <a:pt x="477270" y="470137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20898" y="1873002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211542" y="18485434"/>
              <a:ext cx="1119505" cy="219710"/>
            </a:xfrm>
            <a:custGeom>
              <a:avLst/>
              <a:gdLst/>
              <a:ahLst/>
              <a:cxnLst/>
              <a:rect l="l" t="t" r="r" b="b"/>
              <a:pathLst>
                <a:path w="1119505" h="219709">
                  <a:moveTo>
                    <a:pt x="1119446" y="0"/>
                  </a:moveTo>
                  <a:lnTo>
                    <a:pt x="219688" y="0"/>
                  </a:lnTo>
                  <a:lnTo>
                    <a:pt x="0" y="21968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320898" y="18476847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58398" y="18704253"/>
              <a:ext cx="121430" cy="227755"/>
            </a:xfrm>
            <a:prstGeom prst="rect">
              <a:avLst/>
            </a:prstGeom>
          </p:spPr>
        </p:pic>
      </p:grpSp>
      <p:grpSp>
        <p:nvGrpSpPr>
          <p:cNvPr id="95" name="object 95"/>
          <p:cNvGrpSpPr/>
          <p:nvPr/>
        </p:nvGrpSpPr>
        <p:grpSpPr>
          <a:xfrm>
            <a:off x="4154950" y="17497043"/>
            <a:ext cx="2483485" cy="2235200"/>
            <a:chOff x="4154950" y="17497043"/>
            <a:chExt cx="2483485" cy="2235200"/>
          </a:xfrm>
        </p:grpSpPr>
        <p:pic>
          <p:nvPicPr>
            <p:cNvPr id="96" name="object 9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54950" y="17497043"/>
              <a:ext cx="2483480" cy="2235124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5673339" y="18816610"/>
              <a:ext cx="958850" cy="0"/>
            </a:xfrm>
            <a:custGeom>
              <a:avLst/>
              <a:gdLst/>
              <a:ahLst/>
              <a:cxnLst/>
              <a:rect l="l" t="t" r="r" b="b"/>
              <a:pathLst>
                <a:path w="958850">
                  <a:moveTo>
                    <a:pt x="0" y="0"/>
                  </a:moveTo>
                  <a:lnTo>
                    <a:pt x="958735" y="0"/>
                  </a:lnTo>
                </a:path>
              </a:pathLst>
            </a:custGeom>
            <a:ln w="5065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625057" y="1880992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373834" y="18719772"/>
              <a:ext cx="10795" cy="30480"/>
            </a:xfrm>
            <a:custGeom>
              <a:avLst/>
              <a:gdLst/>
              <a:ahLst/>
              <a:cxnLst/>
              <a:rect l="l" t="t" r="r" b="b"/>
              <a:pathLst>
                <a:path w="10795" h="30480">
                  <a:moveTo>
                    <a:pt x="6879" y="0"/>
                  </a:moveTo>
                  <a:lnTo>
                    <a:pt x="0" y="30111"/>
                  </a:lnTo>
                  <a:lnTo>
                    <a:pt x="10324" y="4306"/>
                  </a:lnTo>
                  <a:lnTo>
                    <a:pt x="68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444090" y="18967772"/>
              <a:ext cx="121430" cy="227754"/>
            </a:xfrm>
            <a:prstGeom prst="rect">
              <a:avLst/>
            </a:prstGeom>
          </p:spPr>
        </p:pic>
      </p:grpSp>
      <p:sp>
        <p:nvSpPr>
          <p:cNvPr id="101" name="object 101"/>
          <p:cNvSpPr txBox="1"/>
          <p:nvPr/>
        </p:nvSpPr>
        <p:spPr>
          <a:xfrm>
            <a:off x="7117275" y="17514175"/>
            <a:ext cx="74422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50,08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Exclusión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2284578" y="17337994"/>
            <a:ext cx="611505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2284583" y="17973430"/>
            <a:ext cx="551180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50,1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605411" y="17353474"/>
            <a:ext cx="823594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26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32715">
              <a:lnSpc>
                <a:spcPts val="900"/>
              </a:lnSpc>
              <a:tabLst>
                <a:tab pos="621030" algn="l"/>
                <a:tab pos="810260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800" u="sng" dirty="0">
                <a:solidFill>
                  <a:srgbClr val="025051"/>
                </a:solidFill>
                <a:uFill>
                  <a:solidFill>
                    <a:srgbClr val="223658"/>
                  </a:solidFill>
                </a:uFill>
                <a:latin typeface="Montserrat"/>
                <a:cs typeface="Montserrat"/>
              </a:rPr>
              <a:t>	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588792" y="18027308"/>
            <a:ext cx="42481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74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4191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118928" y="18504017"/>
            <a:ext cx="691515" cy="376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49,91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0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0417151" y="12622879"/>
            <a:ext cx="128016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09" name="object 109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pic>
        <p:nvPicPr>
          <p:cNvPr id="111" name="object 11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0865139" y="13145107"/>
            <a:ext cx="262698" cy="2661897"/>
          </a:xfrm>
          <a:prstGeom prst="rect">
            <a:avLst/>
          </a:prstGeom>
        </p:spPr>
      </p:pic>
      <p:grpSp>
        <p:nvGrpSpPr>
          <p:cNvPr id="112" name="object 112"/>
          <p:cNvGrpSpPr/>
          <p:nvPr/>
        </p:nvGrpSpPr>
        <p:grpSpPr>
          <a:xfrm>
            <a:off x="9833657" y="11933488"/>
            <a:ext cx="459740" cy="419100"/>
            <a:chOff x="9833657" y="11933488"/>
            <a:chExt cx="459740" cy="419100"/>
          </a:xfrm>
        </p:grpSpPr>
        <p:sp>
          <p:nvSpPr>
            <p:cNvPr id="113" name="object 113"/>
            <p:cNvSpPr/>
            <p:nvPr/>
          </p:nvSpPr>
          <p:spPr>
            <a:xfrm>
              <a:off x="9833648" y="11933490"/>
              <a:ext cx="459740" cy="419100"/>
            </a:xfrm>
            <a:custGeom>
              <a:avLst/>
              <a:gdLst/>
              <a:ahLst/>
              <a:cxnLst/>
              <a:rect l="l" t="t" r="r" b="b"/>
              <a:pathLst>
                <a:path w="459740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459740" h="419100">
                  <a:moveTo>
                    <a:pt x="459155" y="209372"/>
                  </a:moveTo>
                  <a:lnTo>
                    <a:pt x="453631" y="161366"/>
                  </a:lnTo>
                  <a:lnTo>
                    <a:pt x="437870" y="117297"/>
                  </a:lnTo>
                  <a:lnTo>
                    <a:pt x="413156" y="78422"/>
                  </a:lnTo>
                  <a:lnTo>
                    <a:pt x="380733" y="45999"/>
                  </a:lnTo>
                  <a:lnTo>
                    <a:pt x="341858" y="21285"/>
                  </a:lnTo>
                  <a:lnTo>
                    <a:pt x="297789" y="5537"/>
                  </a:lnTo>
                  <a:lnTo>
                    <a:pt x="249783" y="0"/>
                  </a:lnTo>
                  <a:lnTo>
                    <a:pt x="201777" y="5537"/>
                  </a:lnTo>
                  <a:lnTo>
                    <a:pt x="157708" y="21285"/>
                  </a:lnTo>
                  <a:lnTo>
                    <a:pt x="118833" y="45999"/>
                  </a:lnTo>
                  <a:lnTo>
                    <a:pt x="86410" y="78422"/>
                  </a:lnTo>
                  <a:lnTo>
                    <a:pt x="61683" y="117297"/>
                  </a:lnTo>
                  <a:lnTo>
                    <a:pt x="45935" y="161366"/>
                  </a:lnTo>
                  <a:lnTo>
                    <a:pt x="40411" y="209372"/>
                  </a:lnTo>
                  <a:lnTo>
                    <a:pt x="45935" y="257390"/>
                  </a:lnTo>
                  <a:lnTo>
                    <a:pt x="61683" y="301459"/>
                  </a:lnTo>
                  <a:lnTo>
                    <a:pt x="86410" y="340334"/>
                  </a:lnTo>
                  <a:lnTo>
                    <a:pt x="118833" y="372757"/>
                  </a:lnTo>
                  <a:lnTo>
                    <a:pt x="157708" y="397471"/>
                  </a:lnTo>
                  <a:lnTo>
                    <a:pt x="201777" y="413219"/>
                  </a:lnTo>
                  <a:lnTo>
                    <a:pt x="249783" y="418757"/>
                  </a:lnTo>
                  <a:lnTo>
                    <a:pt x="297789" y="413219"/>
                  </a:lnTo>
                  <a:lnTo>
                    <a:pt x="341858" y="397471"/>
                  </a:lnTo>
                  <a:lnTo>
                    <a:pt x="380733" y="372757"/>
                  </a:lnTo>
                  <a:lnTo>
                    <a:pt x="413156" y="340334"/>
                  </a:lnTo>
                  <a:lnTo>
                    <a:pt x="437870" y="301459"/>
                  </a:lnTo>
                  <a:lnTo>
                    <a:pt x="453631" y="257390"/>
                  </a:lnTo>
                  <a:lnTo>
                    <a:pt x="459155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969062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032188" y="12075035"/>
              <a:ext cx="168518" cy="154368"/>
            </a:xfrm>
            <a:prstGeom prst="rect">
              <a:avLst/>
            </a:prstGeom>
          </p:spPr>
        </p:pic>
      </p:grpSp>
      <p:sp>
        <p:nvSpPr>
          <p:cNvPr id="116" name="object 116"/>
          <p:cNvSpPr txBox="1"/>
          <p:nvPr/>
        </p:nvSpPr>
        <p:spPr>
          <a:xfrm>
            <a:off x="11208708" y="13083243"/>
            <a:ext cx="514984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65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100" b="1" spc="6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1208839" y="13311234"/>
            <a:ext cx="269240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Alto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2167713" y="15714105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743594" y="18560288"/>
            <a:ext cx="307340" cy="875665"/>
          </a:xfrm>
          <a:custGeom>
            <a:avLst/>
            <a:gdLst/>
            <a:ahLst/>
            <a:cxnLst/>
            <a:rect l="l" t="t" r="r" b="b"/>
            <a:pathLst>
              <a:path w="307340" h="875665">
                <a:moveTo>
                  <a:pt x="303114" y="0"/>
                </a:moveTo>
                <a:lnTo>
                  <a:pt x="0" y="293"/>
                </a:lnTo>
                <a:lnTo>
                  <a:pt x="3718" y="875471"/>
                </a:lnTo>
                <a:lnTo>
                  <a:pt x="306842" y="875167"/>
                </a:lnTo>
                <a:lnTo>
                  <a:pt x="303114" y="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743594" y="17573733"/>
            <a:ext cx="307340" cy="878840"/>
          </a:xfrm>
          <a:custGeom>
            <a:avLst/>
            <a:gdLst/>
            <a:ahLst/>
            <a:cxnLst/>
            <a:rect l="l" t="t" r="r" b="b"/>
            <a:pathLst>
              <a:path w="307340" h="878840">
                <a:moveTo>
                  <a:pt x="303114" y="0"/>
                </a:moveTo>
                <a:lnTo>
                  <a:pt x="0" y="303"/>
                </a:lnTo>
                <a:lnTo>
                  <a:pt x="3718" y="878460"/>
                </a:lnTo>
                <a:lnTo>
                  <a:pt x="306842" y="878156"/>
                </a:lnTo>
                <a:lnTo>
                  <a:pt x="30311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1" name="object 121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22" name="object 122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4108168" y="17113053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5" name="object 125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26" name="object 126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7" name="object 12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grpSp>
        <p:nvGrpSpPr>
          <p:cNvPr id="129" name="object 129"/>
          <p:cNvGrpSpPr/>
          <p:nvPr/>
        </p:nvGrpSpPr>
        <p:grpSpPr>
          <a:xfrm>
            <a:off x="12826549" y="15534065"/>
            <a:ext cx="127000" cy="69215"/>
            <a:chOff x="12826549" y="15534065"/>
            <a:chExt cx="127000" cy="69215"/>
          </a:xfrm>
        </p:grpSpPr>
        <p:sp>
          <p:nvSpPr>
            <p:cNvPr id="130" name="object 130"/>
            <p:cNvSpPr/>
            <p:nvPr/>
          </p:nvSpPr>
          <p:spPr>
            <a:xfrm>
              <a:off x="12826549" y="15568416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2889675" y="1553406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132"/>
          <p:cNvSpPr txBox="1"/>
          <p:nvPr/>
        </p:nvSpPr>
        <p:spPr>
          <a:xfrm>
            <a:off x="12167718" y="15736375"/>
            <a:ext cx="85407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2645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405" baseline="-2645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20</a:t>
            </a:r>
            <a:r>
              <a:rPr sz="1600" b="1" spc="-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1308644" y="2260923"/>
            <a:ext cx="2767330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558</a:t>
            </a:r>
            <a:r>
              <a:rPr sz="475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,96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1405995" y="6832756"/>
            <a:ext cx="257238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Ecoreservacon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1384577" y="4906747"/>
            <a:ext cx="2623185" cy="1809114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12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99695" marR="92075" indent="-635" algn="ctr">
              <a:lnSpc>
                <a:spcPct val="103200"/>
              </a:lnSpc>
              <a:spcBef>
                <a:spcPts val="550"/>
              </a:spcBef>
            </a:pP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LTIE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95" dirty="0">
                <a:solidFill>
                  <a:srgbClr val="025051"/>
                </a:solidFill>
                <a:latin typeface="Montserrat"/>
                <a:cs typeface="Montserrat"/>
              </a:rPr>
              <a:t>-</a:t>
            </a:r>
            <a:r>
              <a:rPr sz="850" b="1" spc="80" dirty="0">
                <a:solidFill>
                  <a:srgbClr val="025051"/>
                </a:solidFill>
                <a:latin typeface="Montserrat"/>
                <a:cs typeface="Montserrat"/>
              </a:rPr>
              <a:t>0024</a:t>
            </a:r>
            <a:r>
              <a:rPr sz="850" b="1" spc="-1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,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(TIE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1035),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MONSERRATE,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50" b="1" spc="1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PLACER,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ENGLOBE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CPF</a:t>
            </a:r>
            <a:r>
              <a:rPr sz="850" b="1" spc="1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CUPIAGUA,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50" b="1" spc="1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ROSAL,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endParaRPr sz="850">
              <a:latin typeface="Montserrat"/>
              <a:cs typeface="Montserrat"/>
            </a:endParaRPr>
          </a:p>
          <a:p>
            <a:pPr marL="12700" marR="5080" indent="-635" algn="ctr">
              <a:lnSpc>
                <a:spcPct val="103200"/>
              </a:lnSpc>
            </a:pP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MANGOS,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ALCARAVÁN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TIE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0473, LOTE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CUPIAGUAQ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CPF,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SIN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DIRECCIÓN, ACAPULCO</a:t>
            </a:r>
            <a:r>
              <a:rPr sz="850" b="1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TIE</a:t>
            </a:r>
            <a:r>
              <a:rPr sz="850" b="1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1225</a:t>
            </a:r>
            <a:r>
              <a:rPr sz="850" b="1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50" b="1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50" b="1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PRIMAVERA.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1517258" y="3264661"/>
            <a:ext cx="2383155" cy="160845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6510" marR="41910" algn="ctr">
              <a:lnSpc>
                <a:spcPct val="101499"/>
              </a:lnSpc>
              <a:spcBef>
                <a:spcPts val="405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77470" marR="102870" algn="ctr">
              <a:lnSpc>
                <a:spcPct val="101499"/>
              </a:lnSpc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grpSp>
        <p:nvGrpSpPr>
          <p:cNvPr id="137" name="object 137"/>
          <p:cNvGrpSpPr/>
          <p:nvPr/>
        </p:nvGrpSpPr>
        <p:grpSpPr>
          <a:xfrm>
            <a:off x="431997" y="5031940"/>
            <a:ext cx="13425805" cy="5445760"/>
            <a:chOff x="431997" y="5031940"/>
            <a:chExt cx="13425805" cy="5445760"/>
          </a:xfrm>
        </p:grpSpPr>
        <p:sp>
          <p:nvSpPr>
            <p:cNvPr id="138" name="object 138"/>
            <p:cNvSpPr/>
            <p:nvPr/>
          </p:nvSpPr>
          <p:spPr>
            <a:xfrm>
              <a:off x="11530375" y="5037020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32" y="0"/>
                  </a:lnTo>
                </a:path>
              </a:pathLst>
            </a:custGeom>
            <a:ln w="10131">
              <a:solidFill>
                <a:srgbClr val="F3F0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1299615" y="8837081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1340615" y="880273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1299615" y="9422486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1340615" y="938813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1299615" y="10430874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1340615" y="10396523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431997" y="989965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90343" y="9961865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7" name="object 14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27485" y="10003126"/>
              <a:ext cx="128270" cy="302604"/>
            </a:xfrm>
            <a:prstGeom prst="rect">
              <a:avLst/>
            </a:prstGeom>
          </p:spPr>
        </p:pic>
        <p:sp>
          <p:nvSpPr>
            <p:cNvPr id="148" name="object 148"/>
            <p:cNvSpPr/>
            <p:nvPr/>
          </p:nvSpPr>
          <p:spPr>
            <a:xfrm>
              <a:off x="1699918" y="10467204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11351458" y="7156198"/>
            <a:ext cx="3008630" cy="363855"/>
          </a:xfrm>
          <a:prstGeom prst="rect">
            <a:avLst/>
          </a:prstGeom>
          <a:solidFill>
            <a:srgbClr val="F3F0EC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B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B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1472011" y="8675428"/>
            <a:ext cx="2251710" cy="45465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1472011" y="9294204"/>
            <a:ext cx="2226945" cy="1621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0195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Unete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-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NSS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CORPORINOQUIA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1435505" y="7544025"/>
            <a:ext cx="2499360" cy="1001394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Microfundio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sobre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relieve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plano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inclinado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media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oportunidad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paisaje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prioritario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153" name="object 153"/>
          <p:cNvGrpSpPr/>
          <p:nvPr/>
        </p:nvGrpSpPr>
        <p:grpSpPr>
          <a:xfrm>
            <a:off x="283880" y="15286930"/>
            <a:ext cx="407034" cy="407034"/>
            <a:chOff x="283880" y="15286930"/>
            <a:chExt cx="407034" cy="407034"/>
          </a:xfrm>
        </p:grpSpPr>
        <p:sp>
          <p:nvSpPr>
            <p:cNvPr id="154" name="object 154"/>
            <p:cNvSpPr/>
            <p:nvPr/>
          </p:nvSpPr>
          <p:spPr>
            <a:xfrm>
              <a:off x="283880" y="15286930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60878" y="15309763"/>
              <a:ext cx="259067" cy="312967"/>
            </a:xfrm>
            <a:prstGeom prst="rect">
              <a:avLst/>
            </a:prstGeom>
          </p:spPr>
        </p:pic>
        <p:sp>
          <p:nvSpPr>
            <p:cNvPr id="156" name="object 156"/>
            <p:cNvSpPr/>
            <p:nvPr/>
          </p:nvSpPr>
          <p:spPr>
            <a:xfrm>
              <a:off x="423543" y="15309763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93493" y="15445432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93493" y="15445432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47004" y="15605430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0" name="object 160"/>
          <p:cNvGrpSpPr/>
          <p:nvPr/>
        </p:nvGrpSpPr>
        <p:grpSpPr>
          <a:xfrm>
            <a:off x="1495039" y="15450373"/>
            <a:ext cx="97790" cy="34925"/>
            <a:chOff x="1495039" y="15450373"/>
            <a:chExt cx="97790" cy="34925"/>
          </a:xfrm>
        </p:grpSpPr>
        <p:sp>
          <p:nvSpPr>
            <p:cNvPr id="161" name="object 161"/>
            <p:cNvSpPr/>
            <p:nvPr/>
          </p:nvSpPr>
          <p:spPr>
            <a:xfrm>
              <a:off x="1495039" y="15467553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560876" y="1545037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8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89" y="34357"/>
                  </a:lnTo>
                  <a:lnTo>
                    <a:pt x="31763" y="17183"/>
                  </a:lnTo>
                  <a:lnTo>
                    <a:pt x="1458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3" name="object 163"/>
          <p:cNvSpPr txBox="1"/>
          <p:nvPr/>
        </p:nvSpPr>
        <p:spPr>
          <a:xfrm>
            <a:off x="801121" y="15160411"/>
            <a:ext cx="2581275" cy="3733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Altos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pantanos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341777" y="15577551"/>
            <a:ext cx="1769745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Antiguas de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grandes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ríos,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Colinas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montañas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sub-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andinas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húmedas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Llanuras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aluviales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desborde de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ríos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andinos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801177" y="15585656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66" name="object 166"/>
          <p:cNvGrpSpPr/>
          <p:nvPr/>
        </p:nvGrpSpPr>
        <p:grpSpPr>
          <a:xfrm>
            <a:off x="1212021" y="15646679"/>
            <a:ext cx="97790" cy="34925"/>
            <a:chOff x="1212021" y="15646679"/>
            <a:chExt cx="97790" cy="34925"/>
          </a:xfrm>
        </p:grpSpPr>
        <p:sp>
          <p:nvSpPr>
            <p:cNvPr id="167" name="object 167"/>
            <p:cNvSpPr/>
            <p:nvPr/>
          </p:nvSpPr>
          <p:spPr>
            <a:xfrm>
              <a:off x="1212021" y="15663859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277857" y="15646679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8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89" y="34357"/>
                  </a:lnTo>
                  <a:lnTo>
                    <a:pt x="31763" y="17183"/>
                  </a:lnTo>
                  <a:lnTo>
                    <a:pt x="1458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9" name="object 169"/>
          <p:cNvSpPr txBox="1"/>
          <p:nvPr/>
        </p:nvSpPr>
        <p:spPr>
          <a:xfrm>
            <a:off x="5715923" y="12827122"/>
            <a:ext cx="896619" cy="53340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57,54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1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COMPLEMENTARIAS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5715923" y="13854779"/>
            <a:ext cx="725805" cy="426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26,86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715923" y="14760689"/>
            <a:ext cx="6826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10,77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729795" y="15051681"/>
            <a:ext cx="847725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INFRAESTRUCTURA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799166" y="15269226"/>
            <a:ext cx="764540" cy="53340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1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777051" y="15268446"/>
            <a:ext cx="958215" cy="63182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4,78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 marR="5080">
              <a:lnSpc>
                <a:spcPct val="106400"/>
              </a:lnSpc>
              <a:spcBef>
                <a:spcPts val="370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7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75" name="object 175"/>
          <p:cNvGrpSpPr/>
          <p:nvPr/>
        </p:nvGrpSpPr>
        <p:grpSpPr>
          <a:xfrm>
            <a:off x="12171211" y="14523411"/>
            <a:ext cx="407670" cy="407670"/>
            <a:chOff x="12171211" y="14523411"/>
            <a:chExt cx="407670" cy="407670"/>
          </a:xfrm>
        </p:grpSpPr>
        <p:sp>
          <p:nvSpPr>
            <p:cNvPr id="176" name="object 176"/>
            <p:cNvSpPr/>
            <p:nvPr/>
          </p:nvSpPr>
          <p:spPr>
            <a:xfrm>
              <a:off x="12171211" y="14523411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2239428" y="14569363"/>
              <a:ext cx="274766" cy="262363"/>
            </a:xfrm>
            <a:prstGeom prst="rect">
              <a:avLst/>
            </a:prstGeom>
          </p:spPr>
        </p:pic>
      </p:grpSp>
      <p:sp>
        <p:nvSpPr>
          <p:cNvPr id="178" name="object 178"/>
          <p:cNvSpPr/>
          <p:nvPr/>
        </p:nvSpPr>
        <p:spPr>
          <a:xfrm>
            <a:off x="10800599" y="17530812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10994548" y="17822194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0897859" y="17543374"/>
            <a:ext cx="924560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38</a:t>
            </a:r>
            <a:r>
              <a:rPr sz="2050" b="1" spc="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828</a:t>
            </a:r>
            <a:endParaRPr sz="2050">
              <a:latin typeface="Montserrat"/>
              <a:cs typeface="Montserrat"/>
            </a:endParaRPr>
          </a:p>
        </p:txBody>
      </p:sp>
      <p:grpSp>
        <p:nvGrpSpPr>
          <p:cNvPr id="181" name="object 181"/>
          <p:cNvGrpSpPr/>
          <p:nvPr/>
        </p:nvGrpSpPr>
        <p:grpSpPr>
          <a:xfrm>
            <a:off x="9411034" y="17437901"/>
            <a:ext cx="825500" cy="825500"/>
            <a:chOff x="9411034" y="17437901"/>
            <a:chExt cx="825500" cy="825500"/>
          </a:xfrm>
        </p:grpSpPr>
        <p:sp>
          <p:nvSpPr>
            <p:cNvPr id="182" name="object 182"/>
            <p:cNvSpPr/>
            <p:nvPr/>
          </p:nvSpPr>
          <p:spPr>
            <a:xfrm>
              <a:off x="9416114" y="17442981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9416114" y="17442981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4" name="object 184"/>
          <p:cNvSpPr txBox="1"/>
          <p:nvPr/>
        </p:nvSpPr>
        <p:spPr>
          <a:xfrm>
            <a:off x="9538104" y="17698087"/>
            <a:ext cx="561340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26,694</a:t>
            </a:r>
            <a:endParaRPr sz="1200">
              <a:latin typeface="Montserrat"/>
              <a:cs typeface="Montserrat"/>
            </a:endParaRPr>
          </a:p>
          <a:p>
            <a:pPr marL="4445" algn="ctr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85" name="object 185"/>
          <p:cNvGrpSpPr/>
          <p:nvPr/>
        </p:nvGrpSpPr>
        <p:grpSpPr>
          <a:xfrm>
            <a:off x="9054145" y="17497663"/>
            <a:ext cx="362585" cy="690245"/>
            <a:chOff x="9054145" y="17497663"/>
            <a:chExt cx="362585" cy="690245"/>
          </a:xfrm>
        </p:grpSpPr>
        <p:sp>
          <p:nvSpPr>
            <p:cNvPr id="186" name="object 186"/>
            <p:cNvSpPr/>
            <p:nvPr/>
          </p:nvSpPr>
          <p:spPr>
            <a:xfrm>
              <a:off x="9226832" y="17850453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5">
                  <a:moveTo>
                    <a:pt x="189283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9060498" y="18038213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9054145" y="1817405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9075603" y="17504346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9069251" y="1749766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1" name="object 191"/>
          <p:cNvGrpSpPr/>
          <p:nvPr/>
        </p:nvGrpSpPr>
        <p:grpSpPr>
          <a:xfrm>
            <a:off x="12051127" y="17476635"/>
            <a:ext cx="215265" cy="636905"/>
            <a:chOff x="12051127" y="17476635"/>
            <a:chExt cx="215265" cy="636905"/>
          </a:xfrm>
        </p:grpSpPr>
        <p:sp>
          <p:nvSpPr>
            <p:cNvPr id="192" name="object 192"/>
            <p:cNvSpPr/>
            <p:nvPr/>
          </p:nvSpPr>
          <p:spPr>
            <a:xfrm>
              <a:off x="12053660" y="17497347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2240107" y="17476647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38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38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38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4" name="object 194"/>
          <p:cNvGrpSpPr/>
          <p:nvPr/>
        </p:nvGrpSpPr>
        <p:grpSpPr>
          <a:xfrm>
            <a:off x="12978947" y="17256912"/>
            <a:ext cx="926465" cy="1152525"/>
            <a:chOff x="12978947" y="17256912"/>
            <a:chExt cx="926465" cy="1152525"/>
          </a:xfrm>
        </p:grpSpPr>
        <p:sp>
          <p:nvSpPr>
            <p:cNvPr id="195" name="object 195"/>
            <p:cNvSpPr/>
            <p:nvPr/>
          </p:nvSpPr>
          <p:spPr>
            <a:xfrm>
              <a:off x="12981489" y="17333821"/>
              <a:ext cx="894080" cy="350520"/>
            </a:xfrm>
            <a:custGeom>
              <a:avLst/>
              <a:gdLst/>
              <a:ahLst/>
              <a:cxnLst/>
              <a:rect l="l" t="t" r="r" b="b"/>
              <a:pathLst>
                <a:path w="894080" h="350519">
                  <a:moveTo>
                    <a:pt x="893638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93871" y="347481"/>
                  </a:lnTo>
                  <a:lnTo>
                    <a:pt x="89363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2981492" y="17957107"/>
              <a:ext cx="923925" cy="350520"/>
            </a:xfrm>
            <a:custGeom>
              <a:avLst/>
              <a:gdLst/>
              <a:ahLst/>
              <a:cxnLst/>
              <a:rect l="l" t="t" r="r" b="b"/>
              <a:pathLst>
                <a:path w="923925" h="350519">
                  <a:moveTo>
                    <a:pt x="923537" y="0"/>
                  </a:moveTo>
                  <a:lnTo>
                    <a:pt x="0" y="3029"/>
                  </a:lnTo>
                  <a:lnTo>
                    <a:pt x="233" y="350510"/>
                  </a:lnTo>
                  <a:lnTo>
                    <a:pt x="923770" y="347491"/>
                  </a:lnTo>
                  <a:lnTo>
                    <a:pt x="923537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2981480" y="17256912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8" name="object 198"/>
          <p:cNvGrpSpPr/>
          <p:nvPr/>
        </p:nvGrpSpPr>
        <p:grpSpPr>
          <a:xfrm>
            <a:off x="10531116" y="17791424"/>
            <a:ext cx="184785" cy="41910"/>
            <a:chOff x="10531116" y="17791424"/>
            <a:chExt cx="184785" cy="41910"/>
          </a:xfrm>
        </p:grpSpPr>
        <p:sp>
          <p:nvSpPr>
            <p:cNvPr id="199" name="object 199"/>
            <p:cNvSpPr/>
            <p:nvPr/>
          </p:nvSpPr>
          <p:spPr>
            <a:xfrm>
              <a:off x="10536610" y="17812142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0531116" y="17791424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1" name="object 201"/>
          <p:cNvSpPr/>
          <p:nvPr/>
        </p:nvSpPr>
        <p:spPr>
          <a:xfrm>
            <a:off x="8213816" y="18697184"/>
            <a:ext cx="1024890" cy="320675"/>
          </a:xfrm>
          <a:custGeom>
            <a:avLst/>
            <a:gdLst/>
            <a:ahLst/>
            <a:cxnLst/>
            <a:rect l="l" t="t" r="r" b="b"/>
            <a:pathLst>
              <a:path w="1024890" h="320675">
                <a:moveTo>
                  <a:pt x="1024116" y="0"/>
                </a:moveTo>
                <a:lnTo>
                  <a:pt x="0" y="10"/>
                </a:lnTo>
                <a:lnTo>
                  <a:pt x="151" y="320399"/>
                </a:lnTo>
                <a:lnTo>
                  <a:pt x="1024268" y="320388"/>
                </a:lnTo>
                <a:lnTo>
                  <a:pt x="1024116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2" name="object 202"/>
          <p:cNvGrpSpPr/>
          <p:nvPr/>
        </p:nvGrpSpPr>
        <p:grpSpPr>
          <a:xfrm>
            <a:off x="8817116" y="19078443"/>
            <a:ext cx="421005" cy="668020"/>
            <a:chOff x="8817116" y="19078443"/>
            <a:chExt cx="421005" cy="668020"/>
          </a:xfrm>
        </p:grpSpPr>
        <p:sp>
          <p:nvSpPr>
            <p:cNvPr id="203" name="object 203"/>
            <p:cNvSpPr/>
            <p:nvPr/>
          </p:nvSpPr>
          <p:spPr>
            <a:xfrm>
              <a:off x="8817116" y="19078443"/>
              <a:ext cx="421005" cy="320675"/>
            </a:xfrm>
            <a:custGeom>
              <a:avLst/>
              <a:gdLst/>
              <a:ahLst/>
              <a:cxnLst/>
              <a:rect l="l" t="t" r="r" b="b"/>
              <a:pathLst>
                <a:path w="421004" h="320675">
                  <a:moveTo>
                    <a:pt x="420815" y="0"/>
                  </a:moveTo>
                  <a:lnTo>
                    <a:pt x="0" y="0"/>
                  </a:lnTo>
                  <a:lnTo>
                    <a:pt x="151" y="320388"/>
                  </a:lnTo>
                  <a:lnTo>
                    <a:pt x="420967" y="320388"/>
                  </a:lnTo>
                  <a:lnTo>
                    <a:pt x="420815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9229303" y="19426023"/>
              <a:ext cx="8890" cy="320675"/>
            </a:xfrm>
            <a:custGeom>
              <a:avLst/>
              <a:gdLst/>
              <a:ahLst/>
              <a:cxnLst/>
              <a:rect l="l" t="t" r="r" b="b"/>
              <a:pathLst>
                <a:path w="8890" h="320675">
                  <a:moveTo>
                    <a:pt x="8693" y="10"/>
                  </a:moveTo>
                  <a:lnTo>
                    <a:pt x="0" y="0"/>
                  </a:lnTo>
                  <a:lnTo>
                    <a:pt x="91" y="320388"/>
                  </a:lnTo>
                  <a:lnTo>
                    <a:pt x="8784" y="320399"/>
                  </a:lnTo>
                  <a:lnTo>
                    <a:pt x="8693" y="1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5" name="object 205"/>
          <p:cNvSpPr txBox="1"/>
          <p:nvPr/>
        </p:nvSpPr>
        <p:spPr>
          <a:xfrm>
            <a:off x="9275381" y="18870820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9275382" y="18652481"/>
            <a:ext cx="5505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0,13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9275381" y="19235070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9275382" y="19016733"/>
            <a:ext cx="60579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0,79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9275381" y="19615095"/>
            <a:ext cx="64833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Palenqueros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9275378" y="19396746"/>
            <a:ext cx="5683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0.01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0252108" y="18620407"/>
            <a:ext cx="861060" cy="11417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342</a:t>
            </a:r>
            <a:endParaRPr sz="1600">
              <a:latin typeface="Montserrat"/>
              <a:cs typeface="Montserrat"/>
            </a:endParaRPr>
          </a:p>
          <a:p>
            <a:pPr marL="12700" marR="73660">
              <a:lnSpc>
                <a:spcPct val="104000"/>
              </a:lnSpc>
              <a:spcBef>
                <a:spcPts val="100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</a:pP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pero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7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étnicos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titulados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resguardados.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10220933" y="18700424"/>
            <a:ext cx="0" cy="1050925"/>
          </a:xfrm>
          <a:custGeom>
            <a:avLst/>
            <a:gdLst/>
            <a:ahLst/>
            <a:cxnLst/>
            <a:rect l="l" t="t" r="r" b="b"/>
            <a:pathLst>
              <a:path h="1050925">
                <a:moveTo>
                  <a:pt x="0" y="0"/>
                </a:moveTo>
                <a:lnTo>
                  <a:pt x="0" y="1050620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2769359" y="3010945"/>
            <a:ext cx="1499235" cy="89217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AGUAZUL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50" b="1" spc="45" dirty="0">
                <a:solidFill>
                  <a:srgbClr val="EB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Cupiagua</a:t>
            </a:r>
            <a:r>
              <a:rPr sz="125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12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005258"/>
                </a:solidFill>
                <a:latin typeface="Montserrat"/>
                <a:cs typeface="Montserrat"/>
              </a:rPr>
              <a:t>Unete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980664" y="9921319"/>
            <a:ext cx="177863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13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970915" algn="l"/>
              </a:tabLst>
            </a:pPr>
            <a:r>
              <a:rPr sz="1900" spc="-10" dirty="0">
                <a:solidFill>
                  <a:srgbClr val="223658"/>
                </a:solidFill>
                <a:latin typeface="Montserrat Light"/>
                <a:cs typeface="Montserrat Light"/>
              </a:rPr>
              <a:t>24,35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</a:t>
            </a: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27,20</a:t>
            </a:r>
            <a:r>
              <a:rPr sz="1900" spc="-17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15" name="object 215"/>
          <p:cNvGrpSpPr/>
          <p:nvPr/>
        </p:nvGrpSpPr>
        <p:grpSpPr>
          <a:xfrm>
            <a:off x="2835549" y="9903965"/>
            <a:ext cx="1251585" cy="589280"/>
            <a:chOff x="2835549" y="9903965"/>
            <a:chExt cx="1251585" cy="589280"/>
          </a:xfrm>
        </p:grpSpPr>
        <p:sp>
          <p:nvSpPr>
            <p:cNvPr id="216" name="object 216"/>
            <p:cNvSpPr/>
            <p:nvPr/>
          </p:nvSpPr>
          <p:spPr>
            <a:xfrm>
              <a:off x="2835549" y="990396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7" name="object 21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928112" y="10018163"/>
              <a:ext cx="323765" cy="210820"/>
            </a:xfrm>
            <a:prstGeom prst="rect">
              <a:avLst/>
            </a:prstGeom>
          </p:spPr>
        </p:pic>
        <p:sp>
          <p:nvSpPr>
            <p:cNvPr id="218" name="object 218"/>
            <p:cNvSpPr/>
            <p:nvPr/>
          </p:nvSpPr>
          <p:spPr>
            <a:xfrm>
              <a:off x="3179886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3038476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3109836" y="10264854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3867008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2" name="object 222"/>
          <p:cNvSpPr txBox="1"/>
          <p:nvPr/>
        </p:nvSpPr>
        <p:spPr>
          <a:xfrm>
            <a:off x="3360113" y="9926444"/>
            <a:ext cx="1695450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146685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77978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224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3560</a:t>
            </a:r>
            <a:r>
              <a:rPr sz="1900" spc="3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3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911136" y="16790624"/>
            <a:ext cx="1329055" cy="53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12648392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12167708" y="14482033"/>
            <a:ext cx="1579245" cy="12198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35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435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43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  <a:p>
            <a:pPr marL="12700">
              <a:lnSpc>
                <a:spcPts val="935"/>
              </a:lnSpc>
              <a:spcBef>
                <a:spcPts val="60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2495"/>
              </a:lnSpc>
              <a:tabLst>
                <a:tab pos="829310" algn="l"/>
              </a:tabLst>
            </a:pPr>
            <a:r>
              <a:rPr sz="3150" baseline="-5291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540" baseline="-5291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0,81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1,0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5481620" y="312023"/>
            <a:ext cx="4739005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algn="ctr">
              <a:lnSpc>
                <a:spcPct val="100000"/>
              </a:lnSpc>
              <a:spcBef>
                <a:spcPts val="100"/>
              </a:spcBef>
            </a:pPr>
            <a:endParaRPr lang="es-CO"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1449705" algn="l"/>
              </a:tabLst>
            </a:pPr>
            <a:r>
              <a:rPr sz="6350" b="1" spc="240" dirty="0">
                <a:solidFill>
                  <a:srgbClr val="025051"/>
                </a:solidFill>
                <a:latin typeface="Montserrat SemiBold"/>
                <a:cs typeface="Montserrat SemiBold"/>
              </a:rPr>
              <a:t>EL</a:t>
            </a:r>
            <a:r>
              <a:rPr sz="63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	</a:t>
            </a:r>
            <a:r>
              <a:rPr sz="6350" b="1" spc="445" dirty="0">
                <a:solidFill>
                  <a:srgbClr val="025051"/>
                </a:solidFill>
                <a:latin typeface="Montserrat SemiBold"/>
                <a:cs typeface="Montserrat SemiBold"/>
              </a:rPr>
              <a:t>TUCÁN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5127194" y="3085377"/>
            <a:ext cx="1505585" cy="8178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Cusiana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33" name="object 233"/>
          <p:cNvGrpSpPr/>
          <p:nvPr/>
        </p:nvGrpSpPr>
        <p:grpSpPr>
          <a:xfrm>
            <a:off x="3629160" y="11921045"/>
            <a:ext cx="407034" cy="407034"/>
            <a:chOff x="3629160" y="11921045"/>
            <a:chExt cx="407034" cy="407034"/>
          </a:xfrm>
        </p:grpSpPr>
        <p:sp>
          <p:nvSpPr>
            <p:cNvPr id="234" name="object 234"/>
            <p:cNvSpPr/>
            <p:nvPr/>
          </p:nvSpPr>
          <p:spPr>
            <a:xfrm>
              <a:off x="3629160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4" y="362314"/>
                  </a:lnTo>
                  <a:lnTo>
                    <a:pt x="114011" y="386337"/>
                  </a:lnTo>
                  <a:lnTo>
                    <a:pt x="156846" y="401645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2"/>
                  </a:lnTo>
                  <a:lnTo>
                    <a:pt x="330799" y="362310"/>
                  </a:lnTo>
                  <a:lnTo>
                    <a:pt x="362316" y="330795"/>
                  </a:lnTo>
                  <a:lnTo>
                    <a:pt x="386340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3709593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8" y="2061"/>
                  </a:lnTo>
                  <a:lnTo>
                    <a:pt x="7687" y="7683"/>
                  </a:lnTo>
                  <a:lnTo>
                    <a:pt x="2062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2" y="247459"/>
                  </a:lnTo>
                  <a:lnTo>
                    <a:pt x="7687" y="255801"/>
                  </a:lnTo>
                  <a:lnTo>
                    <a:pt x="16028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6" name="object 23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752508" y="11983899"/>
              <a:ext cx="181805" cy="243224"/>
            </a:xfrm>
            <a:prstGeom prst="rect">
              <a:avLst/>
            </a:prstGeom>
          </p:spPr>
        </p:pic>
        <p:sp>
          <p:nvSpPr>
            <p:cNvPr id="237" name="object 237"/>
            <p:cNvSpPr/>
            <p:nvPr/>
          </p:nvSpPr>
          <p:spPr>
            <a:xfrm>
              <a:off x="3742379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3786517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3786517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3791279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3791279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3868660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3" name="object 243"/>
          <p:cNvSpPr txBox="1"/>
          <p:nvPr/>
        </p:nvSpPr>
        <p:spPr>
          <a:xfrm>
            <a:off x="1040453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624624" y="11897830"/>
            <a:ext cx="3004185" cy="901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35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35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10680227" y="16803089"/>
            <a:ext cx="3218180" cy="353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endParaRPr sz="700">
              <a:latin typeface="Montserrat"/>
              <a:cs typeface="Montserrat"/>
            </a:endParaRPr>
          </a:p>
          <a:p>
            <a:pPr marL="12700" marR="5080">
              <a:lnSpc>
                <a:spcPct val="102600"/>
              </a:lnSpc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Ecoreserva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esta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plan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biodiversidad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fortalecimiento,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gobernanza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negocios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verdes.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7771352" y="9892745"/>
            <a:ext cx="2418715" cy="85788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Aluviones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antiguos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relieve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plano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fértiles.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440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8016598" y="6842555"/>
            <a:ext cx="2900680" cy="119189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12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LAM2995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48" name="object 248"/>
          <p:cNvGrpSpPr/>
          <p:nvPr/>
        </p:nvGrpSpPr>
        <p:grpSpPr>
          <a:xfrm>
            <a:off x="8039749" y="8205168"/>
            <a:ext cx="206375" cy="1372235"/>
            <a:chOff x="8039749" y="8205168"/>
            <a:chExt cx="206375" cy="1372235"/>
          </a:xfrm>
        </p:grpSpPr>
        <p:pic>
          <p:nvPicPr>
            <p:cNvPr id="249" name="object 24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039749" y="8205168"/>
              <a:ext cx="206223" cy="206223"/>
            </a:xfrm>
            <a:prstGeom prst="rect">
              <a:avLst/>
            </a:prstGeom>
          </p:spPr>
        </p:pic>
        <p:pic>
          <p:nvPicPr>
            <p:cNvPr id="250" name="object 25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8039749" y="8515769"/>
              <a:ext cx="206223" cy="197256"/>
            </a:xfrm>
            <a:prstGeom prst="rect">
              <a:avLst/>
            </a:prstGeom>
          </p:spPr>
        </p:pic>
        <p:pic>
          <p:nvPicPr>
            <p:cNvPr id="251" name="object 25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8039753" y="8817402"/>
              <a:ext cx="206223" cy="197256"/>
            </a:xfrm>
            <a:prstGeom prst="rect">
              <a:avLst/>
            </a:prstGeom>
          </p:spPr>
        </p:pic>
        <p:pic>
          <p:nvPicPr>
            <p:cNvPr id="252" name="object 25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8039749" y="9101100"/>
              <a:ext cx="206223" cy="197256"/>
            </a:xfrm>
            <a:prstGeom prst="rect">
              <a:avLst/>
            </a:prstGeom>
          </p:spPr>
        </p:pic>
        <p:pic>
          <p:nvPicPr>
            <p:cNvPr id="253" name="object 25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8039749" y="9370775"/>
              <a:ext cx="206223" cy="206223"/>
            </a:xfrm>
            <a:prstGeom prst="rect">
              <a:avLst/>
            </a:prstGeom>
          </p:spPr>
        </p:pic>
      </p:grpSp>
      <p:sp>
        <p:nvSpPr>
          <p:cNvPr id="254" name="object 254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8046822" y="8521164"/>
            <a:ext cx="19240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8043669" y="8835119"/>
            <a:ext cx="19875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VU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8070869" y="9116086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8349563" y="8090930"/>
            <a:ext cx="2317115" cy="1494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9120">
              <a:lnSpc>
                <a:spcPct val="154200"/>
              </a:lnSpc>
              <a:spcBef>
                <a:spcPts val="9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r>
              <a:rPr sz="1250" b="1" spc="50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4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 Vulnerable </a:t>
            </a: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2AEC0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Ecosistemas</a:t>
            </a:r>
            <a:r>
              <a:rPr sz="1250" spc="16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Transformados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259" name="object 259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411982" y="13280158"/>
            <a:ext cx="2035291" cy="1876841"/>
          </a:xfrm>
          <a:prstGeom prst="rect">
            <a:avLst/>
          </a:prstGeom>
        </p:spPr>
      </p:pic>
      <p:grpSp>
        <p:nvGrpSpPr>
          <p:cNvPr id="260" name="object 260"/>
          <p:cNvGrpSpPr/>
          <p:nvPr/>
        </p:nvGrpSpPr>
        <p:grpSpPr>
          <a:xfrm>
            <a:off x="3731288" y="13167317"/>
            <a:ext cx="1946910" cy="2244725"/>
            <a:chOff x="3731288" y="13167317"/>
            <a:chExt cx="1946910" cy="2244725"/>
          </a:xfrm>
        </p:grpSpPr>
        <p:pic>
          <p:nvPicPr>
            <p:cNvPr id="261" name="object 26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731288" y="13167317"/>
              <a:ext cx="1946390" cy="2244617"/>
            </a:xfrm>
            <a:prstGeom prst="rect">
              <a:avLst/>
            </a:prstGeom>
          </p:spPr>
        </p:pic>
        <p:pic>
          <p:nvPicPr>
            <p:cNvPr id="262" name="object 26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930573" y="13617973"/>
              <a:ext cx="121430" cy="227755"/>
            </a:xfrm>
            <a:prstGeom prst="rect">
              <a:avLst/>
            </a:prstGeom>
          </p:spPr>
        </p:pic>
      </p:grpSp>
      <p:sp>
        <p:nvSpPr>
          <p:cNvPr id="263" name="object 263"/>
          <p:cNvSpPr txBox="1"/>
          <p:nvPr/>
        </p:nvSpPr>
        <p:spPr>
          <a:xfrm>
            <a:off x="446467" y="11973868"/>
            <a:ext cx="2951480" cy="284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21385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249554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  <a:p>
            <a:pPr marL="2059305">
              <a:lnSpc>
                <a:spcPct val="100000"/>
              </a:lnSpc>
              <a:spcBef>
                <a:spcPts val="37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99,79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78989" marR="6985">
              <a:lnSpc>
                <a:spcPct val="100000"/>
              </a:lnSpc>
              <a:spcBef>
                <a:spcPts val="359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Zonobioma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Húmedo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Tropical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Piedemonte Orinoquia</a:t>
            </a:r>
            <a:endParaRPr sz="800">
              <a:latin typeface="Montserrat"/>
              <a:cs typeface="Montserrat"/>
            </a:endParaRPr>
          </a:p>
          <a:p>
            <a:pPr marL="2075814">
              <a:lnSpc>
                <a:spcPct val="100000"/>
              </a:lnSpc>
              <a:spcBef>
                <a:spcPts val="73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0,20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81530" marR="5080">
              <a:lnSpc>
                <a:spcPct val="100000"/>
              </a:lnSpc>
              <a:spcBef>
                <a:spcPts val="359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Zonobioma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Húmedo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Tropical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Piedemonte Casanare</a:t>
            </a:r>
            <a:endParaRPr sz="800">
              <a:latin typeface="Montserrat"/>
              <a:cs typeface="Montserrat"/>
            </a:endParaRPr>
          </a:p>
        </p:txBody>
      </p:sp>
      <p:pic>
        <p:nvPicPr>
          <p:cNvPr id="264" name="object 264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7782062" y="13116893"/>
            <a:ext cx="262698" cy="94205"/>
          </a:xfrm>
          <a:prstGeom prst="rect">
            <a:avLst/>
          </a:prstGeom>
        </p:spPr>
      </p:pic>
      <p:pic>
        <p:nvPicPr>
          <p:cNvPr id="265" name="object 265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7917231" y="12942428"/>
            <a:ext cx="127529" cy="127519"/>
          </a:xfrm>
          <a:prstGeom prst="rect">
            <a:avLst/>
          </a:prstGeom>
        </p:spPr>
      </p:pic>
      <p:pic>
        <p:nvPicPr>
          <p:cNvPr id="266" name="object 266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7917231" y="13313156"/>
            <a:ext cx="127529" cy="127519"/>
          </a:xfrm>
          <a:prstGeom prst="rect">
            <a:avLst/>
          </a:prstGeom>
        </p:spPr>
      </p:pic>
      <p:pic>
        <p:nvPicPr>
          <p:cNvPr id="267" name="object 267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7782062" y="13487812"/>
            <a:ext cx="262698" cy="94205"/>
          </a:xfrm>
          <a:prstGeom prst="rect">
            <a:avLst/>
          </a:prstGeom>
        </p:spPr>
      </p:pic>
      <p:pic>
        <p:nvPicPr>
          <p:cNvPr id="268" name="object 268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7917231" y="13664815"/>
            <a:ext cx="127529" cy="127519"/>
          </a:xfrm>
          <a:prstGeom prst="rect">
            <a:avLst/>
          </a:prstGeom>
        </p:spPr>
      </p:pic>
      <p:grpSp>
        <p:nvGrpSpPr>
          <p:cNvPr id="269" name="object 269"/>
          <p:cNvGrpSpPr/>
          <p:nvPr/>
        </p:nvGrpSpPr>
        <p:grpSpPr>
          <a:xfrm>
            <a:off x="7782062" y="12632512"/>
            <a:ext cx="2911475" cy="1936750"/>
            <a:chOff x="7782062" y="12632512"/>
            <a:chExt cx="2911475" cy="1936750"/>
          </a:xfrm>
        </p:grpSpPr>
        <p:pic>
          <p:nvPicPr>
            <p:cNvPr id="270" name="object 27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791462" y="12632512"/>
              <a:ext cx="1111685" cy="952868"/>
            </a:xfrm>
            <a:prstGeom prst="rect">
              <a:avLst/>
            </a:prstGeom>
          </p:spPr>
        </p:pic>
        <p:pic>
          <p:nvPicPr>
            <p:cNvPr id="271" name="object 27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137321" y="13086553"/>
              <a:ext cx="2222671" cy="1393634"/>
            </a:xfrm>
            <a:prstGeom prst="rect">
              <a:avLst/>
            </a:prstGeom>
          </p:spPr>
        </p:pic>
        <p:pic>
          <p:nvPicPr>
            <p:cNvPr id="272" name="object 272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701219" y="13883422"/>
              <a:ext cx="1991797" cy="685611"/>
            </a:xfrm>
            <a:prstGeom prst="rect">
              <a:avLst/>
            </a:prstGeom>
          </p:spPr>
        </p:pic>
        <p:pic>
          <p:nvPicPr>
            <p:cNvPr id="273" name="object 273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278644" y="12669895"/>
              <a:ext cx="2380789" cy="1790699"/>
            </a:xfrm>
            <a:prstGeom prst="rect">
              <a:avLst/>
            </a:prstGeom>
          </p:spPr>
        </p:pic>
        <p:pic>
          <p:nvPicPr>
            <p:cNvPr id="274" name="object 274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7984143" y="14055381"/>
              <a:ext cx="123152" cy="123142"/>
            </a:xfrm>
            <a:prstGeom prst="rect">
              <a:avLst/>
            </a:prstGeom>
          </p:spPr>
        </p:pic>
        <p:pic>
          <p:nvPicPr>
            <p:cNvPr id="275" name="object 275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782062" y="13839270"/>
              <a:ext cx="262698" cy="94205"/>
            </a:xfrm>
            <a:prstGeom prst="rect">
              <a:avLst/>
            </a:prstGeom>
          </p:spPr>
        </p:pic>
        <p:pic>
          <p:nvPicPr>
            <p:cNvPr id="276" name="object 276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782062" y="14380184"/>
              <a:ext cx="262698" cy="94205"/>
            </a:xfrm>
            <a:prstGeom prst="rect">
              <a:avLst/>
            </a:prstGeom>
          </p:spPr>
        </p:pic>
      </p:grpSp>
      <p:sp>
        <p:nvSpPr>
          <p:cNvPr id="277" name="object 277"/>
          <p:cNvSpPr txBox="1"/>
          <p:nvPr/>
        </p:nvSpPr>
        <p:spPr>
          <a:xfrm>
            <a:off x="6873521" y="12816651"/>
            <a:ext cx="1080135" cy="16738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R="73025" algn="r">
              <a:lnSpc>
                <a:spcPct val="100000"/>
              </a:lnSpc>
              <a:spcBef>
                <a:spcPts val="500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200">
              <a:latin typeface="Montserrat"/>
              <a:cs typeface="Montserrat"/>
            </a:endParaRPr>
          </a:p>
          <a:p>
            <a:pPr marL="641350">
              <a:lnSpc>
                <a:spcPct val="100000"/>
              </a:lnSpc>
              <a:spcBef>
                <a:spcPts val="27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R="73025" algn="r">
              <a:lnSpc>
                <a:spcPct val="100000"/>
              </a:lnSpc>
              <a:spcBef>
                <a:spcPts val="41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Forestal</a:t>
            </a:r>
            <a:endParaRPr sz="1200">
              <a:latin typeface="Montserrat"/>
              <a:cs typeface="Montserrat"/>
            </a:endParaRPr>
          </a:p>
          <a:p>
            <a:pPr marL="641350">
              <a:lnSpc>
                <a:spcPct val="100000"/>
              </a:lnSpc>
              <a:spcBef>
                <a:spcPts val="65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R="73025" algn="r">
              <a:lnSpc>
                <a:spcPct val="100000"/>
              </a:lnSpc>
              <a:spcBef>
                <a:spcPts val="30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Ganadera</a:t>
            </a:r>
            <a:endParaRPr sz="1200">
              <a:latin typeface="Montserrat"/>
              <a:cs typeface="Montserrat"/>
            </a:endParaRPr>
          </a:p>
          <a:p>
            <a:pPr marL="641350">
              <a:lnSpc>
                <a:spcPct val="100000"/>
              </a:lnSpc>
              <a:spcBef>
                <a:spcPts val="6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L="318135" marR="5080" indent="-306070">
              <a:lnSpc>
                <a:spcPts val="1160"/>
              </a:lnSpc>
              <a:spcBef>
                <a:spcPts val="890"/>
              </a:spcBef>
            </a:pPr>
            <a:r>
              <a:rPr sz="1150" b="1" spc="-10" dirty="0">
                <a:solidFill>
                  <a:srgbClr val="025051"/>
                </a:solidFill>
                <a:latin typeface="Montserrat"/>
                <a:cs typeface="Montserrat"/>
              </a:rPr>
              <a:t>Conservación </a:t>
            </a:r>
            <a:r>
              <a:rPr sz="115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50" b="1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50" b="1" spc="-1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endParaRPr sz="1150">
              <a:latin typeface="Montserrat"/>
              <a:cs typeface="Montserrat"/>
            </a:endParaRPr>
          </a:p>
          <a:p>
            <a:pPr marL="641350">
              <a:lnSpc>
                <a:spcPct val="100000"/>
              </a:lnSpc>
              <a:spcBef>
                <a:spcPts val="9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78" name="object 278"/>
          <p:cNvGrpSpPr/>
          <p:nvPr/>
        </p:nvGrpSpPr>
        <p:grpSpPr>
          <a:xfrm>
            <a:off x="12235288" y="12812451"/>
            <a:ext cx="1418590" cy="1402080"/>
            <a:chOff x="12235288" y="12812451"/>
            <a:chExt cx="1418590" cy="1402080"/>
          </a:xfrm>
        </p:grpSpPr>
        <p:pic>
          <p:nvPicPr>
            <p:cNvPr id="279" name="object 27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2271485" y="13213467"/>
              <a:ext cx="1382232" cy="1001066"/>
            </a:xfrm>
            <a:prstGeom prst="rect">
              <a:avLst/>
            </a:prstGeom>
          </p:spPr>
        </p:pic>
        <p:pic>
          <p:nvPicPr>
            <p:cNvPr id="280" name="object 280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12235288" y="12812451"/>
              <a:ext cx="127529" cy="127519"/>
            </a:xfrm>
            <a:prstGeom prst="rect">
              <a:avLst/>
            </a:prstGeom>
          </p:spPr>
        </p:pic>
        <p:pic>
          <p:nvPicPr>
            <p:cNvPr id="281" name="object 281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2235288" y="12998982"/>
              <a:ext cx="127529" cy="127519"/>
            </a:xfrm>
            <a:prstGeom prst="rect">
              <a:avLst/>
            </a:prstGeom>
          </p:spPr>
        </p:pic>
        <p:pic>
          <p:nvPicPr>
            <p:cNvPr id="282" name="object 282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2916832" y="12831577"/>
              <a:ext cx="127529" cy="127519"/>
            </a:xfrm>
            <a:prstGeom prst="rect">
              <a:avLst/>
            </a:prstGeom>
          </p:spPr>
        </p:pic>
        <p:pic>
          <p:nvPicPr>
            <p:cNvPr id="283" name="object 283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2916829" y="13007016"/>
              <a:ext cx="127529" cy="127519"/>
            </a:xfrm>
            <a:prstGeom prst="rect">
              <a:avLst/>
            </a:prstGeom>
          </p:spPr>
        </p:pic>
      </p:grpSp>
      <p:sp>
        <p:nvSpPr>
          <p:cNvPr id="284" name="object 284"/>
          <p:cNvSpPr txBox="1"/>
          <p:nvPr/>
        </p:nvSpPr>
        <p:spPr>
          <a:xfrm>
            <a:off x="12411951" y="12755198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13093481" y="12742878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2379380" y="17840142"/>
            <a:ext cx="176530" cy="188595"/>
          </a:xfrm>
          <a:custGeom>
            <a:avLst/>
            <a:gdLst/>
            <a:ahLst/>
            <a:cxnLst/>
            <a:rect l="l" t="t" r="r" b="b"/>
            <a:pathLst>
              <a:path w="176530" h="188594">
                <a:moveTo>
                  <a:pt x="175919" y="0"/>
                </a:moveTo>
                <a:lnTo>
                  <a:pt x="0" y="40"/>
                </a:lnTo>
                <a:lnTo>
                  <a:pt x="0" y="188279"/>
                </a:lnTo>
                <a:lnTo>
                  <a:pt x="175919" y="188239"/>
                </a:lnTo>
                <a:lnTo>
                  <a:pt x="175919" y="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379380" y="18424618"/>
            <a:ext cx="176530" cy="220979"/>
          </a:xfrm>
          <a:custGeom>
            <a:avLst/>
            <a:gdLst/>
            <a:ahLst/>
            <a:cxnLst/>
            <a:rect l="l" t="t" r="r" b="b"/>
            <a:pathLst>
              <a:path w="176530" h="220980">
                <a:moveTo>
                  <a:pt x="175919" y="0"/>
                </a:moveTo>
                <a:lnTo>
                  <a:pt x="0" y="50"/>
                </a:lnTo>
                <a:lnTo>
                  <a:pt x="0" y="220539"/>
                </a:lnTo>
                <a:lnTo>
                  <a:pt x="175919" y="220489"/>
                </a:lnTo>
                <a:lnTo>
                  <a:pt x="175919" y="0"/>
                </a:lnTo>
                <a:close/>
              </a:path>
            </a:pathLst>
          </a:custGeom>
          <a:solidFill>
            <a:srgbClr val="2C8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8" name="object 288"/>
          <p:cNvGrpSpPr/>
          <p:nvPr/>
        </p:nvGrpSpPr>
        <p:grpSpPr>
          <a:xfrm>
            <a:off x="11350501" y="18666186"/>
            <a:ext cx="414655" cy="358140"/>
            <a:chOff x="11350501" y="18666186"/>
            <a:chExt cx="414655" cy="358140"/>
          </a:xfrm>
        </p:grpSpPr>
        <p:sp>
          <p:nvSpPr>
            <p:cNvPr id="289" name="object 289"/>
            <p:cNvSpPr/>
            <p:nvPr/>
          </p:nvSpPr>
          <p:spPr>
            <a:xfrm>
              <a:off x="11350501" y="18666186"/>
              <a:ext cx="358140" cy="358140"/>
            </a:xfrm>
            <a:custGeom>
              <a:avLst/>
              <a:gdLst/>
              <a:ahLst/>
              <a:cxnLst/>
              <a:rect l="l" t="t" r="r" b="b"/>
              <a:pathLst>
                <a:path w="358140" h="358140">
                  <a:moveTo>
                    <a:pt x="179019" y="0"/>
                  </a:moveTo>
                  <a:lnTo>
                    <a:pt x="131426" y="6394"/>
                  </a:lnTo>
                  <a:lnTo>
                    <a:pt x="88661" y="24442"/>
                  </a:lnTo>
                  <a:lnTo>
                    <a:pt x="52430" y="52434"/>
                  </a:lnTo>
                  <a:lnTo>
                    <a:pt x="24439" y="88666"/>
                  </a:lnTo>
                  <a:lnTo>
                    <a:pt x="6394" y="131430"/>
                  </a:lnTo>
                  <a:lnTo>
                    <a:pt x="0" y="179019"/>
                  </a:lnTo>
                  <a:lnTo>
                    <a:pt x="6394" y="226608"/>
                  </a:lnTo>
                  <a:lnTo>
                    <a:pt x="24439" y="269372"/>
                  </a:lnTo>
                  <a:lnTo>
                    <a:pt x="52430" y="305604"/>
                  </a:lnTo>
                  <a:lnTo>
                    <a:pt x="88661" y="333596"/>
                  </a:lnTo>
                  <a:lnTo>
                    <a:pt x="131426" y="351643"/>
                  </a:lnTo>
                  <a:lnTo>
                    <a:pt x="179019" y="358038"/>
                  </a:lnTo>
                  <a:lnTo>
                    <a:pt x="226608" y="351643"/>
                  </a:lnTo>
                  <a:lnTo>
                    <a:pt x="269369" y="333596"/>
                  </a:lnTo>
                  <a:lnTo>
                    <a:pt x="305599" y="305604"/>
                  </a:lnTo>
                  <a:lnTo>
                    <a:pt x="333589" y="269372"/>
                  </a:lnTo>
                  <a:lnTo>
                    <a:pt x="351634" y="226608"/>
                  </a:lnTo>
                  <a:lnTo>
                    <a:pt x="358028" y="179019"/>
                  </a:lnTo>
                  <a:lnTo>
                    <a:pt x="351634" y="131430"/>
                  </a:lnTo>
                  <a:lnTo>
                    <a:pt x="333589" y="88666"/>
                  </a:lnTo>
                  <a:lnTo>
                    <a:pt x="305599" y="52434"/>
                  </a:lnTo>
                  <a:lnTo>
                    <a:pt x="269369" y="24442"/>
                  </a:lnTo>
                  <a:lnTo>
                    <a:pt x="226608" y="6394"/>
                  </a:lnTo>
                  <a:lnTo>
                    <a:pt x="1790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0" name="object 290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1377452" y="18702976"/>
              <a:ext cx="387319" cy="274341"/>
            </a:xfrm>
            <a:prstGeom prst="rect">
              <a:avLst/>
            </a:prstGeom>
          </p:spPr>
        </p:pic>
      </p:grpSp>
      <p:sp>
        <p:nvSpPr>
          <p:cNvPr id="291" name="object 291"/>
          <p:cNvSpPr txBox="1"/>
          <p:nvPr/>
        </p:nvSpPr>
        <p:spPr>
          <a:xfrm>
            <a:off x="11804194" y="18700182"/>
            <a:ext cx="53594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extensiva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92" name="object 292"/>
          <p:cNvGrpSpPr/>
          <p:nvPr/>
        </p:nvGrpSpPr>
        <p:grpSpPr>
          <a:xfrm>
            <a:off x="11360639" y="19289712"/>
            <a:ext cx="408940" cy="353695"/>
            <a:chOff x="11360639" y="19289712"/>
            <a:chExt cx="408940" cy="353695"/>
          </a:xfrm>
        </p:grpSpPr>
        <p:sp>
          <p:nvSpPr>
            <p:cNvPr id="293" name="object 293"/>
            <p:cNvSpPr/>
            <p:nvPr/>
          </p:nvSpPr>
          <p:spPr>
            <a:xfrm>
              <a:off x="11360639" y="19289712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5" h="353694">
                  <a:moveTo>
                    <a:pt x="176638" y="0"/>
                  </a:moveTo>
                  <a:lnTo>
                    <a:pt x="129679" y="6309"/>
                  </a:lnTo>
                  <a:lnTo>
                    <a:pt x="87483" y="24115"/>
                  </a:lnTo>
                  <a:lnTo>
                    <a:pt x="51734" y="51734"/>
                  </a:lnTo>
                  <a:lnTo>
                    <a:pt x="24115" y="87483"/>
                  </a:lnTo>
                  <a:lnTo>
                    <a:pt x="6309" y="129679"/>
                  </a:lnTo>
                  <a:lnTo>
                    <a:pt x="0" y="176638"/>
                  </a:lnTo>
                  <a:lnTo>
                    <a:pt x="6309" y="223597"/>
                  </a:lnTo>
                  <a:lnTo>
                    <a:pt x="24115" y="265793"/>
                  </a:lnTo>
                  <a:lnTo>
                    <a:pt x="51734" y="301542"/>
                  </a:lnTo>
                  <a:lnTo>
                    <a:pt x="87483" y="329161"/>
                  </a:lnTo>
                  <a:lnTo>
                    <a:pt x="129679" y="346967"/>
                  </a:lnTo>
                  <a:lnTo>
                    <a:pt x="176638" y="353276"/>
                  </a:lnTo>
                  <a:lnTo>
                    <a:pt x="223594" y="346967"/>
                  </a:lnTo>
                  <a:lnTo>
                    <a:pt x="265788" y="329161"/>
                  </a:lnTo>
                  <a:lnTo>
                    <a:pt x="301538" y="301542"/>
                  </a:lnTo>
                  <a:lnTo>
                    <a:pt x="329159" y="265793"/>
                  </a:lnTo>
                  <a:lnTo>
                    <a:pt x="346966" y="223597"/>
                  </a:lnTo>
                  <a:lnTo>
                    <a:pt x="353276" y="176638"/>
                  </a:lnTo>
                  <a:lnTo>
                    <a:pt x="346966" y="129679"/>
                  </a:lnTo>
                  <a:lnTo>
                    <a:pt x="329159" y="87483"/>
                  </a:lnTo>
                  <a:lnTo>
                    <a:pt x="301538" y="51734"/>
                  </a:lnTo>
                  <a:lnTo>
                    <a:pt x="265788" y="24115"/>
                  </a:lnTo>
                  <a:lnTo>
                    <a:pt x="223594" y="6309"/>
                  </a:lnTo>
                  <a:lnTo>
                    <a:pt x="1766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11641498" y="19326010"/>
              <a:ext cx="128270" cy="128270"/>
            </a:xfrm>
            <a:custGeom>
              <a:avLst/>
              <a:gdLst/>
              <a:ahLst/>
              <a:cxnLst/>
              <a:rect l="l" t="t" r="r" b="b"/>
              <a:pathLst>
                <a:path w="128270" h="128269">
                  <a:moveTo>
                    <a:pt x="63962" y="0"/>
                  </a:moveTo>
                  <a:lnTo>
                    <a:pt x="39063" y="5025"/>
                  </a:lnTo>
                  <a:lnTo>
                    <a:pt x="18732" y="18731"/>
                  </a:lnTo>
                  <a:lnTo>
                    <a:pt x="5025" y="39059"/>
                  </a:lnTo>
                  <a:lnTo>
                    <a:pt x="0" y="63952"/>
                  </a:lnTo>
                  <a:lnTo>
                    <a:pt x="5025" y="88845"/>
                  </a:lnTo>
                  <a:lnTo>
                    <a:pt x="18732" y="109173"/>
                  </a:lnTo>
                  <a:lnTo>
                    <a:pt x="39063" y="122878"/>
                  </a:lnTo>
                  <a:lnTo>
                    <a:pt x="63962" y="127904"/>
                  </a:lnTo>
                  <a:lnTo>
                    <a:pt x="88855" y="122878"/>
                  </a:lnTo>
                  <a:lnTo>
                    <a:pt x="109183" y="109173"/>
                  </a:lnTo>
                  <a:lnTo>
                    <a:pt x="122888" y="88845"/>
                  </a:lnTo>
                  <a:lnTo>
                    <a:pt x="127914" y="63952"/>
                  </a:lnTo>
                  <a:lnTo>
                    <a:pt x="122888" y="39059"/>
                  </a:lnTo>
                  <a:lnTo>
                    <a:pt x="109183" y="18731"/>
                  </a:lnTo>
                  <a:lnTo>
                    <a:pt x="88855" y="5025"/>
                  </a:lnTo>
                  <a:lnTo>
                    <a:pt x="6396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5" name="object 295"/>
          <p:cNvSpPr txBox="1"/>
          <p:nvPr/>
        </p:nvSpPr>
        <p:spPr>
          <a:xfrm>
            <a:off x="11673093" y="19313256"/>
            <a:ext cx="712470" cy="2603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43510" marR="5080" indent="-131445">
              <a:lnSpc>
                <a:spcPts val="890"/>
              </a:lnSpc>
              <a:spcBef>
                <a:spcPts val="185"/>
              </a:spcBef>
            </a:pPr>
            <a:r>
              <a:rPr sz="750" b="1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r>
              <a:rPr sz="750" b="1" spc="475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1200" spc="-37" baseline="3472" dirty="0">
                <a:solidFill>
                  <a:srgbClr val="025051"/>
                </a:solidFill>
                <a:latin typeface="Montserrat"/>
                <a:cs typeface="Montserrat"/>
              </a:rPr>
              <a:t>Agricultura</a:t>
            </a:r>
            <a:r>
              <a:rPr sz="1200" spc="-15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(arroz)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96" name="object 296"/>
          <p:cNvSpPr/>
          <p:nvPr/>
        </p:nvSpPr>
        <p:spPr>
          <a:xfrm>
            <a:off x="11418252" y="19349809"/>
            <a:ext cx="222250" cy="221615"/>
          </a:xfrm>
          <a:custGeom>
            <a:avLst/>
            <a:gdLst/>
            <a:ahLst/>
            <a:cxnLst/>
            <a:rect l="l" t="t" r="r" b="b"/>
            <a:pathLst>
              <a:path w="222250" h="221615">
                <a:moveTo>
                  <a:pt x="48183" y="158851"/>
                </a:moveTo>
                <a:lnTo>
                  <a:pt x="44970" y="142989"/>
                </a:lnTo>
                <a:lnTo>
                  <a:pt x="38823" y="133883"/>
                </a:lnTo>
                <a:lnTo>
                  <a:pt x="36220" y="130022"/>
                </a:lnTo>
                <a:lnTo>
                  <a:pt x="33426" y="128143"/>
                </a:lnTo>
                <a:lnTo>
                  <a:pt x="33426" y="158851"/>
                </a:lnTo>
                <a:lnTo>
                  <a:pt x="33426" y="163347"/>
                </a:lnTo>
                <a:lnTo>
                  <a:pt x="25958" y="159766"/>
                </a:lnTo>
                <a:lnTo>
                  <a:pt x="20053" y="154089"/>
                </a:lnTo>
                <a:lnTo>
                  <a:pt x="16167" y="146812"/>
                </a:lnTo>
                <a:lnTo>
                  <a:pt x="14770" y="138379"/>
                </a:lnTo>
                <a:lnTo>
                  <a:pt x="14770" y="133883"/>
                </a:lnTo>
                <a:lnTo>
                  <a:pt x="22225" y="137464"/>
                </a:lnTo>
                <a:lnTo>
                  <a:pt x="28130" y="143141"/>
                </a:lnTo>
                <a:lnTo>
                  <a:pt x="32016" y="150418"/>
                </a:lnTo>
                <a:lnTo>
                  <a:pt x="33426" y="158851"/>
                </a:lnTo>
                <a:lnTo>
                  <a:pt x="33426" y="128143"/>
                </a:lnTo>
                <a:lnTo>
                  <a:pt x="23241" y="121259"/>
                </a:lnTo>
                <a:lnTo>
                  <a:pt x="7378" y="118059"/>
                </a:lnTo>
                <a:lnTo>
                  <a:pt x="0" y="118059"/>
                </a:lnTo>
                <a:lnTo>
                  <a:pt x="0" y="138379"/>
                </a:lnTo>
                <a:lnTo>
                  <a:pt x="3213" y="154241"/>
                </a:lnTo>
                <a:lnTo>
                  <a:pt x="11976" y="167208"/>
                </a:lnTo>
                <a:lnTo>
                  <a:pt x="24942" y="175971"/>
                </a:lnTo>
                <a:lnTo>
                  <a:pt x="40805" y="179184"/>
                </a:lnTo>
                <a:lnTo>
                  <a:pt x="48183" y="179184"/>
                </a:lnTo>
                <a:lnTo>
                  <a:pt x="48183" y="163347"/>
                </a:lnTo>
                <a:lnTo>
                  <a:pt x="48183" y="158851"/>
                </a:lnTo>
                <a:close/>
              </a:path>
              <a:path w="222250" h="221615">
                <a:moveTo>
                  <a:pt x="48183" y="102971"/>
                </a:moveTo>
                <a:lnTo>
                  <a:pt x="44970" y="87109"/>
                </a:lnTo>
                <a:lnTo>
                  <a:pt x="38823" y="77990"/>
                </a:lnTo>
                <a:lnTo>
                  <a:pt x="36220" y="74129"/>
                </a:lnTo>
                <a:lnTo>
                  <a:pt x="33426" y="72250"/>
                </a:lnTo>
                <a:lnTo>
                  <a:pt x="33426" y="102971"/>
                </a:lnTo>
                <a:lnTo>
                  <a:pt x="33426" y="107467"/>
                </a:lnTo>
                <a:lnTo>
                  <a:pt x="25958" y="103873"/>
                </a:lnTo>
                <a:lnTo>
                  <a:pt x="20053" y="98209"/>
                </a:lnTo>
                <a:lnTo>
                  <a:pt x="16167" y="90919"/>
                </a:lnTo>
                <a:lnTo>
                  <a:pt x="14770" y="82486"/>
                </a:lnTo>
                <a:lnTo>
                  <a:pt x="14770" y="77990"/>
                </a:lnTo>
                <a:lnTo>
                  <a:pt x="22225" y="81584"/>
                </a:lnTo>
                <a:lnTo>
                  <a:pt x="28130" y="87249"/>
                </a:lnTo>
                <a:lnTo>
                  <a:pt x="32016" y="94538"/>
                </a:lnTo>
                <a:lnTo>
                  <a:pt x="33426" y="102971"/>
                </a:lnTo>
                <a:lnTo>
                  <a:pt x="33426" y="72250"/>
                </a:lnTo>
                <a:lnTo>
                  <a:pt x="23241" y="65379"/>
                </a:lnTo>
                <a:lnTo>
                  <a:pt x="7378" y="62166"/>
                </a:lnTo>
                <a:lnTo>
                  <a:pt x="0" y="62166"/>
                </a:lnTo>
                <a:lnTo>
                  <a:pt x="0" y="82486"/>
                </a:lnTo>
                <a:lnTo>
                  <a:pt x="3213" y="98361"/>
                </a:lnTo>
                <a:lnTo>
                  <a:pt x="11976" y="111328"/>
                </a:lnTo>
                <a:lnTo>
                  <a:pt x="24942" y="120078"/>
                </a:lnTo>
                <a:lnTo>
                  <a:pt x="40805" y="123291"/>
                </a:lnTo>
                <a:lnTo>
                  <a:pt x="48183" y="123291"/>
                </a:lnTo>
                <a:lnTo>
                  <a:pt x="48183" y="107467"/>
                </a:lnTo>
                <a:lnTo>
                  <a:pt x="48183" y="102971"/>
                </a:lnTo>
                <a:close/>
              </a:path>
              <a:path w="222250" h="221615">
                <a:moveTo>
                  <a:pt x="71869" y="41795"/>
                </a:moveTo>
                <a:lnTo>
                  <a:pt x="70599" y="32562"/>
                </a:lnTo>
                <a:lnTo>
                  <a:pt x="68668" y="28117"/>
                </a:lnTo>
                <a:lnTo>
                  <a:pt x="66814" y="23825"/>
                </a:lnTo>
                <a:lnTo>
                  <a:pt x="58064" y="9436"/>
                </a:lnTo>
                <a:lnTo>
                  <a:pt x="58064" y="45770"/>
                </a:lnTo>
                <a:lnTo>
                  <a:pt x="52133" y="55651"/>
                </a:lnTo>
                <a:lnTo>
                  <a:pt x="46126" y="45986"/>
                </a:lnTo>
                <a:lnTo>
                  <a:pt x="46139" y="37668"/>
                </a:lnTo>
                <a:lnTo>
                  <a:pt x="52133" y="28117"/>
                </a:lnTo>
                <a:lnTo>
                  <a:pt x="58039" y="37858"/>
                </a:lnTo>
                <a:lnTo>
                  <a:pt x="58064" y="45770"/>
                </a:lnTo>
                <a:lnTo>
                  <a:pt x="58064" y="9436"/>
                </a:lnTo>
                <a:lnTo>
                  <a:pt x="52336" y="0"/>
                </a:lnTo>
                <a:lnTo>
                  <a:pt x="37642" y="23431"/>
                </a:lnTo>
                <a:lnTo>
                  <a:pt x="33718" y="32308"/>
                </a:lnTo>
                <a:lnTo>
                  <a:pt x="32385" y="41808"/>
                </a:lnTo>
                <a:lnTo>
                  <a:pt x="33680" y="51308"/>
                </a:lnTo>
                <a:lnTo>
                  <a:pt x="37579" y="60210"/>
                </a:lnTo>
                <a:lnTo>
                  <a:pt x="52336" y="83972"/>
                </a:lnTo>
                <a:lnTo>
                  <a:pt x="66890" y="59778"/>
                </a:lnTo>
                <a:lnTo>
                  <a:pt x="68656" y="55651"/>
                </a:lnTo>
                <a:lnTo>
                  <a:pt x="70637" y="51028"/>
                </a:lnTo>
                <a:lnTo>
                  <a:pt x="71869" y="41795"/>
                </a:lnTo>
                <a:close/>
              </a:path>
              <a:path w="222250" h="221615">
                <a:moveTo>
                  <a:pt x="104254" y="118059"/>
                </a:moveTo>
                <a:lnTo>
                  <a:pt x="96888" y="118059"/>
                </a:lnTo>
                <a:lnTo>
                  <a:pt x="89496" y="119557"/>
                </a:lnTo>
                <a:lnTo>
                  <a:pt x="89496" y="133883"/>
                </a:lnTo>
                <a:lnTo>
                  <a:pt x="89496" y="138379"/>
                </a:lnTo>
                <a:lnTo>
                  <a:pt x="88099" y="146812"/>
                </a:lnTo>
                <a:lnTo>
                  <a:pt x="84213" y="154089"/>
                </a:lnTo>
                <a:lnTo>
                  <a:pt x="78295" y="159766"/>
                </a:lnTo>
                <a:lnTo>
                  <a:pt x="70840" y="163347"/>
                </a:lnTo>
                <a:lnTo>
                  <a:pt x="70840" y="158851"/>
                </a:lnTo>
                <a:lnTo>
                  <a:pt x="72237" y="150418"/>
                </a:lnTo>
                <a:lnTo>
                  <a:pt x="76136" y="143141"/>
                </a:lnTo>
                <a:lnTo>
                  <a:pt x="82042" y="137464"/>
                </a:lnTo>
                <a:lnTo>
                  <a:pt x="89496" y="133883"/>
                </a:lnTo>
                <a:lnTo>
                  <a:pt x="89496" y="119557"/>
                </a:lnTo>
                <a:lnTo>
                  <a:pt x="81013" y="121259"/>
                </a:lnTo>
                <a:lnTo>
                  <a:pt x="68046" y="130022"/>
                </a:lnTo>
                <a:lnTo>
                  <a:pt x="59296" y="142989"/>
                </a:lnTo>
                <a:lnTo>
                  <a:pt x="56083" y="158851"/>
                </a:lnTo>
                <a:lnTo>
                  <a:pt x="56083" y="179184"/>
                </a:lnTo>
                <a:lnTo>
                  <a:pt x="63461" y="179184"/>
                </a:lnTo>
                <a:lnTo>
                  <a:pt x="79324" y="175971"/>
                </a:lnTo>
                <a:lnTo>
                  <a:pt x="92290" y="167208"/>
                </a:lnTo>
                <a:lnTo>
                  <a:pt x="94894" y="163347"/>
                </a:lnTo>
                <a:lnTo>
                  <a:pt x="101041" y="154241"/>
                </a:lnTo>
                <a:lnTo>
                  <a:pt x="104254" y="138379"/>
                </a:lnTo>
                <a:lnTo>
                  <a:pt x="104254" y="133883"/>
                </a:lnTo>
                <a:lnTo>
                  <a:pt x="104254" y="118059"/>
                </a:lnTo>
                <a:close/>
              </a:path>
              <a:path w="222250" h="221615">
                <a:moveTo>
                  <a:pt x="104254" y="62166"/>
                </a:moveTo>
                <a:lnTo>
                  <a:pt x="96888" y="62166"/>
                </a:lnTo>
                <a:lnTo>
                  <a:pt x="89496" y="63665"/>
                </a:lnTo>
                <a:lnTo>
                  <a:pt x="89496" y="77990"/>
                </a:lnTo>
                <a:lnTo>
                  <a:pt x="89496" y="82486"/>
                </a:lnTo>
                <a:lnTo>
                  <a:pt x="88099" y="90919"/>
                </a:lnTo>
                <a:lnTo>
                  <a:pt x="84213" y="98209"/>
                </a:lnTo>
                <a:lnTo>
                  <a:pt x="78295" y="103873"/>
                </a:lnTo>
                <a:lnTo>
                  <a:pt x="70840" y="107467"/>
                </a:lnTo>
                <a:lnTo>
                  <a:pt x="70840" y="102971"/>
                </a:lnTo>
                <a:lnTo>
                  <a:pt x="72237" y="94538"/>
                </a:lnTo>
                <a:lnTo>
                  <a:pt x="76136" y="87249"/>
                </a:lnTo>
                <a:lnTo>
                  <a:pt x="82042" y="81584"/>
                </a:lnTo>
                <a:lnTo>
                  <a:pt x="89496" y="77990"/>
                </a:lnTo>
                <a:lnTo>
                  <a:pt x="89496" y="63665"/>
                </a:lnTo>
                <a:lnTo>
                  <a:pt x="81013" y="65379"/>
                </a:lnTo>
                <a:lnTo>
                  <a:pt x="68046" y="74129"/>
                </a:lnTo>
                <a:lnTo>
                  <a:pt x="59296" y="87109"/>
                </a:lnTo>
                <a:lnTo>
                  <a:pt x="56083" y="102971"/>
                </a:lnTo>
                <a:lnTo>
                  <a:pt x="56083" y="123291"/>
                </a:lnTo>
                <a:lnTo>
                  <a:pt x="63461" y="123291"/>
                </a:lnTo>
                <a:lnTo>
                  <a:pt x="79324" y="120078"/>
                </a:lnTo>
                <a:lnTo>
                  <a:pt x="92290" y="111328"/>
                </a:lnTo>
                <a:lnTo>
                  <a:pt x="94894" y="107467"/>
                </a:lnTo>
                <a:lnTo>
                  <a:pt x="101041" y="98361"/>
                </a:lnTo>
                <a:lnTo>
                  <a:pt x="104254" y="82486"/>
                </a:lnTo>
                <a:lnTo>
                  <a:pt x="104254" y="77990"/>
                </a:lnTo>
                <a:lnTo>
                  <a:pt x="104254" y="62166"/>
                </a:lnTo>
                <a:close/>
              </a:path>
              <a:path w="222250" h="221615">
                <a:moveTo>
                  <a:pt x="165582" y="200926"/>
                </a:moveTo>
                <a:lnTo>
                  <a:pt x="162369" y="185064"/>
                </a:lnTo>
                <a:lnTo>
                  <a:pt x="153606" y="172097"/>
                </a:lnTo>
                <a:lnTo>
                  <a:pt x="140639" y="163334"/>
                </a:lnTo>
                <a:lnTo>
                  <a:pt x="124777" y="160121"/>
                </a:lnTo>
                <a:lnTo>
                  <a:pt x="117386" y="160121"/>
                </a:lnTo>
                <a:lnTo>
                  <a:pt x="117386" y="180454"/>
                </a:lnTo>
                <a:lnTo>
                  <a:pt x="120599" y="196316"/>
                </a:lnTo>
                <a:lnTo>
                  <a:pt x="129362" y="209283"/>
                </a:lnTo>
                <a:lnTo>
                  <a:pt x="142328" y="218046"/>
                </a:lnTo>
                <a:lnTo>
                  <a:pt x="158191" y="221246"/>
                </a:lnTo>
                <a:lnTo>
                  <a:pt x="165582" y="221246"/>
                </a:lnTo>
                <a:lnTo>
                  <a:pt x="165582" y="200926"/>
                </a:lnTo>
                <a:close/>
              </a:path>
              <a:path w="222250" h="221615">
                <a:moveTo>
                  <a:pt x="165582" y="145046"/>
                </a:moveTo>
                <a:lnTo>
                  <a:pt x="162369" y="129171"/>
                </a:lnTo>
                <a:lnTo>
                  <a:pt x="153606" y="116205"/>
                </a:lnTo>
                <a:lnTo>
                  <a:pt x="140639" y="107454"/>
                </a:lnTo>
                <a:lnTo>
                  <a:pt x="124777" y="104241"/>
                </a:lnTo>
                <a:lnTo>
                  <a:pt x="117386" y="104241"/>
                </a:lnTo>
                <a:lnTo>
                  <a:pt x="117386" y="124561"/>
                </a:lnTo>
                <a:lnTo>
                  <a:pt x="120599" y="140423"/>
                </a:lnTo>
                <a:lnTo>
                  <a:pt x="129362" y="153403"/>
                </a:lnTo>
                <a:lnTo>
                  <a:pt x="142328" y="162153"/>
                </a:lnTo>
                <a:lnTo>
                  <a:pt x="158191" y="165366"/>
                </a:lnTo>
                <a:lnTo>
                  <a:pt x="165582" y="165366"/>
                </a:lnTo>
                <a:lnTo>
                  <a:pt x="165582" y="145046"/>
                </a:lnTo>
                <a:close/>
              </a:path>
              <a:path w="222250" h="221615">
                <a:moveTo>
                  <a:pt x="189268" y="83870"/>
                </a:moveTo>
                <a:lnTo>
                  <a:pt x="187985" y="74637"/>
                </a:lnTo>
                <a:lnTo>
                  <a:pt x="184200" y="65913"/>
                </a:lnTo>
                <a:lnTo>
                  <a:pt x="169722" y="42075"/>
                </a:lnTo>
                <a:lnTo>
                  <a:pt x="155041" y="65506"/>
                </a:lnTo>
                <a:lnTo>
                  <a:pt x="151104" y="74383"/>
                </a:lnTo>
                <a:lnTo>
                  <a:pt x="149783" y="83883"/>
                </a:lnTo>
                <a:lnTo>
                  <a:pt x="151066" y="93383"/>
                </a:lnTo>
                <a:lnTo>
                  <a:pt x="154965" y="102285"/>
                </a:lnTo>
                <a:lnTo>
                  <a:pt x="169722" y="126047"/>
                </a:lnTo>
                <a:lnTo>
                  <a:pt x="184277" y="101854"/>
                </a:lnTo>
                <a:lnTo>
                  <a:pt x="188023" y="93116"/>
                </a:lnTo>
                <a:lnTo>
                  <a:pt x="189268" y="83870"/>
                </a:lnTo>
                <a:close/>
              </a:path>
              <a:path w="222250" h="221615">
                <a:moveTo>
                  <a:pt x="221653" y="160121"/>
                </a:moveTo>
                <a:lnTo>
                  <a:pt x="214261" y="160121"/>
                </a:lnTo>
                <a:lnTo>
                  <a:pt x="198399" y="163334"/>
                </a:lnTo>
                <a:lnTo>
                  <a:pt x="185432" y="172097"/>
                </a:lnTo>
                <a:lnTo>
                  <a:pt x="176682" y="185064"/>
                </a:lnTo>
                <a:lnTo>
                  <a:pt x="173456" y="200926"/>
                </a:lnTo>
                <a:lnTo>
                  <a:pt x="173456" y="221246"/>
                </a:lnTo>
                <a:lnTo>
                  <a:pt x="180848" y="221246"/>
                </a:lnTo>
                <a:lnTo>
                  <a:pt x="196710" y="218046"/>
                </a:lnTo>
                <a:lnTo>
                  <a:pt x="209689" y="209283"/>
                </a:lnTo>
                <a:lnTo>
                  <a:pt x="218440" y="196316"/>
                </a:lnTo>
                <a:lnTo>
                  <a:pt x="221653" y="180454"/>
                </a:lnTo>
                <a:lnTo>
                  <a:pt x="221653" y="160121"/>
                </a:lnTo>
                <a:close/>
              </a:path>
              <a:path w="222250" h="221615">
                <a:moveTo>
                  <a:pt x="221653" y="104241"/>
                </a:moveTo>
                <a:lnTo>
                  <a:pt x="214261" y="104241"/>
                </a:lnTo>
                <a:lnTo>
                  <a:pt x="198399" y="107454"/>
                </a:lnTo>
                <a:lnTo>
                  <a:pt x="185432" y="116205"/>
                </a:lnTo>
                <a:lnTo>
                  <a:pt x="176682" y="129171"/>
                </a:lnTo>
                <a:lnTo>
                  <a:pt x="173456" y="145046"/>
                </a:lnTo>
                <a:lnTo>
                  <a:pt x="173456" y="165366"/>
                </a:lnTo>
                <a:lnTo>
                  <a:pt x="180848" y="165366"/>
                </a:lnTo>
                <a:lnTo>
                  <a:pt x="196710" y="162153"/>
                </a:lnTo>
                <a:lnTo>
                  <a:pt x="209689" y="153403"/>
                </a:lnTo>
                <a:lnTo>
                  <a:pt x="218440" y="140423"/>
                </a:lnTo>
                <a:lnTo>
                  <a:pt x="221653" y="124561"/>
                </a:lnTo>
                <a:lnTo>
                  <a:pt x="221653" y="104241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7" name="object 297"/>
          <p:cNvGrpSpPr/>
          <p:nvPr/>
        </p:nvGrpSpPr>
        <p:grpSpPr>
          <a:xfrm>
            <a:off x="12704569" y="18666610"/>
            <a:ext cx="413384" cy="357505"/>
            <a:chOff x="12704569" y="18666610"/>
            <a:chExt cx="413384" cy="357505"/>
          </a:xfrm>
        </p:grpSpPr>
        <p:sp>
          <p:nvSpPr>
            <p:cNvPr id="298" name="object 298"/>
            <p:cNvSpPr/>
            <p:nvPr/>
          </p:nvSpPr>
          <p:spPr>
            <a:xfrm>
              <a:off x="12704569" y="18666610"/>
              <a:ext cx="357505" cy="357505"/>
            </a:xfrm>
            <a:custGeom>
              <a:avLst/>
              <a:gdLst/>
              <a:ahLst/>
              <a:cxnLst/>
              <a:rect l="l" t="t" r="r" b="b"/>
              <a:pathLst>
                <a:path w="357505" h="357505">
                  <a:moveTo>
                    <a:pt x="178593" y="0"/>
                  </a:moveTo>
                  <a:lnTo>
                    <a:pt x="131117" y="6379"/>
                  </a:lnTo>
                  <a:lnTo>
                    <a:pt x="88454" y="24383"/>
                  </a:lnTo>
                  <a:lnTo>
                    <a:pt x="52309" y="52309"/>
                  </a:lnTo>
                  <a:lnTo>
                    <a:pt x="24383" y="88454"/>
                  </a:lnTo>
                  <a:lnTo>
                    <a:pt x="6379" y="131117"/>
                  </a:lnTo>
                  <a:lnTo>
                    <a:pt x="0" y="178593"/>
                  </a:lnTo>
                  <a:lnTo>
                    <a:pt x="6379" y="226070"/>
                  </a:lnTo>
                  <a:lnTo>
                    <a:pt x="24383" y="268733"/>
                  </a:lnTo>
                  <a:lnTo>
                    <a:pt x="52309" y="304878"/>
                  </a:lnTo>
                  <a:lnTo>
                    <a:pt x="88454" y="332804"/>
                  </a:lnTo>
                  <a:lnTo>
                    <a:pt x="131117" y="350808"/>
                  </a:lnTo>
                  <a:lnTo>
                    <a:pt x="178593" y="357187"/>
                  </a:lnTo>
                  <a:lnTo>
                    <a:pt x="226070" y="350808"/>
                  </a:lnTo>
                  <a:lnTo>
                    <a:pt x="268733" y="332804"/>
                  </a:lnTo>
                  <a:lnTo>
                    <a:pt x="304878" y="304878"/>
                  </a:lnTo>
                  <a:lnTo>
                    <a:pt x="332804" y="268733"/>
                  </a:lnTo>
                  <a:lnTo>
                    <a:pt x="350808" y="226070"/>
                  </a:lnTo>
                  <a:lnTo>
                    <a:pt x="357187" y="178593"/>
                  </a:lnTo>
                  <a:lnTo>
                    <a:pt x="350808" y="131117"/>
                  </a:lnTo>
                  <a:lnTo>
                    <a:pt x="332804" y="88454"/>
                  </a:lnTo>
                  <a:lnTo>
                    <a:pt x="304878" y="52309"/>
                  </a:lnTo>
                  <a:lnTo>
                    <a:pt x="268733" y="24383"/>
                  </a:lnTo>
                  <a:lnTo>
                    <a:pt x="226070" y="6379"/>
                  </a:lnTo>
                  <a:lnTo>
                    <a:pt x="178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9" name="object 29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2988533" y="18703310"/>
              <a:ext cx="129332" cy="129322"/>
            </a:xfrm>
            <a:prstGeom prst="rect">
              <a:avLst/>
            </a:prstGeom>
          </p:spPr>
        </p:pic>
      </p:grpSp>
      <p:sp>
        <p:nvSpPr>
          <p:cNvPr id="300" name="object 300"/>
          <p:cNvSpPr txBox="1"/>
          <p:nvPr/>
        </p:nvSpPr>
        <p:spPr>
          <a:xfrm>
            <a:off x="12995758" y="18658854"/>
            <a:ext cx="643890" cy="31559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ts val="1345"/>
              </a:lnSpc>
              <a:spcBef>
                <a:spcPts val="115"/>
              </a:spcBef>
            </a:pPr>
            <a:r>
              <a:rPr sz="1150" b="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150" b="1" spc="30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palma</a:t>
            </a:r>
            <a:endParaRPr sz="800">
              <a:latin typeface="Montserrat"/>
              <a:cs typeface="Montserrat"/>
            </a:endParaRPr>
          </a:p>
          <a:p>
            <a:pPr marL="180975">
              <a:lnSpc>
                <a:spcPts val="92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aceite</a:t>
            </a:r>
            <a:endParaRPr sz="800">
              <a:latin typeface="Montserrat"/>
              <a:cs typeface="Montserrat"/>
            </a:endParaRPr>
          </a:p>
        </p:txBody>
      </p:sp>
      <p:pic>
        <p:nvPicPr>
          <p:cNvPr id="301" name="object 301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12775500" y="18708365"/>
            <a:ext cx="218964" cy="301815"/>
          </a:xfrm>
          <a:prstGeom prst="rect">
            <a:avLst/>
          </a:prstGeom>
        </p:spPr>
      </p:pic>
      <p:grpSp>
        <p:nvGrpSpPr>
          <p:cNvPr id="302" name="object 302"/>
          <p:cNvGrpSpPr/>
          <p:nvPr/>
        </p:nvGrpSpPr>
        <p:grpSpPr>
          <a:xfrm>
            <a:off x="12701709" y="19278669"/>
            <a:ext cx="415925" cy="357505"/>
            <a:chOff x="12701709" y="19278669"/>
            <a:chExt cx="415925" cy="357505"/>
          </a:xfrm>
        </p:grpSpPr>
        <p:sp>
          <p:nvSpPr>
            <p:cNvPr id="303" name="object 303"/>
            <p:cNvSpPr/>
            <p:nvPr/>
          </p:nvSpPr>
          <p:spPr>
            <a:xfrm>
              <a:off x="12701709" y="19278669"/>
              <a:ext cx="357505" cy="357505"/>
            </a:xfrm>
            <a:custGeom>
              <a:avLst/>
              <a:gdLst/>
              <a:ahLst/>
              <a:cxnLst/>
              <a:rect l="l" t="t" r="r" b="b"/>
              <a:pathLst>
                <a:path w="357505" h="357505">
                  <a:moveTo>
                    <a:pt x="178593" y="0"/>
                  </a:moveTo>
                  <a:lnTo>
                    <a:pt x="131117" y="6379"/>
                  </a:lnTo>
                  <a:lnTo>
                    <a:pt x="88454" y="24383"/>
                  </a:lnTo>
                  <a:lnTo>
                    <a:pt x="52309" y="52309"/>
                  </a:lnTo>
                  <a:lnTo>
                    <a:pt x="24383" y="88454"/>
                  </a:lnTo>
                  <a:lnTo>
                    <a:pt x="6379" y="131117"/>
                  </a:lnTo>
                  <a:lnTo>
                    <a:pt x="0" y="178593"/>
                  </a:lnTo>
                  <a:lnTo>
                    <a:pt x="6379" y="226070"/>
                  </a:lnTo>
                  <a:lnTo>
                    <a:pt x="24383" y="268733"/>
                  </a:lnTo>
                  <a:lnTo>
                    <a:pt x="52309" y="304878"/>
                  </a:lnTo>
                  <a:lnTo>
                    <a:pt x="88454" y="332804"/>
                  </a:lnTo>
                  <a:lnTo>
                    <a:pt x="131117" y="350808"/>
                  </a:lnTo>
                  <a:lnTo>
                    <a:pt x="178593" y="357187"/>
                  </a:lnTo>
                  <a:lnTo>
                    <a:pt x="226070" y="350808"/>
                  </a:lnTo>
                  <a:lnTo>
                    <a:pt x="268733" y="332804"/>
                  </a:lnTo>
                  <a:lnTo>
                    <a:pt x="304878" y="304878"/>
                  </a:lnTo>
                  <a:lnTo>
                    <a:pt x="332804" y="268733"/>
                  </a:lnTo>
                  <a:lnTo>
                    <a:pt x="350808" y="226070"/>
                  </a:lnTo>
                  <a:lnTo>
                    <a:pt x="357187" y="178593"/>
                  </a:lnTo>
                  <a:lnTo>
                    <a:pt x="350808" y="131117"/>
                  </a:lnTo>
                  <a:lnTo>
                    <a:pt x="332804" y="88454"/>
                  </a:lnTo>
                  <a:lnTo>
                    <a:pt x="304878" y="52309"/>
                  </a:lnTo>
                  <a:lnTo>
                    <a:pt x="268733" y="24383"/>
                  </a:lnTo>
                  <a:lnTo>
                    <a:pt x="226070" y="6379"/>
                  </a:lnTo>
                  <a:lnTo>
                    <a:pt x="178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12806744" y="19564512"/>
              <a:ext cx="147320" cy="38735"/>
            </a:xfrm>
            <a:custGeom>
              <a:avLst/>
              <a:gdLst/>
              <a:ahLst/>
              <a:cxnLst/>
              <a:rect l="l" t="t" r="r" b="b"/>
              <a:pathLst>
                <a:path w="147320" h="38734">
                  <a:moveTo>
                    <a:pt x="147114" y="0"/>
                  </a:moveTo>
                  <a:lnTo>
                    <a:pt x="0" y="0"/>
                  </a:lnTo>
                  <a:lnTo>
                    <a:pt x="43674" y="28957"/>
                  </a:lnTo>
                  <a:lnTo>
                    <a:pt x="73557" y="38609"/>
                  </a:lnTo>
                  <a:lnTo>
                    <a:pt x="103439" y="28957"/>
                  </a:lnTo>
                  <a:lnTo>
                    <a:pt x="14711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12806744" y="19564512"/>
              <a:ext cx="147320" cy="38735"/>
            </a:xfrm>
            <a:custGeom>
              <a:avLst/>
              <a:gdLst/>
              <a:ahLst/>
              <a:cxnLst/>
              <a:rect l="l" t="t" r="r" b="b"/>
              <a:pathLst>
                <a:path w="147320" h="38734">
                  <a:moveTo>
                    <a:pt x="147114" y="0"/>
                  </a:moveTo>
                  <a:lnTo>
                    <a:pt x="0" y="0"/>
                  </a:lnTo>
                  <a:lnTo>
                    <a:pt x="43674" y="28957"/>
                  </a:lnTo>
                  <a:lnTo>
                    <a:pt x="73557" y="38609"/>
                  </a:lnTo>
                  <a:lnTo>
                    <a:pt x="103439" y="28957"/>
                  </a:lnTo>
                  <a:lnTo>
                    <a:pt x="147114" y="0"/>
                  </a:lnTo>
                  <a:close/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12823756" y="19393831"/>
              <a:ext cx="112395" cy="170815"/>
            </a:xfrm>
            <a:custGeom>
              <a:avLst/>
              <a:gdLst/>
              <a:ahLst/>
              <a:cxnLst/>
              <a:rect l="l" t="t" r="r" b="b"/>
              <a:pathLst>
                <a:path w="112395" h="170815">
                  <a:moveTo>
                    <a:pt x="0" y="170680"/>
                  </a:moveTo>
                  <a:lnTo>
                    <a:pt x="26302" y="0"/>
                  </a:lnTo>
                  <a:lnTo>
                    <a:pt x="85826" y="0"/>
                  </a:lnTo>
                  <a:lnTo>
                    <a:pt x="112129" y="17068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12824670" y="19393836"/>
              <a:ext cx="110489" cy="167005"/>
            </a:xfrm>
            <a:custGeom>
              <a:avLst/>
              <a:gdLst/>
              <a:ahLst/>
              <a:cxnLst/>
              <a:rect l="l" t="t" r="r" b="b"/>
              <a:pathLst>
                <a:path w="110490" h="167005">
                  <a:moveTo>
                    <a:pt x="25390" y="0"/>
                  </a:moveTo>
                  <a:lnTo>
                    <a:pt x="94945" y="69555"/>
                  </a:lnTo>
                  <a:lnTo>
                    <a:pt x="0" y="164500"/>
                  </a:lnTo>
                  <a:lnTo>
                    <a:pt x="63559" y="166375"/>
                  </a:lnTo>
                  <a:lnTo>
                    <a:pt x="96198" y="167000"/>
                  </a:lnTo>
                  <a:lnTo>
                    <a:pt x="108222" y="166375"/>
                  </a:lnTo>
                  <a:lnTo>
                    <a:pt x="109940" y="164500"/>
                  </a:lnTo>
                  <a:lnTo>
                    <a:pt x="95140" y="148298"/>
                  </a:lnTo>
                  <a:lnTo>
                    <a:pt x="62579" y="115893"/>
                  </a:lnTo>
                  <a:lnTo>
                    <a:pt x="30018" y="84111"/>
                  </a:lnTo>
                  <a:lnTo>
                    <a:pt x="15218" y="69777"/>
                  </a:lnTo>
                  <a:lnTo>
                    <a:pt x="84955" y="4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12868986" y="19328241"/>
              <a:ext cx="21590" cy="38735"/>
            </a:xfrm>
            <a:custGeom>
              <a:avLst/>
              <a:gdLst/>
              <a:ahLst/>
              <a:cxnLst/>
              <a:rect l="l" t="t" r="r" b="b"/>
              <a:pathLst>
                <a:path w="21590" h="38734">
                  <a:moveTo>
                    <a:pt x="10648" y="0"/>
                  </a:moveTo>
                  <a:lnTo>
                    <a:pt x="8984" y="3465"/>
                  </a:lnTo>
                  <a:lnTo>
                    <a:pt x="5324" y="11531"/>
                  </a:lnTo>
                  <a:lnTo>
                    <a:pt x="1663" y="20700"/>
                  </a:lnTo>
                  <a:lnTo>
                    <a:pt x="0" y="27477"/>
                  </a:lnTo>
                  <a:lnTo>
                    <a:pt x="0" y="33364"/>
                  </a:lnTo>
                  <a:lnTo>
                    <a:pt x="4772" y="38136"/>
                  </a:lnTo>
                  <a:lnTo>
                    <a:pt x="16535" y="38136"/>
                  </a:lnTo>
                  <a:lnTo>
                    <a:pt x="21307" y="33364"/>
                  </a:lnTo>
                  <a:lnTo>
                    <a:pt x="21307" y="27477"/>
                  </a:lnTo>
                  <a:lnTo>
                    <a:pt x="21140" y="23736"/>
                  </a:lnTo>
                  <a:lnTo>
                    <a:pt x="19974" y="19627"/>
                  </a:lnTo>
                  <a:lnTo>
                    <a:pt x="16810" y="12574"/>
                  </a:lnTo>
                  <a:lnTo>
                    <a:pt x="1064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12868986" y="19328241"/>
              <a:ext cx="21590" cy="38735"/>
            </a:xfrm>
            <a:custGeom>
              <a:avLst/>
              <a:gdLst/>
              <a:ahLst/>
              <a:cxnLst/>
              <a:rect l="l" t="t" r="r" b="b"/>
              <a:pathLst>
                <a:path w="21590" h="38734">
                  <a:moveTo>
                    <a:pt x="21307" y="27477"/>
                  </a:moveTo>
                  <a:lnTo>
                    <a:pt x="21307" y="33364"/>
                  </a:lnTo>
                  <a:lnTo>
                    <a:pt x="16535" y="38136"/>
                  </a:lnTo>
                  <a:lnTo>
                    <a:pt x="10648" y="38136"/>
                  </a:lnTo>
                  <a:lnTo>
                    <a:pt x="4772" y="38136"/>
                  </a:lnTo>
                  <a:lnTo>
                    <a:pt x="0" y="33364"/>
                  </a:lnTo>
                  <a:lnTo>
                    <a:pt x="0" y="27477"/>
                  </a:lnTo>
                  <a:lnTo>
                    <a:pt x="1663" y="20700"/>
                  </a:lnTo>
                  <a:lnTo>
                    <a:pt x="5324" y="11531"/>
                  </a:lnTo>
                  <a:lnTo>
                    <a:pt x="8984" y="3465"/>
                  </a:lnTo>
                  <a:lnTo>
                    <a:pt x="10648" y="0"/>
                  </a:lnTo>
                  <a:lnTo>
                    <a:pt x="16810" y="12574"/>
                  </a:lnTo>
                  <a:lnTo>
                    <a:pt x="19974" y="19627"/>
                  </a:lnTo>
                  <a:lnTo>
                    <a:pt x="21140" y="23736"/>
                  </a:lnTo>
                  <a:lnTo>
                    <a:pt x="21307" y="27477"/>
                  </a:lnTo>
                  <a:close/>
                </a:path>
              </a:pathLst>
            </a:custGeom>
            <a:ln w="413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12866665" y="19336897"/>
              <a:ext cx="19050" cy="29209"/>
            </a:xfrm>
            <a:custGeom>
              <a:avLst/>
              <a:gdLst/>
              <a:ahLst/>
              <a:cxnLst/>
              <a:rect l="l" t="t" r="r" b="b"/>
              <a:pathLst>
                <a:path w="19050" h="29209">
                  <a:moveTo>
                    <a:pt x="324" y="0"/>
                  </a:moveTo>
                  <a:lnTo>
                    <a:pt x="0" y="18703"/>
                  </a:lnTo>
                  <a:lnTo>
                    <a:pt x="3910" y="26960"/>
                  </a:lnTo>
                  <a:lnTo>
                    <a:pt x="8834" y="28733"/>
                  </a:lnTo>
                  <a:lnTo>
                    <a:pt x="17102" y="24833"/>
                  </a:lnTo>
                  <a:lnTo>
                    <a:pt x="18875" y="19898"/>
                  </a:lnTo>
                  <a:lnTo>
                    <a:pt x="14964" y="11631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12866665" y="19336897"/>
              <a:ext cx="19050" cy="29209"/>
            </a:xfrm>
            <a:custGeom>
              <a:avLst/>
              <a:gdLst/>
              <a:ahLst/>
              <a:cxnLst/>
              <a:rect l="l" t="t" r="r" b="b"/>
              <a:pathLst>
                <a:path w="19050" h="29209">
                  <a:moveTo>
                    <a:pt x="16920" y="15765"/>
                  </a:moveTo>
                  <a:lnTo>
                    <a:pt x="18875" y="19898"/>
                  </a:lnTo>
                  <a:lnTo>
                    <a:pt x="17102" y="24833"/>
                  </a:lnTo>
                  <a:lnTo>
                    <a:pt x="12968" y="26778"/>
                  </a:lnTo>
                  <a:lnTo>
                    <a:pt x="8834" y="28733"/>
                  </a:lnTo>
                  <a:lnTo>
                    <a:pt x="3910" y="26960"/>
                  </a:lnTo>
                  <a:lnTo>
                    <a:pt x="1955" y="22827"/>
                  </a:lnTo>
                  <a:lnTo>
                    <a:pt x="0" y="18703"/>
                  </a:lnTo>
                  <a:lnTo>
                    <a:pt x="324" y="0"/>
                  </a:lnTo>
                  <a:lnTo>
                    <a:pt x="14964" y="11631"/>
                  </a:lnTo>
                  <a:lnTo>
                    <a:pt x="16920" y="15765"/>
                  </a:lnTo>
                  <a:close/>
                </a:path>
              </a:pathLst>
            </a:custGeom>
            <a:ln w="321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12839884" y="19463614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>
                  <a:moveTo>
                    <a:pt x="0" y="0"/>
                  </a:moveTo>
                  <a:lnTo>
                    <a:pt x="81054" y="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3" name="object 313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12989244" y="19326010"/>
              <a:ext cx="127914" cy="127904"/>
            </a:xfrm>
            <a:prstGeom prst="rect">
              <a:avLst/>
            </a:prstGeom>
          </p:spPr>
        </p:pic>
      </p:grpSp>
      <p:sp>
        <p:nvSpPr>
          <p:cNvPr id="314" name="object 314"/>
          <p:cNvSpPr txBox="1"/>
          <p:nvPr/>
        </p:nvSpPr>
        <p:spPr>
          <a:xfrm>
            <a:off x="13020840" y="19316197"/>
            <a:ext cx="69215" cy="1435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endParaRPr sz="750">
              <a:latin typeface="Montserrat Black"/>
              <a:cs typeface="Montserrat Black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13184013" y="19364283"/>
            <a:ext cx="7340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2609180" y="16768908"/>
            <a:ext cx="1026160" cy="254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dirty="0">
                <a:solidFill>
                  <a:srgbClr val="223658"/>
                </a:solidFill>
                <a:latin typeface="Montserrat"/>
                <a:cs typeface="Montserrat"/>
              </a:rPr>
              <a:t>42,65</a:t>
            </a: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600" b="1" spc="5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endParaRPr sz="700">
              <a:latin typeface="Montserrat"/>
              <a:cs typeface="Montserrat"/>
            </a:endParaRPr>
          </a:p>
          <a:p>
            <a:pPr marL="393700">
              <a:lnSpc>
                <a:spcPct val="100000"/>
              </a:lnSpc>
              <a:spcBef>
                <a:spcPts val="5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Fragmentado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2609155" y="19052931"/>
            <a:ext cx="28702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10" dirty="0">
                <a:solidFill>
                  <a:srgbClr val="223658"/>
                </a:solidFill>
                <a:latin typeface="Montserrat"/>
                <a:cs typeface="Montserrat"/>
              </a:rPr>
              <a:t>2,71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2970067" y="19055249"/>
            <a:ext cx="780415" cy="244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7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Cultivos,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2970279" y="19274094"/>
            <a:ext cx="86360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Espacios</a:t>
            </a:r>
            <a:r>
              <a:rPr sz="7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2609155" y="18645756"/>
            <a:ext cx="2476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20" dirty="0">
                <a:solidFill>
                  <a:srgbClr val="223658"/>
                </a:solidFill>
                <a:latin typeface="Montserrat"/>
                <a:cs typeface="Montserrat"/>
              </a:rPr>
              <a:t>4,29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2609160" y="19390658"/>
            <a:ext cx="8909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baseline="3472" dirty="0">
                <a:solidFill>
                  <a:srgbClr val="223658"/>
                </a:solidFill>
                <a:latin typeface="Montserrat"/>
                <a:cs typeface="Montserrat"/>
              </a:rPr>
              <a:t>0,22</a:t>
            </a:r>
            <a:r>
              <a:rPr sz="900" b="1" baseline="4629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900" b="1" spc="637" baseline="4629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Vegetación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2970040" y="19510213"/>
            <a:ext cx="743585" cy="244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Transición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2609155" y="17479345"/>
            <a:ext cx="1313180" cy="158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700" marR="102235" indent="-381635">
              <a:lnSpc>
                <a:spcPct val="100000"/>
              </a:lnSpc>
              <a:spcBef>
                <a:spcPts val="95"/>
              </a:spcBef>
            </a:pPr>
            <a:r>
              <a:rPr sz="1200" b="1" baseline="3472" dirty="0">
                <a:solidFill>
                  <a:srgbClr val="223658"/>
                </a:solidFill>
                <a:latin typeface="Montserrat"/>
                <a:cs typeface="Montserrat"/>
              </a:rPr>
              <a:t>18,06</a:t>
            </a:r>
            <a:r>
              <a:rPr sz="900" b="1" baseline="4629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900" b="1" spc="262" baseline="4629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Galería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Ripario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200" b="1" baseline="3472" dirty="0">
                <a:solidFill>
                  <a:srgbClr val="223658"/>
                </a:solidFill>
                <a:latin typeface="Montserrat"/>
                <a:cs typeface="Montserrat"/>
              </a:rPr>
              <a:t>11,79</a:t>
            </a:r>
            <a:r>
              <a:rPr sz="900" b="1" baseline="4629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900" b="1" spc="254" baseline="4629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 Limpios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ts val="955"/>
              </a:lnSpc>
              <a:spcBef>
                <a:spcPts val="775"/>
              </a:spcBef>
            </a:pPr>
            <a:r>
              <a:rPr sz="800" b="1" dirty="0">
                <a:solidFill>
                  <a:srgbClr val="223658"/>
                </a:solidFill>
                <a:latin typeface="Montserrat"/>
                <a:cs typeface="Montserrat"/>
              </a:rPr>
              <a:t>6,25</a:t>
            </a: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600" b="1" spc="459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endParaRPr sz="700">
              <a:latin typeface="Montserrat"/>
              <a:cs typeface="Montserrat"/>
            </a:endParaRPr>
          </a:p>
          <a:p>
            <a:pPr marL="373380" marR="342265" indent="-635">
              <a:lnSpc>
                <a:spcPts val="860"/>
              </a:lnSpc>
              <a:spcBef>
                <a:spcPts val="10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00" b="1" baseline="3472" dirty="0">
                <a:solidFill>
                  <a:srgbClr val="223658"/>
                </a:solidFill>
                <a:latin typeface="Montserrat"/>
                <a:cs typeface="Montserrat"/>
              </a:rPr>
              <a:t>13,81</a:t>
            </a:r>
            <a:r>
              <a:rPr sz="900" b="1" baseline="4629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900" b="1" spc="277" baseline="4629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Extracción</a:t>
            </a:r>
            <a:endParaRPr sz="700">
              <a:latin typeface="Montserrat"/>
              <a:cs typeface="Montserrat"/>
            </a:endParaRPr>
          </a:p>
          <a:p>
            <a:pPr marL="404495">
              <a:lnSpc>
                <a:spcPct val="100000"/>
              </a:lnSpc>
              <a:spcBef>
                <a:spcPts val="5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Minera</a:t>
            </a:r>
            <a:endParaRPr sz="700">
              <a:latin typeface="Montserrat"/>
              <a:cs typeface="Montserrat"/>
            </a:endParaRPr>
          </a:p>
          <a:p>
            <a:pPr marL="373380" marR="208915" indent="-139700">
              <a:lnSpc>
                <a:spcPts val="819"/>
              </a:lnSpc>
              <a:spcBef>
                <a:spcPts val="350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600" b="1" spc="38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050" baseline="3968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1050" spc="-30" baseline="3968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050" spc="-37" baseline="3968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050" spc="750" baseline="3968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 y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800" b="1" dirty="0">
                <a:solidFill>
                  <a:srgbClr val="223658"/>
                </a:solidFill>
                <a:latin typeface="Montserrat"/>
                <a:cs typeface="Montserrat"/>
              </a:rPr>
              <a:t>0,18</a:t>
            </a: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600" b="1" spc="185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Ríos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244422" y="238278"/>
            <a:ext cx="1221740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105" dirty="0">
                <a:solidFill>
                  <a:srgbClr val="025051"/>
                </a:solidFill>
                <a:latin typeface="Montserrat SemiBold"/>
                <a:cs typeface="Montserrat SemiBold"/>
              </a:rPr>
              <a:t>04</a:t>
            </a:r>
            <a:endParaRPr sz="7150">
              <a:latin typeface="Montserrat SemiBold"/>
              <a:cs typeface="Montserrat SemiBold"/>
            </a:endParaRPr>
          </a:p>
        </p:txBody>
      </p:sp>
      <p:pic>
        <p:nvPicPr>
          <p:cNvPr id="325" name="object 325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1584434" y="13700342"/>
            <a:ext cx="121430" cy="227754"/>
          </a:xfrm>
          <a:prstGeom prst="rect">
            <a:avLst/>
          </a:prstGeom>
        </p:spPr>
      </p:pic>
      <p:pic>
        <p:nvPicPr>
          <p:cNvPr id="326" name="object 3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454992" y="12632508"/>
            <a:ext cx="121430" cy="227755"/>
          </a:xfrm>
          <a:prstGeom prst="rect">
            <a:avLst/>
          </a:prstGeom>
        </p:spPr>
      </p:pic>
      <p:pic>
        <p:nvPicPr>
          <p:cNvPr id="327" name="Imagen 326">
            <a:extLst>
              <a:ext uri="{FF2B5EF4-FFF2-40B4-BE49-F238E27FC236}">
                <a16:creationId xmlns:a16="http://schemas.microsoft.com/office/drawing/2014/main" id="{C34FD6AD-1D50-363F-DE96-FEF597958D2F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698</Words>
  <Application>Microsoft Macintosh PowerPoint</Application>
  <PresentationFormat>Personalizado</PresentationFormat>
  <Paragraphs>190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04 El Tucán</dc:title>
  <dc:creator>Juliana Andrea Cortes Rincon</dc:creator>
  <cp:lastModifiedBy>Alexander  Humboldt</cp:lastModifiedBy>
  <cp:revision>1</cp:revision>
  <dcterms:created xsi:type="dcterms:W3CDTF">2024-01-17T22:38:46Z</dcterms:created>
  <dcterms:modified xsi:type="dcterms:W3CDTF">2024-01-17T22:56:37Z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