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BCCA5-7A67-96D8-E001-17BAB2C3F0BA}" v="2" dt="2025-04-25T14:40:51.714"/>
    <p1510:client id="{4C36FAA5-5A59-4419-7314-F1AE9ED03490}" v="16" dt="2025-04-25T14:41:14.2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ra Alejandra Sandoval Maldonado (ETSA SAS)" userId="S::maira.sandoval@ecopetrol.com.co::23d74161-3d86-4500-8087-ca3b1d4d7a4e" providerId="AD" clId="Web-{4C36FAA5-5A59-4419-7314-F1AE9ED03490}"/>
    <pc:docChg chg="modSld">
      <pc:chgData name="Maira Alejandra Sandoval Maldonado (ETSA SAS)" userId="S::maira.sandoval@ecopetrol.com.co::23d74161-3d86-4500-8087-ca3b1d4d7a4e" providerId="AD" clId="Web-{4C36FAA5-5A59-4419-7314-F1AE9ED03490}" dt="2025-04-25T14:41:13.528" v="6" actId="1076"/>
      <pc:docMkLst>
        <pc:docMk/>
      </pc:docMkLst>
      <pc:sldChg chg="modSp">
        <pc:chgData name="Maira Alejandra Sandoval Maldonado (ETSA SAS)" userId="S::maira.sandoval@ecopetrol.com.co::23d74161-3d86-4500-8087-ca3b1d4d7a4e" providerId="AD" clId="Web-{4C36FAA5-5A59-4419-7314-F1AE9ED03490}" dt="2025-04-25T14:41:13.528" v="6" actId="1076"/>
        <pc:sldMkLst>
          <pc:docMk/>
          <pc:sldMk cId="0" sldId="256"/>
        </pc:sldMkLst>
        <pc:spChg chg="mod">
          <ac:chgData name="Maira Alejandra Sandoval Maldonado (ETSA SAS)" userId="S::maira.sandoval@ecopetrol.com.co::23d74161-3d86-4500-8087-ca3b1d4d7a4e" providerId="AD" clId="Web-{4C36FAA5-5A59-4419-7314-F1AE9ED03490}" dt="2025-04-25T14:41:13.528" v="6" actId="1076"/>
          <ac:spMkLst>
            <pc:docMk/>
            <pc:sldMk cId="0" sldId="256"/>
            <ac:spMk id="258" creationId="{00000000-0000-0000-0000-000000000000}"/>
          </ac:spMkLst>
        </pc:spChg>
      </pc:sldChg>
    </pc:docChg>
  </pc:docChgLst>
  <pc:docChgLst>
    <pc:chgData name="Maira Alejandra Sandoval Maldonado (ETSA SAS)" userId="S::maira.sandoval@ecopetrol.com.co::23d74161-3d86-4500-8087-ca3b1d4d7a4e" providerId="AD" clId="Web-{060BCCA5-7A67-96D8-E001-17BAB2C3F0BA}"/>
    <pc:docChg chg="modSld">
      <pc:chgData name="Maira Alejandra Sandoval Maldonado (ETSA SAS)" userId="S::maira.sandoval@ecopetrol.com.co::23d74161-3d86-4500-8087-ca3b1d4d7a4e" providerId="AD" clId="Web-{060BCCA5-7A67-96D8-E001-17BAB2C3F0BA}" dt="2025-04-25T14:40:51.714" v="1" actId="1076"/>
      <pc:docMkLst>
        <pc:docMk/>
      </pc:docMkLst>
      <pc:sldChg chg="modSp">
        <pc:chgData name="Maira Alejandra Sandoval Maldonado (ETSA SAS)" userId="S::maira.sandoval@ecopetrol.com.co::23d74161-3d86-4500-8087-ca3b1d4d7a4e" providerId="AD" clId="Web-{060BCCA5-7A67-96D8-E001-17BAB2C3F0BA}" dt="2025-04-25T14:40:51.714" v="1" actId="1076"/>
        <pc:sldMkLst>
          <pc:docMk/>
          <pc:sldMk cId="0" sldId="256"/>
        </pc:sldMkLst>
        <pc:picChg chg="mod">
          <ac:chgData name="Maira Alejandra Sandoval Maldonado (ETSA SAS)" userId="S::maira.sandoval@ecopetrol.com.co::23d74161-3d86-4500-8087-ca3b1d4d7a4e" providerId="AD" clId="Web-{060BCCA5-7A67-96D8-E001-17BAB2C3F0BA}" dt="2025-04-25T14:40:51.714" v="1" actId="1076"/>
          <ac:picMkLst>
            <pc:docMk/>
            <pc:sldMk cId="0" sldId="256"/>
            <ac:picMk id="363" creationId="{389395B7-56B5-D963-A388-8EA2F37CB79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575515" y="11782435"/>
            <a:ext cx="3138805" cy="4369435"/>
          </a:xfrm>
          <a:custGeom>
            <a:avLst/>
            <a:gdLst/>
            <a:ahLst/>
            <a:cxnLst/>
            <a:rect l="l" t="t" r="r" b="b"/>
            <a:pathLst>
              <a:path w="3138804" h="4369434">
                <a:moveTo>
                  <a:pt x="0" y="4369243"/>
                </a:moveTo>
                <a:lnTo>
                  <a:pt x="3138580" y="4369243"/>
                </a:lnTo>
                <a:lnTo>
                  <a:pt x="3138580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30475" y="11782435"/>
            <a:ext cx="2269490" cy="4369435"/>
          </a:xfrm>
          <a:custGeom>
            <a:avLst/>
            <a:gdLst/>
            <a:ahLst/>
            <a:cxnLst/>
            <a:rect l="l" t="t" r="r" b="b"/>
            <a:pathLst>
              <a:path w="2269490" h="4369434">
                <a:moveTo>
                  <a:pt x="0" y="4369243"/>
                </a:moveTo>
                <a:lnTo>
                  <a:pt x="2269339" y="4369243"/>
                </a:lnTo>
                <a:lnTo>
                  <a:pt x="2269339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6310973" y="0"/>
                </a:lnTo>
                <a:lnTo>
                  <a:pt x="2740812" y="0"/>
                </a:lnTo>
                <a:lnTo>
                  <a:pt x="0" y="0"/>
                </a:lnTo>
                <a:lnTo>
                  <a:pt x="0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41668" y="5611793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151679"/>
            <a:ext cx="14360057" cy="547757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6931164" y="353741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0" y="2826658"/>
            <a:ext cx="14360525" cy="8956040"/>
            <a:chOff x="0" y="2826658"/>
            <a:chExt cx="14360525" cy="8956040"/>
          </a:xfrm>
        </p:grpSpPr>
        <p:sp>
          <p:nvSpPr>
            <p:cNvPr id="9" name="object 9"/>
            <p:cNvSpPr/>
            <p:nvPr/>
          </p:nvSpPr>
          <p:spPr>
            <a:xfrm>
              <a:off x="0" y="1123468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105" y="0"/>
                  </a:moveTo>
                  <a:lnTo>
                    <a:pt x="0" y="0"/>
                  </a:lnTo>
                  <a:lnTo>
                    <a:pt x="0" y="547757"/>
                  </a:lnTo>
                  <a:lnTo>
                    <a:pt x="6714105" y="547757"/>
                  </a:lnTo>
                  <a:lnTo>
                    <a:pt x="671410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152370" y="1200861"/>
                  </a:moveTo>
                  <a:lnTo>
                    <a:pt x="2149271" y="1154912"/>
                  </a:lnTo>
                  <a:lnTo>
                    <a:pt x="2140267" y="1110830"/>
                  </a:lnTo>
                  <a:lnTo>
                    <a:pt x="2125751" y="1069035"/>
                  </a:lnTo>
                  <a:lnTo>
                    <a:pt x="2106130" y="1029931"/>
                  </a:lnTo>
                  <a:lnTo>
                    <a:pt x="2081796" y="993914"/>
                  </a:lnTo>
                  <a:lnTo>
                    <a:pt x="2053170" y="961390"/>
                  </a:lnTo>
                  <a:lnTo>
                    <a:pt x="2020646" y="932751"/>
                  </a:lnTo>
                  <a:lnTo>
                    <a:pt x="1984629" y="908431"/>
                  </a:lnTo>
                  <a:lnTo>
                    <a:pt x="1945525" y="888809"/>
                  </a:lnTo>
                  <a:lnTo>
                    <a:pt x="1903730" y="874280"/>
                  </a:lnTo>
                  <a:lnTo>
                    <a:pt x="1859648" y="865276"/>
                  </a:lnTo>
                  <a:lnTo>
                    <a:pt x="1813687" y="862190"/>
                  </a:lnTo>
                  <a:lnTo>
                    <a:pt x="1767738" y="865276"/>
                  </a:lnTo>
                  <a:lnTo>
                    <a:pt x="1723656" y="874280"/>
                  </a:lnTo>
                  <a:lnTo>
                    <a:pt x="1681861" y="888809"/>
                  </a:lnTo>
                  <a:lnTo>
                    <a:pt x="1642757" y="908431"/>
                  </a:lnTo>
                  <a:lnTo>
                    <a:pt x="1606740" y="932751"/>
                  </a:lnTo>
                  <a:lnTo>
                    <a:pt x="1574215" y="961390"/>
                  </a:lnTo>
                  <a:lnTo>
                    <a:pt x="1545577" y="993914"/>
                  </a:lnTo>
                  <a:lnTo>
                    <a:pt x="1536153" y="1007859"/>
                  </a:lnTo>
                  <a:lnTo>
                    <a:pt x="1531289" y="1002169"/>
                  </a:lnTo>
                  <a:lnTo>
                    <a:pt x="1498549" y="974077"/>
                  </a:lnTo>
                  <a:lnTo>
                    <a:pt x="1461731" y="951230"/>
                  </a:lnTo>
                  <a:lnTo>
                    <a:pt x="1421409" y="934186"/>
                  </a:lnTo>
                  <a:lnTo>
                    <a:pt x="1378165" y="923531"/>
                  </a:lnTo>
                  <a:lnTo>
                    <a:pt x="1332585" y="919861"/>
                  </a:lnTo>
                  <a:lnTo>
                    <a:pt x="1287005" y="923531"/>
                  </a:lnTo>
                  <a:lnTo>
                    <a:pt x="1243774" y="934186"/>
                  </a:lnTo>
                  <a:lnTo>
                    <a:pt x="1203452" y="951230"/>
                  </a:lnTo>
                  <a:lnTo>
                    <a:pt x="1166634" y="974077"/>
                  </a:lnTo>
                  <a:lnTo>
                    <a:pt x="1133894" y="1002169"/>
                  </a:lnTo>
                  <a:lnTo>
                    <a:pt x="1105801" y="1034910"/>
                  </a:lnTo>
                  <a:lnTo>
                    <a:pt x="1086218" y="1066469"/>
                  </a:lnTo>
                  <a:lnTo>
                    <a:pt x="1067854" y="1048092"/>
                  </a:lnTo>
                  <a:lnTo>
                    <a:pt x="1031494" y="1024978"/>
                  </a:lnTo>
                  <a:lnTo>
                    <a:pt x="990282" y="1010246"/>
                  </a:lnTo>
                  <a:lnTo>
                    <a:pt x="945400" y="1005078"/>
                  </a:lnTo>
                  <a:lnTo>
                    <a:pt x="900506" y="1010246"/>
                  </a:lnTo>
                  <a:lnTo>
                    <a:pt x="859294" y="1024978"/>
                  </a:lnTo>
                  <a:lnTo>
                    <a:pt x="822947" y="1048092"/>
                  </a:lnTo>
                  <a:lnTo>
                    <a:pt x="792632" y="1078407"/>
                  </a:lnTo>
                  <a:lnTo>
                    <a:pt x="769518" y="1114767"/>
                  </a:lnTo>
                  <a:lnTo>
                    <a:pt x="754786" y="1155979"/>
                  </a:lnTo>
                  <a:lnTo>
                    <a:pt x="749617" y="1200861"/>
                  </a:lnTo>
                  <a:lnTo>
                    <a:pt x="1051585" y="1200861"/>
                  </a:lnTo>
                  <a:lnTo>
                    <a:pt x="1141183" y="1200861"/>
                  </a:lnTo>
                  <a:lnTo>
                    <a:pt x="1475016" y="1200861"/>
                  </a:lnTo>
                  <a:lnTo>
                    <a:pt x="1613598" y="1200861"/>
                  </a:lnTo>
                  <a:lnTo>
                    <a:pt x="2152370" y="1200861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57230" y="4291570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59068" y="2841898"/>
              <a:ext cx="2136140" cy="2955925"/>
            </a:xfrm>
            <a:custGeom>
              <a:avLst/>
              <a:gdLst/>
              <a:ahLst/>
              <a:cxnLst/>
              <a:rect l="l" t="t" r="r" b="b"/>
              <a:pathLst>
                <a:path w="2136140" h="2955925">
                  <a:moveTo>
                    <a:pt x="2135740" y="2955345"/>
                  </a:moveTo>
                  <a:lnTo>
                    <a:pt x="2135740" y="2135740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80525" y="5677252"/>
              <a:ext cx="228564" cy="22855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852" y="2833592"/>
              <a:ext cx="2283929" cy="228393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76903" y="5155303"/>
              <a:ext cx="2349593" cy="367441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3576903" y="5155303"/>
            <a:ext cx="2350135" cy="36766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07314">
              <a:lnSpc>
                <a:spcPct val="100000"/>
              </a:lnSpc>
              <a:spcBef>
                <a:spcPts val="185"/>
              </a:spcBef>
            </a:pPr>
            <a:r>
              <a:rPr sz="2000" b="1" spc="300">
                <a:solidFill>
                  <a:srgbClr val="025051"/>
                </a:solidFill>
                <a:latin typeface="Montserrat Black"/>
                <a:cs typeface="Montserrat Black"/>
              </a:rPr>
              <a:t>SANT</a:t>
            </a:r>
            <a:r>
              <a:rPr sz="2000" b="1" spc="-27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300">
                <a:solidFill>
                  <a:srgbClr val="025051"/>
                </a:solidFill>
                <a:latin typeface="Montserrat Black"/>
                <a:cs typeface="Montserrat Black"/>
              </a:rPr>
              <a:t>ANDER </a:t>
            </a:r>
            <a:endParaRPr sz="2000">
              <a:latin typeface="Montserrat Black"/>
              <a:cs typeface="Montserrat Black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226458" y="17204419"/>
            <a:ext cx="1221105" cy="1221105"/>
            <a:chOff x="9226458" y="17204419"/>
            <a:chExt cx="1221105" cy="1221105"/>
          </a:xfrm>
        </p:grpSpPr>
        <p:sp>
          <p:nvSpPr>
            <p:cNvPr id="24" name="object 24"/>
            <p:cNvSpPr/>
            <p:nvPr/>
          </p:nvSpPr>
          <p:spPr>
            <a:xfrm>
              <a:off x="9226458" y="17204419"/>
              <a:ext cx="1221105" cy="1221105"/>
            </a:xfrm>
            <a:custGeom>
              <a:avLst/>
              <a:gdLst/>
              <a:ahLst/>
              <a:cxnLst/>
              <a:rect l="l" t="t" r="r" b="b"/>
              <a:pathLst>
                <a:path w="1221104" h="1221105">
                  <a:moveTo>
                    <a:pt x="624104" y="0"/>
                  </a:moveTo>
                  <a:lnTo>
                    <a:pt x="579095" y="622"/>
                  </a:lnTo>
                  <a:lnTo>
                    <a:pt x="534025" y="4602"/>
                  </a:lnTo>
                  <a:lnTo>
                    <a:pt x="489077" y="11991"/>
                  </a:lnTo>
                  <a:lnTo>
                    <a:pt x="444437" y="22842"/>
                  </a:lnTo>
                  <a:lnTo>
                    <a:pt x="400290" y="37208"/>
                  </a:lnTo>
                  <a:lnTo>
                    <a:pt x="356818" y="55142"/>
                  </a:lnTo>
                  <a:lnTo>
                    <a:pt x="314208" y="76697"/>
                  </a:lnTo>
                  <a:lnTo>
                    <a:pt x="610574" y="610523"/>
                  </a:lnTo>
                  <a:lnTo>
                    <a:pt x="0" y="610929"/>
                  </a:lnTo>
                  <a:lnTo>
                    <a:pt x="2072" y="663767"/>
                  </a:lnTo>
                  <a:lnTo>
                    <a:pt x="8291" y="714651"/>
                  </a:lnTo>
                  <a:lnTo>
                    <a:pt x="18761" y="763993"/>
                  </a:lnTo>
                  <a:lnTo>
                    <a:pt x="33590" y="812206"/>
                  </a:lnTo>
                  <a:lnTo>
                    <a:pt x="52883" y="859701"/>
                  </a:lnTo>
                  <a:lnTo>
                    <a:pt x="76748" y="906890"/>
                  </a:lnTo>
                  <a:lnTo>
                    <a:pt x="101515" y="947715"/>
                  </a:lnTo>
                  <a:lnTo>
                    <a:pt x="128928" y="985924"/>
                  </a:lnTo>
                  <a:lnTo>
                    <a:pt x="158801" y="1021462"/>
                  </a:lnTo>
                  <a:lnTo>
                    <a:pt x="190951" y="1054277"/>
                  </a:lnTo>
                  <a:lnTo>
                    <a:pt x="225193" y="1084316"/>
                  </a:lnTo>
                  <a:lnTo>
                    <a:pt x="261341" y="1111527"/>
                  </a:lnTo>
                  <a:lnTo>
                    <a:pt x="299213" y="1135856"/>
                  </a:lnTo>
                  <a:lnTo>
                    <a:pt x="338623" y="1157251"/>
                  </a:lnTo>
                  <a:lnTo>
                    <a:pt x="379386" y="1175660"/>
                  </a:lnTo>
                  <a:lnTo>
                    <a:pt x="421318" y="1191028"/>
                  </a:lnTo>
                  <a:lnTo>
                    <a:pt x="464234" y="1203304"/>
                  </a:lnTo>
                  <a:lnTo>
                    <a:pt x="507951" y="1212434"/>
                  </a:lnTo>
                  <a:lnTo>
                    <a:pt x="552283" y="1218366"/>
                  </a:lnTo>
                  <a:lnTo>
                    <a:pt x="597045" y="1221047"/>
                  </a:lnTo>
                  <a:lnTo>
                    <a:pt x="642054" y="1220425"/>
                  </a:lnTo>
                  <a:lnTo>
                    <a:pt x="687124" y="1216445"/>
                  </a:lnTo>
                  <a:lnTo>
                    <a:pt x="732072" y="1209056"/>
                  </a:lnTo>
                  <a:lnTo>
                    <a:pt x="776712" y="1198205"/>
                  </a:lnTo>
                  <a:lnTo>
                    <a:pt x="820859" y="1183839"/>
                  </a:lnTo>
                  <a:lnTo>
                    <a:pt x="864331" y="1165905"/>
                  </a:lnTo>
                  <a:lnTo>
                    <a:pt x="906941" y="1144350"/>
                  </a:lnTo>
                  <a:lnTo>
                    <a:pt x="947766" y="1119583"/>
                  </a:lnTo>
                  <a:lnTo>
                    <a:pt x="985975" y="1092170"/>
                  </a:lnTo>
                  <a:lnTo>
                    <a:pt x="1021513" y="1062297"/>
                  </a:lnTo>
                  <a:lnTo>
                    <a:pt x="1054328" y="1030147"/>
                  </a:lnTo>
                  <a:lnTo>
                    <a:pt x="1084367" y="995905"/>
                  </a:lnTo>
                  <a:lnTo>
                    <a:pt x="1111578" y="959756"/>
                  </a:lnTo>
                  <a:lnTo>
                    <a:pt x="1135907" y="921885"/>
                  </a:lnTo>
                  <a:lnTo>
                    <a:pt x="1157302" y="882475"/>
                  </a:lnTo>
                  <a:lnTo>
                    <a:pt x="1175711" y="841712"/>
                  </a:lnTo>
                  <a:lnTo>
                    <a:pt x="1191079" y="799780"/>
                  </a:lnTo>
                  <a:lnTo>
                    <a:pt x="1203355" y="756864"/>
                  </a:lnTo>
                  <a:lnTo>
                    <a:pt x="1212485" y="713147"/>
                  </a:lnTo>
                  <a:lnTo>
                    <a:pt x="1218417" y="668815"/>
                  </a:lnTo>
                  <a:lnTo>
                    <a:pt x="1221098" y="624053"/>
                  </a:lnTo>
                  <a:lnTo>
                    <a:pt x="1220476" y="579044"/>
                  </a:lnTo>
                  <a:lnTo>
                    <a:pt x="1216496" y="533974"/>
                  </a:lnTo>
                  <a:lnTo>
                    <a:pt x="1209107" y="489026"/>
                  </a:lnTo>
                  <a:lnTo>
                    <a:pt x="1198256" y="444386"/>
                  </a:lnTo>
                  <a:lnTo>
                    <a:pt x="1183890" y="400238"/>
                  </a:lnTo>
                  <a:lnTo>
                    <a:pt x="1165956" y="356767"/>
                  </a:lnTo>
                  <a:lnTo>
                    <a:pt x="1144401" y="314157"/>
                  </a:lnTo>
                  <a:lnTo>
                    <a:pt x="1119634" y="273331"/>
                  </a:lnTo>
                  <a:lnTo>
                    <a:pt x="1092221" y="235123"/>
                  </a:lnTo>
                  <a:lnTo>
                    <a:pt x="1062348" y="199585"/>
                  </a:lnTo>
                  <a:lnTo>
                    <a:pt x="1030198" y="166770"/>
                  </a:lnTo>
                  <a:lnTo>
                    <a:pt x="995956" y="136731"/>
                  </a:lnTo>
                  <a:lnTo>
                    <a:pt x="959807" y="109520"/>
                  </a:lnTo>
                  <a:lnTo>
                    <a:pt x="921936" y="85191"/>
                  </a:lnTo>
                  <a:lnTo>
                    <a:pt x="882526" y="63795"/>
                  </a:lnTo>
                  <a:lnTo>
                    <a:pt x="841763" y="45387"/>
                  </a:lnTo>
                  <a:lnTo>
                    <a:pt x="799831" y="30019"/>
                  </a:lnTo>
                  <a:lnTo>
                    <a:pt x="756915" y="17743"/>
                  </a:lnTo>
                  <a:lnTo>
                    <a:pt x="713198" y="8613"/>
                  </a:lnTo>
                  <a:lnTo>
                    <a:pt x="668866" y="2681"/>
                  </a:lnTo>
                  <a:lnTo>
                    <a:pt x="62410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226458" y="17281117"/>
              <a:ext cx="610870" cy="534670"/>
            </a:xfrm>
            <a:custGeom>
              <a:avLst/>
              <a:gdLst/>
              <a:ahLst/>
              <a:cxnLst/>
              <a:rect l="l" t="t" r="r" b="b"/>
              <a:pathLst>
                <a:path w="610870" h="534669">
                  <a:moveTo>
                    <a:pt x="314208" y="0"/>
                  </a:moveTo>
                  <a:lnTo>
                    <a:pt x="269493" y="27124"/>
                  </a:lnTo>
                  <a:lnTo>
                    <a:pt x="227928" y="57044"/>
                  </a:lnTo>
                  <a:lnTo>
                    <a:pt x="189587" y="89632"/>
                  </a:lnTo>
                  <a:lnTo>
                    <a:pt x="154546" y="124761"/>
                  </a:lnTo>
                  <a:lnTo>
                    <a:pt x="122878" y="162304"/>
                  </a:lnTo>
                  <a:lnTo>
                    <a:pt x="94660" y="202132"/>
                  </a:lnTo>
                  <a:lnTo>
                    <a:pt x="69965" y="244118"/>
                  </a:lnTo>
                  <a:lnTo>
                    <a:pt x="48870" y="288136"/>
                  </a:lnTo>
                  <a:lnTo>
                    <a:pt x="31448" y="334058"/>
                  </a:lnTo>
                  <a:lnTo>
                    <a:pt x="17776" y="381755"/>
                  </a:lnTo>
                  <a:lnTo>
                    <a:pt x="7927" y="431102"/>
                  </a:lnTo>
                  <a:lnTo>
                    <a:pt x="1976" y="481969"/>
                  </a:lnTo>
                  <a:lnTo>
                    <a:pt x="0" y="534231"/>
                  </a:lnTo>
                  <a:lnTo>
                    <a:pt x="610574" y="533826"/>
                  </a:lnTo>
                  <a:lnTo>
                    <a:pt x="314208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370998" y="17350354"/>
              <a:ext cx="920750" cy="920750"/>
            </a:xfrm>
            <a:custGeom>
              <a:avLst/>
              <a:gdLst/>
              <a:ahLst/>
              <a:cxnLst/>
              <a:rect l="l" t="t" r="r" b="b"/>
              <a:pathLst>
                <a:path w="920750" h="920750">
                  <a:moveTo>
                    <a:pt x="460198" y="0"/>
                  </a:moveTo>
                  <a:lnTo>
                    <a:pt x="413146" y="2375"/>
                  </a:lnTo>
                  <a:lnTo>
                    <a:pt x="367453" y="9349"/>
                  </a:lnTo>
                  <a:lnTo>
                    <a:pt x="323350" y="20689"/>
                  </a:lnTo>
                  <a:lnTo>
                    <a:pt x="281069" y="36165"/>
                  </a:lnTo>
                  <a:lnTo>
                    <a:pt x="240841" y="55544"/>
                  </a:lnTo>
                  <a:lnTo>
                    <a:pt x="202898" y="78595"/>
                  </a:lnTo>
                  <a:lnTo>
                    <a:pt x="167470" y="105087"/>
                  </a:lnTo>
                  <a:lnTo>
                    <a:pt x="134790" y="134790"/>
                  </a:lnTo>
                  <a:lnTo>
                    <a:pt x="105087" y="167470"/>
                  </a:lnTo>
                  <a:lnTo>
                    <a:pt x="78595" y="202898"/>
                  </a:lnTo>
                  <a:lnTo>
                    <a:pt x="55544" y="240841"/>
                  </a:lnTo>
                  <a:lnTo>
                    <a:pt x="36165" y="281069"/>
                  </a:lnTo>
                  <a:lnTo>
                    <a:pt x="20689" y="323350"/>
                  </a:lnTo>
                  <a:lnTo>
                    <a:pt x="9349" y="367453"/>
                  </a:lnTo>
                  <a:lnTo>
                    <a:pt x="2375" y="413146"/>
                  </a:lnTo>
                  <a:lnTo>
                    <a:pt x="0" y="460198"/>
                  </a:lnTo>
                  <a:lnTo>
                    <a:pt x="2375" y="507250"/>
                  </a:lnTo>
                  <a:lnTo>
                    <a:pt x="9349" y="552943"/>
                  </a:lnTo>
                  <a:lnTo>
                    <a:pt x="20689" y="597045"/>
                  </a:lnTo>
                  <a:lnTo>
                    <a:pt x="36165" y="639326"/>
                  </a:lnTo>
                  <a:lnTo>
                    <a:pt x="55544" y="679554"/>
                  </a:lnTo>
                  <a:lnTo>
                    <a:pt x="78595" y="717497"/>
                  </a:lnTo>
                  <a:lnTo>
                    <a:pt x="105087" y="752925"/>
                  </a:lnTo>
                  <a:lnTo>
                    <a:pt x="134790" y="785606"/>
                  </a:lnTo>
                  <a:lnTo>
                    <a:pt x="167470" y="815308"/>
                  </a:lnTo>
                  <a:lnTo>
                    <a:pt x="202898" y="841800"/>
                  </a:lnTo>
                  <a:lnTo>
                    <a:pt x="240841" y="864852"/>
                  </a:lnTo>
                  <a:lnTo>
                    <a:pt x="281069" y="884231"/>
                  </a:lnTo>
                  <a:lnTo>
                    <a:pt x="323350" y="899706"/>
                  </a:lnTo>
                  <a:lnTo>
                    <a:pt x="367453" y="911046"/>
                  </a:lnTo>
                  <a:lnTo>
                    <a:pt x="413146" y="918020"/>
                  </a:lnTo>
                  <a:lnTo>
                    <a:pt x="460198" y="920396"/>
                  </a:lnTo>
                  <a:lnTo>
                    <a:pt x="507250" y="918020"/>
                  </a:lnTo>
                  <a:lnTo>
                    <a:pt x="552943" y="911046"/>
                  </a:lnTo>
                  <a:lnTo>
                    <a:pt x="597045" y="899706"/>
                  </a:lnTo>
                  <a:lnTo>
                    <a:pt x="639326" y="884231"/>
                  </a:lnTo>
                  <a:lnTo>
                    <a:pt x="679554" y="864852"/>
                  </a:lnTo>
                  <a:lnTo>
                    <a:pt x="717497" y="841800"/>
                  </a:lnTo>
                  <a:lnTo>
                    <a:pt x="752925" y="815308"/>
                  </a:lnTo>
                  <a:lnTo>
                    <a:pt x="785606" y="785606"/>
                  </a:lnTo>
                  <a:lnTo>
                    <a:pt x="815308" y="752925"/>
                  </a:lnTo>
                  <a:lnTo>
                    <a:pt x="841800" y="717497"/>
                  </a:lnTo>
                  <a:lnTo>
                    <a:pt x="864852" y="679554"/>
                  </a:lnTo>
                  <a:lnTo>
                    <a:pt x="884231" y="639326"/>
                  </a:lnTo>
                  <a:lnTo>
                    <a:pt x="899706" y="597045"/>
                  </a:lnTo>
                  <a:lnTo>
                    <a:pt x="911046" y="552943"/>
                  </a:lnTo>
                  <a:lnTo>
                    <a:pt x="918020" y="507250"/>
                  </a:lnTo>
                  <a:lnTo>
                    <a:pt x="920396" y="460198"/>
                  </a:lnTo>
                  <a:lnTo>
                    <a:pt x="918020" y="413146"/>
                  </a:lnTo>
                  <a:lnTo>
                    <a:pt x="911046" y="367453"/>
                  </a:lnTo>
                  <a:lnTo>
                    <a:pt x="899706" y="323350"/>
                  </a:lnTo>
                  <a:lnTo>
                    <a:pt x="884231" y="281069"/>
                  </a:lnTo>
                  <a:lnTo>
                    <a:pt x="864852" y="240841"/>
                  </a:lnTo>
                  <a:lnTo>
                    <a:pt x="841800" y="202898"/>
                  </a:lnTo>
                  <a:lnTo>
                    <a:pt x="815308" y="167470"/>
                  </a:lnTo>
                  <a:lnTo>
                    <a:pt x="785606" y="134790"/>
                  </a:lnTo>
                  <a:lnTo>
                    <a:pt x="752925" y="105087"/>
                  </a:lnTo>
                  <a:lnTo>
                    <a:pt x="717497" y="78595"/>
                  </a:lnTo>
                  <a:lnTo>
                    <a:pt x="679554" y="55544"/>
                  </a:lnTo>
                  <a:lnTo>
                    <a:pt x="639326" y="36165"/>
                  </a:lnTo>
                  <a:lnTo>
                    <a:pt x="597045" y="20689"/>
                  </a:lnTo>
                  <a:lnTo>
                    <a:pt x="552943" y="9349"/>
                  </a:lnTo>
                  <a:lnTo>
                    <a:pt x="507250" y="2375"/>
                  </a:lnTo>
                  <a:lnTo>
                    <a:pt x="460198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416944" y="17396309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0"/>
                  </a:moveTo>
                  <a:lnTo>
                    <a:pt x="365939" y="2786"/>
                  </a:lnTo>
                  <a:lnTo>
                    <a:pt x="319265" y="10940"/>
                  </a:lnTo>
                  <a:lnTo>
                    <a:pt x="274539" y="24149"/>
                  </a:lnTo>
                  <a:lnTo>
                    <a:pt x="232072" y="42104"/>
                  </a:lnTo>
                  <a:lnTo>
                    <a:pt x="192174" y="64492"/>
                  </a:lnTo>
                  <a:lnTo>
                    <a:pt x="155156" y="91004"/>
                  </a:lnTo>
                  <a:lnTo>
                    <a:pt x="121330" y="121328"/>
                  </a:lnTo>
                  <a:lnTo>
                    <a:pt x="91005" y="155154"/>
                  </a:lnTo>
                  <a:lnTo>
                    <a:pt x="64493" y="192171"/>
                  </a:lnTo>
                  <a:lnTo>
                    <a:pt x="42104" y="232068"/>
                  </a:lnTo>
                  <a:lnTo>
                    <a:pt x="24149" y="274534"/>
                  </a:lnTo>
                  <a:lnTo>
                    <a:pt x="10940" y="319259"/>
                  </a:lnTo>
                  <a:lnTo>
                    <a:pt x="2786" y="365931"/>
                  </a:lnTo>
                  <a:lnTo>
                    <a:pt x="0" y="414240"/>
                  </a:lnTo>
                  <a:lnTo>
                    <a:pt x="2786" y="462551"/>
                  </a:lnTo>
                  <a:lnTo>
                    <a:pt x="10940" y="509224"/>
                  </a:lnTo>
                  <a:lnTo>
                    <a:pt x="24149" y="553950"/>
                  </a:lnTo>
                  <a:lnTo>
                    <a:pt x="42104" y="596418"/>
                  </a:lnTo>
                  <a:lnTo>
                    <a:pt x="64493" y="636316"/>
                  </a:lnTo>
                  <a:lnTo>
                    <a:pt x="91005" y="673333"/>
                  </a:lnTo>
                  <a:lnTo>
                    <a:pt x="121330" y="707160"/>
                  </a:lnTo>
                  <a:lnTo>
                    <a:pt x="155156" y="737485"/>
                  </a:lnTo>
                  <a:lnTo>
                    <a:pt x="192174" y="763997"/>
                  </a:lnTo>
                  <a:lnTo>
                    <a:pt x="232072" y="786386"/>
                  </a:lnTo>
                  <a:lnTo>
                    <a:pt x="274539" y="804340"/>
                  </a:lnTo>
                  <a:lnTo>
                    <a:pt x="319265" y="817550"/>
                  </a:lnTo>
                  <a:lnTo>
                    <a:pt x="365939" y="825703"/>
                  </a:lnTo>
                  <a:lnTo>
                    <a:pt x="414250" y="828490"/>
                  </a:lnTo>
                  <a:lnTo>
                    <a:pt x="462561" y="825703"/>
                  </a:lnTo>
                  <a:lnTo>
                    <a:pt x="509235" y="817550"/>
                  </a:lnTo>
                  <a:lnTo>
                    <a:pt x="553961" y="804340"/>
                  </a:lnTo>
                  <a:lnTo>
                    <a:pt x="596428" y="786386"/>
                  </a:lnTo>
                  <a:lnTo>
                    <a:pt x="636326" y="763997"/>
                  </a:lnTo>
                  <a:lnTo>
                    <a:pt x="673344" y="737485"/>
                  </a:lnTo>
                  <a:lnTo>
                    <a:pt x="707170" y="707160"/>
                  </a:lnTo>
                  <a:lnTo>
                    <a:pt x="737495" y="673333"/>
                  </a:lnTo>
                  <a:lnTo>
                    <a:pt x="764007" y="636316"/>
                  </a:lnTo>
                  <a:lnTo>
                    <a:pt x="786396" y="596418"/>
                  </a:lnTo>
                  <a:lnTo>
                    <a:pt x="804350" y="553950"/>
                  </a:lnTo>
                  <a:lnTo>
                    <a:pt x="817560" y="509224"/>
                  </a:lnTo>
                  <a:lnTo>
                    <a:pt x="825713" y="462551"/>
                  </a:lnTo>
                  <a:lnTo>
                    <a:pt x="828500" y="414240"/>
                  </a:lnTo>
                  <a:lnTo>
                    <a:pt x="825713" y="365931"/>
                  </a:lnTo>
                  <a:lnTo>
                    <a:pt x="817560" y="319259"/>
                  </a:lnTo>
                  <a:lnTo>
                    <a:pt x="804350" y="274534"/>
                  </a:lnTo>
                  <a:lnTo>
                    <a:pt x="786396" y="232068"/>
                  </a:lnTo>
                  <a:lnTo>
                    <a:pt x="764007" y="192171"/>
                  </a:lnTo>
                  <a:lnTo>
                    <a:pt x="737495" y="155154"/>
                  </a:lnTo>
                  <a:lnTo>
                    <a:pt x="707170" y="121328"/>
                  </a:lnTo>
                  <a:lnTo>
                    <a:pt x="673344" y="91004"/>
                  </a:lnTo>
                  <a:lnTo>
                    <a:pt x="636326" y="64492"/>
                  </a:lnTo>
                  <a:lnTo>
                    <a:pt x="596428" y="42104"/>
                  </a:lnTo>
                  <a:lnTo>
                    <a:pt x="553961" y="24149"/>
                  </a:lnTo>
                  <a:lnTo>
                    <a:pt x="509235" y="10940"/>
                  </a:lnTo>
                  <a:lnTo>
                    <a:pt x="462561" y="2786"/>
                  </a:lnTo>
                  <a:lnTo>
                    <a:pt x="414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416944" y="17396309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828490"/>
                  </a:moveTo>
                  <a:lnTo>
                    <a:pt x="365939" y="825703"/>
                  </a:lnTo>
                  <a:lnTo>
                    <a:pt x="319265" y="817550"/>
                  </a:lnTo>
                  <a:lnTo>
                    <a:pt x="274539" y="804340"/>
                  </a:lnTo>
                  <a:lnTo>
                    <a:pt x="232072" y="786386"/>
                  </a:lnTo>
                  <a:lnTo>
                    <a:pt x="192174" y="763997"/>
                  </a:lnTo>
                  <a:lnTo>
                    <a:pt x="155156" y="737485"/>
                  </a:lnTo>
                  <a:lnTo>
                    <a:pt x="121330" y="707160"/>
                  </a:lnTo>
                  <a:lnTo>
                    <a:pt x="91005" y="673333"/>
                  </a:lnTo>
                  <a:lnTo>
                    <a:pt x="64493" y="636316"/>
                  </a:lnTo>
                  <a:lnTo>
                    <a:pt x="42104" y="596418"/>
                  </a:lnTo>
                  <a:lnTo>
                    <a:pt x="24149" y="553950"/>
                  </a:lnTo>
                  <a:lnTo>
                    <a:pt x="10940" y="509224"/>
                  </a:lnTo>
                  <a:lnTo>
                    <a:pt x="2786" y="462551"/>
                  </a:lnTo>
                  <a:lnTo>
                    <a:pt x="0" y="414240"/>
                  </a:lnTo>
                  <a:lnTo>
                    <a:pt x="2786" y="365931"/>
                  </a:lnTo>
                  <a:lnTo>
                    <a:pt x="10940" y="319259"/>
                  </a:lnTo>
                  <a:lnTo>
                    <a:pt x="24149" y="274534"/>
                  </a:lnTo>
                  <a:lnTo>
                    <a:pt x="42104" y="232068"/>
                  </a:lnTo>
                  <a:lnTo>
                    <a:pt x="64493" y="192171"/>
                  </a:lnTo>
                  <a:lnTo>
                    <a:pt x="91005" y="155154"/>
                  </a:lnTo>
                  <a:lnTo>
                    <a:pt x="121330" y="121328"/>
                  </a:lnTo>
                  <a:lnTo>
                    <a:pt x="155156" y="91004"/>
                  </a:lnTo>
                  <a:lnTo>
                    <a:pt x="192174" y="64492"/>
                  </a:lnTo>
                  <a:lnTo>
                    <a:pt x="232072" y="42104"/>
                  </a:lnTo>
                  <a:lnTo>
                    <a:pt x="274539" y="24149"/>
                  </a:lnTo>
                  <a:lnTo>
                    <a:pt x="319265" y="10940"/>
                  </a:lnTo>
                  <a:lnTo>
                    <a:pt x="365939" y="2786"/>
                  </a:lnTo>
                  <a:lnTo>
                    <a:pt x="414250" y="0"/>
                  </a:lnTo>
                  <a:lnTo>
                    <a:pt x="462561" y="2786"/>
                  </a:lnTo>
                  <a:lnTo>
                    <a:pt x="509235" y="10940"/>
                  </a:lnTo>
                  <a:lnTo>
                    <a:pt x="553961" y="24149"/>
                  </a:lnTo>
                  <a:lnTo>
                    <a:pt x="596428" y="42104"/>
                  </a:lnTo>
                  <a:lnTo>
                    <a:pt x="636326" y="64492"/>
                  </a:lnTo>
                  <a:lnTo>
                    <a:pt x="673344" y="91004"/>
                  </a:lnTo>
                  <a:lnTo>
                    <a:pt x="707170" y="121328"/>
                  </a:lnTo>
                  <a:lnTo>
                    <a:pt x="737495" y="155154"/>
                  </a:lnTo>
                  <a:lnTo>
                    <a:pt x="764007" y="192171"/>
                  </a:lnTo>
                  <a:lnTo>
                    <a:pt x="786396" y="232068"/>
                  </a:lnTo>
                  <a:lnTo>
                    <a:pt x="804350" y="274534"/>
                  </a:lnTo>
                  <a:lnTo>
                    <a:pt x="817560" y="319259"/>
                  </a:lnTo>
                  <a:lnTo>
                    <a:pt x="825713" y="365931"/>
                  </a:lnTo>
                  <a:lnTo>
                    <a:pt x="828500" y="414240"/>
                  </a:lnTo>
                  <a:lnTo>
                    <a:pt x="825713" y="462551"/>
                  </a:lnTo>
                  <a:lnTo>
                    <a:pt x="817560" y="509224"/>
                  </a:lnTo>
                  <a:lnTo>
                    <a:pt x="804350" y="553950"/>
                  </a:lnTo>
                  <a:lnTo>
                    <a:pt x="786396" y="596418"/>
                  </a:lnTo>
                  <a:lnTo>
                    <a:pt x="764007" y="636316"/>
                  </a:lnTo>
                  <a:lnTo>
                    <a:pt x="737495" y="673333"/>
                  </a:lnTo>
                  <a:lnTo>
                    <a:pt x="707170" y="707160"/>
                  </a:lnTo>
                  <a:lnTo>
                    <a:pt x="673344" y="737485"/>
                  </a:lnTo>
                  <a:lnTo>
                    <a:pt x="636326" y="763997"/>
                  </a:lnTo>
                  <a:lnTo>
                    <a:pt x="596428" y="786386"/>
                  </a:lnTo>
                  <a:lnTo>
                    <a:pt x="553961" y="804340"/>
                  </a:lnTo>
                  <a:lnTo>
                    <a:pt x="509235" y="817550"/>
                  </a:lnTo>
                  <a:lnTo>
                    <a:pt x="462561" y="825703"/>
                  </a:lnTo>
                  <a:lnTo>
                    <a:pt x="414250" y="828490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899090" y="2088468"/>
            <a:ext cx="1710055" cy="7493634"/>
            <a:chOff x="6899090" y="2088468"/>
            <a:chExt cx="1710055" cy="7493634"/>
          </a:xfrm>
        </p:grpSpPr>
        <p:sp>
          <p:nvSpPr>
            <p:cNvPr id="30" name="object 30"/>
            <p:cNvSpPr/>
            <p:nvPr/>
          </p:nvSpPr>
          <p:spPr>
            <a:xfrm>
              <a:off x="6901630" y="4489714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9"/>
                  </a:lnTo>
                  <a:lnTo>
                    <a:pt x="249109" y="27916"/>
                  </a:lnTo>
                  <a:lnTo>
                    <a:pt x="279644" y="56634"/>
                  </a:lnTo>
                  <a:lnTo>
                    <a:pt x="299447" y="92551"/>
                  </a:lnTo>
                  <a:lnTo>
                    <a:pt x="306498" y="133689"/>
                  </a:lnTo>
                  <a:lnTo>
                    <a:pt x="298685" y="176098"/>
                  </a:lnTo>
                  <a:lnTo>
                    <a:pt x="276930" y="212929"/>
                  </a:lnTo>
                  <a:lnTo>
                    <a:pt x="243756" y="241971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1"/>
                  </a:lnTo>
                  <a:lnTo>
                    <a:pt x="29568" y="212929"/>
                  </a:lnTo>
                  <a:lnTo>
                    <a:pt x="7812" y="176098"/>
                  </a:lnTo>
                  <a:lnTo>
                    <a:pt x="0" y="133689"/>
                  </a:lnTo>
                  <a:lnTo>
                    <a:pt x="6999" y="93480"/>
                  </a:lnTo>
                  <a:lnTo>
                    <a:pt x="26576" y="58146"/>
                  </a:lnTo>
                  <a:lnTo>
                    <a:pt x="56600" y="29552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81142" y="4277831"/>
              <a:ext cx="155533" cy="148461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950095" y="4455160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846551" y="2093548"/>
              <a:ext cx="0" cy="7483475"/>
            </a:xfrm>
            <a:custGeom>
              <a:avLst/>
              <a:gdLst/>
              <a:ahLst/>
              <a:cxnLst/>
              <a:rect l="l" t="t" r="r" b="b"/>
              <a:pathLst>
                <a:path h="7483475">
                  <a:moveTo>
                    <a:pt x="0" y="0"/>
                  </a:moveTo>
                  <a:lnTo>
                    <a:pt x="0" y="7483446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023812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144793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3680690" y="13467097"/>
            <a:ext cx="1988185" cy="2260600"/>
            <a:chOff x="3680690" y="13467097"/>
            <a:chExt cx="1988185" cy="2260600"/>
          </a:xfrm>
        </p:grpSpPr>
        <p:pic>
          <p:nvPicPr>
            <p:cNvPr id="37" name="object 3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80690" y="13850108"/>
              <a:ext cx="1878580" cy="187728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4052160" y="13473784"/>
              <a:ext cx="1607820" cy="671830"/>
            </a:xfrm>
            <a:custGeom>
              <a:avLst/>
              <a:gdLst/>
              <a:ahLst/>
              <a:cxnLst/>
              <a:rect l="l" t="t" r="r" b="b"/>
              <a:pathLst>
                <a:path w="1607820" h="671830">
                  <a:moveTo>
                    <a:pt x="1607355" y="0"/>
                  </a:moveTo>
                  <a:lnTo>
                    <a:pt x="0" y="0"/>
                  </a:lnTo>
                  <a:lnTo>
                    <a:pt x="0" y="671426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52491" y="1346709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468182" y="14849225"/>
              <a:ext cx="191770" cy="0"/>
            </a:xfrm>
            <a:custGeom>
              <a:avLst/>
              <a:gdLst/>
              <a:ahLst/>
              <a:cxnLst/>
              <a:rect l="l" t="t" r="r" b="b"/>
              <a:pathLst>
                <a:path w="191770">
                  <a:moveTo>
                    <a:pt x="0" y="0"/>
                  </a:moveTo>
                  <a:lnTo>
                    <a:pt x="19132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652491" y="1484253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336474" y="14145216"/>
              <a:ext cx="329565" cy="132080"/>
            </a:xfrm>
            <a:custGeom>
              <a:avLst/>
              <a:gdLst/>
              <a:ahLst/>
              <a:cxnLst/>
              <a:rect l="l" t="t" r="r" b="b"/>
              <a:pathLst>
                <a:path w="329564" h="132080">
                  <a:moveTo>
                    <a:pt x="329396" y="0"/>
                  </a:moveTo>
                  <a:lnTo>
                    <a:pt x="131703" y="0"/>
                  </a:lnTo>
                  <a:lnTo>
                    <a:pt x="0" y="131713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27247" y="142672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9463" y="0"/>
                  </a:moveTo>
                  <a:lnTo>
                    <a:pt x="0" y="9463"/>
                  </a:lnTo>
                  <a:lnTo>
                    <a:pt x="9463" y="18926"/>
                  </a:lnTo>
                  <a:lnTo>
                    <a:pt x="18916" y="9463"/>
                  </a:lnTo>
                  <a:lnTo>
                    <a:pt x="9463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12156935" y="12720432"/>
            <a:ext cx="1717675" cy="1717675"/>
            <a:chOff x="12156935" y="12720432"/>
            <a:chExt cx="1717675" cy="1717675"/>
          </a:xfrm>
        </p:grpSpPr>
        <p:sp>
          <p:nvSpPr>
            <p:cNvPr id="45" name="object 45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5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239421" y="12814696"/>
              <a:ext cx="127529" cy="127519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239421" y="13001227"/>
              <a:ext cx="127529" cy="127519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39424" y="13187756"/>
              <a:ext cx="127529" cy="12751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39421" y="13363196"/>
              <a:ext cx="127529" cy="127519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446439" y="13190396"/>
            <a:ext cx="1670685" cy="1569720"/>
            <a:chOff x="446439" y="13190396"/>
            <a:chExt cx="1670685" cy="1569720"/>
          </a:xfrm>
        </p:grpSpPr>
        <p:sp>
          <p:nvSpPr>
            <p:cNvPr id="51" name="object 51"/>
            <p:cNvSpPr/>
            <p:nvPr/>
          </p:nvSpPr>
          <p:spPr>
            <a:xfrm>
              <a:off x="446439" y="13190396"/>
              <a:ext cx="1569720" cy="1569720"/>
            </a:xfrm>
            <a:custGeom>
              <a:avLst/>
              <a:gdLst/>
              <a:ahLst/>
              <a:cxnLst/>
              <a:rect l="l" t="t" r="r" b="b"/>
              <a:pathLst>
                <a:path w="1569720" h="1569719">
                  <a:moveTo>
                    <a:pt x="790911" y="0"/>
                  </a:moveTo>
                  <a:lnTo>
                    <a:pt x="743106" y="1044"/>
                  </a:lnTo>
                  <a:lnTo>
                    <a:pt x="696036" y="4903"/>
                  </a:lnTo>
                  <a:lnTo>
                    <a:pt x="649784" y="11496"/>
                  </a:lnTo>
                  <a:lnTo>
                    <a:pt x="604431" y="20742"/>
                  </a:lnTo>
                  <a:lnTo>
                    <a:pt x="560061" y="32558"/>
                  </a:lnTo>
                  <a:lnTo>
                    <a:pt x="516756" y="46864"/>
                  </a:lnTo>
                  <a:lnTo>
                    <a:pt x="474599" y="63578"/>
                  </a:lnTo>
                  <a:lnTo>
                    <a:pt x="433674" y="82619"/>
                  </a:lnTo>
                  <a:lnTo>
                    <a:pt x="394062" y="103906"/>
                  </a:lnTo>
                  <a:lnTo>
                    <a:pt x="355846" y="127356"/>
                  </a:lnTo>
                  <a:lnTo>
                    <a:pt x="319110" y="152889"/>
                  </a:lnTo>
                  <a:lnTo>
                    <a:pt x="283935" y="180423"/>
                  </a:lnTo>
                  <a:lnTo>
                    <a:pt x="250405" y="209876"/>
                  </a:lnTo>
                  <a:lnTo>
                    <a:pt x="218603" y="241168"/>
                  </a:lnTo>
                  <a:lnTo>
                    <a:pt x="188610" y="274217"/>
                  </a:lnTo>
                  <a:lnTo>
                    <a:pt x="160510" y="308941"/>
                  </a:lnTo>
                  <a:lnTo>
                    <a:pt x="134386" y="345259"/>
                  </a:lnTo>
                  <a:lnTo>
                    <a:pt x="110320" y="383090"/>
                  </a:lnTo>
                  <a:lnTo>
                    <a:pt x="88395" y="422352"/>
                  </a:lnTo>
                  <a:lnTo>
                    <a:pt x="68694" y="462965"/>
                  </a:lnTo>
                  <a:lnTo>
                    <a:pt x="51299" y="504845"/>
                  </a:lnTo>
                  <a:lnTo>
                    <a:pt x="36294" y="547912"/>
                  </a:lnTo>
                  <a:lnTo>
                    <a:pt x="23760" y="592086"/>
                  </a:lnTo>
                  <a:lnTo>
                    <a:pt x="13781" y="637283"/>
                  </a:lnTo>
                  <a:lnTo>
                    <a:pt x="6439" y="683423"/>
                  </a:lnTo>
                  <a:lnTo>
                    <a:pt x="1818" y="730424"/>
                  </a:lnTo>
                  <a:lnTo>
                    <a:pt x="0" y="778206"/>
                  </a:lnTo>
                  <a:lnTo>
                    <a:pt x="1044" y="826010"/>
                  </a:lnTo>
                  <a:lnTo>
                    <a:pt x="4903" y="873080"/>
                  </a:lnTo>
                  <a:lnTo>
                    <a:pt x="11496" y="919333"/>
                  </a:lnTo>
                  <a:lnTo>
                    <a:pt x="20742" y="964686"/>
                  </a:lnTo>
                  <a:lnTo>
                    <a:pt x="32558" y="1009056"/>
                  </a:lnTo>
                  <a:lnTo>
                    <a:pt x="46864" y="1052361"/>
                  </a:lnTo>
                  <a:lnTo>
                    <a:pt x="63578" y="1094517"/>
                  </a:lnTo>
                  <a:lnTo>
                    <a:pt x="82619" y="1135443"/>
                  </a:lnTo>
                  <a:lnTo>
                    <a:pt x="103906" y="1175055"/>
                  </a:lnTo>
                  <a:lnTo>
                    <a:pt x="127356" y="1213270"/>
                  </a:lnTo>
                  <a:lnTo>
                    <a:pt x="152889" y="1250007"/>
                  </a:lnTo>
                  <a:lnTo>
                    <a:pt x="180423" y="1285181"/>
                  </a:lnTo>
                  <a:lnTo>
                    <a:pt x="209876" y="1318711"/>
                  </a:lnTo>
                  <a:lnTo>
                    <a:pt x="241168" y="1350514"/>
                  </a:lnTo>
                  <a:lnTo>
                    <a:pt x="274217" y="1380506"/>
                  </a:lnTo>
                  <a:lnTo>
                    <a:pt x="308941" y="1408606"/>
                  </a:lnTo>
                  <a:lnTo>
                    <a:pt x="345259" y="1434731"/>
                  </a:lnTo>
                  <a:lnTo>
                    <a:pt x="383090" y="1458797"/>
                  </a:lnTo>
                  <a:lnTo>
                    <a:pt x="422352" y="1480722"/>
                  </a:lnTo>
                  <a:lnTo>
                    <a:pt x="462965" y="1500423"/>
                  </a:lnTo>
                  <a:lnTo>
                    <a:pt x="504845" y="1517818"/>
                  </a:lnTo>
                  <a:lnTo>
                    <a:pt x="547912" y="1532823"/>
                  </a:lnTo>
                  <a:lnTo>
                    <a:pt x="592086" y="1545357"/>
                  </a:lnTo>
                  <a:lnTo>
                    <a:pt x="637283" y="1555336"/>
                  </a:lnTo>
                  <a:lnTo>
                    <a:pt x="683423" y="1562677"/>
                  </a:lnTo>
                  <a:lnTo>
                    <a:pt x="730424" y="1567299"/>
                  </a:lnTo>
                  <a:lnTo>
                    <a:pt x="778206" y="1569117"/>
                  </a:lnTo>
                  <a:lnTo>
                    <a:pt x="826010" y="1568073"/>
                  </a:lnTo>
                  <a:lnTo>
                    <a:pt x="873080" y="1564214"/>
                  </a:lnTo>
                  <a:lnTo>
                    <a:pt x="919333" y="1557621"/>
                  </a:lnTo>
                  <a:lnTo>
                    <a:pt x="964686" y="1548375"/>
                  </a:lnTo>
                  <a:lnTo>
                    <a:pt x="1009056" y="1536559"/>
                  </a:lnTo>
                  <a:lnTo>
                    <a:pt x="1052361" y="1522253"/>
                  </a:lnTo>
                  <a:lnTo>
                    <a:pt x="1094517" y="1505538"/>
                  </a:lnTo>
                  <a:lnTo>
                    <a:pt x="1135443" y="1486497"/>
                  </a:lnTo>
                  <a:lnTo>
                    <a:pt x="1175055" y="1465211"/>
                  </a:lnTo>
                  <a:lnTo>
                    <a:pt x="1213270" y="1441761"/>
                  </a:lnTo>
                  <a:lnTo>
                    <a:pt x="1250007" y="1416228"/>
                  </a:lnTo>
                  <a:lnTo>
                    <a:pt x="1285181" y="1388694"/>
                  </a:lnTo>
                  <a:lnTo>
                    <a:pt x="1318711" y="1359241"/>
                  </a:lnTo>
                  <a:lnTo>
                    <a:pt x="1350514" y="1327949"/>
                  </a:lnTo>
                  <a:lnTo>
                    <a:pt x="1380506" y="1294900"/>
                  </a:lnTo>
                  <a:lnTo>
                    <a:pt x="1408606" y="1260176"/>
                  </a:lnTo>
                  <a:lnTo>
                    <a:pt x="1434731" y="1223857"/>
                  </a:lnTo>
                  <a:lnTo>
                    <a:pt x="1458797" y="1186026"/>
                  </a:lnTo>
                  <a:lnTo>
                    <a:pt x="1480722" y="1146764"/>
                  </a:lnTo>
                  <a:lnTo>
                    <a:pt x="1500423" y="1106152"/>
                  </a:lnTo>
                  <a:lnTo>
                    <a:pt x="1517818" y="1064272"/>
                  </a:lnTo>
                  <a:lnTo>
                    <a:pt x="1532823" y="1021204"/>
                  </a:lnTo>
                  <a:lnTo>
                    <a:pt x="1545357" y="977031"/>
                  </a:lnTo>
                  <a:lnTo>
                    <a:pt x="1555336" y="931834"/>
                  </a:lnTo>
                  <a:lnTo>
                    <a:pt x="1562677" y="885694"/>
                  </a:lnTo>
                  <a:lnTo>
                    <a:pt x="1567299" y="838692"/>
                  </a:lnTo>
                  <a:lnTo>
                    <a:pt x="1569117" y="790911"/>
                  </a:lnTo>
                  <a:lnTo>
                    <a:pt x="1568073" y="743106"/>
                  </a:lnTo>
                  <a:lnTo>
                    <a:pt x="1564214" y="696036"/>
                  </a:lnTo>
                  <a:lnTo>
                    <a:pt x="1557621" y="649784"/>
                  </a:lnTo>
                  <a:lnTo>
                    <a:pt x="1548375" y="604431"/>
                  </a:lnTo>
                  <a:lnTo>
                    <a:pt x="1536559" y="560061"/>
                  </a:lnTo>
                  <a:lnTo>
                    <a:pt x="1522253" y="516756"/>
                  </a:lnTo>
                  <a:lnTo>
                    <a:pt x="1505538" y="474599"/>
                  </a:lnTo>
                  <a:lnTo>
                    <a:pt x="1486497" y="433674"/>
                  </a:lnTo>
                  <a:lnTo>
                    <a:pt x="1465211" y="394062"/>
                  </a:lnTo>
                  <a:lnTo>
                    <a:pt x="1441761" y="355846"/>
                  </a:lnTo>
                  <a:lnTo>
                    <a:pt x="1416228" y="319110"/>
                  </a:lnTo>
                  <a:lnTo>
                    <a:pt x="1388694" y="283935"/>
                  </a:lnTo>
                  <a:lnTo>
                    <a:pt x="1359241" y="250405"/>
                  </a:lnTo>
                  <a:lnTo>
                    <a:pt x="1327949" y="218603"/>
                  </a:lnTo>
                  <a:lnTo>
                    <a:pt x="1294900" y="188610"/>
                  </a:lnTo>
                  <a:lnTo>
                    <a:pt x="1260176" y="160510"/>
                  </a:lnTo>
                  <a:lnTo>
                    <a:pt x="1223857" y="134386"/>
                  </a:lnTo>
                  <a:lnTo>
                    <a:pt x="1186026" y="110320"/>
                  </a:lnTo>
                  <a:lnTo>
                    <a:pt x="1146764" y="88395"/>
                  </a:lnTo>
                  <a:lnTo>
                    <a:pt x="1106152" y="68694"/>
                  </a:lnTo>
                  <a:lnTo>
                    <a:pt x="1064272" y="51299"/>
                  </a:lnTo>
                  <a:lnTo>
                    <a:pt x="1021204" y="36294"/>
                  </a:lnTo>
                  <a:lnTo>
                    <a:pt x="977031" y="23760"/>
                  </a:lnTo>
                  <a:lnTo>
                    <a:pt x="931834" y="13781"/>
                  </a:lnTo>
                  <a:lnTo>
                    <a:pt x="885694" y="6439"/>
                  </a:lnTo>
                  <a:lnTo>
                    <a:pt x="838692" y="1818"/>
                  </a:lnTo>
                  <a:lnTo>
                    <a:pt x="790911" y="0"/>
                  </a:lnTo>
                  <a:close/>
                </a:path>
                <a:path w="1569720" h="1569719">
                  <a:moveTo>
                    <a:pt x="1568978" y="784558"/>
                  </a:moveTo>
                  <a:lnTo>
                    <a:pt x="784558" y="784558"/>
                  </a:lnTo>
                  <a:lnTo>
                    <a:pt x="1569117" y="790911"/>
                  </a:lnTo>
                  <a:lnTo>
                    <a:pt x="1568978" y="784558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66314" y="13323422"/>
              <a:ext cx="1318260" cy="1318260"/>
            </a:xfrm>
            <a:custGeom>
              <a:avLst/>
              <a:gdLst/>
              <a:ahLst/>
              <a:cxnLst/>
              <a:rect l="l" t="t" r="r" b="b"/>
              <a:pathLst>
                <a:path w="1318260" h="1318259">
                  <a:moveTo>
                    <a:pt x="658913" y="0"/>
                  </a:moveTo>
                  <a:lnTo>
                    <a:pt x="611857" y="1654"/>
                  </a:lnTo>
                  <a:lnTo>
                    <a:pt x="565693" y="6543"/>
                  </a:lnTo>
                  <a:lnTo>
                    <a:pt x="520534" y="14554"/>
                  </a:lnTo>
                  <a:lnTo>
                    <a:pt x="476491" y="25578"/>
                  </a:lnTo>
                  <a:lnTo>
                    <a:pt x="433675" y="39501"/>
                  </a:lnTo>
                  <a:lnTo>
                    <a:pt x="392198" y="56212"/>
                  </a:lnTo>
                  <a:lnTo>
                    <a:pt x="352172" y="75601"/>
                  </a:lnTo>
                  <a:lnTo>
                    <a:pt x="313707" y="97555"/>
                  </a:lnTo>
                  <a:lnTo>
                    <a:pt x="276916" y="121963"/>
                  </a:lnTo>
                  <a:lnTo>
                    <a:pt x="241910" y="148713"/>
                  </a:lnTo>
                  <a:lnTo>
                    <a:pt x="208801" y="177694"/>
                  </a:lnTo>
                  <a:lnTo>
                    <a:pt x="177699" y="208795"/>
                  </a:lnTo>
                  <a:lnTo>
                    <a:pt x="148717" y="241904"/>
                  </a:lnTo>
                  <a:lnTo>
                    <a:pt x="121966" y="276910"/>
                  </a:lnTo>
                  <a:lnTo>
                    <a:pt x="97558" y="313700"/>
                  </a:lnTo>
                  <a:lnTo>
                    <a:pt x="75603" y="352164"/>
                  </a:lnTo>
                  <a:lnTo>
                    <a:pt x="56214" y="392190"/>
                  </a:lnTo>
                  <a:lnTo>
                    <a:pt x="39502" y="433666"/>
                  </a:lnTo>
                  <a:lnTo>
                    <a:pt x="25578" y="476481"/>
                  </a:lnTo>
                  <a:lnTo>
                    <a:pt x="14555" y="520524"/>
                  </a:lnTo>
                  <a:lnTo>
                    <a:pt x="6543" y="565683"/>
                  </a:lnTo>
                  <a:lnTo>
                    <a:pt x="1654" y="611847"/>
                  </a:lnTo>
                  <a:lnTo>
                    <a:pt x="0" y="658903"/>
                  </a:lnTo>
                  <a:lnTo>
                    <a:pt x="1654" y="705960"/>
                  </a:lnTo>
                  <a:lnTo>
                    <a:pt x="6543" y="752124"/>
                  </a:lnTo>
                  <a:lnTo>
                    <a:pt x="14555" y="797283"/>
                  </a:lnTo>
                  <a:lnTo>
                    <a:pt x="25578" y="841326"/>
                  </a:lnTo>
                  <a:lnTo>
                    <a:pt x="39502" y="884142"/>
                  </a:lnTo>
                  <a:lnTo>
                    <a:pt x="56214" y="925619"/>
                  </a:lnTo>
                  <a:lnTo>
                    <a:pt x="75603" y="965645"/>
                  </a:lnTo>
                  <a:lnTo>
                    <a:pt x="97558" y="1004110"/>
                  </a:lnTo>
                  <a:lnTo>
                    <a:pt x="121966" y="1040901"/>
                  </a:lnTo>
                  <a:lnTo>
                    <a:pt x="148717" y="1075907"/>
                  </a:lnTo>
                  <a:lnTo>
                    <a:pt x="177699" y="1109016"/>
                  </a:lnTo>
                  <a:lnTo>
                    <a:pt x="208801" y="1140118"/>
                  </a:lnTo>
                  <a:lnTo>
                    <a:pt x="241910" y="1169100"/>
                  </a:lnTo>
                  <a:lnTo>
                    <a:pt x="276916" y="1195851"/>
                  </a:lnTo>
                  <a:lnTo>
                    <a:pt x="313707" y="1220259"/>
                  </a:lnTo>
                  <a:lnTo>
                    <a:pt x="352172" y="1242214"/>
                  </a:lnTo>
                  <a:lnTo>
                    <a:pt x="392198" y="1261603"/>
                  </a:lnTo>
                  <a:lnTo>
                    <a:pt x="433675" y="1278315"/>
                  </a:lnTo>
                  <a:lnTo>
                    <a:pt x="476491" y="1292238"/>
                  </a:lnTo>
                  <a:lnTo>
                    <a:pt x="520534" y="1303262"/>
                  </a:lnTo>
                  <a:lnTo>
                    <a:pt x="565693" y="1311274"/>
                  </a:lnTo>
                  <a:lnTo>
                    <a:pt x="611857" y="1316163"/>
                  </a:lnTo>
                  <a:lnTo>
                    <a:pt x="658913" y="1317817"/>
                  </a:lnTo>
                  <a:lnTo>
                    <a:pt x="705970" y="1316163"/>
                  </a:lnTo>
                  <a:lnTo>
                    <a:pt x="752134" y="1311274"/>
                  </a:lnTo>
                  <a:lnTo>
                    <a:pt x="797293" y="1303262"/>
                  </a:lnTo>
                  <a:lnTo>
                    <a:pt x="841336" y="1292239"/>
                  </a:lnTo>
                  <a:lnTo>
                    <a:pt x="884152" y="1278316"/>
                  </a:lnTo>
                  <a:lnTo>
                    <a:pt x="925629" y="1261604"/>
                  </a:lnTo>
                  <a:lnTo>
                    <a:pt x="965655" y="1242216"/>
                  </a:lnTo>
                  <a:lnTo>
                    <a:pt x="1004120" y="1220262"/>
                  </a:lnTo>
                  <a:lnTo>
                    <a:pt x="1040911" y="1195854"/>
                  </a:lnTo>
                  <a:lnTo>
                    <a:pt x="1075917" y="1169103"/>
                  </a:lnTo>
                  <a:lnTo>
                    <a:pt x="1109026" y="1140121"/>
                  </a:lnTo>
                  <a:lnTo>
                    <a:pt x="1140128" y="1109020"/>
                  </a:lnTo>
                  <a:lnTo>
                    <a:pt x="1169110" y="1075911"/>
                  </a:lnTo>
                  <a:lnTo>
                    <a:pt x="1195861" y="1040905"/>
                  </a:lnTo>
                  <a:lnTo>
                    <a:pt x="1220269" y="1004114"/>
                  </a:lnTo>
                  <a:lnTo>
                    <a:pt x="1242224" y="965650"/>
                  </a:lnTo>
                  <a:lnTo>
                    <a:pt x="1261613" y="925623"/>
                  </a:lnTo>
                  <a:lnTo>
                    <a:pt x="1278325" y="884146"/>
                  </a:lnTo>
                  <a:lnTo>
                    <a:pt x="1292249" y="841330"/>
                  </a:lnTo>
                  <a:lnTo>
                    <a:pt x="1303272" y="797286"/>
                  </a:lnTo>
                  <a:lnTo>
                    <a:pt x="1311284" y="752126"/>
                  </a:lnTo>
                  <a:lnTo>
                    <a:pt x="1316173" y="705961"/>
                  </a:lnTo>
                  <a:lnTo>
                    <a:pt x="1317827" y="658903"/>
                  </a:lnTo>
                  <a:lnTo>
                    <a:pt x="1316173" y="611847"/>
                  </a:lnTo>
                  <a:lnTo>
                    <a:pt x="1311284" y="565683"/>
                  </a:lnTo>
                  <a:lnTo>
                    <a:pt x="1303272" y="520524"/>
                  </a:lnTo>
                  <a:lnTo>
                    <a:pt x="1292249" y="476481"/>
                  </a:lnTo>
                  <a:lnTo>
                    <a:pt x="1278325" y="433666"/>
                  </a:lnTo>
                  <a:lnTo>
                    <a:pt x="1261613" y="392190"/>
                  </a:lnTo>
                  <a:lnTo>
                    <a:pt x="1242224" y="352164"/>
                  </a:lnTo>
                  <a:lnTo>
                    <a:pt x="1220269" y="313700"/>
                  </a:lnTo>
                  <a:lnTo>
                    <a:pt x="1195861" y="276910"/>
                  </a:lnTo>
                  <a:lnTo>
                    <a:pt x="1169110" y="241904"/>
                  </a:lnTo>
                  <a:lnTo>
                    <a:pt x="1140128" y="208795"/>
                  </a:lnTo>
                  <a:lnTo>
                    <a:pt x="1109026" y="177694"/>
                  </a:lnTo>
                  <a:lnTo>
                    <a:pt x="1075917" y="148713"/>
                  </a:lnTo>
                  <a:lnTo>
                    <a:pt x="1040911" y="121963"/>
                  </a:lnTo>
                  <a:lnTo>
                    <a:pt x="1004120" y="97555"/>
                  </a:lnTo>
                  <a:lnTo>
                    <a:pt x="965655" y="75601"/>
                  </a:lnTo>
                  <a:lnTo>
                    <a:pt x="925629" y="56212"/>
                  </a:lnTo>
                  <a:lnTo>
                    <a:pt x="884152" y="39501"/>
                  </a:lnTo>
                  <a:lnTo>
                    <a:pt x="841336" y="25578"/>
                  </a:lnTo>
                  <a:lnTo>
                    <a:pt x="797293" y="14554"/>
                  </a:lnTo>
                  <a:lnTo>
                    <a:pt x="752134" y="6543"/>
                  </a:lnTo>
                  <a:lnTo>
                    <a:pt x="705970" y="1654"/>
                  </a:lnTo>
                  <a:lnTo>
                    <a:pt x="658913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18501" y="13375605"/>
              <a:ext cx="1213485" cy="1213485"/>
            </a:xfrm>
            <a:custGeom>
              <a:avLst/>
              <a:gdLst/>
              <a:ahLst/>
              <a:cxnLst/>
              <a:rect l="l" t="t" r="r" b="b"/>
              <a:pathLst>
                <a:path w="1213485" h="1213484">
                  <a:moveTo>
                    <a:pt x="606724" y="0"/>
                  </a:moveTo>
                  <a:lnTo>
                    <a:pt x="559310" y="1825"/>
                  </a:lnTo>
                  <a:lnTo>
                    <a:pt x="512893" y="7211"/>
                  </a:lnTo>
                  <a:lnTo>
                    <a:pt x="467609" y="16024"/>
                  </a:lnTo>
                  <a:lnTo>
                    <a:pt x="423593" y="28127"/>
                  </a:lnTo>
                  <a:lnTo>
                    <a:pt x="380980" y="43387"/>
                  </a:lnTo>
                  <a:lnTo>
                    <a:pt x="339904" y="61669"/>
                  </a:lnTo>
                  <a:lnTo>
                    <a:pt x="300501" y="82836"/>
                  </a:lnTo>
                  <a:lnTo>
                    <a:pt x="262905" y="106756"/>
                  </a:lnTo>
                  <a:lnTo>
                    <a:pt x="227251" y="133292"/>
                  </a:lnTo>
                  <a:lnTo>
                    <a:pt x="193674" y="162309"/>
                  </a:lnTo>
                  <a:lnTo>
                    <a:pt x="162309" y="193674"/>
                  </a:lnTo>
                  <a:lnTo>
                    <a:pt x="133292" y="227251"/>
                  </a:lnTo>
                  <a:lnTo>
                    <a:pt x="106756" y="262905"/>
                  </a:lnTo>
                  <a:lnTo>
                    <a:pt x="82836" y="300501"/>
                  </a:lnTo>
                  <a:lnTo>
                    <a:pt x="61669" y="339904"/>
                  </a:lnTo>
                  <a:lnTo>
                    <a:pt x="43387" y="380980"/>
                  </a:lnTo>
                  <a:lnTo>
                    <a:pt x="28127" y="423593"/>
                  </a:lnTo>
                  <a:lnTo>
                    <a:pt x="16024" y="467609"/>
                  </a:lnTo>
                  <a:lnTo>
                    <a:pt x="7211" y="512893"/>
                  </a:lnTo>
                  <a:lnTo>
                    <a:pt x="1825" y="559310"/>
                  </a:lnTo>
                  <a:lnTo>
                    <a:pt x="0" y="606724"/>
                  </a:lnTo>
                  <a:lnTo>
                    <a:pt x="1825" y="654139"/>
                  </a:lnTo>
                  <a:lnTo>
                    <a:pt x="7211" y="700556"/>
                  </a:lnTo>
                  <a:lnTo>
                    <a:pt x="16024" y="745839"/>
                  </a:lnTo>
                  <a:lnTo>
                    <a:pt x="28127" y="789855"/>
                  </a:lnTo>
                  <a:lnTo>
                    <a:pt x="43387" y="832469"/>
                  </a:lnTo>
                  <a:lnTo>
                    <a:pt x="61669" y="873545"/>
                  </a:lnTo>
                  <a:lnTo>
                    <a:pt x="82836" y="912948"/>
                  </a:lnTo>
                  <a:lnTo>
                    <a:pt x="106756" y="950544"/>
                  </a:lnTo>
                  <a:lnTo>
                    <a:pt x="133292" y="986198"/>
                  </a:lnTo>
                  <a:lnTo>
                    <a:pt x="162309" y="1019775"/>
                  </a:lnTo>
                  <a:lnTo>
                    <a:pt x="193674" y="1051139"/>
                  </a:lnTo>
                  <a:lnTo>
                    <a:pt x="227251" y="1080157"/>
                  </a:lnTo>
                  <a:lnTo>
                    <a:pt x="262905" y="1106693"/>
                  </a:lnTo>
                  <a:lnTo>
                    <a:pt x="300501" y="1130612"/>
                  </a:lnTo>
                  <a:lnTo>
                    <a:pt x="339904" y="1151780"/>
                  </a:lnTo>
                  <a:lnTo>
                    <a:pt x="380980" y="1170061"/>
                  </a:lnTo>
                  <a:lnTo>
                    <a:pt x="423593" y="1185321"/>
                  </a:lnTo>
                  <a:lnTo>
                    <a:pt x="467609" y="1197425"/>
                  </a:lnTo>
                  <a:lnTo>
                    <a:pt x="512893" y="1206237"/>
                  </a:lnTo>
                  <a:lnTo>
                    <a:pt x="559310" y="1211624"/>
                  </a:lnTo>
                  <a:lnTo>
                    <a:pt x="606724" y="1213449"/>
                  </a:lnTo>
                  <a:lnTo>
                    <a:pt x="654140" y="1211624"/>
                  </a:lnTo>
                  <a:lnTo>
                    <a:pt x="700558" y="1206237"/>
                  </a:lnTo>
                  <a:lnTo>
                    <a:pt x="745843" y="1197425"/>
                  </a:lnTo>
                  <a:lnTo>
                    <a:pt x="789859" y="1185321"/>
                  </a:lnTo>
                  <a:lnTo>
                    <a:pt x="832473" y="1170061"/>
                  </a:lnTo>
                  <a:lnTo>
                    <a:pt x="873549" y="1151780"/>
                  </a:lnTo>
                  <a:lnTo>
                    <a:pt x="912952" y="1130612"/>
                  </a:lnTo>
                  <a:lnTo>
                    <a:pt x="950548" y="1106693"/>
                  </a:lnTo>
                  <a:lnTo>
                    <a:pt x="986202" y="1080157"/>
                  </a:lnTo>
                  <a:lnTo>
                    <a:pt x="1019779" y="1051139"/>
                  </a:lnTo>
                  <a:lnTo>
                    <a:pt x="1051143" y="1019775"/>
                  </a:lnTo>
                  <a:lnTo>
                    <a:pt x="1080160" y="986198"/>
                  </a:lnTo>
                  <a:lnTo>
                    <a:pt x="1106696" y="950544"/>
                  </a:lnTo>
                  <a:lnTo>
                    <a:pt x="1130615" y="912948"/>
                  </a:lnTo>
                  <a:lnTo>
                    <a:pt x="1151782" y="873545"/>
                  </a:lnTo>
                  <a:lnTo>
                    <a:pt x="1170063" y="832469"/>
                  </a:lnTo>
                  <a:lnTo>
                    <a:pt x="1185322" y="789855"/>
                  </a:lnTo>
                  <a:lnTo>
                    <a:pt x="1197425" y="745839"/>
                  </a:lnTo>
                  <a:lnTo>
                    <a:pt x="1206238" y="700556"/>
                  </a:lnTo>
                  <a:lnTo>
                    <a:pt x="1211624" y="654139"/>
                  </a:lnTo>
                  <a:lnTo>
                    <a:pt x="1213449" y="606724"/>
                  </a:lnTo>
                  <a:lnTo>
                    <a:pt x="1211624" y="559310"/>
                  </a:lnTo>
                  <a:lnTo>
                    <a:pt x="1206238" y="512893"/>
                  </a:lnTo>
                  <a:lnTo>
                    <a:pt x="1197425" y="467609"/>
                  </a:lnTo>
                  <a:lnTo>
                    <a:pt x="1185322" y="423593"/>
                  </a:lnTo>
                  <a:lnTo>
                    <a:pt x="1170063" y="380980"/>
                  </a:lnTo>
                  <a:lnTo>
                    <a:pt x="1151782" y="339904"/>
                  </a:lnTo>
                  <a:lnTo>
                    <a:pt x="1130615" y="300501"/>
                  </a:lnTo>
                  <a:lnTo>
                    <a:pt x="1106696" y="262905"/>
                  </a:lnTo>
                  <a:lnTo>
                    <a:pt x="1080160" y="227251"/>
                  </a:lnTo>
                  <a:lnTo>
                    <a:pt x="1051143" y="193674"/>
                  </a:lnTo>
                  <a:lnTo>
                    <a:pt x="1019779" y="162309"/>
                  </a:lnTo>
                  <a:lnTo>
                    <a:pt x="986202" y="133292"/>
                  </a:lnTo>
                  <a:lnTo>
                    <a:pt x="950548" y="106756"/>
                  </a:lnTo>
                  <a:lnTo>
                    <a:pt x="912952" y="82836"/>
                  </a:lnTo>
                  <a:lnTo>
                    <a:pt x="873549" y="61669"/>
                  </a:lnTo>
                  <a:lnTo>
                    <a:pt x="832473" y="43387"/>
                  </a:lnTo>
                  <a:lnTo>
                    <a:pt x="789859" y="28127"/>
                  </a:lnTo>
                  <a:lnTo>
                    <a:pt x="745843" y="16024"/>
                  </a:lnTo>
                  <a:lnTo>
                    <a:pt x="700558" y="7211"/>
                  </a:lnTo>
                  <a:lnTo>
                    <a:pt x="654140" y="1825"/>
                  </a:lnTo>
                  <a:lnTo>
                    <a:pt x="6067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08228" y="13717968"/>
              <a:ext cx="1027430" cy="527050"/>
            </a:xfrm>
            <a:custGeom>
              <a:avLst/>
              <a:gdLst/>
              <a:ahLst/>
              <a:cxnLst/>
              <a:rect l="l" t="t" r="r" b="b"/>
              <a:pathLst>
                <a:path w="1027430" h="527050">
                  <a:moveTo>
                    <a:pt x="1027125" y="100139"/>
                  </a:moveTo>
                  <a:lnTo>
                    <a:pt x="1003566" y="75171"/>
                  </a:lnTo>
                  <a:lnTo>
                    <a:pt x="958964" y="115836"/>
                  </a:lnTo>
                  <a:lnTo>
                    <a:pt x="936231" y="139966"/>
                  </a:lnTo>
                  <a:lnTo>
                    <a:pt x="902017" y="175018"/>
                  </a:lnTo>
                  <a:lnTo>
                    <a:pt x="859955" y="213741"/>
                  </a:lnTo>
                  <a:lnTo>
                    <a:pt x="774687" y="145846"/>
                  </a:lnTo>
                  <a:lnTo>
                    <a:pt x="759536" y="133515"/>
                  </a:lnTo>
                  <a:lnTo>
                    <a:pt x="684923" y="74333"/>
                  </a:lnTo>
                  <a:lnTo>
                    <a:pt x="669785" y="61988"/>
                  </a:lnTo>
                  <a:lnTo>
                    <a:pt x="653516" y="49098"/>
                  </a:lnTo>
                  <a:lnTo>
                    <a:pt x="638365" y="37871"/>
                  </a:lnTo>
                  <a:lnTo>
                    <a:pt x="623785" y="25806"/>
                  </a:lnTo>
                  <a:lnTo>
                    <a:pt x="611162" y="13474"/>
                  </a:lnTo>
                  <a:lnTo>
                    <a:pt x="605002" y="6464"/>
                  </a:lnTo>
                  <a:lnTo>
                    <a:pt x="598258" y="292"/>
                  </a:lnTo>
                  <a:lnTo>
                    <a:pt x="586765" y="11506"/>
                  </a:lnTo>
                  <a:lnTo>
                    <a:pt x="576668" y="14871"/>
                  </a:lnTo>
                  <a:lnTo>
                    <a:pt x="564311" y="15151"/>
                  </a:lnTo>
                  <a:lnTo>
                    <a:pt x="557872" y="8978"/>
                  </a:lnTo>
                  <a:lnTo>
                    <a:pt x="554507" y="4203"/>
                  </a:lnTo>
                  <a:lnTo>
                    <a:pt x="550862" y="292"/>
                  </a:lnTo>
                  <a:lnTo>
                    <a:pt x="548894" y="0"/>
                  </a:lnTo>
                  <a:lnTo>
                    <a:pt x="546379" y="0"/>
                  </a:lnTo>
                  <a:lnTo>
                    <a:pt x="543013" y="3937"/>
                  </a:lnTo>
                  <a:lnTo>
                    <a:pt x="544690" y="12065"/>
                  </a:lnTo>
                  <a:lnTo>
                    <a:pt x="547776" y="21043"/>
                  </a:lnTo>
                  <a:lnTo>
                    <a:pt x="549452" y="26936"/>
                  </a:lnTo>
                  <a:lnTo>
                    <a:pt x="552259" y="35344"/>
                  </a:lnTo>
                  <a:lnTo>
                    <a:pt x="555625" y="40119"/>
                  </a:lnTo>
                  <a:lnTo>
                    <a:pt x="560959" y="45720"/>
                  </a:lnTo>
                  <a:lnTo>
                    <a:pt x="567969" y="51892"/>
                  </a:lnTo>
                  <a:lnTo>
                    <a:pt x="570496" y="56108"/>
                  </a:lnTo>
                  <a:lnTo>
                    <a:pt x="571334" y="61709"/>
                  </a:lnTo>
                  <a:lnTo>
                    <a:pt x="569645" y="70967"/>
                  </a:lnTo>
                  <a:lnTo>
                    <a:pt x="567690" y="75742"/>
                  </a:lnTo>
                  <a:lnTo>
                    <a:pt x="566572" y="88353"/>
                  </a:lnTo>
                  <a:lnTo>
                    <a:pt x="566572" y="93129"/>
                  </a:lnTo>
                  <a:lnTo>
                    <a:pt x="567690" y="121450"/>
                  </a:lnTo>
                  <a:lnTo>
                    <a:pt x="567410" y="138836"/>
                  </a:lnTo>
                  <a:lnTo>
                    <a:pt x="548894" y="180073"/>
                  </a:lnTo>
                  <a:lnTo>
                    <a:pt x="521970" y="185407"/>
                  </a:lnTo>
                  <a:lnTo>
                    <a:pt x="513270" y="183730"/>
                  </a:lnTo>
                  <a:lnTo>
                    <a:pt x="506260" y="178117"/>
                  </a:lnTo>
                  <a:lnTo>
                    <a:pt x="495604" y="163804"/>
                  </a:lnTo>
                  <a:lnTo>
                    <a:pt x="484670" y="148653"/>
                  </a:lnTo>
                  <a:lnTo>
                    <a:pt x="479336" y="140525"/>
                  </a:lnTo>
                  <a:lnTo>
                    <a:pt x="470357" y="136601"/>
                  </a:lnTo>
                  <a:lnTo>
                    <a:pt x="458584" y="137998"/>
                  </a:lnTo>
                  <a:lnTo>
                    <a:pt x="453529" y="143332"/>
                  </a:lnTo>
                  <a:lnTo>
                    <a:pt x="453529" y="154546"/>
                  </a:lnTo>
                  <a:lnTo>
                    <a:pt x="455777" y="166039"/>
                  </a:lnTo>
                  <a:lnTo>
                    <a:pt x="456907" y="176987"/>
                  </a:lnTo>
                  <a:lnTo>
                    <a:pt x="456057" y="183438"/>
                  </a:lnTo>
                  <a:lnTo>
                    <a:pt x="452412" y="188493"/>
                  </a:lnTo>
                  <a:lnTo>
                    <a:pt x="445122" y="192976"/>
                  </a:lnTo>
                  <a:lnTo>
                    <a:pt x="17665" y="299275"/>
                  </a:lnTo>
                  <a:lnTo>
                    <a:pt x="10642" y="301802"/>
                  </a:lnTo>
                  <a:lnTo>
                    <a:pt x="4762" y="305168"/>
                  </a:lnTo>
                  <a:lnTo>
                    <a:pt x="838" y="309372"/>
                  </a:lnTo>
                  <a:lnTo>
                    <a:pt x="0" y="316395"/>
                  </a:lnTo>
                  <a:lnTo>
                    <a:pt x="2794" y="381736"/>
                  </a:lnTo>
                  <a:lnTo>
                    <a:pt x="6159" y="397725"/>
                  </a:lnTo>
                  <a:lnTo>
                    <a:pt x="12331" y="414832"/>
                  </a:lnTo>
                  <a:lnTo>
                    <a:pt x="42621" y="493090"/>
                  </a:lnTo>
                  <a:lnTo>
                    <a:pt x="48793" y="508520"/>
                  </a:lnTo>
                  <a:lnTo>
                    <a:pt x="100965" y="486918"/>
                  </a:lnTo>
                  <a:lnTo>
                    <a:pt x="167436" y="458876"/>
                  </a:lnTo>
                  <a:lnTo>
                    <a:pt x="203060" y="440639"/>
                  </a:lnTo>
                  <a:lnTo>
                    <a:pt x="237286" y="430263"/>
                  </a:lnTo>
                  <a:lnTo>
                    <a:pt x="267855" y="424929"/>
                  </a:lnTo>
                  <a:lnTo>
                    <a:pt x="288886" y="417639"/>
                  </a:lnTo>
                  <a:lnTo>
                    <a:pt x="314134" y="403618"/>
                  </a:lnTo>
                  <a:lnTo>
                    <a:pt x="341337" y="386499"/>
                  </a:lnTo>
                  <a:lnTo>
                    <a:pt x="352844" y="380898"/>
                  </a:lnTo>
                  <a:lnTo>
                    <a:pt x="360692" y="371919"/>
                  </a:lnTo>
                  <a:lnTo>
                    <a:pt x="405295" y="373888"/>
                  </a:lnTo>
                  <a:lnTo>
                    <a:pt x="397154" y="376974"/>
                  </a:lnTo>
                  <a:lnTo>
                    <a:pt x="365734" y="387070"/>
                  </a:lnTo>
                  <a:lnTo>
                    <a:pt x="344144" y="397167"/>
                  </a:lnTo>
                  <a:lnTo>
                    <a:pt x="328714" y="405028"/>
                  </a:lnTo>
                  <a:lnTo>
                    <a:pt x="302641" y="415683"/>
                  </a:lnTo>
                  <a:lnTo>
                    <a:pt x="317220" y="452704"/>
                  </a:lnTo>
                  <a:lnTo>
                    <a:pt x="323672" y="466166"/>
                  </a:lnTo>
                  <a:lnTo>
                    <a:pt x="318058" y="469531"/>
                  </a:lnTo>
                  <a:lnTo>
                    <a:pt x="282448" y="497586"/>
                  </a:lnTo>
                  <a:lnTo>
                    <a:pt x="272059" y="506272"/>
                  </a:lnTo>
                  <a:lnTo>
                    <a:pt x="281038" y="517499"/>
                  </a:lnTo>
                  <a:lnTo>
                    <a:pt x="287769" y="526745"/>
                  </a:lnTo>
                  <a:lnTo>
                    <a:pt x="307124" y="511314"/>
                  </a:lnTo>
                  <a:lnTo>
                    <a:pt x="318058" y="486638"/>
                  </a:lnTo>
                  <a:lnTo>
                    <a:pt x="351993" y="460832"/>
                  </a:lnTo>
                  <a:lnTo>
                    <a:pt x="377520" y="472059"/>
                  </a:lnTo>
                  <a:lnTo>
                    <a:pt x="393230" y="437845"/>
                  </a:lnTo>
                  <a:lnTo>
                    <a:pt x="416509" y="385394"/>
                  </a:lnTo>
                  <a:lnTo>
                    <a:pt x="451573" y="375005"/>
                  </a:lnTo>
                  <a:lnTo>
                    <a:pt x="460540" y="378650"/>
                  </a:lnTo>
                  <a:lnTo>
                    <a:pt x="474002" y="298157"/>
                  </a:lnTo>
                  <a:lnTo>
                    <a:pt x="486067" y="227761"/>
                  </a:lnTo>
                  <a:lnTo>
                    <a:pt x="474014" y="298157"/>
                  </a:lnTo>
                  <a:lnTo>
                    <a:pt x="460552" y="378663"/>
                  </a:lnTo>
                  <a:lnTo>
                    <a:pt x="471766" y="383146"/>
                  </a:lnTo>
                  <a:lnTo>
                    <a:pt x="475970" y="395211"/>
                  </a:lnTo>
                  <a:lnTo>
                    <a:pt x="439229" y="477380"/>
                  </a:lnTo>
                  <a:lnTo>
                    <a:pt x="459422" y="485241"/>
                  </a:lnTo>
                  <a:lnTo>
                    <a:pt x="467829" y="505714"/>
                  </a:lnTo>
                  <a:lnTo>
                    <a:pt x="481291" y="506844"/>
                  </a:lnTo>
                  <a:lnTo>
                    <a:pt x="486346" y="504304"/>
                  </a:lnTo>
                  <a:lnTo>
                    <a:pt x="485787" y="497573"/>
                  </a:lnTo>
                  <a:lnTo>
                    <a:pt x="483819" y="490296"/>
                  </a:lnTo>
                  <a:lnTo>
                    <a:pt x="484098" y="480745"/>
                  </a:lnTo>
                  <a:lnTo>
                    <a:pt x="488302" y="472338"/>
                  </a:lnTo>
                  <a:lnTo>
                    <a:pt x="495884" y="461403"/>
                  </a:lnTo>
                  <a:lnTo>
                    <a:pt x="499249" y="452983"/>
                  </a:lnTo>
                  <a:lnTo>
                    <a:pt x="504583" y="445414"/>
                  </a:lnTo>
                  <a:lnTo>
                    <a:pt x="512152" y="423532"/>
                  </a:lnTo>
                  <a:lnTo>
                    <a:pt x="523646" y="406704"/>
                  </a:lnTo>
                  <a:lnTo>
                    <a:pt x="534873" y="415112"/>
                  </a:lnTo>
                  <a:lnTo>
                    <a:pt x="537679" y="408940"/>
                  </a:lnTo>
                  <a:lnTo>
                    <a:pt x="539915" y="398856"/>
                  </a:lnTo>
                  <a:lnTo>
                    <a:pt x="538797" y="385394"/>
                  </a:lnTo>
                  <a:lnTo>
                    <a:pt x="535990" y="380060"/>
                  </a:lnTo>
                  <a:lnTo>
                    <a:pt x="537400" y="370243"/>
                  </a:lnTo>
                  <a:lnTo>
                    <a:pt x="542442" y="361823"/>
                  </a:lnTo>
                  <a:lnTo>
                    <a:pt x="548055" y="346405"/>
                  </a:lnTo>
                  <a:lnTo>
                    <a:pt x="553948" y="335457"/>
                  </a:lnTo>
                  <a:lnTo>
                    <a:pt x="558990" y="325640"/>
                  </a:lnTo>
                  <a:lnTo>
                    <a:pt x="556196" y="316103"/>
                  </a:lnTo>
                  <a:lnTo>
                    <a:pt x="563206" y="320306"/>
                  </a:lnTo>
                  <a:lnTo>
                    <a:pt x="603034" y="329006"/>
                  </a:lnTo>
                  <a:lnTo>
                    <a:pt x="613689" y="330136"/>
                  </a:lnTo>
                  <a:lnTo>
                    <a:pt x="620699" y="331533"/>
                  </a:lnTo>
                  <a:lnTo>
                    <a:pt x="630516" y="331533"/>
                  </a:lnTo>
                  <a:lnTo>
                    <a:pt x="648182" y="329857"/>
                  </a:lnTo>
                  <a:lnTo>
                    <a:pt x="660247" y="330695"/>
                  </a:lnTo>
                  <a:lnTo>
                    <a:pt x="697268" y="388467"/>
                  </a:lnTo>
                  <a:lnTo>
                    <a:pt x="706247" y="414274"/>
                  </a:lnTo>
                  <a:lnTo>
                    <a:pt x="717181" y="431393"/>
                  </a:lnTo>
                  <a:lnTo>
                    <a:pt x="732891" y="446824"/>
                  </a:lnTo>
                  <a:lnTo>
                    <a:pt x="741870" y="459155"/>
                  </a:lnTo>
                  <a:lnTo>
                    <a:pt x="749998" y="462800"/>
                  </a:lnTo>
                  <a:lnTo>
                    <a:pt x="755891" y="462800"/>
                  </a:lnTo>
                  <a:lnTo>
                    <a:pt x="762063" y="459714"/>
                  </a:lnTo>
                  <a:lnTo>
                    <a:pt x="778052" y="442048"/>
                  </a:lnTo>
                  <a:lnTo>
                    <a:pt x="815352" y="396328"/>
                  </a:lnTo>
                  <a:lnTo>
                    <a:pt x="819556" y="390436"/>
                  </a:lnTo>
                  <a:lnTo>
                    <a:pt x="823772" y="385940"/>
                  </a:lnTo>
                  <a:lnTo>
                    <a:pt x="854621" y="348081"/>
                  </a:lnTo>
                  <a:lnTo>
                    <a:pt x="866686" y="324243"/>
                  </a:lnTo>
                  <a:lnTo>
                    <a:pt x="871448" y="315264"/>
                  </a:lnTo>
                  <a:lnTo>
                    <a:pt x="876503" y="307136"/>
                  </a:lnTo>
                  <a:lnTo>
                    <a:pt x="884923" y="300113"/>
                  </a:lnTo>
                  <a:lnTo>
                    <a:pt x="895565" y="293954"/>
                  </a:lnTo>
                  <a:lnTo>
                    <a:pt x="903986" y="288340"/>
                  </a:lnTo>
                  <a:lnTo>
                    <a:pt x="909027" y="281330"/>
                  </a:lnTo>
                  <a:lnTo>
                    <a:pt x="927823" y="257479"/>
                  </a:lnTo>
                  <a:lnTo>
                    <a:pt x="935126" y="242341"/>
                  </a:lnTo>
                  <a:lnTo>
                    <a:pt x="945210" y="226631"/>
                  </a:lnTo>
                  <a:lnTo>
                    <a:pt x="960361" y="215976"/>
                  </a:lnTo>
                  <a:lnTo>
                    <a:pt x="964285" y="201663"/>
                  </a:lnTo>
                  <a:lnTo>
                    <a:pt x="973264" y="177558"/>
                  </a:lnTo>
                  <a:lnTo>
                    <a:pt x="987577" y="155663"/>
                  </a:lnTo>
                  <a:lnTo>
                    <a:pt x="998512" y="143052"/>
                  </a:lnTo>
                  <a:lnTo>
                    <a:pt x="997661" y="136321"/>
                  </a:lnTo>
                  <a:lnTo>
                    <a:pt x="1012812" y="120611"/>
                  </a:lnTo>
                  <a:lnTo>
                    <a:pt x="1027125" y="100139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18501" y="13375605"/>
              <a:ext cx="1213485" cy="1213485"/>
            </a:xfrm>
            <a:custGeom>
              <a:avLst/>
              <a:gdLst/>
              <a:ahLst/>
              <a:cxnLst/>
              <a:rect l="l" t="t" r="r" b="b"/>
              <a:pathLst>
                <a:path w="1213485" h="1213484">
                  <a:moveTo>
                    <a:pt x="1213449" y="606724"/>
                  </a:moveTo>
                  <a:lnTo>
                    <a:pt x="1211624" y="654139"/>
                  </a:lnTo>
                  <a:lnTo>
                    <a:pt x="1206238" y="700556"/>
                  </a:lnTo>
                  <a:lnTo>
                    <a:pt x="1197425" y="745839"/>
                  </a:lnTo>
                  <a:lnTo>
                    <a:pt x="1185322" y="789855"/>
                  </a:lnTo>
                  <a:lnTo>
                    <a:pt x="1170063" y="832469"/>
                  </a:lnTo>
                  <a:lnTo>
                    <a:pt x="1151782" y="873545"/>
                  </a:lnTo>
                  <a:lnTo>
                    <a:pt x="1130615" y="912948"/>
                  </a:lnTo>
                  <a:lnTo>
                    <a:pt x="1106696" y="950544"/>
                  </a:lnTo>
                  <a:lnTo>
                    <a:pt x="1080160" y="986198"/>
                  </a:lnTo>
                  <a:lnTo>
                    <a:pt x="1051143" y="1019775"/>
                  </a:lnTo>
                  <a:lnTo>
                    <a:pt x="1019779" y="1051139"/>
                  </a:lnTo>
                  <a:lnTo>
                    <a:pt x="986202" y="1080157"/>
                  </a:lnTo>
                  <a:lnTo>
                    <a:pt x="950548" y="1106693"/>
                  </a:lnTo>
                  <a:lnTo>
                    <a:pt x="912952" y="1130612"/>
                  </a:lnTo>
                  <a:lnTo>
                    <a:pt x="873549" y="1151780"/>
                  </a:lnTo>
                  <a:lnTo>
                    <a:pt x="832473" y="1170061"/>
                  </a:lnTo>
                  <a:lnTo>
                    <a:pt x="789859" y="1185321"/>
                  </a:lnTo>
                  <a:lnTo>
                    <a:pt x="745843" y="1197425"/>
                  </a:lnTo>
                  <a:lnTo>
                    <a:pt x="700558" y="1206237"/>
                  </a:lnTo>
                  <a:lnTo>
                    <a:pt x="654140" y="1211624"/>
                  </a:lnTo>
                  <a:lnTo>
                    <a:pt x="606724" y="1213449"/>
                  </a:lnTo>
                  <a:lnTo>
                    <a:pt x="559310" y="1211624"/>
                  </a:lnTo>
                  <a:lnTo>
                    <a:pt x="512893" y="1206237"/>
                  </a:lnTo>
                  <a:lnTo>
                    <a:pt x="467609" y="1197425"/>
                  </a:lnTo>
                  <a:lnTo>
                    <a:pt x="423593" y="1185321"/>
                  </a:lnTo>
                  <a:lnTo>
                    <a:pt x="380980" y="1170061"/>
                  </a:lnTo>
                  <a:lnTo>
                    <a:pt x="339904" y="1151780"/>
                  </a:lnTo>
                  <a:lnTo>
                    <a:pt x="300501" y="1130612"/>
                  </a:lnTo>
                  <a:lnTo>
                    <a:pt x="262905" y="1106693"/>
                  </a:lnTo>
                  <a:lnTo>
                    <a:pt x="227251" y="1080157"/>
                  </a:lnTo>
                  <a:lnTo>
                    <a:pt x="193674" y="1051139"/>
                  </a:lnTo>
                  <a:lnTo>
                    <a:pt x="162309" y="1019775"/>
                  </a:lnTo>
                  <a:lnTo>
                    <a:pt x="133292" y="986198"/>
                  </a:lnTo>
                  <a:lnTo>
                    <a:pt x="106756" y="950544"/>
                  </a:lnTo>
                  <a:lnTo>
                    <a:pt x="82836" y="912948"/>
                  </a:lnTo>
                  <a:lnTo>
                    <a:pt x="61669" y="873545"/>
                  </a:lnTo>
                  <a:lnTo>
                    <a:pt x="43387" y="832469"/>
                  </a:lnTo>
                  <a:lnTo>
                    <a:pt x="28127" y="789855"/>
                  </a:lnTo>
                  <a:lnTo>
                    <a:pt x="16024" y="745839"/>
                  </a:lnTo>
                  <a:lnTo>
                    <a:pt x="7211" y="700556"/>
                  </a:lnTo>
                  <a:lnTo>
                    <a:pt x="1825" y="654139"/>
                  </a:lnTo>
                  <a:lnTo>
                    <a:pt x="0" y="606724"/>
                  </a:lnTo>
                  <a:lnTo>
                    <a:pt x="1825" y="559310"/>
                  </a:lnTo>
                  <a:lnTo>
                    <a:pt x="7211" y="512893"/>
                  </a:lnTo>
                  <a:lnTo>
                    <a:pt x="16024" y="467609"/>
                  </a:lnTo>
                  <a:lnTo>
                    <a:pt x="28127" y="423593"/>
                  </a:lnTo>
                  <a:lnTo>
                    <a:pt x="43387" y="380980"/>
                  </a:lnTo>
                  <a:lnTo>
                    <a:pt x="61669" y="339904"/>
                  </a:lnTo>
                  <a:lnTo>
                    <a:pt x="82836" y="300501"/>
                  </a:lnTo>
                  <a:lnTo>
                    <a:pt x="106756" y="262905"/>
                  </a:lnTo>
                  <a:lnTo>
                    <a:pt x="133292" y="227251"/>
                  </a:lnTo>
                  <a:lnTo>
                    <a:pt x="162309" y="193674"/>
                  </a:lnTo>
                  <a:lnTo>
                    <a:pt x="193674" y="162309"/>
                  </a:lnTo>
                  <a:lnTo>
                    <a:pt x="227251" y="133292"/>
                  </a:lnTo>
                  <a:lnTo>
                    <a:pt x="262905" y="106756"/>
                  </a:lnTo>
                  <a:lnTo>
                    <a:pt x="300501" y="82836"/>
                  </a:lnTo>
                  <a:lnTo>
                    <a:pt x="339904" y="61669"/>
                  </a:lnTo>
                  <a:lnTo>
                    <a:pt x="380980" y="43387"/>
                  </a:lnTo>
                  <a:lnTo>
                    <a:pt x="423593" y="28127"/>
                  </a:lnTo>
                  <a:lnTo>
                    <a:pt x="467609" y="16024"/>
                  </a:lnTo>
                  <a:lnTo>
                    <a:pt x="512893" y="7211"/>
                  </a:lnTo>
                  <a:lnTo>
                    <a:pt x="559310" y="1825"/>
                  </a:lnTo>
                  <a:lnTo>
                    <a:pt x="606724" y="0"/>
                  </a:lnTo>
                  <a:lnTo>
                    <a:pt x="654140" y="1825"/>
                  </a:lnTo>
                  <a:lnTo>
                    <a:pt x="700558" y="7211"/>
                  </a:lnTo>
                  <a:lnTo>
                    <a:pt x="745843" y="16024"/>
                  </a:lnTo>
                  <a:lnTo>
                    <a:pt x="789859" y="28127"/>
                  </a:lnTo>
                  <a:lnTo>
                    <a:pt x="832473" y="43387"/>
                  </a:lnTo>
                  <a:lnTo>
                    <a:pt x="873549" y="61669"/>
                  </a:lnTo>
                  <a:lnTo>
                    <a:pt x="912952" y="82836"/>
                  </a:lnTo>
                  <a:lnTo>
                    <a:pt x="950548" y="106756"/>
                  </a:lnTo>
                  <a:lnTo>
                    <a:pt x="986202" y="133292"/>
                  </a:lnTo>
                  <a:lnTo>
                    <a:pt x="1019779" y="162309"/>
                  </a:lnTo>
                  <a:lnTo>
                    <a:pt x="1051143" y="193674"/>
                  </a:lnTo>
                  <a:lnTo>
                    <a:pt x="1080160" y="227251"/>
                  </a:lnTo>
                  <a:lnTo>
                    <a:pt x="1106696" y="262905"/>
                  </a:lnTo>
                  <a:lnTo>
                    <a:pt x="1130615" y="300501"/>
                  </a:lnTo>
                  <a:lnTo>
                    <a:pt x="1151782" y="339904"/>
                  </a:lnTo>
                  <a:lnTo>
                    <a:pt x="1170063" y="380980"/>
                  </a:lnTo>
                  <a:lnTo>
                    <a:pt x="1185322" y="423593"/>
                  </a:lnTo>
                  <a:lnTo>
                    <a:pt x="1197425" y="467609"/>
                  </a:lnTo>
                  <a:lnTo>
                    <a:pt x="1206238" y="512893"/>
                  </a:lnTo>
                  <a:lnTo>
                    <a:pt x="1211624" y="559310"/>
                  </a:lnTo>
                  <a:lnTo>
                    <a:pt x="1213449" y="60672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943176" y="13820375"/>
              <a:ext cx="167640" cy="0"/>
            </a:xfrm>
            <a:custGeom>
              <a:avLst/>
              <a:gdLst/>
              <a:ahLst/>
              <a:cxnLst/>
              <a:rect l="l" t="t" r="r" b="b"/>
              <a:pathLst>
                <a:path w="167639">
                  <a:moveTo>
                    <a:pt x="0" y="0"/>
                  </a:moveTo>
                  <a:lnTo>
                    <a:pt x="16758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103734" y="1381368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832818" y="13984292"/>
              <a:ext cx="184150" cy="0"/>
            </a:xfrm>
            <a:custGeom>
              <a:avLst/>
              <a:gdLst/>
              <a:ahLst/>
              <a:cxnLst/>
              <a:rect l="l" t="t" r="r" b="b"/>
              <a:pathLst>
                <a:path w="184150">
                  <a:moveTo>
                    <a:pt x="183680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832818" y="13984292"/>
              <a:ext cx="184150" cy="0"/>
            </a:xfrm>
            <a:custGeom>
              <a:avLst/>
              <a:gdLst/>
              <a:ahLst/>
              <a:cxnLst/>
              <a:rect l="l" t="t" r="r" b="b"/>
              <a:pathLst>
                <a:path w="184150">
                  <a:moveTo>
                    <a:pt x="0" y="0"/>
                  </a:moveTo>
                  <a:lnTo>
                    <a:pt x="18368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19006" y="13542237"/>
              <a:ext cx="121430" cy="227755"/>
            </a:xfrm>
            <a:prstGeom prst="rect">
              <a:avLst/>
            </a:prstGeom>
          </p:spPr>
        </p:pic>
      </p:grpSp>
      <p:sp>
        <p:nvSpPr>
          <p:cNvPr id="61" name="object 61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922030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>
                <a:solidFill>
                  <a:srgbClr val="F6EDE8"/>
                </a:solidFill>
                <a:latin typeface="Montserrat Black"/>
                <a:cs typeface="Montserrat Black"/>
              </a:rPr>
              <a:t>URAS</a:t>
            </a: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-50">
                <a:solidFill>
                  <a:srgbClr val="F6EDE8"/>
                </a:solidFill>
                <a:latin typeface="Montserrat Black"/>
                <a:cs typeface="Montserrat Black"/>
              </a:rPr>
              <a:t>Y</a:t>
            </a: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	Z</a:t>
            </a:r>
            <a:r>
              <a:rPr sz="2000" b="1" spc="-204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30">
                <a:solidFill>
                  <a:srgbClr val="F6EDE8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A</a:t>
            </a:r>
            <a:r>
              <a:rPr sz="2000" b="1" spc="-21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>
                <a:solidFill>
                  <a:srgbClr val="F6EDE8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302726" y="1626781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71" name="object 71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73" name="object 73"/>
          <p:cNvSpPr txBox="1"/>
          <p:nvPr/>
        </p:nvSpPr>
        <p:spPr>
          <a:xfrm>
            <a:off x="911218" y="16790624"/>
            <a:ext cx="1329055" cy="414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344173" y="11933827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76" name="object 76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2165682" y="13655546"/>
            <a:ext cx="879475" cy="78041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600" b="1" spc="-20">
                <a:solidFill>
                  <a:srgbClr val="223658"/>
                </a:solidFill>
                <a:latin typeface="Montserrat"/>
                <a:cs typeface="Montserrat"/>
              </a:rPr>
              <a:t>100%</a:t>
            </a:r>
            <a:endParaRPr sz="1600">
              <a:latin typeface="Montserrat"/>
              <a:cs typeface="Montserrat"/>
            </a:endParaRPr>
          </a:p>
          <a:p>
            <a:pPr marL="17780" marR="5080">
              <a:lnSpc>
                <a:spcPct val="100000"/>
              </a:lnSpc>
              <a:spcBef>
                <a:spcPts val="65"/>
              </a:spcBef>
            </a:pP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Orobioma</a:t>
            </a:r>
            <a:r>
              <a:rPr sz="800" spc="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0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Zonobioma</a:t>
            </a:r>
            <a:r>
              <a:rPr sz="800" spc="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0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800" spc="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Húmedo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Tropical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2125974" y="2918727"/>
            <a:ext cx="3378200" cy="7486650"/>
            <a:chOff x="2125974" y="2918727"/>
            <a:chExt cx="3378200" cy="7486650"/>
          </a:xfrm>
        </p:grpSpPr>
        <p:sp>
          <p:nvSpPr>
            <p:cNvPr id="81" name="object 81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4998666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075618" y="9973296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13" y="281813"/>
                  </a:moveTo>
                  <a:lnTo>
                    <a:pt x="211607" y="0"/>
                  </a:lnTo>
                  <a:lnTo>
                    <a:pt x="111048" y="201129"/>
                  </a:lnTo>
                  <a:lnTo>
                    <a:pt x="81381" y="154838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352513" y="28181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200762" y="9973295"/>
              <a:ext cx="172950" cy="172950"/>
            </a:xfrm>
            <a:prstGeom prst="rect">
              <a:avLst/>
            </a:prstGeom>
          </p:spPr>
        </p:pic>
      </p:grpSp>
      <p:sp>
        <p:nvSpPr>
          <p:cNvPr id="87" name="object 87"/>
          <p:cNvSpPr txBox="1"/>
          <p:nvPr/>
        </p:nvSpPr>
        <p:spPr>
          <a:xfrm>
            <a:off x="5562175" y="9921319"/>
            <a:ext cx="152146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426084">
              <a:lnSpc>
                <a:spcPct val="102099"/>
              </a:lnSpc>
              <a:spcBef>
                <a:spcPts val="95"/>
              </a:spcBef>
            </a:pPr>
            <a:r>
              <a:rPr sz="1250" b="1" spc="8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824230" algn="l"/>
              </a:tabLst>
            </a:pPr>
            <a:r>
              <a:rPr sz="1900" spc="-20">
                <a:solidFill>
                  <a:srgbClr val="223658"/>
                </a:solidFill>
                <a:latin typeface="Montserrat Light"/>
                <a:cs typeface="Montserrat Light"/>
              </a:rPr>
              <a:t>1046</a:t>
            </a:r>
            <a:r>
              <a:rPr sz="1900">
                <a:solidFill>
                  <a:srgbClr val="223658"/>
                </a:solidFill>
                <a:latin typeface="Montserrat Light"/>
                <a:cs typeface="Montserrat Light"/>
              </a:rPr>
              <a:t>	1287</a:t>
            </a:r>
            <a:r>
              <a:rPr sz="1900" spc="-20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4969843" y="3109164"/>
            <a:ext cx="1424940" cy="7384415"/>
            <a:chOff x="4969843" y="3109164"/>
            <a:chExt cx="1424940" cy="7384415"/>
          </a:xfrm>
        </p:grpSpPr>
        <p:sp>
          <p:nvSpPr>
            <p:cNvPr id="89" name="object 89"/>
            <p:cNvSpPr/>
            <p:nvPr/>
          </p:nvSpPr>
          <p:spPr>
            <a:xfrm>
              <a:off x="6174676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974923" y="3114244"/>
              <a:ext cx="0" cy="936625"/>
            </a:xfrm>
            <a:custGeom>
              <a:avLst/>
              <a:gdLst/>
              <a:ahLst/>
              <a:cxnLst/>
              <a:rect l="l" t="t" r="r" b="b"/>
              <a:pathLst>
                <a:path h="936625">
                  <a:moveTo>
                    <a:pt x="0" y="0"/>
                  </a:moveTo>
                  <a:lnTo>
                    <a:pt x="0" y="936121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6918551" y="14625501"/>
            <a:ext cx="2634615" cy="1410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Frontera</a:t>
            </a:r>
            <a:r>
              <a:rPr sz="950" spc="1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2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estable</a:t>
            </a:r>
            <a:r>
              <a:rPr sz="950" spc="2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pero</a:t>
            </a:r>
            <a:r>
              <a:rPr sz="950" spc="2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con</a:t>
            </a:r>
            <a:r>
              <a:rPr sz="950" spc="1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>
                <a:solidFill>
                  <a:srgbClr val="005258"/>
                </a:solidFill>
                <a:latin typeface="Montserrat"/>
                <a:cs typeface="Montserrat"/>
              </a:rPr>
              <a:t>pastos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introducidos</a:t>
            </a:r>
            <a:r>
              <a:rPr sz="950" spc="2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como</a:t>
            </a:r>
            <a:r>
              <a:rPr sz="950" spc="3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2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Kikuyo</a:t>
            </a:r>
            <a:r>
              <a:rPr sz="950" spc="3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>
                <a:solidFill>
                  <a:srgbClr val="005258"/>
                </a:solidFill>
                <a:latin typeface="Montserrat"/>
                <a:cs typeface="Montserrat"/>
              </a:rPr>
              <a:t>(Pennisetum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clandestinum).</a:t>
            </a:r>
            <a:r>
              <a:rPr sz="950" spc="7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Alta</a:t>
            </a:r>
            <a:r>
              <a:rPr sz="950" spc="7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frecuencia</a:t>
            </a:r>
            <a:r>
              <a:rPr sz="950" spc="7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incendios</a:t>
            </a:r>
            <a:r>
              <a:rPr sz="950" spc="4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forestales.</a:t>
            </a:r>
            <a:r>
              <a:rPr sz="950" spc="4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Minería</a:t>
            </a:r>
            <a:r>
              <a:rPr sz="950" spc="4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4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>
                <a:solidFill>
                  <a:srgbClr val="005258"/>
                </a:solidFill>
                <a:latin typeface="Montserrat"/>
                <a:cs typeface="Montserrat"/>
              </a:rPr>
              <a:t>carbón. </a:t>
            </a:r>
            <a:r>
              <a:rPr sz="950" i="1" spc="-2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>
                <a:solidFill>
                  <a:srgbClr val="005258"/>
                </a:solidFill>
                <a:latin typeface="Montserrat Light"/>
                <a:cs typeface="Montserrat Light"/>
              </a:rPr>
              <a:t>2020)</a:t>
            </a:r>
            <a:endParaRPr sz="800">
              <a:latin typeface="Montserrat Light"/>
              <a:cs typeface="Montserrat Light"/>
            </a:endParaRPr>
          </a:p>
          <a:p>
            <a:pPr marL="12700" marR="321945" indent="74295">
              <a:lnSpc>
                <a:spcPct val="100000"/>
              </a:lnSpc>
              <a:spcBef>
                <a:spcPts val="610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2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2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>
                <a:solidFill>
                  <a:srgbClr val="005258"/>
                </a:solidFill>
                <a:latin typeface="Montserrat"/>
                <a:cs typeface="Montserrat"/>
              </a:rPr>
              <a:t>la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4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son</a:t>
            </a:r>
            <a:r>
              <a:rPr sz="950" spc="4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4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>
                <a:solidFill>
                  <a:srgbClr val="005258"/>
                </a:solidFill>
                <a:latin typeface="Montserrat"/>
                <a:cs typeface="Montserrat"/>
              </a:rPr>
              <a:t>transitorios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intensivos</a:t>
            </a:r>
            <a:r>
              <a:rPr sz="950" spc="3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clima</a:t>
            </a:r>
            <a:r>
              <a:rPr sz="950" spc="3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cálido</a:t>
            </a:r>
            <a:r>
              <a:rPr sz="950" spc="3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(44,596%)</a:t>
            </a:r>
            <a:r>
              <a:rPr sz="950" spc="3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5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 forestal</a:t>
            </a:r>
            <a:r>
              <a:rPr sz="950" spc="1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>
                <a:solidFill>
                  <a:srgbClr val="005258"/>
                </a:solidFill>
                <a:latin typeface="Montserrat"/>
                <a:cs typeface="Montserrat"/>
              </a:rPr>
              <a:t>protección</a:t>
            </a:r>
            <a:r>
              <a:rPr sz="950" spc="2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>
                <a:solidFill>
                  <a:srgbClr val="005258"/>
                </a:solidFill>
                <a:latin typeface="Montserrat"/>
                <a:cs typeface="Montserrat"/>
              </a:rPr>
              <a:t>(55,404%).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452510" y="17449048"/>
            <a:ext cx="2103120" cy="2103120"/>
            <a:chOff x="452510" y="17449048"/>
            <a:chExt cx="2103120" cy="2103120"/>
          </a:xfrm>
        </p:grpSpPr>
        <p:sp>
          <p:nvSpPr>
            <p:cNvPr id="93" name="object 93"/>
            <p:cNvSpPr/>
            <p:nvPr/>
          </p:nvSpPr>
          <p:spPr>
            <a:xfrm>
              <a:off x="452510" y="17449048"/>
              <a:ext cx="2103120" cy="2103120"/>
            </a:xfrm>
            <a:custGeom>
              <a:avLst/>
              <a:gdLst/>
              <a:ahLst/>
              <a:cxnLst/>
              <a:rect l="l" t="t" r="r" b="b"/>
              <a:pathLst>
                <a:path w="2103120" h="2103119">
                  <a:moveTo>
                    <a:pt x="1051411" y="0"/>
                  </a:moveTo>
                  <a:lnTo>
                    <a:pt x="1003283" y="1081"/>
                  </a:lnTo>
                  <a:lnTo>
                    <a:pt x="955711" y="4296"/>
                  </a:lnTo>
                  <a:lnTo>
                    <a:pt x="908741" y="9598"/>
                  </a:lnTo>
                  <a:lnTo>
                    <a:pt x="862419" y="16939"/>
                  </a:lnTo>
                  <a:lnTo>
                    <a:pt x="816791" y="26274"/>
                  </a:lnTo>
                  <a:lnTo>
                    <a:pt x="771905" y="37557"/>
                  </a:lnTo>
                  <a:lnTo>
                    <a:pt x="727806" y="50741"/>
                  </a:lnTo>
                  <a:lnTo>
                    <a:pt x="684540" y="65779"/>
                  </a:lnTo>
                  <a:lnTo>
                    <a:pt x="642155" y="82625"/>
                  </a:lnTo>
                  <a:lnTo>
                    <a:pt x="600696" y="101233"/>
                  </a:lnTo>
                  <a:lnTo>
                    <a:pt x="560211" y="121556"/>
                  </a:lnTo>
                  <a:lnTo>
                    <a:pt x="520744" y="143549"/>
                  </a:lnTo>
                  <a:lnTo>
                    <a:pt x="482344" y="167163"/>
                  </a:lnTo>
                  <a:lnTo>
                    <a:pt x="445056" y="192354"/>
                  </a:lnTo>
                  <a:lnTo>
                    <a:pt x="408926" y="219075"/>
                  </a:lnTo>
                  <a:lnTo>
                    <a:pt x="374001" y="247279"/>
                  </a:lnTo>
                  <a:lnTo>
                    <a:pt x="340327" y="276920"/>
                  </a:lnTo>
                  <a:lnTo>
                    <a:pt x="307952" y="307952"/>
                  </a:lnTo>
                  <a:lnTo>
                    <a:pt x="276920" y="340327"/>
                  </a:lnTo>
                  <a:lnTo>
                    <a:pt x="247279" y="374001"/>
                  </a:lnTo>
                  <a:lnTo>
                    <a:pt x="219075" y="408926"/>
                  </a:lnTo>
                  <a:lnTo>
                    <a:pt x="192354" y="445056"/>
                  </a:lnTo>
                  <a:lnTo>
                    <a:pt x="167163" y="482344"/>
                  </a:lnTo>
                  <a:lnTo>
                    <a:pt x="143549" y="520744"/>
                  </a:lnTo>
                  <a:lnTo>
                    <a:pt x="121556" y="560211"/>
                  </a:lnTo>
                  <a:lnTo>
                    <a:pt x="101233" y="600696"/>
                  </a:lnTo>
                  <a:lnTo>
                    <a:pt x="82625" y="642155"/>
                  </a:lnTo>
                  <a:lnTo>
                    <a:pt x="65779" y="684540"/>
                  </a:lnTo>
                  <a:lnTo>
                    <a:pt x="50741" y="727806"/>
                  </a:lnTo>
                  <a:lnTo>
                    <a:pt x="37557" y="771905"/>
                  </a:lnTo>
                  <a:lnTo>
                    <a:pt x="26274" y="816791"/>
                  </a:lnTo>
                  <a:lnTo>
                    <a:pt x="16939" y="862419"/>
                  </a:lnTo>
                  <a:lnTo>
                    <a:pt x="9598" y="908741"/>
                  </a:lnTo>
                  <a:lnTo>
                    <a:pt x="4296" y="955711"/>
                  </a:lnTo>
                  <a:lnTo>
                    <a:pt x="1081" y="1003283"/>
                  </a:lnTo>
                  <a:lnTo>
                    <a:pt x="0" y="1051411"/>
                  </a:lnTo>
                  <a:lnTo>
                    <a:pt x="1081" y="1099538"/>
                  </a:lnTo>
                  <a:lnTo>
                    <a:pt x="4296" y="1147110"/>
                  </a:lnTo>
                  <a:lnTo>
                    <a:pt x="9598" y="1194081"/>
                  </a:lnTo>
                  <a:lnTo>
                    <a:pt x="16939" y="1240403"/>
                  </a:lnTo>
                  <a:lnTo>
                    <a:pt x="26274" y="1286030"/>
                  </a:lnTo>
                  <a:lnTo>
                    <a:pt x="37557" y="1330917"/>
                  </a:lnTo>
                  <a:lnTo>
                    <a:pt x="50741" y="1375016"/>
                  </a:lnTo>
                  <a:lnTo>
                    <a:pt x="65779" y="1418281"/>
                  </a:lnTo>
                  <a:lnTo>
                    <a:pt x="82625" y="1460666"/>
                  </a:lnTo>
                  <a:lnTo>
                    <a:pt x="101233" y="1502125"/>
                  </a:lnTo>
                  <a:lnTo>
                    <a:pt x="121556" y="1542611"/>
                  </a:lnTo>
                  <a:lnTo>
                    <a:pt x="143549" y="1582077"/>
                  </a:lnTo>
                  <a:lnTo>
                    <a:pt x="167163" y="1620478"/>
                  </a:lnTo>
                  <a:lnTo>
                    <a:pt x="192354" y="1657766"/>
                  </a:lnTo>
                  <a:lnTo>
                    <a:pt x="219075" y="1693896"/>
                  </a:lnTo>
                  <a:lnTo>
                    <a:pt x="247279" y="1728821"/>
                  </a:lnTo>
                  <a:lnTo>
                    <a:pt x="276920" y="1762494"/>
                  </a:lnTo>
                  <a:lnTo>
                    <a:pt x="307952" y="1794870"/>
                  </a:lnTo>
                  <a:lnTo>
                    <a:pt x="340327" y="1825901"/>
                  </a:lnTo>
                  <a:lnTo>
                    <a:pt x="374001" y="1855542"/>
                  </a:lnTo>
                  <a:lnTo>
                    <a:pt x="408926" y="1883747"/>
                  </a:lnTo>
                  <a:lnTo>
                    <a:pt x="445056" y="1910467"/>
                  </a:lnTo>
                  <a:lnTo>
                    <a:pt x="482344" y="1935658"/>
                  </a:lnTo>
                  <a:lnTo>
                    <a:pt x="520744" y="1959273"/>
                  </a:lnTo>
                  <a:lnTo>
                    <a:pt x="560211" y="1981265"/>
                  </a:lnTo>
                  <a:lnTo>
                    <a:pt x="600696" y="2001589"/>
                  </a:lnTo>
                  <a:lnTo>
                    <a:pt x="642155" y="2020197"/>
                  </a:lnTo>
                  <a:lnTo>
                    <a:pt x="684540" y="2037043"/>
                  </a:lnTo>
                  <a:lnTo>
                    <a:pt x="727806" y="2052081"/>
                  </a:lnTo>
                  <a:lnTo>
                    <a:pt x="771905" y="2065264"/>
                  </a:lnTo>
                  <a:lnTo>
                    <a:pt x="816791" y="2076547"/>
                  </a:lnTo>
                  <a:lnTo>
                    <a:pt x="862419" y="2085882"/>
                  </a:lnTo>
                  <a:lnTo>
                    <a:pt x="908741" y="2093224"/>
                  </a:lnTo>
                  <a:lnTo>
                    <a:pt x="955711" y="2098525"/>
                  </a:lnTo>
                  <a:lnTo>
                    <a:pt x="1003283" y="2101740"/>
                  </a:lnTo>
                  <a:lnTo>
                    <a:pt x="1051411" y="2102822"/>
                  </a:lnTo>
                  <a:lnTo>
                    <a:pt x="1099538" y="2101740"/>
                  </a:lnTo>
                  <a:lnTo>
                    <a:pt x="1147110" y="2098525"/>
                  </a:lnTo>
                  <a:lnTo>
                    <a:pt x="1194081" y="2093224"/>
                  </a:lnTo>
                  <a:lnTo>
                    <a:pt x="1240403" y="2085882"/>
                  </a:lnTo>
                  <a:lnTo>
                    <a:pt x="1286030" y="2076547"/>
                  </a:lnTo>
                  <a:lnTo>
                    <a:pt x="1330917" y="2065264"/>
                  </a:lnTo>
                  <a:lnTo>
                    <a:pt x="1375016" y="2052081"/>
                  </a:lnTo>
                  <a:lnTo>
                    <a:pt x="1418281" y="2037043"/>
                  </a:lnTo>
                  <a:lnTo>
                    <a:pt x="1460666" y="2020197"/>
                  </a:lnTo>
                  <a:lnTo>
                    <a:pt x="1502125" y="2001589"/>
                  </a:lnTo>
                  <a:lnTo>
                    <a:pt x="1542611" y="1981265"/>
                  </a:lnTo>
                  <a:lnTo>
                    <a:pt x="1582077" y="1959273"/>
                  </a:lnTo>
                  <a:lnTo>
                    <a:pt x="1620478" y="1935658"/>
                  </a:lnTo>
                  <a:lnTo>
                    <a:pt x="1657766" y="1910467"/>
                  </a:lnTo>
                  <a:lnTo>
                    <a:pt x="1693896" y="1883747"/>
                  </a:lnTo>
                  <a:lnTo>
                    <a:pt x="1728821" y="1855542"/>
                  </a:lnTo>
                  <a:lnTo>
                    <a:pt x="1762494" y="1825901"/>
                  </a:lnTo>
                  <a:lnTo>
                    <a:pt x="1794870" y="1794870"/>
                  </a:lnTo>
                  <a:lnTo>
                    <a:pt x="1825901" y="1762494"/>
                  </a:lnTo>
                  <a:lnTo>
                    <a:pt x="1855542" y="1728821"/>
                  </a:lnTo>
                  <a:lnTo>
                    <a:pt x="1883747" y="1693896"/>
                  </a:lnTo>
                  <a:lnTo>
                    <a:pt x="1910467" y="1657766"/>
                  </a:lnTo>
                  <a:lnTo>
                    <a:pt x="1935658" y="1620478"/>
                  </a:lnTo>
                  <a:lnTo>
                    <a:pt x="1959273" y="1582077"/>
                  </a:lnTo>
                  <a:lnTo>
                    <a:pt x="1981265" y="1542611"/>
                  </a:lnTo>
                  <a:lnTo>
                    <a:pt x="2001589" y="1502125"/>
                  </a:lnTo>
                  <a:lnTo>
                    <a:pt x="2020197" y="1460666"/>
                  </a:lnTo>
                  <a:lnTo>
                    <a:pt x="2037043" y="1418281"/>
                  </a:lnTo>
                  <a:lnTo>
                    <a:pt x="2052081" y="1375016"/>
                  </a:lnTo>
                  <a:lnTo>
                    <a:pt x="2065264" y="1330917"/>
                  </a:lnTo>
                  <a:lnTo>
                    <a:pt x="2076547" y="1286030"/>
                  </a:lnTo>
                  <a:lnTo>
                    <a:pt x="2085882" y="1240403"/>
                  </a:lnTo>
                  <a:lnTo>
                    <a:pt x="2093224" y="1194081"/>
                  </a:lnTo>
                  <a:lnTo>
                    <a:pt x="2098525" y="1147110"/>
                  </a:lnTo>
                  <a:lnTo>
                    <a:pt x="2101740" y="1099538"/>
                  </a:lnTo>
                  <a:lnTo>
                    <a:pt x="2102822" y="1051411"/>
                  </a:lnTo>
                  <a:lnTo>
                    <a:pt x="2101740" y="1003283"/>
                  </a:lnTo>
                  <a:lnTo>
                    <a:pt x="2098525" y="955711"/>
                  </a:lnTo>
                  <a:lnTo>
                    <a:pt x="2093224" y="908741"/>
                  </a:lnTo>
                  <a:lnTo>
                    <a:pt x="2085882" y="862419"/>
                  </a:lnTo>
                  <a:lnTo>
                    <a:pt x="2076547" y="816791"/>
                  </a:lnTo>
                  <a:lnTo>
                    <a:pt x="2065264" y="771905"/>
                  </a:lnTo>
                  <a:lnTo>
                    <a:pt x="2052081" y="727806"/>
                  </a:lnTo>
                  <a:lnTo>
                    <a:pt x="2037043" y="684540"/>
                  </a:lnTo>
                  <a:lnTo>
                    <a:pt x="2020197" y="642155"/>
                  </a:lnTo>
                  <a:lnTo>
                    <a:pt x="2001589" y="600696"/>
                  </a:lnTo>
                  <a:lnTo>
                    <a:pt x="1981265" y="560211"/>
                  </a:lnTo>
                  <a:lnTo>
                    <a:pt x="1959273" y="520744"/>
                  </a:lnTo>
                  <a:lnTo>
                    <a:pt x="1935658" y="482344"/>
                  </a:lnTo>
                  <a:lnTo>
                    <a:pt x="1910467" y="445056"/>
                  </a:lnTo>
                  <a:lnTo>
                    <a:pt x="1883747" y="408926"/>
                  </a:lnTo>
                  <a:lnTo>
                    <a:pt x="1855542" y="374001"/>
                  </a:lnTo>
                  <a:lnTo>
                    <a:pt x="1825901" y="340327"/>
                  </a:lnTo>
                  <a:lnTo>
                    <a:pt x="1794870" y="307952"/>
                  </a:lnTo>
                  <a:lnTo>
                    <a:pt x="1762494" y="276920"/>
                  </a:lnTo>
                  <a:lnTo>
                    <a:pt x="1728821" y="247279"/>
                  </a:lnTo>
                  <a:lnTo>
                    <a:pt x="1693896" y="219075"/>
                  </a:lnTo>
                  <a:lnTo>
                    <a:pt x="1657766" y="192354"/>
                  </a:lnTo>
                  <a:lnTo>
                    <a:pt x="1620478" y="167163"/>
                  </a:lnTo>
                  <a:lnTo>
                    <a:pt x="1582077" y="143549"/>
                  </a:lnTo>
                  <a:lnTo>
                    <a:pt x="1542611" y="121556"/>
                  </a:lnTo>
                  <a:lnTo>
                    <a:pt x="1502125" y="101233"/>
                  </a:lnTo>
                  <a:lnTo>
                    <a:pt x="1460666" y="82625"/>
                  </a:lnTo>
                  <a:lnTo>
                    <a:pt x="1418281" y="65779"/>
                  </a:lnTo>
                  <a:lnTo>
                    <a:pt x="1375016" y="50741"/>
                  </a:lnTo>
                  <a:lnTo>
                    <a:pt x="1330917" y="37557"/>
                  </a:lnTo>
                  <a:lnTo>
                    <a:pt x="1286030" y="26274"/>
                  </a:lnTo>
                  <a:lnTo>
                    <a:pt x="1240403" y="16939"/>
                  </a:lnTo>
                  <a:lnTo>
                    <a:pt x="1194081" y="9598"/>
                  </a:lnTo>
                  <a:lnTo>
                    <a:pt x="1147110" y="4296"/>
                  </a:lnTo>
                  <a:lnTo>
                    <a:pt x="1099538" y="1081"/>
                  </a:lnTo>
                  <a:lnTo>
                    <a:pt x="10514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76985" y="18419784"/>
              <a:ext cx="885190" cy="610235"/>
            </a:xfrm>
            <a:custGeom>
              <a:avLst/>
              <a:gdLst/>
              <a:ahLst/>
              <a:cxnLst/>
              <a:rect l="l" t="t" r="r" b="b"/>
              <a:pathLst>
                <a:path w="885190" h="610234">
                  <a:moveTo>
                    <a:pt x="616177" y="357745"/>
                  </a:moveTo>
                  <a:lnTo>
                    <a:pt x="604424" y="363084"/>
                  </a:lnTo>
                  <a:lnTo>
                    <a:pt x="575062" y="378029"/>
                  </a:lnTo>
                  <a:lnTo>
                    <a:pt x="525406" y="398323"/>
                  </a:lnTo>
                  <a:lnTo>
                    <a:pt x="553167" y="468800"/>
                  </a:lnTo>
                  <a:lnTo>
                    <a:pt x="565447" y="494433"/>
                  </a:lnTo>
                  <a:lnTo>
                    <a:pt x="554768" y="500847"/>
                  </a:lnTo>
                  <a:lnTo>
                    <a:pt x="486966" y="554231"/>
                  </a:lnTo>
                  <a:lnTo>
                    <a:pt x="467209" y="570787"/>
                  </a:lnTo>
                  <a:lnTo>
                    <a:pt x="475213" y="580939"/>
                  </a:lnTo>
                  <a:lnTo>
                    <a:pt x="484291" y="592145"/>
                  </a:lnTo>
                  <a:lnTo>
                    <a:pt x="497108" y="609764"/>
                  </a:lnTo>
                  <a:lnTo>
                    <a:pt x="533947" y="580402"/>
                  </a:lnTo>
                  <a:lnTo>
                    <a:pt x="554768" y="533410"/>
                  </a:lnTo>
                  <a:lnTo>
                    <a:pt x="619379" y="484291"/>
                  </a:lnTo>
                  <a:lnTo>
                    <a:pt x="677747" y="484291"/>
                  </a:lnTo>
                  <a:lnTo>
                    <a:pt x="682389" y="474149"/>
                  </a:lnTo>
                  <a:lnTo>
                    <a:pt x="697870" y="440501"/>
                  </a:lnTo>
                  <a:lnTo>
                    <a:pt x="703531" y="427685"/>
                  </a:lnTo>
                  <a:lnTo>
                    <a:pt x="665297" y="427685"/>
                  </a:lnTo>
                  <a:lnTo>
                    <a:pt x="617241" y="419681"/>
                  </a:lnTo>
                  <a:lnTo>
                    <a:pt x="605498" y="375364"/>
                  </a:lnTo>
                  <a:lnTo>
                    <a:pt x="616177" y="357745"/>
                  </a:lnTo>
                  <a:close/>
                </a:path>
                <a:path w="885190" h="610234">
                  <a:moveTo>
                    <a:pt x="145766" y="391382"/>
                  </a:moveTo>
                  <a:lnTo>
                    <a:pt x="96637" y="391382"/>
                  </a:lnTo>
                  <a:lnTo>
                    <a:pt x="0" y="467736"/>
                  </a:lnTo>
                  <a:lnTo>
                    <a:pt x="30436" y="545690"/>
                  </a:lnTo>
                  <a:lnTo>
                    <a:pt x="42178" y="575062"/>
                  </a:lnTo>
                  <a:lnTo>
                    <a:pt x="268037" y="480553"/>
                  </a:lnTo>
                  <a:lnTo>
                    <a:pt x="335850" y="445841"/>
                  </a:lnTo>
                  <a:lnTo>
                    <a:pt x="400997" y="426094"/>
                  </a:lnTo>
                  <a:lnTo>
                    <a:pt x="459195" y="415942"/>
                  </a:lnTo>
                  <a:lnTo>
                    <a:pt x="497716" y="402588"/>
                  </a:lnTo>
                  <a:lnTo>
                    <a:pt x="280854" y="402588"/>
                  </a:lnTo>
                  <a:lnTo>
                    <a:pt x="145766" y="391382"/>
                  </a:lnTo>
                  <a:close/>
                </a:path>
                <a:path w="885190" h="610234">
                  <a:moveTo>
                    <a:pt x="677747" y="484291"/>
                  </a:moveTo>
                  <a:lnTo>
                    <a:pt x="619379" y="484291"/>
                  </a:lnTo>
                  <a:lnTo>
                    <a:pt x="667971" y="505649"/>
                  </a:lnTo>
                  <a:lnTo>
                    <a:pt x="677747" y="484291"/>
                  </a:lnTo>
                  <a:close/>
                </a:path>
                <a:path w="885190" h="610234">
                  <a:moveTo>
                    <a:pt x="726169" y="376428"/>
                  </a:moveTo>
                  <a:lnTo>
                    <a:pt x="701072" y="395648"/>
                  </a:lnTo>
                  <a:lnTo>
                    <a:pt x="665297" y="427685"/>
                  </a:lnTo>
                  <a:lnTo>
                    <a:pt x="703531" y="427685"/>
                  </a:lnTo>
                  <a:lnTo>
                    <a:pt x="726169" y="376428"/>
                  </a:lnTo>
                  <a:close/>
                </a:path>
                <a:path w="885190" h="610234">
                  <a:moveTo>
                    <a:pt x="694132" y="0"/>
                  </a:moveTo>
                  <a:lnTo>
                    <a:pt x="459732" y="58197"/>
                  </a:lnTo>
                  <a:lnTo>
                    <a:pt x="458658" y="59798"/>
                  </a:lnTo>
                  <a:lnTo>
                    <a:pt x="422355" y="87559"/>
                  </a:lnTo>
                  <a:lnTo>
                    <a:pt x="374827" y="91297"/>
                  </a:lnTo>
                  <a:lnTo>
                    <a:pt x="334786" y="115330"/>
                  </a:lnTo>
                  <a:lnTo>
                    <a:pt x="314492" y="159110"/>
                  </a:lnTo>
                  <a:lnTo>
                    <a:pt x="314492" y="207165"/>
                  </a:lnTo>
                  <a:lnTo>
                    <a:pt x="334249" y="250955"/>
                  </a:lnTo>
                  <a:lnTo>
                    <a:pt x="339588" y="273377"/>
                  </a:lnTo>
                  <a:lnTo>
                    <a:pt x="331584" y="284056"/>
                  </a:lnTo>
                  <a:lnTo>
                    <a:pt x="280854" y="402588"/>
                  </a:lnTo>
                  <a:lnTo>
                    <a:pt x="497716" y="402588"/>
                  </a:lnTo>
                  <a:lnTo>
                    <a:pt x="499236" y="402061"/>
                  </a:lnTo>
                  <a:lnTo>
                    <a:pt x="547291" y="375364"/>
                  </a:lnTo>
                  <a:lnTo>
                    <a:pt x="599085" y="342790"/>
                  </a:lnTo>
                  <a:lnTo>
                    <a:pt x="620980" y="332111"/>
                  </a:lnTo>
                  <a:lnTo>
                    <a:pt x="635934" y="315029"/>
                  </a:lnTo>
                  <a:lnTo>
                    <a:pt x="641811" y="315029"/>
                  </a:lnTo>
                  <a:lnTo>
                    <a:pt x="653554" y="295799"/>
                  </a:lnTo>
                  <a:lnTo>
                    <a:pt x="667434" y="265899"/>
                  </a:lnTo>
                  <a:lnTo>
                    <a:pt x="687191" y="135624"/>
                  </a:lnTo>
                  <a:lnTo>
                    <a:pt x="742187" y="43779"/>
                  </a:lnTo>
                  <a:lnTo>
                    <a:pt x="742187" y="7467"/>
                  </a:lnTo>
                  <a:lnTo>
                    <a:pt x="708549" y="2127"/>
                  </a:lnTo>
                  <a:lnTo>
                    <a:pt x="694132" y="0"/>
                  </a:lnTo>
                  <a:close/>
                </a:path>
                <a:path w="885190" h="610234">
                  <a:moveTo>
                    <a:pt x="873009" y="320368"/>
                  </a:moveTo>
                  <a:lnTo>
                    <a:pt x="824954" y="320368"/>
                  </a:lnTo>
                  <a:lnTo>
                    <a:pt x="817477" y="324634"/>
                  </a:lnTo>
                  <a:lnTo>
                    <a:pt x="847376" y="336387"/>
                  </a:lnTo>
                  <a:lnTo>
                    <a:pt x="855390" y="359345"/>
                  </a:lnTo>
                  <a:lnTo>
                    <a:pt x="785440" y="515791"/>
                  </a:lnTo>
                  <a:lnTo>
                    <a:pt x="823880" y="530746"/>
                  </a:lnTo>
                  <a:lnTo>
                    <a:pt x="839899" y="569723"/>
                  </a:lnTo>
                  <a:lnTo>
                    <a:pt x="865532" y="571851"/>
                  </a:lnTo>
                  <a:lnTo>
                    <a:pt x="875137" y="567048"/>
                  </a:lnTo>
                  <a:lnTo>
                    <a:pt x="874073" y="554231"/>
                  </a:lnTo>
                  <a:lnTo>
                    <a:pt x="870335" y="540351"/>
                  </a:lnTo>
                  <a:lnTo>
                    <a:pt x="870872" y="522205"/>
                  </a:lnTo>
                  <a:lnTo>
                    <a:pt x="877563" y="507787"/>
                  </a:lnTo>
                  <a:lnTo>
                    <a:pt x="876748" y="507787"/>
                  </a:lnTo>
                  <a:lnTo>
                    <a:pt x="876748" y="459732"/>
                  </a:lnTo>
                  <a:lnTo>
                    <a:pt x="884752" y="412203"/>
                  </a:lnTo>
                  <a:lnTo>
                    <a:pt x="884752" y="364148"/>
                  </a:lnTo>
                  <a:lnTo>
                    <a:pt x="873009" y="320368"/>
                  </a:lnTo>
                  <a:close/>
                </a:path>
                <a:path w="885190" h="610234">
                  <a:moveTo>
                    <a:pt x="877812" y="507250"/>
                  </a:moveTo>
                  <a:lnTo>
                    <a:pt x="876748" y="507787"/>
                  </a:lnTo>
                  <a:lnTo>
                    <a:pt x="877563" y="507787"/>
                  </a:lnTo>
                  <a:lnTo>
                    <a:pt x="877812" y="507250"/>
                  </a:lnTo>
                  <a:close/>
                </a:path>
              </a:pathLst>
            </a:custGeom>
            <a:solidFill>
              <a:srgbClr val="A0CD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182480" y="18026790"/>
              <a:ext cx="1299210" cy="901065"/>
            </a:xfrm>
            <a:custGeom>
              <a:avLst/>
              <a:gdLst/>
              <a:ahLst/>
              <a:cxnLst/>
              <a:rect l="l" t="t" r="r" b="b"/>
              <a:pathLst>
                <a:path w="1299210" h="901065">
                  <a:moveTo>
                    <a:pt x="365610" y="713362"/>
                  </a:moveTo>
                  <a:lnTo>
                    <a:pt x="267510" y="713362"/>
                  </a:lnTo>
                  <a:lnTo>
                    <a:pt x="279253" y="757142"/>
                  </a:lnTo>
                  <a:lnTo>
                    <a:pt x="279253" y="805197"/>
                  </a:lnTo>
                  <a:lnTo>
                    <a:pt x="271249" y="852725"/>
                  </a:lnTo>
                  <a:lnTo>
                    <a:pt x="271249" y="900781"/>
                  </a:lnTo>
                  <a:lnTo>
                    <a:pt x="272313" y="900244"/>
                  </a:lnTo>
                  <a:lnTo>
                    <a:pt x="273387" y="899170"/>
                  </a:lnTo>
                  <a:lnTo>
                    <a:pt x="287804" y="878349"/>
                  </a:lnTo>
                  <a:lnTo>
                    <a:pt x="294208" y="862330"/>
                  </a:lnTo>
                  <a:lnTo>
                    <a:pt x="304360" y="847913"/>
                  </a:lnTo>
                  <a:lnTo>
                    <a:pt x="318767" y="806261"/>
                  </a:lnTo>
                  <a:lnTo>
                    <a:pt x="340662" y="774224"/>
                  </a:lnTo>
                  <a:lnTo>
                    <a:pt x="368311" y="774224"/>
                  </a:lnTo>
                  <a:lnTo>
                    <a:pt x="371635" y="759279"/>
                  </a:lnTo>
                  <a:lnTo>
                    <a:pt x="369498" y="733646"/>
                  </a:lnTo>
                  <a:lnTo>
                    <a:pt x="364158" y="723504"/>
                  </a:lnTo>
                  <a:lnTo>
                    <a:pt x="365610" y="713362"/>
                  </a:lnTo>
                  <a:close/>
                </a:path>
                <a:path w="1299210" h="901065">
                  <a:moveTo>
                    <a:pt x="988287" y="627930"/>
                  </a:moveTo>
                  <a:lnTo>
                    <a:pt x="577737" y="627930"/>
                  </a:lnTo>
                  <a:lnTo>
                    <a:pt x="600696" y="629531"/>
                  </a:lnTo>
                  <a:lnTo>
                    <a:pt x="612449" y="634334"/>
                  </a:lnTo>
                  <a:lnTo>
                    <a:pt x="638072" y="661031"/>
                  </a:lnTo>
                  <a:lnTo>
                    <a:pt x="646613" y="673311"/>
                  </a:lnTo>
                  <a:lnTo>
                    <a:pt x="671183" y="739522"/>
                  </a:lnTo>
                  <a:lnTo>
                    <a:pt x="678123" y="759816"/>
                  </a:lnTo>
                  <a:lnTo>
                    <a:pt x="688265" y="788642"/>
                  </a:lnTo>
                  <a:lnTo>
                    <a:pt x="709086" y="821215"/>
                  </a:lnTo>
                  <a:lnTo>
                    <a:pt x="738996" y="850588"/>
                  </a:lnTo>
                  <a:lnTo>
                    <a:pt x="756078" y="874083"/>
                  </a:lnTo>
                  <a:lnTo>
                    <a:pt x="771559" y="881024"/>
                  </a:lnTo>
                  <a:lnTo>
                    <a:pt x="782775" y="881024"/>
                  </a:lnTo>
                  <a:lnTo>
                    <a:pt x="794518" y="875147"/>
                  </a:lnTo>
                  <a:lnTo>
                    <a:pt x="824954" y="841509"/>
                  </a:lnTo>
                  <a:lnTo>
                    <a:pt x="895978" y="754477"/>
                  </a:lnTo>
                  <a:lnTo>
                    <a:pt x="897042" y="752876"/>
                  </a:lnTo>
                  <a:lnTo>
                    <a:pt x="903982" y="743261"/>
                  </a:lnTo>
                  <a:lnTo>
                    <a:pt x="911997" y="734720"/>
                  </a:lnTo>
                  <a:lnTo>
                    <a:pt x="970731" y="662632"/>
                  </a:lnTo>
                  <a:lnTo>
                    <a:pt x="988287" y="627930"/>
                  </a:lnTo>
                  <a:close/>
                </a:path>
                <a:path w="1299210" h="901065">
                  <a:moveTo>
                    <a:pt x="239212" y="260033"/>
                  </a:moveTo>
                  <a:lnTo>
                    <a:pt x="216790" y="262708"/>
                  </a:lnTo>
                  <a:lnTo>
                    <a:pt x="207175" y="272850"/>
                  </a:lnTo>
                  <a:lnTo>
                    <a:pt x="207175" y="294208"/>
                  </a:lnTo>
                  <a:lnTo>
                    <a:pt x="211451" y="316103"/>
                  </a:lnTo>
                  <a:lnTo>
                    <a:pt x="213589" y="336924"/>
                  </a:lnTo>
                  <a:lnTo>
                    <a:pt x="211978" y="349203"/>
                  </a:lnTo>
                  <a:lnTo>
                    <a:pt x="205038" y="358819"/>
                  </a:lnTo>
                  <a:lnTo>
                    <a:pt x="191157" y="367360"/>
                  </a:lnTo>
                  <a:lnTo>
                    <a:pt x="88643" y="392993"/>
                  </a:lnTo>
                  <a:lnTo>
                    <a:pt x="103061" y="395121"/>
                  </a:lnTo>
                  <a:lnTo>
                    <a:pt x="136698" y="400460"/>
                  </a:lnTo>
                  <a:lnTo>
                    <a:pt x="136698" y="436773"/>
                  </a:lnTo>
                  <a:lnTo>
                    <a:pt x="81693" y="528618"/>
                  </a:lnTo>
                  <a:lnTo>
                    <a:pt x="61935" y="658893"/>
                  </a:lnTo>
                  <a:lnTo>
                    <a:pt x="48055" y="688792"/>
                  </a:lnTo>
                  <a:lnTo>
                    <a:pt x="36312" y="708022"/>
                  </a:lnTo>
                  <a:lnTo>
                    <a:pt x="115330" y="711761"/>
                  </a:lnTo>
                  <a:lnTo>
                    <a:pt x="99849" y="717627"/>
                  </a:lnTo>
                  <a:lnTo>
                    <a:pt x="40051" y="736848"/>
                  </a:lnTo>
                  <a:lnTo>
                    <a:pt x="10678" y="750738"/>
                  </a:lnTo>
                  <a:lnTo>
                    <a:pt x="0" y="768358"/>
                  </a:lnTo>
                  <a:lnTo>
                    <a:pt x="11752" y="812674"/>
                  </a:lnTo>
                  <a:lnTo>
                    <a:pt x="59808" y="820678"/>
                  </a:lnTo>
                  <a:lnTo>
                    <a:pt x="95583" y="788642"/>
                  </a:lnTo>
                  <a:lnTo>
                    <a:pt x="120670" y="769421"/>
                  </a:lnTo>
                  <a:lnTo>
                    <a:pt x="136698" y="733646"/>
                  </a:lnTo>
                  <a:lnTo>
                    <a:pt x="203437" y="713889"/>
                  </a:lnTo>
                  <a:lnTo>
                    <a:pt x="218532" y="713889"/>
                  </a:lnTo>
                  <a:lnTo>
                    <a:pt x="219455" y="713362"/>
                  </a:lnTo>
                  <a:lnTo>
                    <a:pt x="365610" y="713362"/>
                  </a:lnTo>
                  <a:lnTo>
                    <a:pt x="366833" y="704821"/>
                  </a:lnTo>
                  <a:lnTo>
                    <a:pt x="376438" y="688792"/>
                  </a:lnTo>
                  <a:lnTo>
                    <a:pt x="387117" y="659430"/>
                  </a:lnTo>
                  <a:lnTo>
                    <a:pt x="398333" y="638609"/>
                  </a:lnTo>
                  <a:lnTo>
                    <a:pt x="407938" y="619916"/>
                  </a:lnTo>
                  <a:lnTo>
                    <a:pt x="402598" y="601770"/>
                  </a:lnTo>
                  <a:lnTo>
                    <a:pt x="1001912" y="601770"/>
                  </a:lnTo>
                  <a:lnTo>
                    <a:pt x="1002768" y="600159"/>
                  </a:lnTo>
                  <a:lnTo>
                    <a:pt x="1009393" y="589480"/>
                  </a:lnTo>
                  <a:lnTo>
                    <a:pt x="303823" y="589480"/>
                  </a:lnTo>
                  <a:lnTo>
                    <a:pt x="268047" y="557443"/>
                  </a:lnTo>
                  <a:lnTo>
                    <a:pt x="256305" y="513663"/>
                  </a:lnTo>
                  <a:lnTo>
                    <a:pt x="227996" y="477888"/>
                  </a:lnTo>
                  <a:lnTo>
                    <a:pt x="232272" y="429833"/>
                  </a:lnTo>
                  <a:lnTo>
                    <a:pt x="252566" y="386043"/>
                  </a:lnTo>
                  <a:lnTo>
                    <a:pt x="288331" y="354006"/>
                  </a:lnTo>
                  <a:lnTo>
                    <a:pt x="307562" y="339061"/>
                  </a:lnTo>
                  <a:lnTo>
                    <a:pt x="278189" y="299547"/>
                  </a:lnTo>
                  <a:lnTo>
                    <a:pt x="266447" y="282992"/>
                  </a:lnTo>
                  <a:lnTo>
                    <a:pt x="256305" y="267510"/>
                  </a:lnTo>
                  <a:lnTo>
                    <a:pt x="239212" y="260033"/>
                  </a:lnTo>
                  <a:close/>
                </a:path>
                <a:path w="1299210" h="901065">
                  <a:moveTo>
                    <a:pt x="368311" y="774224"/>
                  </a:moveTo>
                  <a:lnTo>
                    <a:pt x="340662" y="774224"/>
                  </a:lnTo>
                  <a:lnTo>
                    <a:pt x="362020" y="790252"/>
                  </a:lnTo>
                  <a:lnTo>
                    <a:pt x="367360" y="778500"/>
                  </a:lnTo>
                  <a:lnTo>
                    <a:pt x="368311" y="774224"/>
                  </a:lnTo>
                  <a:close/>
                </a:path>
                <a:path w="1299210" h="901065">
                  <a:moveTo>
                    <a:pt x="218532" y="713889"/>
                  </a:moveTo>
                  <a:lnTo>
                    <a:pt x="203437" y="713889"/>
                  </a:lnTo>
                  <a:lnTo>
                    <a:pt x="211978" y="717627"/>
                  </a:lnTo>
                  <a:lnTo>
                    <a:pt x="218532" y="713889"/>
                  </a:lnTo>
                  <a:close/>
                </a:path>
                <a:path w="1299210" h="901065">
                  <a:moveTo>
                    <a:pt x="1001912" y="601770"/>
                  </a:moveTo>
                  <a:lnTo>
                    <a:pt x="402598" y="601770"/>
                  </a:lnTo>
                  <a:lnTo>
                    <a:pt x="415952" y="609774"/>
                  </a:lnTo>
                  <a:lnTo>
                    <a:pt x="476287" y="623118"/>
                  </a:lnTo>
                  <a:lnTo>
                    <a:pt x="491769" y="626319"/>
                  </a:lnTo>
                  <a:lnTo>
                    <a:pt x="512063" y="628457"/>
                  </a:lnTo>
                  <a:lnTo>
                    <a:pt x="525416" y="631132"/>
                  </a:lnTo>
                  <a:lnTo>
                    <a:pt x="544099" y="631132"/>
                  </a:lnTo>
                  <a:lnTo>
                    <a:pt x="559054" y="629531"/>
                  </a:lnTo>
                  <a:lnTo>
                    <a:pt x="577737" y="627930"/>
                  </a:lnTo>
                  <a:lnTo>
                    <a:pt x="988287" y="627930"/>
                  </a:lnTo>
                  <a:lnTo>
                    <a:pt x="993690" y="617251"/>
                  </a:lnTo>
                  <a:lnTo>
                    <a:pt x="1001912" y="601770"/>
                  </a:lnTo>
                  <a:close/>
                </a:path>
                <a:path w="1299210" h="901065">
                  <a:moveTo>
                    <a:pt x="489631" y="6940"/>
                  </a:moveTo>
                  <a:lnTo>
                    <a:pt x="472548" y="35238"/>
                  </a:lnTo>
                  <a:lnTo>
                    <a:pt x="448526" y="74752"/>
                  </a:lnTo>
                  <a:lnTo>
                    <a:pt x="436773" y="119069"/>
                  </a:lnTo>
                  <a:lnTo>
                    <a:pt x="428232" y="166597"/>
                  </a:lnTo>
                  <a:lnTo>
                    <a:pt x="424493" y="214653"/>
                  </a:lnTo>
                  <a:lnTo>
                    <a:pt x="423956" y="216253"/>
                  </a:lnTo>
                  <a:lnTo>
                    <a:pt x="424493" y="231198"/>
                  </a:lnTo>
                  <a:lnTo>
                    <a:pt x="423956" y="264309"/>
                  </a:lnTo>
                  <a:lnTo>
                    <a:pt x="421828" y="296872"/>
                  </a:lnTo>
                  <a:lnTo>
                    <a:pt x="419691" y="313428"/>
                  </a:lnTo>
                  <a:lnTo>
                    <a:pt x="409549" y="327309"/>
                  </a:lnTo>
                  <a:lnTo>
                    <a:pt x="390855" y="341199"/>
                  </a:lnTo>
                  <a:lnTo>
                    <a:pt x="388181" y="350267"/>
                  </a:lnTo>
                  <a:lnTo>
                    <a:pt x="388264" y="399397"/>
                  </a:lnTo>
                  <a:lnTo>
                    <a:pt x="391919" y="445851"/>
                  </a:lnTo>
                  <a:lnTo>
                    <a:pt x="391919" y="493906"/>
                  </a:lnTo>
                  <a:lnTo>
                    <a:pt x="371635" y="537686"/>
                  </a:lnTo>
                  <a:lnTo>
                    <a:pt x="351878" y="581476"/>
                  </a:lnTo>
                  <a:lnTo>
                    <a:pt x="303823" y="589480"/>
                  </a:lnTo>
                  <a:lnTo>
                    <a:pt x="1009393" y="589480"/>
                  </a:lnTo>
                  <a:lnTo>
                    <a:pt x="1012373" y="584677"/>
                  </a:lnTo>
                  <a:lnTo>
                    <a:pt x="1028391" y="571324"/>
                  </a:lnTo>
                  <a:lnTo>
                    <a:pt x="1048685" y="559581"/>
                  </a:lnTo>
                  <a:lnTo>
                    <a:pt x="1064694" y="548902"/>
                  </a:lnTo>
                  <a:lnTo>
                    <a:pt x="1074309" y="535558"/>
                  </a:lnTo>
                  <a:lnTo>
                    <a:pt x="1106714" y="494443"/>
                  </a:lnTo>
                  <a:lnTo>
                    <a:pt x="1073245" y="494443"/>
                  </a:lnTo>
                  <a:lnTo>
                    <a:pt x="990478" y="438911"/>
                  </a:lnTo>
                  <a:lnTo>
                    <a:pt x="993513" y="427158"/>
                  </a:lnTo>
                  <a:lnTo>
                    <a:pt x="962717" y="427158"/>
                  </a:lnTo>
                  <a:lnTo>
                    <a:pt x="926941" y="399397"/>
                  </a:lnTo>
                  <a:lnTo>
                    <a:pt x="915198" y="355607"/>
                  </a:lnTo>
                  <a:lnTo>
                    <a:pt x="915198" y="354543"/>
                  </a:lnTo>
                  <a:lnTo>
                    <a:pt x="830643" y="287268"/>
                  </a:lnTo>
                  <a:lnTo>
                    <a:pt x="791316" y="287268"/>
                  </a:lnTo>
                  <a:lnTo>
                    <a:pt x="783473" y="282465"/>
                  </a:lnTo>
                  <a:lnTo>
                    <a:pt x="743261" y="282465"/>
                  </a:lnTo>
                  <a:lnTo>
                    <a:pt x="722977" y="201299"/>
                  </a:lnTo>
                  <a:lnTo>
                    <a:pt x="656766" y="148441"/>
                  </a:lnTo>
                  <a:lnTo>
                    <a:pt x="624192" y="135087"/>
                  </a:lnTo>
                  <a:lnTo>
                    <a:pt x="613513" y="113729"/>
                  </a:lnTo>
                  <a:lnTo>
                    <a:pt x="587879" y="93445"/>
                  </a:lnTo>
                  <a:lnTo>
                    <a:pt x="559054" y="72088"/>
                  </a:lnTo>
                  <a:lnTo>
                    <a:pt x="531283" y="49119"/>
                  </a:lnTo>
                  <a:lnTo>
                    <a:pt x="507260" y="25633"/>
                  </a:lnTo>
                  <a:lnTo>
                    <a:pt x="495507" y="12279"/>
                  </a:lnTo>
                  <a:lnTo>
                    <a:pt x="489631" y="6940"/>
                  </a:lnTo>
                  <a:close/>
                </a:path>
                <a:path w="1299210" h="901065">
                  <a:moveTo>
                    <a:pt x="1292163" y="183680"/>
                  </a:moveTo>
                  <a:lnTo>
                    <a:pt x="1211534" y="255757"/>
                  </a:lnTo>
                  <a:lnTo>
                    <a:pt x="1174695" y="356681"/>
                  </a:lnTo>
                  <a:lnTo>
                    <a:pt x="1073245" y="494443"/>
                  </a:lnTo>
                  <a:lnTo>
                    <a:pt x="1106714" y="494443"/>
                  </a:lnTo>
                  <a:lnTo>
                    <a:pt x="1110084" y="490168"/>
                  </a:lnTo>
                  <a:lnTo>
                    <a:pt x="1123965" y="461332"/>
                  </a:lnTo>
                  <a:lnTo>
                    <a:pt x="1143195" y="431433"/>
                  </a:lnTo>
                  <a:lnTo>
                    <a:pt x="1172020" y="411139"/>
                  </a:lnTo>
                  <a:lnTo>
                    <a:pt x="1179497" y="383915"/>
                  </a:lnTo>
                  <a:lnTo>
                    <a:pt x="1196590" y="337987"/>
                  </a:lnTo>
                  <a:lnTo>
                    <a:pt x="1223814" y="296346"/>
                  </a:lnTo>
                  <a:lnTo>
                    <a:pt x="1244645" y="272313"/>
                  </a:lnTo>
                  <a:lnTo>
                    <a:pt x="1243044" y="259496"/>
                  </a:lnTo>
                  <a:lnTo>
                    <a:pt x="1271869" y="229597"/>
                  </a:lnTo>
                  <a:lnTo>
                    <a:pt x="1299104" y="190620"/>
                  </a:lnTo>
                  <a:lnTo>
                    <a:pt x="1292163" y="183680"/>
                  </a:lnTo>
                  <a:close/>
                </a:path>
                <a:path w="1299210" h="901065">
                  <a:moveTo>
                    <a:pt x="994754" y="422355"/>
                  </a:moveTo>
                  <a:lnTo>
                    <a:pt x="962717" y="427158"/>
                  </a:lnTo>
                  <a:lnTo>
                    <a:pt x="993513" y="427158"/>
                  </a:lnTo>
                  <a:lnTo>
                    <a:pt x="994754" y="422355"/>
                  </a:lnTo>
                  <a:close/>
                </a:path>
                <a:path w="1299210" h="901065">
                  <a:moveTo>
                    <a:pt x="818551" y="277652"/>
                  </a:moveTo>
                  <a:lnTo>
                    <a:pt x="791316" y="287268"/>
                  </a:lnTo>
                  <a:lnTo>
                    <a:pt x="830643" y="287268"/>
                  </a:lnTo>
                  <a:lnTo>
                    <a:pt x="818551" y="277652"/>
                  </a:lnTo>
                  <a:close/>
                </a:path>
                <a:path w="1299210" h="901065">
                  <a:moveTo>
                    <a:pt x="765156" y="271249"/>
                  </a:moveTo>
                  <a:lnTo>
                    <a:pt x="743261" y="282465"/>
                  </a:lnTo>
                  <a:lnTo>
                    <a:pt x="783473" y="282465"/>
                  </a:lnTo>
                  <a:lnTo>
                    <a:pt x="765156" y="271249"/>
                  </a:lnTo>
                  <a:close/>
                </a:path>
                <a:path w="1299210" h="901065">
                  <a:moveTo>
                    <a:pt x="388718" y="0"/>
                  </a:moveTo>
                  <a:lnTo>
                    <a:pt x="383915" y="0"/>
                  </a:lnTo>
                  <a:lnTo>
                    <a:pt x="377502" y="7477"/>
                  </a:lnTo>
                  <a:lnTo>
                    <a:pt x="380713" y="22958"/>
                  </a:lnTo>
                  <a:lnTo>
                    <a:pt x="384442" y="34174"/>
                  </a:lnTo>
                  <a:lnTo>
                    <a:pt x="392993" y="11215"/>
                  </a:lnTo>
                  <a:lnTo>
                    <a:pt x="397259" y="5876"/>
                  </a:lnTo>
                  <a:lnTo>
                    <a:pt x="392456" y="536"/>
                  </a:lnTo>
                  <a:lnTo>
                    <a:pt x="388718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26256" y="18477979"/>
              <a:ext cx="510540" cy="409575"/>
            </a:xfrm>
            <a:custGeom>
              <a:avLst/>
              <a:gdLst/>
              <a:ahLst/>
              <a:cxnLst/>
              <a:rect l="l" t="t" r="r" b="b"/>
              <a:pathLst>
                <a:path w="510540" h="409575">
                  <a:moveTo>
                    <a:pt x="510462" y="0"/>
                  </a:moveTo>
                  <a:lnTo>
                    <a:pt x="33637" y="118532"/>
                  </a:lnTo>
                  <a:lnTo>
                    <a:pt x="0" y="151106"/>
                  </a:lnTo>
                  <a:lnTo>
                    <a:pt x="5339" y="275525"/>
                  </a:lnTo>
                  <a:lnTo>
                    <a:pt x="11742" y="305951"/>
                  </a:lnTo>
                  <a:lnTo>
                    <a:pt x="23495" y="338524"/>
                  </a:lnTo>
                  <a:lnTo>
                    <a:pt x="50730" y="409539"/>
                  </a:lnTo>
                  <a:lnTo>
                    <a:pt x="147367" y="333185"/>
                  </a:lnTo>
                  <a:lnTo>
                    <a:pt x="196496" y="333185"/>
                  </a:lnTo>
                  <a:lnTo>
                    <a:pt x="331584" y="344401"/>
                  </a:lnTo>
                  <a:lnTo>
                    <a:pt x="382304" y="225858"/>
                  </a:lnTo>
                  <a:lnTo>
                    <a:pt x="390318" y="215179"/>
                  </a:lnTo>
                  <a:lnTo>
                    <a:pt x="384979" y="192758"/>
                  </a:lnTo>
                  <a:lnTo>
                    <a:pt x="365222" y="148968"/>
                  </a:lnTo>
                  <a:lnTo>
                    <a:pt x="365222" y="100913"/>
                  </a:lnTo>
                  <a:lnTo>
                    <a:pt x="385516" y="57133"/>
                  </a:lnTo>
                  <a:lnTo>
                    <a:pt x="425557" y="33110"/>
                  </a:lnTo>
                  <a:lnTo>
                    <a:pt x="473085" y="29372"/>
                  </a:lnTo>
                  <a:lnTo>
                    <a:pt x="509388" y="1600"/>
                  </a:lnTo>
                  <a:lnTo>
                    <a:pt x="510462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795993" y="18140520"/>
              <a:ext cx="678815" cy="381000"/>
            </a:xfrm>
            <a:custGeom>
              <a:avLst/>
              <a:gdLst/>
              <a:ahLst/>
              <a:cxnLst/>
              <a:rect l="l" t="t" r="r" b="b"/>
              <a:pathLst>
                <a:path w="678814" h="381000">
                  <a:moveTo>
                    <a:pt x="0" y="0"/>
                  </a:moveTo>
                  <a:lnTo>
                    <a:pt x="10678" y="21357"/>
                  </a:lnTo>
                  <a:lnTo>
                    <a:pt x="43252" y="34711"/>
                  </a:lnTo>
                  <a:lnTo>
                    <a:pt x="34174" y="27771"/>
                  </a:lnTo>
                  <a:lnTo>
                    <a:pt x="5339" y="4275"/>
                  </a:lnTo>
                  <a:lnTo>
                    <a:pt x="0" y="0"/>
                  </a:lnTo>
                  <a:close/>
                </a:path>
                <a:path w="678814" h="381000">
                  <a:moveTo>
                    <a:pt x="109464" y="87569"/>
                  </a:moveTo>
                  <a:lnTo>
                    <a:pt x="112666" y="100386"/>
                  </a:lnTo>
                  <a:lnTo>
                    <a:pt x="118542" y="95046"/>
                  </a:lnTo>
                  <a:lnTo>
                    <a:pt x="115330" y="92371"/>
                  </a:lnTo>
                  <a:lnTo>
                    <a:pt x="109464" y="87569"/>
                  </a:lnTo>
                  <a:close/>
                </a:path>
                <a:path w="678814" h="381000">
                  <a:moveTo>
                    <a:pt x="640747" y="29372"/>
                  </a:moveTo>
                  <a:lnTo>
                    <a:pt x="612976" y="54468"/>
                  </a:lnTo>
                  <a:lnTo>
                    <a:pt x="555842" y="106789"/>
                  </a:lnTo>
                  <a:lnTo>
                    <a:pt x="512589" y="152717"/>
                  </a:lnTo>
                  <a:lnTo>
                    <a:pt x="447452" y="219455"/>
                  </a:lnTo>
                  <a:lnTo>
                    <a:pt x="389255" y="272850"/>
                  </a:lnTo>
                  <a:lnTo>
                    <a:pt x="381240" y="308625"/>
                  </a:lnTo>
                  <a:lnTo>
                    <a:pt x="376965" y="325181"/>
                  </a:lnTo>
                  <a:lnTo>
                    <a:pt x="459732" y="380713"/>
                  </a:lnTo>
                  <a:lnTo>
                    <a:pt x="561182" y="242951"/>
                  </a:lnTo>
                  <a:lnTo>
                    <a:pt x="598021" y="142028"/>
                  </a:lnTo>
                  <a:lnTo>
                    <a:pt x="678650" y="69950"/>
                  </a:lnTo>
                  <a:lnTo>
                    <a:pt x="640747" y="29372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410481" y="18027320"/>
              <a:ext cx="775335" cy="589280"/>
            </a:xfrm>
            <a:custGeom>
              <a:avLst/>
              <a:gdLst/>
              <a:ahLst/>
              <a:cxnLst/>
              <a:rect l="l" t="t" r="r" b="b"/>
              <a:pathLst>
                <a:path w="775335" h="589280">
                  <a:moveTo>
                    <a:pt x="582688" y="270722"/>
                  </a:moveTo>
                  <a:lnTo>
                    <a:pt x="537159" y="270722"/>
                  </a:lnTo>
                  <a:lnTo>
                    <a:pt x="563320" y="286741"/>
                  </a:lnTo>
                  <a:lnTo>
                    <a:pt x="590544" y="277126"/>
                  </a:lnTo>
                  <a:lnTo>
                    <a:pt x="582688" y="270722"/>
                  </a:lnTo>
                  <a:close/>
                </a:path>
                <a:path w="775335" h="589280">
                  <a:moveTo>
                    <a:pt x="504048" y="208249"/>
                  </a:moveTo>
                  <a:lnTo>
                    <a:pt x="498172" y="213589"/>
                  </a:lnTo>
                  <a:lnTo>
                    <a:pt x="515264" y="281928"/>
                  </a:lnTo>
                  <a:lnTo>
                    <a:pt x="537159" y="270722"/>
                  </a:lnTo>
                  <a:lnTo>
                    <a:pt x="582688" y="270722"/>
                  </a:lnTo>
                  <a:lnTo>
                    <a:pt x="561719" y="253630"/>
                  </a:lnTo>
                  <a:lnTo>
                    <a:pt x="530746" y="229070"/>
                  </a:lnTo>
                  <a:lnTo>
                    <a:pt x="504048" y="208249"/>
                  </a:lnTo>
                  <a:close/>
                </a:path>
                <a:path w="775335" h="589280">
                  <a:moveTo>
                    <a:pt x="687191" y="354016"/>
                  </a:moveTo>
                  <a:lnTo>
                    <a:pt x="687191" y="355080"/>
                  </a:lnTo>
                  <a:lnTo>
                    <a:pt x="698944" y="398870"/>
                  </a:lnTo>
                  <a:lnTo>
                    <a:pt x="734710" y="426631"/>
                  </a:lnTo>
                  <a:lnTo>
                    <a:pt x="766757" y="421828"/>
                  </a:lnTo>
                  <a:lnTo>
                    <a:pt x="770220" y="406347"/>
                  </a:lnTo>
                  <a:lnTo>
                    <a:pt x="752866" y="406347"/>
                  </a:lnTo>
                  <a:lnTo>
                    <a:pt x="711751" y="373773"/>
                  </a:lnTo>
                  <a:lnTo>
                    <a:pt x="687191" y="354016"/>
                  </a:lnTo>
                  <a:close/>
                </a:path>
                <a:path w="775335" h="589280">
                  <a:moveTo>
                    <a:pt x="774761" y="386053"/>
                  </a:moveTo>
                  <a:lnTo>
                    <a:pt x="752866" y="406347"/>
                  </a:lnTo>
                  <a:lnTo>
                    <a:pt x="770220" y="406347"/>
                  </a:lnTo>
                  <a:lnTo>
                    <a:pt x="774761" y="386053"/>
                  </a:lnTo>
                  <a:close/>
                </a:path>
                <a:path w="775335" h="589280">
                  <a:moveTo>
                    <a:pt x="79555" y="338535"/>
                  </a:moveTo>
                  <a:lnTo>
                    <a:pt x="60335" y="353479"/>
                  </a:lnTo>
                  <a:lnTo>
                    <a:pt x="24559" y="385516"/>
                  </a:lnTo>
                  <a:lnTo>
                    <a:pt x="4275" y="429306"/>
                  </a:lnTo>
                  <a:lnTo>
                    <a:pt x="0" y="477361"/>
                  </a:lnTo>
                  <a:lnTo>
                    <a:pt x="28298" y="513137"/>
                  </a:lnTo>
                  <a:lnTo>
                    <a:pt x="40041" y="556916"/>
                  </a:lnTo>
                  <a:lnTo>
                    <a:pt x="75826" y="588953"/>
                  </a:lnTo>
                  <a:lnTo>
                    <a:pt x="123881" y="580949"/>
                  </a:lnTo>
                  <a:lnTo>
                    <a:pt x="143628" y="537159"/>
                  </a:lnTo>
                  <a:lnTo>
                    <a:pt x="163923" y="493379"/>
                  </a:lnTo>
                  <a:lnTo>
                    <a:pt x="163923" y="445324"/>
                  </a:lnTo>
                  <a:lnTo>
                    <a:pt x="160184" y="397796"/>
                  </a:lnTo>
                  <a:lnTo>
                    <a:pt x="160184" y="352415"/>
                  </a:lnTo>
                  <a:lnTo>
                    <a:pt x="109464" y="352415"/>
                  </a:lnTo>
                  <a:lnTo>
                    <a:pt x="92908" y="349214"/>
                  </a:lnTo>
                  <a:lnTo>
                    <a:pt x="79555" y="338535"/>
                  </a:lnTo>
                  <a:close/>
                </a:path>
                <a:path w="775335" h="589280">
                  <a:moveTo>
                    <a:pt x="162859" y="340662"/>
                  </a:moveTo>
                  <a:lnTo>
                    <a:pt x="160721" y="342263"/>
                  </a:lnTo>
                  <a:lnTo>
                    <a:pt x="145229" y="349214"/>
                  </a:lnTo>
                  <a:lnTo>
                    <a:pt x="125482" y="351878"/>
                  </a:lnTo>
                  <a:lnTo>
                    <a:pt x="109464" y="352415"/>
                  </a:lnTo>
                  <a:lnTo>
                    <a:pt x="160184" y="352415"/>
                  </a:lnTo>
                  <a:lnTo>
                    <a:pt x="160184" y="349740"/>
                  </a:lnTo>
                  <a:lnTo>
                    <a:pt x="162859" y="340662"/>
                  </a:lnTo>
                  <a:close/>
                </a:path>
                <a:path w="775335" h="589280">
                  <a:moveTo>
                    <a:pt x="169262" y="5339"/>
                  </a:moveTo>
                  <a:lnTo>
                    <a:pt x="164986" y="10678"/>
                  </a:lnTo>
                  <a:lnTo>
                    <a:pt x="156445" y="33647"/>
                  </a:lnTo>
                  <a:lnTo>
                    <a:pt x="158583" y="39514"/>
                  </a:lnTo>
                  <a:lnTo>
                    <a:pt x="161785" y="50730"/>
                  </a:lnTo>
                  <a:lnTo>
                    <a:pt x="167124" y="66748"/>
                  </a:lnTo>
                  <a:lnTo>
                    <a:pt x="173538" y="75826"/>
                  </a:lnTo>
                  <a:lnTo>
                    <a:pt x="183680" y="86505"/>
                  </a:lnTo>
                  <a:lnTo>
                    <a:pt x="197023" y="98258"/>
                  </a:lnTo>
                  <a:lnTo>
                    <a:pt x="201836" y="106262"/>
                  </a:lnTo>
                  <a:lnTo>
                    <a:pt x="203437" y="116941"/>
                  </a:lnTo>
                  <a:lnTo>
                    <a:pt x="200225" y="134560"/>
                  </a:lnTo>
                  <a:lnTo>
                    <a:pt x="196496" y="143639"/>
                  </a:lnTo>
                  <a:lnTo>
                    <a:pt x="195422" y="153781"/>
                  </a:lnTo>
                  <a:lnTo>
                    <a:pt x="194481" y="166060"/>
                  </a:lnTo>
                  <a:lnTo>
                    <a:pt x="194359" y="176739"/>
                  </a:lnTo>
                  <a:lnTo>
                    <a:pt x="194885" y="194369"/>
                  </a:lnTo>
                  <a:lnTo>
                    <a:pt x="195959" y="215716"/>
                  </a:lnTo>
                  <a:lnTo>
                    <a:pt x="196496" y="214116"/>
                  </a:lnTo>
                  <a:lnTo>
                    <a:pt x="200225" y="166060"/>
                  </a:lnTo>
                  <a:lnTo>
                    <a:pt x="208776" y="118542"/>
                  </a:lnTo>
                  <a:lnTo>
                    <a:pt x="220519" y="74225"/>
                  </a:lnTo>
                  <a:lnTo>
                    <a:pt x="244552" y="34711"/>
                  </a:lnTo>
                  <a:lnTo>
                    <a:pt x="248417" y="28308"/>
                  </a:lnTo>
                  <a:lnTo>
                    <a:pt x="190083" y="28308"/>
                  </a:lnTo>
                  <a:lnTo>
                    <a:pt x="177803" y="16555"/>
                  </a:lnTo>
                  <a:lnTo>
                    <a:pt x="171400" y="7477"/>
                  </a:lnTo>
                  <a:lnTo>
                    <a:pt x="169262" y="5339"/>
                  </a:lnTo>
                  <a:close/>
                </a:path>
                <a:path w="775335" h="589280">
                  <a:moveTo>
                    <a:pt x="254694" y="0"/>
                  </a:moveTo>
                  <a:lnTo>
                    <a:pt x="232799" y="21368"/>
                  </a:lnTo>
                  <a:lnTo>
                    <a:pt x="213579" y="27771"/>
                  </a:lnTo>
                  <a:lnTo>
                    <a:pt x="190083" y="28308"/>
                  </a:lnTo>
                  <a:lnTo>
                    <a:pt x="248417" y="28308"/>
                  </a:lnTo>
                  <a:lnTo>
                    <a:pt x="261634" y="6413"/>
                  </a:lnTo>
                  <a:lnTo>
                    <a:pt x="2546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9" name="object 99"/>
          <p:cNvGrpSpPr/>
          <p:nvPr/>
        </p:nvGrpSpPr>
        <p:grpSpPr>
          <a:xfrm>
            <a:off x="4154950" y="17663914"/>
            <a:ext cx="2486025" cy="2235200"/>
            <a:chOff x="4154950" y="17663914"/>
            <a:chExt cx="2486025" cy="2235200"/>
          </a:xfrm>
        </p:grpSpPr>
        <p:sp>
          <p:nvSpPr>
            <p:cNvPr id="100" name="object 100"/>
            <p:cNvSpPr/>
            <p:nvPr/>
          </p:nvSpPr>
          <p:spPr>
            <a:xfrm>
              <a:off x="4154950" y="17663914"/>
              <a:ext cx="2235200" cy="2235200"/>
            </a:xfrm>
            <a:custGeom>
              <a:avLst/>
              <a:gdLst/>
              <a:ahLst/>
              <a:cxnLst/>
              <a:rect l="l" t="t" r="r" b="b"/>
              <a:pathLst>
                <a:path w="2235200" h="2235200">
                  <a:moveTo>
                    <a:pt x="1117551" y="0"/>
                  </a:moveTo>
                  <a:lnTo>
                    <a:pt x="1069074" y="1032"/>
                  </a:lnTo>
                  <a:lnTo>
                    <a:pt x="1021124" y="4102"/>
                  </a:lnTo>
                  <a:lnTo>
                    <a:pt x="973744" y="9166"/>
                  </a:lnTo>
                  <a:lnTo>
                    <a:pt x="926975" y="16184"/>
                  </a:lnTo>
                  <a:lnTo>
                    <a:pt x="880859" y="25114"/>
                  </a:lnTo>
                  <a:lnTo>
                    <a:pt x="835439" y="35912"/>
                  </a:lnTo>
                  <a:lnTo>
                    <a:pt x="790755" y="48538"/>
                  </a:lnTo>
                  <a:lnTo>
                    <a:pt x="746851" y="62950"/>
                  </a:lnTo>
                  <a:lnTo>
                    <a:pt x="703768" y="79105"/>
                  </a:lnTo>
                  <a:lnTo>
                    <a:pt x="661548" y="96962"/>
                  </a:lnTo>
                  <a:lnTo>
                    <a:pt x="620233" y="116478"/>
                  </a:lnTo>
                  <a:lnTo>
                    <a:pt x="579865" y="137612"/>
                  </a:lnTo>
                  <a:lnTo>
                    <a:pt x="540486" y="160322"/>
                  </a:lnTo>
                  <a:lnTo>
                    <a:pt x="502137" y="184566"/>
                  </a:lnTo>
                  <a:lnTo>
                    <a:pt x="464861" y="210302"/>
                  </a:lnTo>
                  <a:lnTo>
                    <a:pt x="428699" y="237488"/>
                  </a:lnTo>
                  <a:lnTo>
                    <a:pt x="393694" y="266082"/>
                  </a:lnTo>
                  <a:lnTo>
                    <a:pt x="359887" y="296042"/>
                  </a:lnTo>
                  <a:lnTo>
                    <a:pt x="327321" y="327326"/>
                  </a:lnTo>
                  <a:lnTo>
                    <a:pt x="296037" y="359893"/>
                  </a:lnTo>
                  <a:lnTo>
                    <a:pt x="266078" y="393700"/>
                  </a:lnTo>
                  <a:lnTo>
                    <a:pt x="237484" y="428705"/>
                  </a:lnTo>
                  <a:lnTo>
                    <a:pt x="210298" y="464867"/>
                  </a:lnTo>
                  <a:lnTo>
                    <a:pt x="184563" y="502144"/>
                  </a:lnTo>
                  <a:lnTo>
                    <a:pt x="160319" y="540493"/>
                  </a:lnTo>
                  <a:lnTo>
                    <a:pt x="137610" y="579873"/>
                  </a:lnTo>
                  <a:lnTo>
                    <a:pt x="116476" y="620241"/>
                  </a:lnTo>
                  <a:lnTo>
                    <a:pt x="96960" y="661557"/>
                  </a:lnTo>
                  <a:lnTo>
                    <a:pt x="79104" y="703777"/>
                  </a:lnTo>
                  <a:lnTo>
                    <a:pt x="62949" y="746860"/>
                  </a:lnTo>
                  <a:lnTo>
                    <a:pt x="48537" y="790765"/>
                  </a:lnTo>
                  <a:lnTo>
                    <a:pt x="35912" y="835448"/>
                  </a:lnTo>
                  <a:lnTo>
                    <a:pt x="25113" y="880869"/>
                  </a:lnTo>
                  <a:lnTo>
                    <a:pt x="16184" y="926985"/>
                  </a:lnTo>
                  <a:lnTo>
                    <a:pt x="9166" y="973754"/>
                  </a:lnTo>
                  <a:lnTo>
                    <a:pt x="4102" y="1021134"/>
                  </a:lnTo>
                  <a:lnTo>
                    <a:pt x="1032" y="1069084"/>
                  </a:lnTo>
                  <a:lnTo>
                    <a:pt x="0" y="1117562"/>
                  </a:lnTo>
                  <a:lnTo>
                    <a:pt x="1032" y="1166039"/>
                  </a:lnTo>
                  <a:lnTo>
                    <a:pt x="4102" y="1213989"/>
                  </a:lnTo>
                  <a:lnTo>
                    <a:pt x="9166" y="1261369"/>
                  </a:lnTo>
                  <a:lnTo>
                    <a:pt x="16184" y="1308139"/>
                  </a:lnTo>
                  <a:lnTo>
                    <a:pt x="25113" y="1354254"/>
                  </a:lnTo>
                  <a:lnTo>
                    <a:pt x="35912" y="1399675"/>
                  </a:lnTo>
                  <a:lnTo>
                    <a:pt x="48537" y="1444358"/>
                  </a:lnTo>
                  <a:lnTo>
                    <a:pt x="62949" y="1488263"/>
                  </a:lnTo>
                  <a:lnTo>
                    <a:pt x="79104" y="1531346"/>
                  </a:lnTo>
                  <a:lnTo>
                    <a:pt x="96960" y="1573566"/>
                  </a:lnTo>
                  <a:lnTo>
                    <a:pt x="116476" y="1614882"/>
                  </a:lnTo>
                  <a:lnTo>
                    <a:pt x="137610" y="1655250"/>
                  </a:lnTo>
                  <a:lnTo>
                    <a:pt x="160319" y="1694630"/>
                  </a:lnTo>
                  <a:lnTo>
                    <a:pt x="184563" y="1732979"/>
                  </a:lnTo>
                  <a:lnTo>
                    <a:pt x="210298" y="1770256"/>
                  </a:lnTo>
                  <a:lnTo>
                    <a:pt x="237484" y="1806418"/>
                  </a:lnTo>
                  <a:lnTo>
                    <a:pt x="266078" y="1841423"/>
                  </a:lnTo>
                  <a:lnTo>
                    <a:pt x="296037" y="1875230"/>
                  </a:lnTo>
                  <a:lnTo>
                    <a:pt x="327321" y="1907797"/>
                  </a:lnTo>
                  <a:lnTo>
                    <a:pt x="359887" y="1939081"/>
                  </a:lnTo>
                  <a:lnTo>
                    <a:pt x="393694" y="1969041"/>
                  </a:lnTo>
                  <a:lnTo>
                    <a:pt x="428699" y="1997635"/>
                  </a:lnTo>
                  <a:lnTo>
                    <a:pt x="464861" y="2024821"/>
                  </a:lnTo>
                  <a:lnTo>
                    <a:pt x="502137" y="2050557"/>
                  </a:lnTo>
                  <a:lnTo>
                    <a:pt x="540486" y="2074801"/>
                  </a:lnTo>
                  <a:lnTo>
                    <a:pt x="579865" y="2097511"/>
                  </a:lnTo>
                  <a:lnTo>
                    <a:pt x="620233" y="2118645"/>
                  </a:lnTo>
                  <a:lnTo>
                    <a:pt x="661548" y="2138161"/>
                  </a:lnTo>
                  <a:lnTo>
                    <a:pt x="703768" y="2156018"/>
                  </a:lnTo>
                  <a:lnTo>
                    <a:pt x="746851" y="2172173"/>
                  </a:lnTo>
                  <a:lnTo>
                    <a:pt x="790755" y="2186585"/>
                  </a:lnTo>
                  <a:lnTo>
                    <a:pt x="835439" y="2199211"/>
                  </a:lnTo>
                  <a:lnTo>
                    <a:pt x="880859" y="2210009"/>
                  </a:lnTo>
                  <a:lnTo>
                    <a:pt x="926975" y="2218939"/>
                  </a:lnTo>
                  <a:lnTo>
                    <a:pt x="973744" y="2225957"/>
                  </a:lnTo>
                  <a:lnTo>
                    <a:pt x="1021124" y="2231021"/>
                  </a:lnTo>
                  <a:lnTo>
                    <a:pt x="1069074" y="2234091"/>
                  </a:lnTo>
                  <a:lnTo>
                    <a:pt x="1117551" y="2235124"/>
                  </a:lnTo>
                  <a:lnTo>
                    <a:pt x="1166029" y="2234091"/>
                  </a:lnTo>
                  <a:lnTo>
                    <a:pt x="1213979" y="2231021"/>
                  </a:lnTo>
                  <a:lnTo>
                    <a:pt x="1261359" y="2225957"/>
                  </a:lnTo>
                  <a:lnTo>
                    <a:pt x="1308128" y="2218939"/>
                  </a:lnTo>
                  <a:lnTo>
                    <a:pt x="1354244" y="2210009"/>
                  </a:lnTo>
                  <a:lnTo>
                    <a:pt x="1399665" y="2199211"/>
                  </a:lnTo>
                  <a:lnTo>
                    <a:pt x="1444348" y="2186585"/>
                  </a:lnTo>
                  <a:lnTo>
                    <a:pt x="1488253" y="2172173"/>
                  </a:lnTo>
                  <a:lnTo>
                    <a:pt x="1531336" y="2156018"/>
                  </a:lnTo>
                  <a:lnTo>
                    <a:pt x="1573556" y="2138161"/>
                  </a:lnTo>
                  <a:lnTo>
                    <a:pt x="1614872" y="2118645"/>
                  </a:lnTo>
                  <a:lnTo>
                    <a:pt x="1655240" y="2097511"/>
                  </a:lnTo>
                  <a:lnTo>
                    <a:pt x="1694620" y="2074801"/>
                  </a:lnTo>
                  <a:lnTo>
                    <a:pt x="1732969" y="2050557"/>
                  </a:lnTo>
                  <a:lnTo>
                    <a:pt x="1770246" y="2024821"/>
                  </a:lnTo>
                  <a:lnTo>
                    <a:pt x="1806408" y="1997635"/>
                  </a:lnTo>
                  <a:lnTo>
                    <a:pt x="1841413" y="1969041"/>
                  </a:lnTo>
                  <a:lnTo>
                    <a:pt x="1875220" y="1939081"/>
                  </a:lnTo>
                  <a:lnTo>
                    <a:pt x="1907787" y="1907797"/>
                  </a:lnTo>
                  <a:lnTo>
                    <a:pt x="1939071" y="1875230"/>
                  </a:lnTo>
                  <a:lnTo>
                    <a:pt x="1969031" y="1841423"/>
                  </a:lnTo>
                  <a:lnTo>
                    <a:pt x="1997625" y="1806418"/>
                  </a:lnTo>
                  <a:lnTo>
                    <a:pt x="2024811" y="1770256"/>
                  </a:lnTo>
                  <a:lnTo>
                    <a:pt x="2050547" y="1732979"/>
                  </a:lnTo>
                  <a:lnTo>
                    <a:pt x="2074791" y="1694630"/>
                  </a:lnTo>
                  <a:lnTo>
                    <a:pt x="2097501" y="1655250"/>
                  </a:lnTo>
                  <a:lnTo>
                    <a:pt x="2118635" y="1614882"/>
                  </a:lnTo>
                  <a:lnTo>
                    <a:pt x="2138151" y="1573566"/>
                  </a:lnTo>
                  <a:lnTo>
                    <a:pt x="2156008" y="1531346"/>
                  </a:lnTo>
                  <a:lnTo>
                    <a:pt x="2172163" y="1488263"/>
                  </a:lnTo>
                  <a:lnTo>
                    <a:pt x="2186575" y="1444358"/>
                  </a:lnTo>
                  <a:lnTo>
                    <a:pt x="2199201" y="1399675"/>
                  </a:lnTo>
                  <a:lnTo>
                    <a:pt x="2209999" y="1354254"/>
                  </a:lnTo>
                  <a:lnTo>
                    <a:pt x="2218929" y="1308139"/>
                  </a:lnTo>
                  <a:lnTo>
                    <a:pt x="2225947" y="1261369"/>
                  </a:lnTo>
                  <a:lnTo>
                    <a:pt x="2231011" y="1213989"/>
                  </a:lnTo>
                  <a:lnTo>
                    <a:pt x="2234081" y="1166039"/>
                  </a:lnTo>
                  <a:lnTo>
                    <a:pt x="2235113" y="1117562"/>
                  </a:lnTo>
                  <a:lnTo>
                    <a:pt x="2234081" y="1069084"/>
                  </a:lnTo>
                  <a:lnTo>
                    <a:pt x="2231011" y="1021134"/>
                  </a:lnTo>
                  <a:lnTo>
                    <a:pt x="2225947" y="973754"/>
                  </a:lnTo>
                  <a:lnTo>
                    <a:pt x="2218929" y="926985"/>
                  </a:lnTo>
                  <a:lnTo>
                    <a:pt x="2209999" y="880869"/>
                  </a:lnTo>
                  <a:lnTo>
                    <a:pt x="2199201" y="835448"/>
                  </a:lnTo>
                  <a:lnTo>
                    <a:pt x="2186575" y="790765"/>
                  </a:lnTo>
                  <a:lnTo>
                    <a:pt x="2172163" y="746860"/>
                  </a:lnTo>
                  <a:lnTo>
                    <a:pt x="2156008" y="703777"/>
                  </a:lnTo>
                  <a:lnTo>
                    <a:pt x="2138151" y="661557"/>
                  </a:lnTo>
                  <a:lnTo>
                    <a:pt x="2118635" y="620241"/>
                  </a:lnTo>
                  <a:lnTo>
                    <a:pt x="2097501" y="579873"/>
                  </a:lnTo>
                  <a:lnTo>
                    <a:pt x="2074791" y="540493"/>
                  </a:lnTo>
                  <a:lnTo>
                    <a:pt x="2050547" y="502144"/>
                  </a:lnTo>
                  <a:lnTo>
                    <a:pt x="2024811" y="464867"/>
                  </a:lnTo>
                  <a:lnTo>
                    <a:pt x="1997625" y="428705"/>
                  </a:lnTo>
                  <a:lnTo>
                    <a:pt x="1969031" y="393700"/>
                  </a:lnTo>
                  <a:lnTo>
                    <a:pt x="1939071" y="359893"/>
                  </a:lnTo>
                  <a:lnTo>
                    <a:pt x="1907787" y="327326"/>
                  </a:lnTo>
                  <a:lnTo>
                    <a:pt x="1875220" y="296042"/>
                  </a:lnTo>
                  <a:lnTo>
                    <a:pt x="1841413" y="266082"/>
                  </a:lnTo>
                  <a:lnTo>
                    <a:pt x="1806408" y="237488"/>
                  </a:lnTo>
                  <a:lnTo>
                    <a:pt x="1770246" y="210302"/>
                  </a:lnTo>
                  <a:lnTo>
                    <a:pt x="1732969" y="184566"/>
                  </a:lnTo>
                  <a:lnTo>
                    <a:pt x="1694620" y="160322"/>
                  </a:lnTo>
                  <a:lnTo>
                    <a:pt x="1655240" y="137612"/>
                  </a:lnTo>
                  <a:lnTo>
                    <a:pt x="1614872" y="116478"/>
                  </a:lnTo>
                  <a:lnTo>
                    <a:pt x="1573556" y="96962"/>
                  </a:lnTo>
                  <a:lnTo>
                    <a:pt x="1531336" y="79105"/>
                  </a:lnTo>
                  <a:lnTo>
                    <a:pt x="1488253" y="62950"/>
                  </a:lnTo>
                  <a:lnTo>
                    <a:pt x="1444348" y="48538"/>
                  </a:lnTo>
                  <a:lnTo>
                    <a:pt x="1399665" y="35912"/>
                  </a:lnTo>
                  <a:lnTo>
                    <a:pt x="1354244" y="25114"/>
                  </a:lnTo>
                  <a:lnTo>
                    <a:pt x="1308128" y="16184"/>
                  </a:lnTo>
                  <a:lnTo>
                    <a:pt x="1261359" y="9166"/>
                  </a:lnTo>
                  <a:lnTo>
                    <a:pt x="1213979" y="4102"/>
                  </a:lnTo>
                  <a:lnTo>
                    <a:pt x="1166029" y="1032"/>
                  </a:lnTo>
                  <a:lnTo>
                    <a:pt x="11175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305724" y="18230034"/>
              <a:ext cx="904875" cy="801370"/>
            </a:xfrm>
            <a:custGeom>
              <a:avLst/>
              <a:gdLst/>
              <a:ahLst/>
              <a:cxnLst/>
              <a:rect l="l" t="t" r="r" b="b"/>
              <a:pathLst>
                <a:path w="904875" h="801369">
                  <a:moveTo>
                    <a:pt x="11003" y="0"/>
                  </a:moveTo>
                  <a:lnTo>
                    <a:pt x="6291" y="0"/>
                  </a:lnTo>
                  <a:lnTo>
                    <a:pt x="0" y="7335"/>
                  </a:lnTo>
                  <a:lnTo>
                    <a:pt x="2614" y="21489"/>
                  </a:lnTo>
                  <a:lnTo>
                    <a:pt x="15724" y="23060"/>
                  </a:lnTo>
                  <a:lnTo>
                    <a:pt x="35633" y="27771"/>
                  </a:lnTo>
                  <a:lnTo>
                    <a:pt x="45593" y="29868"/>
                  </a:lnTo>
                  <a:lnTo>
                    <a:pt x="49260" y="30922"/>
                  </a:lnTo>
                  <a:lnTo>
                    <a:pt x="64985" y="38774"/>
                  </a:lnTo>
                  <a:lnTo>
                    <a:pt x="68653" y="40355"/>
                  </a:lnTo>
                  <a:lnTo>
                    <a:pt x="75461" y="44012"/>
                  </a:lnTo>
                  <a:lnTo>
                    <a:pt x="94327" y="72310"/>
                  </a:lnTo>
                  <a:lnTo>
                    <a:pt x="106911" y="102189"/>
                  </a:lnTo>
                  <a:lnTo>
                    <a:pt x="106911" y="135726"/>
                  </a:lnTo>
                  <a:lnTo>
                    <a:pt x="102716" y="167165"/>
                  </a:lnTo>
                  <a:lnTo>
                    <a:pt x="99048" y="197043"/>
                  </a:lnTo>
                  <a:lnTo>
                    <a:pt x="102716" y="224815"/>
                  </a:lnTo>
                  <a:lnTo>
                    <a:pt x="121055" y="247348"/>
                  </a:lnTo>
                  <a:lnTo>
                    <a:pt x="141491" y="268311"/>
                  </a:lnTo>
                  <a:lnTo>
                    <a:pt x="167692" y="281411"/>
                  </a:lnTo>
                  <a:lnTo>
                    <a:pt x="186557" y="303945"/>
                  </a:lnTo>
                  <a:lnTo>
                    <a:pt x="203335" y="328575"/>
                  </a:lnTo>
                  <a:lnTo>
                    <a:pt x="220104" y="360024"/>
                  </a:lnTo>
                  <a:lnTo>
                    <a:pt x="240539" y="382557"/>
                  </a:lnTo>
                  <a:lnTo>
                    <a:pt x="260975" y="410856"/>
                  </a:lnTo>
                  <a:lnTo>
                    <a:pt x="274076" y="437057"/>
                  </a:lnTo>
                  <a:lnTo>
                    <a:pt x="282992" y="474261"/>
                  </a:lnTo>
                  <a:lnTo>
                    <a:pt x="293995" y="543441"/>
                  </a:lnTo>
                  <a:lnTo>
                    <a:pt x="301331" y="580645"/>
                  </a:lnTo>
                  <a:lnTo>
                    <a:pt x="310236" y="616279"/>
                  </a:lnTo>
                  <a:lnTo>
                    <a:pt x="323337" y="642490"/>
                  </a:lnTo>
                  <a:lnTo>
                    <a:pt x="342202" y="674446"/>
                  </a:lnTo>
                  <a:lnTo>
                    <a:pt x="356883" y="700657"/>
                  </a:lnTo>
                  <a:lnTo>
                    <a:pt x="379417" y="730525"/>
                  </a:lnTo>
                  <a:lnTo>
                    <a:pt x="399852" y="754629"/>
                  </a:lnTo>
                  <a:lnTo>
                    <a:pt x="426053" y="775592"/>
                  </a:lnTo>
                  <a:lnTo>
                    <a:pt x="455922" y="798135"/>
                  </a:lnTo>
                  <a:lnTo>
                    <a:pt x="459073" y="800749"/>
                  </a:lnTo>
                  <a:lnTo>
                    <a:pt x="508851" y="740485"/>
                  </a:lnTo>
                  <a:lnTo>
                    <a:pt x="516713" y="729482"/>
                  </a:lnTo>
                  <a:lnTo>
                    <a:pt x="524575" y="721093"/>
                  </a:lnTo>
                  <a:lnTo>
                    <a:pt x="582226" y="650342"/>
                  </a:lnTo>
                  <a:lnTo>
                    <a:pt x="604759" y="605802"/>
                  </a:lnTo>
                  <a:lnTo>
                    <a:pt x="613665" y="589034"/>
                  </a:lnTo>
                  <a:lnTo>
                    <a:pt x="623097" y="573836"/>
                  </a:lnTo>
                  <a:lnTo>
                    <a:pt x="638822" y="560736"/>
                  </a:lnTo>
                  <a:lnTo>
                    <a:pt x="658731" y="549206"/>
                  </a:lnTo>
                  <a:lnTo>
                    <a:pt x="674456" y="538730"/>
                  </a:lnTo>
                  <a:lnTo>
                    <a:pt x="683888" y="525619"/>
                  </a:lnTo>
                  <a:lnTo>
                    <a:pt x="719005" y="481079"/>
                  </a:lnTo>
                  <a:lnTo>
                    <a:pt x="733149" y="452781"/>
                  </a:lnTo>
                  <a:lnTo>
                    <a:pt x="752015" y="423429"/>
                  </a:lnTo>
                  <a:lnTo>
                    <a:pt x="779786" y="403520"/>
                  </a:lnTo>
                  <a:lnTo>
                    <a:pt x="787122" y="376792"/>
                  </a:lnTo>
                  <a:lnTo>
                    <a:pt x="803900" y="331726"/>
                  </a:lnTo>
                  <a:lnTo>
                    <a:pt x="830618" y="290844"/>
                  </a:lnTo>
                  <a:lnTo>
                    <a:pt x="851064" y="267267"/>
                  </a:lnTo>
                  <a:lnTo>
                    <a:pt x="849483" y="255210"/>
                  </a:lnTo>
                  <a:lnTo>
                    <a:pt x="877792" y="225342"/>
                  </a:lnTo>
                  <a:lnTo>
                    <a:pt x="904509" y="187084"/>
                  </a:lnTo>
                  <a:lnTo>
                    <a:pt x="860497" y="140447"/>
                  </a:lnTo>
                  <a:lnTo>
                    <a:pt x="833242" y="165078"/>
                  </a:lnTo>
                  <a:lnTo>
                    <a:pt x="777162" y="216436"/>
                  </a:lnTo>
                  <a:lnTo>
                    <a:pt x="734720" y="261502"/>
                  </a:lnTo>
                  <a:lnTo>
                    <a:pt x="670788" y="327005"/>
                  </a:lnTo>
                  <a:lnTo>
                    <a:pt x="592175" y="399326"/>
                  </a:lnTo>
                  <a:lnTo>
                    <a:pt x="551820" y="367360"/>
                  </a:lnTo>
                  <a:lnTo>
                    <a:pt x="432862" y="272505"/>
                  </a:lnTo>
                  <a:lnTo>
                    <a:pt x="404564" y="249445"/>
                  </a:lnTo>
                  <a:lnTo>
                    <a:pt x="374168" y="225869"/>
                  </a:lnTo>
                  <a:lnTo>
                    <a:pt x="291898" y="159829"/>
                  </a:lnTo>
                  <a:lnTo>
                    <a:pt x="265170" y="138866"/>
                  </a:lnTo>
                  <a:lnTo>
                    <a:pt x="236872" y="115817"/>
                  </a:lnTo>
                  <a:lnTo>
                    <a:pt x="206476" y="91703"/>
                  </a:lnTo>
                  <a:lnTo>
                    <a:pt x="178178" y="70740"/>
                  </a:lnTo>
                  <a:lnTo>
                    <a:pt x="150923" y="48207"/>
                  </a:lnTo>
                  <a:lnTo>
                    <a:pt x="127347" y="25147"/>
                  </a:lnTo>
                  <a:lnTo>
                    <a:pt x="115817" y="12046"/>
                  </a:lnTo>
                  <a:lnTo>
                    <a:pt x="103243" y="516"/>
                  </a:lnTo>
                  <a:lnTo>
                    <a:pt x="81226" y="21489"/>
                  </a:lnTo>
                  <a:lnTo>
                    <a:pt x="62888" y="27771"/>
                  </a:lnTo>
                  <a:lnTo>
                    <a:pt x="39828" y="28298"/>
                  </a:lnTo>
                  <a:lnTo>
                    <a:pt x="27771" y="16768"/>
                  </a:lnTo>
                  <a:lnTo>
                    <a:pt x="21489" y="7862"/>
                  </a:lnTo>
                  <a:lnTo>
                    <a:pt x="14670" y="516"/>
                  </a:lnTo>
                  <a:lnTo>
                    <a:pt x="11003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291159" y="18596869"/>
              <a:ext cx="810260" cy="583565"/>
            </a:xfrm>
            <a:custGeom>
              <a:avLst/>
              <a:gdLst/>
              <a:ahLst/>
              <a:cxnLst/>
              <a:rect l="l" t="t" r="r" b="b"/>
              <a:pathLst>
                <a:path w="810260" h="583565">
                  <a:moveTo>
                    <a:pt x="805471" y="0"/>
                  </a:moveTo>
                  <a:lnTo>
                    <a:pt x="479509" y="81226"/>
                  </a:lnTo>
                  <a:lnTo>
                    <a:pt x="455395" y="123669"/>
                  </a:lnTo>
                  <a:lnTo>
                    <a:pt x="453308" y="126820"/>
                  </a:lnTo>
                  <a:lnTo>
                    <a:pt x="450684" y="129961"/>
                  </a:lnTo>
                  <a:lnTo>
                    <a:pt x="445446" y="135209"/>
                  </a:lnTo>
                  <a:lnTo>
                    <a:pt x="444392" y="135726"/>
                  </a:lnTo>
                  <a:lnTo>
                    <a:pt x="387796" y="181846"/>
                  </a:lnTo>
                  <a:lnTo>
                    <a:pt x="384655" y="183416"/>
                  </a:lnTo>
                  <a:lnTo>
                    <a:pt x="380987" y="185513"/>
                  </a:lnTo>
                  <a:lnTo>
                    <a:pt x="377836" y="187084"/>
                  </a:lnTo>
                  <a:lnTo>
                    <a:pt x="302374" y="207520"/>
                  </a:lnTo>
                  <a:lnTo>
                    <a:pt x="299233" y="208047"/>
                  </a:lnTo>
                  <a:lnTo>
                    <a:pt x="229009" y="214855"/>
                  </a:lnTo>
                  <a:lnTo>
                    <a:pt x="227439" y="214855"/>
                  </a:lnTo>
                  <a:lnTo>
                    <a:pt x="157215" y="219577"/>
                  </a:lnTo>
                  <a:lnTo>
                    <a:pt x="154591" y="220104"/>
                  </a:lnTo>
                  <a:lnTo>
                    <a:pt x="79656" y="218523"/>
                  </a:lnTo>
                  <a:lnTo>
                    <a:pt x="12573" y="211714"/>
                  </a:lnTo>
                  <a:lnTo>
                    <a:pt x="1570" y="212241"/>
                  </a:lnTo>
                  <a:lnTo>
                    <a:pt x="5238" y="346397"/>
                  </a:lnTo>
                  <a:lnTo>
                    <a:pt x="23060" y="408232"/>
                  </a:lnTo>
                  <a:lnTo>
                    <a:pt x="79656" y="554444"/>
                  </a:lnTo>
                  <a:lnTo>
                    <a:pt x="83851" y="564920"/>
                  </a:lnTo>
                  <a:lnTo>
                    <a:pt x="90659" y="583269"/>
                  </a:lnTo>
                  <a:lnTo>
                    <a:pt x="157215" y="556015"/>
                  </a:lnTo>
                  <a:lnTo>
                    <a:pt x="174510" y="532954"/>
                  </a:lnTo>
                  <a:lnTo>
                    <a:pt x="184987" y="519337"/>
                  </a:lnTo>
                  <a:lnTo>
                    <a:pt x="612094" y="337491"/>
                  </a:lnTo>
                  <a:lnTo>
                    <a:pt x="673929" y="319669"/>
                  </a:lnTo>
                  <a:lnTo>
                    <a:pt x="680221" y="310763"/>
                  </a:lnTo>
                  <a:lnTo>
                    <a:pt x="713757" y="219050"/>
                  </a:lnTo>
                  <a:lnTo>
                    <a:pt x="754112" y="173457"/>
                  </a:lnTo>
                  <a:lnTo>
                    <a:pt x="776119" y="151450"/>
                  </a:lnTo>
                  <a:lnTo>
                    <a:pt x="785551" y="137296"/>
                  </a:lnTo>
                  <a:lnTo>
                    <a:pt x="793414" y="123669"/>
                  </a:lnTo>
                  <a:lnTo>
                    <a:pt x="798125" y="109525"/>
                  </a:lnTo>
                  <a:lnTo>
                    <a:pt x="800222" y="93800"/>
                  </a:lnTo>
                  <a:lnTo>
                    <a:pt x="803373" y="78086"/>
                  </a:lnTo>
                  <a:lnTo>
                    <a:pt x="804944" y="62361"/>
                  </a:lnTo>
                  <a:lnTo>
                    <a:pt x="808085" y="46636"/>
                  </a:lnTo>
                  <a:lnTo>
                    <a:pt x="809655" y="26200"/>
                  </a:lnTo>
                  <a:lnTo>
                    <a:pt x="805471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292732" y="18251515"/>
              <a:ext cx="1472565" cy="925830"/>
            </a:xfrm>
            <a:custGeom>
              <a:avLst/>
              <a:gdLst/>
              <a:ahLst/>
              <a:cxnLst/>
              <a:rect l="l" t="t" r="r" b="b"/>
              <a:pathLst>
                <a:path w="1472564" h="925830">
                  <a:moveTo>
                    <a:pt x="1001239" y="679177"/>
                  </a:moveTo>
                  <a:lnTo>
                    <a:pt x="842148" y="679177"/>
                  </a:lnTo>
                  <a:lnTo>
                    <a:pt x="879362" y="694892"/>
                  </a:lnTo>
                  <a:lnTo>
                    <a:pt x="887741" y="716908"/>
                  </a:lnTo>
                  <a:lnTo>
                    <a:pt x="873070" y="749918"/>
                  </a:lnTo>
                  <a:lnTo>
                    <a:pt x="873070" y="761448"/>
                  </a:lnTo>
                  <a:lnTo>
                    <a:pt x="870973" y="776645"/>
                  </a:lnTo>
                  <a:lnTo>
                    <a:pt x="863110" y="790800"/>
                  </a:lnTo>
                  <a:lnTo>
                    <a:pt x="850537" y="819098"/>
                  </a:lnTo>
                  <a:lnTo>
                    <a:pt x="831671" y="844245"/>
                  </a:lnTo>
                  <a:lnTo>
                    <a:pt x="823809" y="864691"/>
                  </a:lnTo>
                  <a:lnTo>
                    <a:pt x="826950" y="873597"/>
                  </a:lnTo>
                  <a:lnTo>
                    <a:pt x="856829" y="885127"/>
                  </a:lnTo>
                  <a:lnTo>
                    <a:pt x="872543" y="923385"/>
                  </a:lnTo>
                  <a:lnTo>
                    <a:pt x="897701" y="925472"/>
                  </a:lnTo>
                  <a:lnTo>
                    <a:pt x="907133" y="920761"/>
                  </a:lnTo>
                  <a:lnTo>
                    <a:pt x="906080" y="908187"/>
                  </a:lnTo>
                  <a:lnTo>
                    <a:pt x="902412" y="895087"/>
                  </a:lnTo>
                  <a:lnTo>
                    <a:pt x="902412" y="876748"/>
                  </a:lnTo>
                  <a:lnTo>
                    <a:pt x="910274" y="861023"/>
                  </a:lnTo>
                  <a:lnTo>
                    <a:pt x="924428" y="840577"/>
                  </a:lnTo>
                  <a:lnTo>
                    <a:pt x="931237" y="824863"/>
                  </a:lnTo>
                  <a:lnTo>
                    <a:pt x="941197" y="810709"/>
                  </a:lnTo>
                  <a:lnTo>
                    <a:pt x="955351" y="769837"/>
                  </a:lnTo>
                  <a:lnTo>
                    <a:pt x="976830" y="738388"/>
                  </a:lnTo>
                  <a:lnTo>
                    <a:pt x="1003964" y="738388"/>
                  </a:lnTo>
                  <a:lnTo>
                    <a:pt x="1007226" y="723717"/>
                  </a:lnTo>
                  <a:lnTo>
                    <a:pt x="1005128" y="698569"/>
                  </a:lnTo>
                  <a:lnTo>
                    <a:pt x="999890" y="688610"/>
                  </a:lnTo>
                  <a:lnTo>
                    <a:pt x="1001239" y="679177"/>
                  </a:lnTo>
                  <a:close/>
                </a:path>
                <a:path w="1472564" h="925830">
                  <a:moveTo>
                    <a:pt x="712447" y="839534"/>
                  </a:moveTo>
                  <a:lnTo>
                    <a:pt x="656107" y="839534"/>
                  </a:lnTo>
                  <a:lnTo>
                    <a:pt x="696989" y="857356"/>
                  </a:lnTo>
                  <a:lnTo>
                    <a:pt x="703271" y="850010"/>
                  </a:lnTo>
                  <a:lnTo>
                    <a:pt x="712447" y="839534"/>
                  </a:lnTo>
                  <a:close/>
                </a:path>
                <a:path w="1472564" h="925830">
                  <a:moveTo>
                    <a:pt x="1002064" y="673412"/>
                  </a:moveTo>
                  <a:lnTo>
                    <a:pt x="672358" y="673412"/>
                  </a:lnTo>
                  <a:lnTo>
                    <a:pt x="755683" y="677080"/>
                  </a:lnTo>
                  <a:lnTo>
                    <a:pt x="740485" y="682845"/>
                  </a:lnTo>
                  <a:lnTo>
                    <a:pt x="681264" y="701710"/>
                  </a:lnTo>
                  <a:lnTo>
                    <a:pt x="641436" y="720576"/>
                  </a:lnTo>
                  <a:lnTo>
                    <a:pt x="612611" y="735774"/>
                  </a:lnTo>
                  <a:lnTo>
                    <a:pt x="584313" y="746777"/>
                  </a:lnTo>
                  <a:lnTo>
                    <a:pt x="581172" y="760404"/>
                  </a:lnTo>
                  <a:lnTo>
                    <a:pt x="582742" y="776119"/>
                  </a:lnTo>
                  <a:lnTo>
                    <a:pt x="585883" y="793414"/>
                  </a:lnTo>
                  <a:lnTo>
                    <a:pt x="586410" y="794994"/>
                  </a:lnTo>
                  <a:lnTo>
                    <a:pt x="590605" y="809138"/>
                  </a:lnTo>
                  <a:lnTo>
                    <a:pt x="596896" y="823292"/>
                  </a:lnTo>
                  <a:lnTo>
                    <a:pt x="606329" y="835866"/>
                  </a:lnTo>
                  <a:lnTo>
                    <a:pt x="617332" y="846869"/>
                  </a:lnTo>
                  <a:lnTo>
                    <a:pt x="631476" y="853161"/>
                  </a:lnTo>
                  <a:lnTo>
                    <a:pt x="635671" y="855258"/>
                  </a:lnTo>
                  <a:lnTo>
                    <a:pt x="656107" y="839534"/>
                  </a:lnTo>
                  <a:lnTo>
                    <a:pt x="712447" y="839534"/>
                  </a:lnTo>
                  <a:lnTo>
                    <a:pt x="714284" y="837436"/>
                  </a:lnTo>
                  <a:lnTo>
                    <a:pt x="714811" y="836910"/>
                  </a:lnTo>
                  <a:lnTo>
                    <a:pt x="717952" y="829574"/>
                  </a:lnTo>
                  <a:lnTo>
                    <a:pt x="725814" y="812279"/>
                  </a:lnTo>
                  <a:lnTo>
                    <a:pt x="726858" y="809665"/>
                  </a:lnTo>
                  <a:lnTo>
                    <a:pt x="729998" y="793940"/>
                  </a:lnTo>
                  <a:lnTo>
                    <a:pt x="737861" y="779796"/>
                  </a:lnTo>
                  <a:lnTo>
                    <a:pt x="742582" y="775075"/>
                  </a:lnTo>
                  <a:lnTo>
                    <a:pt x="776645" y="698569"/>
                  </a:lnTo>
                  <a:lnTo>
                    <a:pt x="842148" y="679177"/>
                  </a:lnTo>
                  <a:lnTo>
                    <a:pt x="1001239" y="679177"/>
                  </a:lnTo>
                  <a:lnTo>
                    <a:pt x="1002064" y="673412"/>
                  </a:lnTo>
                  <a:close/>
                </a:path>
                <a:path w="1472564" h="925830">
                  <a:moveTo>
                    <a:pt x="1323228" y="594799"/>
                  </a:moveTo>
                  <a:lnTo>
                    <a:pt x="1209508" y="594799"/>
                  </a:lnTo>
                  <a:lnTo>
                    <a:pt x="1232041" y="596370"/>
                  </a:lnTo>
                  <a:lnTo>
                    <a:pt x="1243054" y="601091"/>
                  </a:lnTo>
                  <a:lnTo>
                    <a:pt x="1268728" y="627292"/>
                  </a:lnTo>
                  <a:lnTo>
                    <a:pt x="1277118" y="639349"/>
                  </a:lnTo>
                  <a:lnTo>
                    <a:pt x="1301221" y="704324"/>
                  </a:lnTo>
                  <a:lnTo>
                    <a:pt x="1308030" y="724244"/>
                  </a:lnTo>
                  <a:lnTo>
                    <a:pt x="1317989" y="753069"/>
                  </a:lnTo>
                  <a:lnTo>
                    <a:pt x="1338425" y="784508"/>
                  </a:lnTo>
                  <a:lnTo>
                    <a:pt x="1367777" y="813333"/>
                  </a:lnTo>
                  <a:lnTo>
                    <a:pt x="1384546" y="836910"/>
                  </a:lnTo>
                  <a:lnTo>
                    <a:pt x="1399743" y="843201"/>
                  </a:lnTo>
                  <a:lnTo>
                    <a:pt x="1410746" y="843201"/>
                  </a:lnTo>
                  <a:lnTo>
                    <a:pt x="1422276" y="837436"/>
                  </a:lnTo>
                  <a:lnTo>
                    <a:pt x="1452145" y="804427"/>
                  </a:lnTo>
                  <a:lnTo>
                    <a:pt x="1472064" y="779270"/>
                  </a:lnTo>
                  <a:lnTo>
                    <a:pt x="1468913" y="776645"/>
                  </a:lnTo>
                  <a:lnTo>
                    <a:pt x="1439045" y="754112"/>
                  </a:lnTo>
                  <a:lnTo>
                    <a:pt x="1412844" y="733149"/>
                  </a:lnTo>
                  <a:lnTo>
                    <a:pt x="1392408" y="709046"/>
                  </a:lnTo>
                  <a:lnTo>
                    <a:pt x="1369875" y="679177"/>
                  </a:lnTo>
                  <a:lnTo>
                    <a:pt x="1355194" y="652966"/>
                  </a:lnTo>
                  <a:lnTo>
                    <a:pt x="1336328" y="621010"/>
                  </a:lnTo>
                  <a:lnTo>
                    <a:pt x="1323228" y="594799"/>
                  </a:lnTo>
                  <a:close/>
                </a:path>
                <a:path w="1472564" h="925830">
                  <a:moveTo>
                    <a:pt x="1003964" y="738388"/>
                  </a:moveTo>
                  <a:lnTo>
                    <a:pt x="976830" y="738388"/>
                  </a:lnTo>
                  <a:lnTo>
                    <a:pt x="997793" y="754639"/>
                  </a:lnTo>
                  <a:lnTo>
                    <a:pt x="1003031" y="742582"/>
                  </a:lnTo>
                  <a:lnTo>
                    <a:pt x="1003964" y="738388"/>
                  </a:lnTo>
                  <a:close/>
                </a:path>
                <a:path w="1472564" h="925830">
                  <a:moveTo>
                    <a:pt x="614192" y="710616"/>
                  </a:moveTo>
                  <a:lnTo>
                    <a:pt x="600037" y="718479"/>
                  </a:lnTo>
                  <a:lnTo>
                    <a:pt x="593229" y="727911"/>
                  </a:lnTo>
                  <a:lnTo>
                    <a:pt x="618376" y="711670"/>
                  </a:lnTo>
                  <a:lnTo>
                    <a:pt x="614192" y="710616"/>
                  </a:lnTo>
                  <a:close/>
                </a:path>
                <a:path w="1472564" h="925830">
                  <a:moveTo>
                    <a:pt x="877265" y="233731"/>
                  </a:moveTo>
                  <a:lnTo>
                    <a:pt x="855248" y="236355"/>
                  </a:lnTo>
                  <a:lnTo>
                    <a:pt x="845815" y="246304"/>
                  </a:lnTo>
                  <a:lnTo>
                    <a:pt x="845815" y="267267"/>
                  </a:lnTo>
                  <a:lnTo>
                    <a:pt x="850010" y="288757"/>
                  </a:lnTo>
                  <a:lnTo>
                    <a:pt x="852107" y="309193"/>
                  </a:lnTo>
                  <a:lnTo>
                    <a:pt x="850537" y="321250"/>
                  </a:lnTo>
                  <a:lnTo>
                    <a:pt x="843718" y="330682"/>
                  </a:lnTo>
                  <a:lnTo>
                    <a:pt x="830101" y="339061"/>
                  </a:lnTo>
                  <a:lnTo>
                    <a:pt x="803900" y="345353"/>
                  </a:lnTo>
                  <a:lnTo>
                    <a:pt x="808084" y="371554"/>
                  </a:lnTo>
                  <a:lnTo>
                    <a:pt x="806514" y="391990"/>
                  </a:lnTo>
                  <a:lnTo>
                    <a:pt x="803373" y="407715"/>
                  </a:lnTo>
                  <a:lnTo>
                    <a:pt x="801803" y="423439"/>
                  </a:lnTo>
                  <a:lnTo>
                    <a:pt x="798652" y="439164"/>
                  </a:lnTo>
                  <a:lnTo>
                    <a:pt x="796554" y="454878"/>
                  </a:lnTo>
                  <a:lnTo>
                    <a:pt x="791843" y="469033"/>
                  </a:lnTo>
                  <a:lnTo>
                    <a:pt x="783981" y="482660"/>
                  </a:lnTo>
                  <a:lnTo>
                    <a:pt x="774548" y="496804"/>
                  </a:lnTo>
                  <a:lnTo>
                    <a:pt x="752542" y="518810"/>
                  </a:lnTo>
                  <a:lnTo>
                    <a:pt x="712187" y="564414"/>
                  </a:lnTo>
                  <a:lnTo>
                    <a:pt x="678650" y="656117"/>
                  </a:lnTo>
                  <a:lnTo>
                    <a:pt x="652966" y="692278"/>
                  </a:lnTo>
                  <a:lnTo>
                    <a:pt x="657687" y="690180"/>
                  </a:lnTo>
                  <a:lnTo>
                    <a:pt x="672358" y="673412"/>
                  </a:lnTo>
                  <a:lnTo>
                    <a:pt x="1002064" y="673412"/>
                  </a:lnTo>
                  <a:lnTo>
                    <a:pt x="1002514" y="670261"/>
                  </a:lnTo>
                  <a:lnTo>
                    <a:pt x="1011947" y="654547"/>
                  </a:lnTo>
                  <a:lnTo>
                    <a:pt x="1022424" y="625722"/>
                  </a:lnTo>
                  <a:lnTo>
                    <a:pt x="1033427" y="605286"/>
                  </a:lnTo>
                  <a:lnTo>
                    <a:pt x="1042859" y="586937"/>
                  </a:lnTo>
                  <a:lnTo>
                    <a:pt x="1037621" y="569125"/>
                  </a:lnTo>
                  <a:lnTo>
                    <a:pt x="1316811" y="569125"/>
                  </a:lnTo>
                  <a:lnTo>
                    <a:pt x="1314322" y="559165"/>
                  </a:lnTo>
                  <a:lnTo>
                    <a:pt x="1306986" y="521961"/>
                  </a:lnTo>
                  <a:lnTo>
                    <a:pt x="1301748" y="488415"/>
                  </a:lnTo>
                  <a:lnTo>
                    <a:pt x="1295983" y="452781"/>
                  </a:lnTo>
                  <a:lnTo>
                    <a:pt x="1287067" y="415577"/>
                  </a:lnTo>
                  <a:lnTo>
                    <a:pt x="1273967" y="389376"/>
                  </a:lnTo>
                  <a:lnTo>
                    <a:pt x="1253531" y="361078"/>
                  </a:lnTo>
                  <a:lnTo>
                    <a:pt x="1233095" y="338545"/>
                  </a:lnTo>
                  <a:lnTo>
                    <a:pt x="1225829" y="324917"/>
                  </a:lnTo>
                  <a:lnTo>
                    <a:pt x="973689" y="324917"/>
                  </a:lnTo>
                  <a:lnTo>
                    <a:pt x="957438" y="321766"/>
                  </a:lnTo>
                  <a:lnTo>
                    <a:pt x="944337" y="311290"/>
                  </a:lnTo>
                  <a:lnTo>
                    <a:pt x="915512" y="272505"/>
                  </a:lnTo>
                  <a:lnTo>
                    <a:pt x="903992" y="256264"/>
                  </a:lnTo>
                  <a:lnTo>
                    <a:pt x="894033" y="241066"/>
                  </a:lnTo>
                  <a:lnTo>
                    <a:pt x="877265" y="233731"/>
                  </a:lnTo>
                  <a:close/>
                </a:path>
                <a:path w="1472564" h="925830">
                  <a:moveTo>
                    <a:pt x="1316811" y="569125"/>
                  </a:moveTo>
                  <a:lnTo>
                    <a:pt x="1037621" y="569125"/>
                  </a:lnTo>
                  <a:lnTo>
                    <a:pt x="1050722" y="576987"/>
                  </a:lnTo>
                  <a:lnTo>
                    <a:pt x="1109942" y="590088"/>
                  </a:lnTo>
                  <a:lnTo>
                    <a:pt x="1125140" y="593756"/>
                  </a:lnTo>
                  <a:lnTo>
                    <a:pt x="1145049" y="595326"/>
                  </a:lnTo>
                  <a:lnTo>
                    <a:pt x="1158150" y="597950"/>
                  </a:lnTo>
                  <a:lnTo>
                    <a:pt x="1176498" y="597950"/>
                  </a:lnTo>
                  <a:lnTo>
                    <a:pt x="1191169" y="596370"/>
                  </a:lnTo>
                  <a:lnTo>
                    <a:pt x="1209508" y="594799"/>
                  </a:lnTo>
                  <a:lnTo>
                    <a:pt x="1323228" y="594799"/>
                  </a:lnTo>
                  <a:lnTo>
                    <a:pt x="1316811" y="569125"/>
                  </a:lnTo>
                  <a:close/>
                </a:path>
                <a:path w="1472564" h="925830">
                  <a:moveTo>
                    <a:pt x="1015615" y="0"/>
                  </a:moveTo>
                  <a:lnTo>
                    <a:pt x="1016142" y="1053"/>
                  </a:lnTo>
                  <a:lnTo>
                    <a:pt x="1021897" y="17821"/>
                  </a:lnTo>
                  <a:lnTo>
                    <a:pt x="1025048" y="28825"/>
                  </a:lnTo>
                  <a:lnTo>
                    <a:pt x="1030286" y="44549"/>
                  </a:lnTo>
                  <a:lnTo>
                    <a:pt x="1036578" y="53455"/>
                  </a:lnTo>
                  <a:lnTo>
                    <a:pt x="1046527" y="63942"/>
                  </a:lnTo>
                  <a:lnTo>
                    <a:pt x="1059628" y="75472"/>
                  </a:lnTo>
                  <a:lnTo>
                    <a:pt x="1064349" y="83324"/>
                  </a:lnTo>
                  <a:lnTo>
                    <a:pt x="1065919" y="93810"/>
                  </a:lnTo>
                  <a:lnTo>
                    <a:pt x="1062779" y="111105"/>
                  </a:lnTo>
                  <a:lnTo>
                    <a:pt x="1059111" y="120011"/>
                  </a:lnTo>
                  <a:lnTo>
                    <a:pt x="1058057" y="129971"/>
                  </a:lnTo>
                  <a:lnTo>
                    <a:pt x="1057014" y="143588"/>
                  </a:lnTo>
                  <a:lnTo>
                    <a:pt x="1057014" y="152504"/>
                  </a:lnTo>
                  <a:lnTo>
                    <a:pt x="1057530" y="169799"/>
                  </a:lnTo>
                  <a:lnTo>
                    <a:pt x="1059111" y="205433"/>
                  </a:lnTo>
                  <a:lnTo>
                    <a:pt x="1058584" y="237925"/>
                  </a:lnTo>
                  <a:lnTo>
                    <a:pt x="1054389" y="286133"/>
                  </a:lnTo>
                  <a:lnTo>
                    <a:pt x="1023994" y="314958"/>
                  </a:lnTo>
                  <a:lnTo>
                    <a:pt x="973689" y="324917"/>
                  </a:lnTo>
                  <a:lnTo>
                    <a:pt x="1225829" y="324917"/>
                  </a:lnTo>
                  <a:lnTo>
                    <a:pt x="1216327" y="307096"/>
                  </a:lnTo>
                  <a:lnTo>
                    <a:pt x="1199548" y="282465"/>
                  </a:lnTo>
                  <a:lnTo>
                    <a:pt x="1180683" y="259932"/>
                  </a:lnTo>
                  <a:lnTo>
                    <a:pt x="1154482" y="246831"/>
                  </a:lnTo>
                  <a:lnTo>
                    <a:pt x="1134046" y="225869"/>
                  </a:lnTo>
                  <a:lnTo>
                    <a:pt x="1115707" y="203335"/>
                  </a:lnTo>
                  <a:lnTo>
                    <a:pt x="1112040" y="175564"/>
                  </a:lnTo>
                  <a:lnTo>
                    <a:pt x="1115707" y="145685"/>
                  </a:lnTo>
                  <a:lnTo>
                    <a:pt x="1119902" y="114246"/>
                  </a:lnTo>
                  <a:lnTo>
                    <a:pt x="1119902" y="80710"/>
                  </a:lnTo>
                  <a:lnTo>
                    <a:pt x="1107318" y="50831"/>
                  </a:lnTo>
                  <a:lnTo>
                    <a:pt x="1088453" y="22533"/>
                  </a:lnTo>
                  <a:lnTo>
                    <a:pt x="1081644" y="18865"/>
                  </a:lnTo>
                  <a:lnTo>
                    <a:pt x="1077976" y="17295"/>
                  </a:lnTo>
                  <a:lnTo>
                    <a:pt x="1062252" y="9432"/>
                  </a:lnTo>
                  <a:lnTo>
                    <a:pt x="1058584" y="8389"/>
                  </a:lnTo>
                  <a:lnTo>
                    <a:pt x="1048624" y="6291"/>
                  </a:lnTo>
                  <a:lnTo>
                    <a:pt x="1028715" y="1580"/>
                  </a:lnTo>
                  <a:lnTo>
                    <a:pt x="1015615" y="0"/>
                  </a:lnTo>
                  <a:close/>
                </a:path>
                <a:path w="1472564" h="925830">
                  <a:moveTo>
                    <a:pt x="259834" y="557068"/>
                  </a:moveTo>
                  <a:lnTo>
                    <a:pt x="11003" y="557068"/>
                  </a:lnTo>
                  <a:lnTo>
                    <a:pt x="78086" y="563887"/>
                  </a:lnTo>
                  <a:lnTo>
                    <a:pt x="81753" y="563887"/>
                  </a:lnTo>
                  <a:lnTo>
                    <a:pt x="151977" y="565457"/>
                  </a:lnTo>
                  <a:lnTo>
                    <a:pt x="153021" y="565457"/>
                  </a:lnTo>
                  <a:lnTo>
                    <a:pt x="155645" y="564931"/>
                  </a:lnTo>
                  <a:lnTo>
                    <a:pt x="225869" y="560209"/>
                  </a:lnTo>
                  <a:lnTo>
                    <a:pt x="227439" y="560209"/>
                  </a:lnTo>
                  <a:lnTo>
                    <a:pt x="259834" y="557068"/>
                  </a:lnTo>
                  <a:close/>
                </a:path>
                <a:path w="1472564" h="925830">
                  <a:moveTo>
                    <a:pt x="477928" y="426580"/>
                  </a:moveTo>
                  <a:lnTo>
                    <a:pt x="31439" y="537676"/>
                  </a:lnTo>
                  <a:lnTo>
                    <a:pt x="18338" y="542397"/>
                  </a:lnTo>
                  <a:lnTo>
                    <a:pt x="7335" y="548689"/>
                  </a:lnTo>
                  <a:lnTo>
                    <a:pt x="0" y="556541"/>
                  </a:lnTo>
                  <a:lnTo>
                    <a:pt x="0" y="557595"/>
                  </a:lnTo>
                  <a:lnTo>
                    <a:pt x="11003" y="557068"/>
                  </a:lnTo>
                  <a:lnTo>
                    <a:pt x="259834" y="557068"/>
                  </a:lnTo>
                  <a:lnTo>
                    <a:pt x="300804" y="552874"/>
                  </a:lnTo>
                  <a:lnTo>
                    <a:pt x="372598" y="533491"/>
                  </a:lnTo>
                  <a:lnTo>
                    <a:pt x="383084" y="528770"/>
                  </a:lnTo>
                  <a:lnTo>
                    <a:pt x="386225" y="527200"/>
                  </a:lnTo>
                  <a:lnTo>
                    <a:pt x="388849" y="525102"/>
                  </a:lnTo>
                  <a:lnTo>
                    <a:pt x="442822" y="481079"/>
                  </a:lnTo>
                  <a:lnTo>
                    <a:pt x="443865" y="480563"/>
                  </a:lnTo>
                  <a:lnTo>
                    <a:pt x="449113" y="475314"/>
                  </a:lnTo>
                  <a:lnTo>
                    <a:pt x="451727" y="472174"/>
                  </a:lnTo>
                  <a:lnTo>
                    <a:pt x="453825" y="469033"/>
                  </a:lnTo>
                  <a:lnTo>
                    <a:pt x="477928" y="42658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448373" y="18916538"/>
              <a:ext cx="717550" cy="297815"/>
            </a:xfrm>
            <a:custGeom>
              <a:avLst/>
              <a:gdLst/>
              <a:ahLst/>
              <a:cxnLst/>
              <a:rect l="l" t="t" r="r" b="b"/>
              <a:pathLst>
                <a:path w="717550" h="297815">
                  <a:moveTo>
                    <a:pt x="428678" y="81753"/>
                  </a:moveTo>
                  <a:lnTo>
                    <a:pt x="408242" y="90142"/>
                  </a:lnTo>
                  <a:lnTo>
                    <a:pt x="435486" y="159313"/>
                  </a:lnTo>
                  <a:lnTo>
                    <a:pt x="447543" y="184470"/>
                  </a:lnTo>
                  <a:lnTo>
                    <a:pt x="437057" y="190752"/>
                  </a:lnTo>
                  <a:lnTo>
                    <a:pt x="370511" y="243164"/>
                  </a:lnTo>
                  <a:lnTo>
                    <a:pt x="351118" y="259405"/>
                  </a:lnTo>
                  <a:lnTo>
                    <a:pt x="358454" y="269365"/>
                  </a:lnTo>
                  <a:lnTo>
                    <a:pt x="367887" y="280895"/>
                  </a:lnTo>
                  <a:lnTo>
                    <a:pt x="380460" y="297663"/>
                  </a:lnTo>
                  <a:lnTo>
                    <a:pt x="416621" y="269365"/>
                  </a:lnTo>
                  <a:lnTo>
                    <a:pt x="437057" y="222718"/>
                  </a:lnTo>
                  <a:lnTo>
                    <a:pt x="480036" y="190235"/>
                  </a:lnTo>
                  <a:lnTo>
                    <a:pt x="475841" y="188138"/>
                  </a:lnTo>
                  <a:lnTo>
                    <a:pt x="461687" y="181846"/>
                  </a:lnTo>
                  <a:lnTo>
                    <a:pt x="450684" y="170843"/>
                  </a:lnTo>
                  <a:lnTo>
                    <a:pt x="441251" y="158269"/>
                  </a:lnTo>
                  <a:lnTo>
                    <a:pt x="434959" y="144115"/>
                  </a:lnTo>
                  <a:lnTo>
                    <a:pt x="430775" y="129971"/>
                  </a:lnTo>
                  <a:lnTo>
                    <a:pt x="430248" y="128390"/>
                  </a:lnTo>
                  <a:lnTo>
                    <a:pt x="427107" y="111095"/>
                  </a:lnTo>
                  <a:lnTo>
                    <a:pt x="425527" y="95381"/>
                  </a:lnTo>
                  <a:lnTo>
                    <a:pt x="428678" y="81753"/>
                  </a:lnTo>
                  <a:close/>
                </a:path>
                <a:path w="717550" h="297815">
                  <a:moveTo>
                    <a:pt x="516713" y="0"/>
                  </a:moveTo>
                  <a:lnTo>
                    <a:pt x="454878" y="17821"/>
                  </a:lnTo>
                  <a:lnTo>
                    <a:pt x="27771" y="199668"/>
                  </a:lnTo>
                  <a:lnTo>
                    <a:pt x="17295" y="213285"/>
                  </a:lnTo>
                  <a:lnTo>
                    <a:pt x="0" y="236345"/>
                  </a:lnTo>
                  <a:lnTo>
                    <a:pt x="155645" y="170843"/>
                  </a:lnTo>
                  <a:lnTo>
                    <a:pt x="222201" y="136779"/>
                  </a:lnTo>
                  <a:lnTo>
                    <a:pt x="286133" y="117387"/>
                  </a:lnTo>
                  <a:lnTo>
                    <a:pt x="343256" y="107427"/>
                  </a:lnTo>
                  <a:lnTo>
                    <a:pt x="382557" y="93810"/>
                  </a:lnTo>
                  <a:lnTo>
                    <a:pt x="429721" y="67609"/>
                  </a:lnTo>
                  <a:lnTo>
                    <a:pt x="444392" y="53455"/>
                  </a:lnTo>
                  <a:lnTo>
                    <a:pt x="458546" y="45593"/>
                  </a:lnTo>
                  <a:lnTo>
                    <a:pt x="464445" y="45593"/>
                  </a:lnTo>
                  <a:lnTo>
                    <a:pt x="480553" y="35633"/>
                  </a:lnTo>
                  <a:lnTo>
                    <a:pt x="497331" y="27254"/>
                  </a:lnTo>
                  <a:lnTo>
                    <a:pt x="516713" y="0"/>
                  </a:lnTo>
                  <a:close/>
                </a:path>
                <a:path w="717550" h="297815">
                  <a:moveTo>
                    <a:pt x="464445" y="45593"/>
                  </a:moveTo>
                  <a:lnTo>
                    <a:pt x="458546" y="45593"/>
                  </a:lnTo>
                  <a:lnTo>
                    <a:pt x="462741" y="46646"/>
                  </a:lnTo>
                  <a:lnTo>
                    <a:pt x="464445" y="45593"/>
                  </a:lnTo>
                  <a:close/>
                </a:path>
                <a:path w="717550" h="297815">
                  <a:moveTo>
                    <a:pt x="559165" y="171886"/>
                  </a:moveTo>
                  <a:lnTo>
                    <a:pt x="558639" y="172413"/>
                  </a:lnTo>
                  <a:lnTo>
                    <a:pt x="547635" y="184987"/>
                  </a:lnTo>
                  <a:lnTo>
                    <a:pt x="541344" y="192332"/>
                  </a:lnTo>
                  <a:lnTo>
                    <a:pt x="548162" y="195473"/>
                  </a:lnTo>
                  <a:lnTo>
                    <a:pt x="559165" y="171886"/>
                  </a:lnTo>
                  <a:close/>
                </a:path>
                <a:path w="717550" h="297815">
                  <a:moveTo>
                    <a:pt x="717425" y="84894"/>
                  </a:moveTo>
                  <a:lnTo>
                    <a:pt x="663453" y="205433"/>
                  </a:lnTo>
                  <a:lnTo>
                    <a:pt x="671315" y="208574"/>
                  </a:lnTo>
                  <a:lnTo>
                    <a:pt x="668164" y="199668"/>
                  </a:lnTo>
                  <a:lnTo>
                    <a:pt x="676026" y="179222"/>
                  </a:lnTo>
                  <a:lnTo>
                    <a:pt x="694892" y="154074"/>
                  </a:lnTo>
                  <a:lnTo>
                    <a:pt x="707475" y="125776"/>
                  </a:lnTo>
                  <a:lnTo>
                    <a:pt x="715328" y="111622"/>
                  </a:lnTo>
                  <a:lnTo>
                    <a:pt x="717425" y="96424"/>
                  </a:lnTo>
                  <a:lnTo>
                    <a:pt x="717425" y="84894"/>
                  </a:lnTo>
                  <a:close/>
                </a:path>
                <a:path w="717550" h="297815">
                  <a:moveTo>
                    <a:pt x="586937" y="110052"/>
                  </a:moveTo>
                  <a:lnTo>
                    <a:pt x="582226" y="114773"/>
                  </a:lnTo>
                  <a:lnTo>
                    <a:pt x="574363" y="128917"/>
                  </a:lnTo>
                  <a:lnTo>
                    <a:pt x="571212" y="144642"/>
                  </a:lnTo>
                  <a:lnTo>
                    <a:pt x="570169" y="147256"/>
                  </a:lnTo>
                  <a:lnTo>
                    <a:pt x="577504" y="131541"/>
                  </a:lnTo>
                  <a:lnTo>
                    <a:pt x="586937" y="110052"/>
                  </a:lnTo>
                  <a:close/>
                </a:path>
              </a:pathLst>
            </a:custGeom>
            <a:solidFill>
              <a:srgbClr val="A0CD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616517" y="17846782"/>
              <a:ext cx="2018664" cy="901065"/>
            </a:xfrm>
            <a:custGeom>
              <a:avLst/>
              <a:gdLst/>
              <a:ahLst/>
              <a:cxnLst/>
              <a:rect l="l" t="t" r="r" b="b"/>
              <a:pathLst>
                <a:path w="2018665" h="901065">
                  <a:moveTo>
                    <a:pt x="2018495" y="0"/>
                  </a:moveTo>
                  <a:lnTo>
                    <a:pt x="0" y="0"/>
                  </a:lnTo>
                  <a:lnTo>
                    <a:pt x="0" y="90075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624921" y="1783819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911110" y="18772402"/>
              <a:ext cx="1724025" cy="355600"/>
            </a:xfrm>
            <a:custGeom>
              <a:avLst/>
              <a:gdLst/>
              <a:ahLst/>
              <a:cxnLst/>
              <a:rect l="l" t="t" r="r" b="b"/>
              <a:pathLst>
                <a:path w="1724025" h="355600">
                  <a:moveTo>
                    <a:pt x="1723901" y="355171"/>
                  </a:moveTo>
                  <a:lnTo>
                    <a:pt x="355181" y="355171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F0A4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624921" y="19118985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558623" y="19096697"/>
              <a:ext cx="2076450" cy="514350"/>
            </a:xfrm>
            <a:custGeom>
              <a:avLst/>
              <a:gdLst/>
              <a:ahLst/>
              <a:cxnLst/>
              <a:rect l="l" t="t" r="r" b="b"/>
              <a:pathLst>
                <a:path w="2076450" h="514350">
                  <a:moveTo>
                    <a:pt x="2076388" y="513937"/>
                  </a:moveTo>
                  <a:lnTo>
                    <a:pt x="513947" y="513937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A0CD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624921" y="19602046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A0CD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076971" y="18428840"/>
              <a:ext cx="558165" cy="0"/>
            </a:xfrm>
            <a:custGeom>
              <a:avLst/>
              <a:gdLst/>
              <a:ahLst/>
              <a:cxnLst/>
              <a:rect l="l" t="t" r="r" b="b"/>
              <a:pathLst>
                <a:path w="558165">
                  <a:moveTo>
                    <a:pt x="558041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624921" y="18420251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3" name="object 11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359663" y="18374575"/>
              <a:ext cx="121430" cy="227755"/>
            </a:xfrm>
            <a:prstGeom prst="rect">
              <a:avLst/>
            </a:prstGeom>
          </p:spPr>
        </p:pic>
      </p:grpSp>
      <p:sp>
        <p:nvSpPr>
          <p:cNvPr id="114" name="object 114"/>
          <p:cNvSpPr txBox="1"/>
          <p:nvPr/>
        </p:nvSpPr>
        <p:spPr>
          <a:xfrm>
            <a:off x="2990480" y="17954238"/>
            <a:ext cx="70421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Tejido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urbano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continuo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990449" y="17685238"/>
            <a:ext cx="85407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24,543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2284578" y="17337994"/>
            <a:ext cx="61595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48,6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2284583" y="17973430"/>
            <a:ext cx="553085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51,4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648979" y="17323077"/>
            <a:ext cx="365125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25">
                <a:solidFill>
                  <a:srgbClr val="223658"/>
                </a:solidFill>
                <a:latin typeface="Montserrat"/>
                <a:cs typeface="Montserrat"/>
              </a:rPr>
              <a:t>17</a:t>
            </a:r>
            <a:r>
              <a:rPr sz="1200" b="1" spc="-25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88900">
              <a:lnSpc>
                <a:spcPts val="900"/>
              </a:lnSpc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600344" y="17996913"/>
            <a:ext cx="413384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25">
                <a:solidFill>
                  <a:srgbClr val="223658"/>
                </a:solidFill>
                <a:latin typeface="Montserrat"/>
                <a:cs typeface="Montserrat"/>
              </a:rPr>
              <a:t>83</a:t>
            </a:r>
            <a:r>
              <a:rPr sz="1200" b="1" spc="-25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0480">
              <a:lnSpc>
                <a:spcPts val="900"/>
              </a:lnSpc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990480" y="18416344"/>
            <a:ext cx="59436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750" spc="1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990480" y="18536676"/>
            <a:ext cx="86423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cultivos,</a:t>
            </a:r>
            <a:r>
              <a:rPr sz="750" spc="10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50" spc="11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990480" y="18657008"/>
            <a:ext cx="95567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espacios</a:t>
            </a:r>
            <a:r>
              <a:rPr sz="750" spc="1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990458" y="18213536"/>
            <a:ext cx="795655" cy="266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b="1" spc="-10">
                <a:solidFill>
                  <a:srgbClr val="223658"/>
                </a:solidFill>
                <a:latin typeface="Montserrat"/>
                <a:cs typeface="Montserrat"/>
              </a:rPr>
              <a:t>12.628</a:t>
            </a:r>
            <a:r>
              <a:rPr sz="115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990458" y="18798588"/>
            <a:ext cx="930275" cy="10788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800"/>
              </a:lnSpc>
              <a:spcBef>
                <a:spcPts val="130"/>
              </a:spcBef>
            </a:pPr>
            <a:r>
              <a:rPr sz="1550" b="1" spc="-10">
                <a:solidFill>
                  <a:srgbClr val="223658"/>
                </a:solidFill>
                <a:latin typeface="Montserrat"/>
                <a:cs typeface="Montserrat"/>
              </a:rPr>
              <a:t>5,286</a:t>
            </a:r>
            <a:r>
              <a:rPr sz="115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50">
              <a:latin typeface="Montserrat"/>
              <a:cs typeface="Montserrat"/>
            </a:endParaRPr>
          </a:p>
          <a:p>
            <a:pPr marL="12700">
              <a:lnSpc>
                <a:spcPts val="840"/>
              </a:lnSpc>
            </a:pP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Tejido</a:t>
            </a:r>
            <a:r>
              <a:rPr sz="750" spc="-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urbano</a:t>
            </a:r>
            <a:endParaRPr sz="7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discontinuo</a:t>
            </a:r>
            <a:endParaRPr sz="750">
              <a:latin typeface="Montserrat"/>
              <a:cs typeface="Montserrat"/>
            </a:endParaRPr>
          </a:p>
          <a:p>
            <a:pPr marL="12700">
              <a:lnSpc>
                <a:spcPts val="1845"/>
              </a:lnSpc>
              <a:spcBef>
                <a:spcPts val="30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4,227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800" spc="-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de pastos</a:t>
            </a:r>
            <a:endParaRPr sz="800">
              <a:latin typeface="Montserrat"/>
              <a:cs typeface="Montserrat"/>
            </a:endParaRPr>
          </a:p>
          <a:p>
            <a:pPr marL="12700" marR="275590">
              <a:lnSpc>
                <a:spcPts val="960"/>
              </a:lnSpc>
              <a:spcBef>
                <a:spcPts val="30"/>
              </a:spcBef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80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espacios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990475" y="16699896"/>
            <a:ext cx="775335" cy="66103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53,315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193675" algn="just">
              <a:lnSpc>
                <a:spcPct val="100000"/>
              </a:lnSpc>
              <a:spcBef>
                <a:spcPts val="70"/>
              </a:spcBef>
            </a:pP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Vegetación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secundaria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baja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26" name="object 126"/>
          <p:cNvGrpSpPr/>
          <p:nvPr/>
        </p:nvGrpSpPr>
        <p:grpSpPr>
          <a:xfrm>
            <a:off x="709390" y="16776335"/>
            <a:ext cx="2243455" cy="2640330"/>
            <a:chOff x="709390" y="16776335"/>
            <a:chExt cx="2243455" cy="2640330"/>
          </a:xfrm>
        </p:grpSpPr>
        <p:sp>
          <p:nvSpPr>
            <p:cNvPr id="127" name="object 127"/>
            <p:cNvSpPr/>
            <p:nvPr/>
          </p:nvSpPr>
          <p:spPr>
            <a:xfrm>
              <a:off x="2651414" y="16776335"/>
              <a:ext cx="301625" cy="937894"/>
            </a:xfrm>
            <a:custGeom>
              <a:avLst/>
              <a:gdLst/>
              <a:ahLst/>
              <a:cxnLst/>
              <a:rect l="l" t="t" r="r" b="b"/>
              <a:pathLst>
                <a:path w="301625" h="937894">
                  <a:moveTo>
                    <a:pt x="301381" y="0"/>
                  </a:moveTo>
                  <a:lnTo>
                    <a:pt x="0" y="131"/>
                  </a:lnTo>
                  <a:lnTo>
                    <a:pt x="0" y="937640"/>
                  </a:lnTo>
                  <a:lnTo>
                    <a:pt x="301381" y="937509"/>
                  </a:lnTo>
                  <a:lnTo>
                    <a:pt x="301381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651414" y="19341797"/>
              <a:ext cx="301625" cy="74930"/>
            </a:xfrm>
            <a:custGeom>
              <a:avLst/>
              <a:gdLst/>
              <a:ahLst/>
              <a:cxnLst/>
              <a:rect l="l" t="t" r="r" b="b"/>
              <a:pathLst>
                <a:path w="301625" h="74930">
                  <a:moveTo>
                    <a:pt x="301381" y="0"/>
                  </a:moveTo>
                  <a:lnTo>
                    <a:pt x="0" y="40"/>
                  </a:lnTo>
                  <a:lnTo>
                    <a:pt x="0" y="74367"/>
                  </a:lnTo>
                  <a:lnTo>
                    <a:pt x="301381" y="74327"/>
                  </a:lnTo>
                  <a:lnTo>
                    <a:pt x="301381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651414" y="18867814"/>
              <a:ext cx="301625" cy="93345"/>
            </a:xfrm>
            <a:custGeom>
              <a:avLst/>
              <a:gdLst/>
              <a:ahLst/>
              <a:cxnLst/>
              <a:rect l="l" t="t" r="r" b="b"/>
              <a:pathLst>
                <a:path w="301625" h="93344">
                  <a:moveTo>
                    <a:pt x="301381" y="0"/>
                  </a:moveTo>
                  <a:lnTo>
                    <a:pt x="0" y="50"/>
                  </a:lnTo>
                  <a:lnTo>
                    <a:pt x="0" y="93000"/>
                  </a:lnTo>
                  <a:lnTo>
                    <a:pt x="301381" y="92949"/>
                  </a:lnTo>
                  <a:lnTo>
                    <a:pt x="301381" y="0"/>
                  </a:lnTo>
                  <a:close/>
                </a:path>
              </a:pathLst>
            </a:custGeom>
            <a:solidFill>
              <a:srgbClr val="A0CD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651414" y="18278971"/>
              <a:ext cx="301625" cy="222250"/>
            </a:xfrm>
            <a:custGeom>
              <a:avLst/>
              <a:gdLst/>
              <a:ahLst/>
              <a:cxnLst/>
              <a:rect l="l" t="t" r="r" b="b"/>
              <a:pathLst>
                <a:path w="301625" h="222250">
                  <a:moveTo>
                    <a:pt x="301381" y="0"/>
                  </a:moveTo>
                  <a:lnTo>
                    <a:pt x="0" y="60"/>
                  </a:lnTo>
                  <a:lnTo>
                    <a:pt x="0" y="222110"/>
                  </a:lnTo>
                  <a:lnTo>
                    <a:pt x="301381" y="222049"/>
                  </a:lnTo>
                  <a:lnTo>
                    <a:pt x="301381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651414" y="17746346"/>
              <a:ext cx="301625" cy="431800"/>
            </a:xfrm>
            <a:custGeom>
              <a:avLst/>
              <a:gdLst/>
              <a:ahLst/>
              <a:cxnLst/>
              <a:rect l="l" t="t" r="r" b="b"/>
              <a:pathLst>
                <a:path w="301625" h="431800">
                  <a:moveTo>
                    <a:pt x="301381" y="0"/>
                  </a:moveTo>
                  <a:lnTo>
                    <a:pt x="0" y="81"/>
                  </a:lnTo>
                  <a:lnTo>
                    <a:pt x="0" y="431656"/>
                  </a:lnTo>
                  <a:lnTo>
                    <a:pt x="301381" y="431575"/>
                  </a:lnTo>
                  <a:lnTo>
                    <a:pt x="301381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332217" y="17941192"/>
              <a:ext cx="274955" cy="414020"/>
            </a:xfrm>
            <a:custGeom>
              <a:avLst/>
              <a:gdLst/>
              <a:ahLst/>
              <a:cxnLst/>
              <a:rect l="l" t="t" r="r" b="b"/>
              <a:pathLst>
                <a:path w="274955" h="414019">
                  <a:moveTo>
                    <a:pt x="274815" y="0"/>
                  </a:moveTo>
                  <a:lnTo>
                    <a:pt x="0" y="0"/>
                  </a:lnTo>
                  <a:lnTo>
                    <a:pt x="0" y="41339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596943" y="1793260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49060" y="18668834"/>
              <a:ext cx="1558290" cy="259715"/>
            </a:xfrm>
            <a:custGeom>
              <a:avLst/>
              <a:gdLst/>
              <a:ahLst/>
              <a:cxnLst/>
              <a:rect l="l" t="t" r="r" b="b"/>
              <a:pathLst>
                <a:path w="1558289" h="259715">
                  <a:moveTo>
                    <a:pt x="1557972" y="259679"/>
                  </a:moveTo>
                  <a:lnTo>
                    <a:pt x="0" y="256842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2596927" y="18919907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7325" y="10"/>
                  </a:moveTo>
                  <a:lnTo>
                    <a:pt x="30" y="0"/>
                  </a:lnTo>
                  <a:lnTo>
                    <a:pt x="8612" y="8601"/>
                  </a:lnTo>
                  <a:lnTo>
                    <a:pt x="0" y="17173"/>
                  </a:lnTo>
                  <a:lnTo>
                    <a:pt x="7294" y="17193"/>
                  </a:lnTo>
                  <a:lnTo>
                    <a:pt x="15896" y="8622"/>
                  </a:lnTo>
                  <a:lnTo>
                    <a:pt x="7325" y="1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711923" y="18706481"/>
              <a:ext cx="1895475" cy="673735"/>
            </a:xfrm>
            <a:custGeom>
              <a:avLst/>
              <a:gdLst/>
              <a:ahLst/>
              <a:cxnLst/>
              <a:rect l="l" t="t" r="r" b="b"/>
              <a:pathLst>
                <a:path w="1895475" h="673734">
                  <a:moveTo>
                    <a:pt x="1895109" y="673230"/>
                  </a:moveTo>
                  <a:lnTo>
                    <a:pt x="0" y="668437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596923" y="19371097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40" y="0"/>
                  </a:moveTo>
                  <a:lnTo>
                    <a:pt x="8612" y="8612"/>
                  </a:lnTo>
                  <a:lnTo>
                    <a:pt x="0" y="17173"/>
                  </a:lnTo>
                  <a:lnTo>
                    <a:pt x="7284" y="17193"/>
                  </a:lnTo>
                  <a:lnTo>
                    <a:pt x="15896" y="8632"/>
                  </a:lnTo>
                  <a:lnTo>
                    <a:pt x="7335" y="2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837139" y="18454914"/>
              <a:ext cx="770255" cy="0"/>
            </a:xfrm>
            <a:custGeom>
              <a:avLst/>
              <a:gdLst/>
              <a:ahLst/>
              <a:cxnLst/>
              <a:rect l="l" t="t" r="r" b="b"/>
              <a:pathLst>
                <a:path w="770255">
                  <a:moveTo>
                    <a:pt x="0" y="0"/>
                  </a:moveTo>
                  <a:lnTo>
                    <a:pt x="769898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2596943" y="1844633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634184" y="17449048"/>
              <a:ext cx="973455" cy="626110"/>
            </a:xfrm>
            <a:custGeom>
              <a:avLst/>
              <a:gdLst/>
              <a:ahLst/>
              <a:cxnLst/>
              <a:rect l="l" t="t" r="r" b="b"/>
              <a:pathLst>
                <a:path w="973455" h="626109">
                  <a:moveTo>
                    <a:pt x="972848" y="0"/>
                  </a:moveTo>
                  <a:lnTo>
                    <a:pt x="0" y="0"/>
                  </a:lnTo>
                  <a:lnTo>
                    <a:pt x="0" y="626005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2596943" y="1744046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14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45310" y="17763158"/>
              <a:ext cx="121430" cy="227755"/>
            </a:xfrm>
            <a:prstGeom prst="rect">
              <a:avLst/>
            </a:prstGeom>
          </p:spPr>
        </p:pic>
      </p:grpSp>
      <p:sp>
        <p:nvSpPr>
          <p:cNvPr id="143" name="object 143"/>
          <p:cNvSpPr txBox="1"/>
          <p:nvPr/>
        </p:nvSpPr>
        <p:spPr>
          <a:xfrm>
            <a:off x="10417151" y="12622879"/>
            <a:ext cx="128016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44" name="object 144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45" name="object 145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14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pic>
        <p:nvPicPr>
          <p:cNvPr id="147" name="object 14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0619371" y="13135573"/>
            <a:ext cx="262698" cy="297997"/>
          </a:xfrm>
          <a:prstGeom prst="rect">
            <a:avLst/>
          </a:prstGeom>
        </p:spPr>
      </p:pic>
      <p:pic>
        <p:nvPicPr>
          <p:cNvPr id="148" name="object 14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0619371" y="13567595"/>
            <a:ext cx="262698" cy="2363899"/>
          </a:xfrm>
          <a:prstGeom prst="rect">
            <a:avLst/>
          </a:prstGeom>
        </p:spPr>
      </p:pic>
      <p:grpSp>
        <p:nvGrpSpPr>
          <p:cNvPr id="149" name="object 149"/>
          <p:cNvGrpSpPr/>
          <p:nvPr/>
        </p:nvGrpSpPr>
        <p:grpSpPr>
          <a:xfrm>
            <a:off x="9833657" y="11933488"/>
            <a:ext cx="459740" cy="419100"/>
            <a:chOff x="9833657" y="11933488"/>
            <a:chExt cx="459740" cy="419100"/>
          </a:xfrm>
        </p:grpSpPr>
        <p:sp>
          <p:nvSpPr>
            <p:cNvPr id="150" name="object 150"/>
            <p:cNvSpPr/>
            <p:nvPr/>
          </p:nvSpPr>
          <p:spPr>
            <a:xfrm>
              <a:off x="9833648" y="11933490"/>
              <a:ext cx="459740" cy="419100"/>
            </a:xfrm>
            <a:custGeom>
              <a:avLst/>
              <a:gdLst/>
              <a:ahLst/>
              <a:cxnLst/>
              <a:rect l="l" t="t" r="r" b="b"/>
              <a:pathLst>
                <a:path w="459740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459740" h="419100">
                  <a:moveTo>
                    <a:pt x="459155" y="209372"/>
                  </a:moveTo>
                  <a:lnTo>
                    <a:pt x="453631" y="161366"/>
                  </a:lnTo>
                  <a:lnTo>
                    <a:pt x="437870" y="117297"/>
                  </a:lnTo>
                  <a:lnTo>
                    <a:pt x="413156" y="78422"/>
                  </a:lnTo>
                  <a:lnTo>
                    <a:pt x="380733" y="45999"/>
                  </a:lnTo>
                  <a:lnTo>
                    <a:pt x="341858" y="21285"/>
                  </a:lnTo>
                  <a:lnTo>
                    <a:pt x="297789" y="5537"/>
                  </a:lnTo>
                  <a:lnTo>
                    <a:pt x="249783" y="0"/>
                  </a:lnTo>
                  <a:lnTo>
                    <a:pt x="201777" y="5537"/>
                  </a:lnTo>
                  <a:lnTo>
                    <a:pt x="157708" y="21285"/>
                  </a:lnTo>
                  <a:lnTo>
                    <a:pt x="118833" y="45999"/>
                  </a:lnTo>
                  <a:lnTo>
                    <a:pt x="86410" y="78422"/>
                  </a:lnTo>
                  <a:lnTo>
                    <a:pt x="61683" y="117297"/>
                  </a:lnTo>
                  <a:lnTo>
                    <a:pt x="45935" y="161366"/>
                  </a:lnTo>
                  <a:lnTo>
                    <a:pt x="40411" y="209372"/>
                  </a:lnTo>
                  <a:lnTo>
                    <a:pt x="45935" y="257390"/>
                  </a:lnTo>
                  <a:lnTo>
                    <a:pt x="61683" y="301459"/>
                  </a:lnTo>
                  <a:lnTo>
                    <a:pt x="86410" y="340334"/>
                  </a:lnTo>
                  <a:lnTo>
                    <a:pt x="118833" y="372757"/>
                  </a:lnTo>
                  <a:lnTo>
                    <a:pt x="157708" y="397471"/>
                  </a:lnTo>
                  <a:lnTo>
                    <a:pt x="201777" y="413219"/>
                  </a:lnTo>
                  <a:lnTo>
                    <a:pt x="249783" y="418757"/>
                  </a:lnTo>
                  <a:lnTo>
                    <a:pt x="297789" y="413219"/>
                  </a:lnTo>
                  <a:lnTo>
                    <a:pt x="341858" y="397471"/>
                  </a:lnTo>
                  <a:lnTo>
                    <a:pt x="380733" y="372757"/>
                  </a:lnTo>
                  <a:lnTo>
                    <a:pt x="413156" y="340334"/>
                  </a:lnTo>
                  <a:lnTo>
                    <a:pt x="437870" y="301459"/>
                  </a:lnTo>
                  <a:lnTo>
                    <a:pt x="453631" y="257390"/>
                  </a:lnTo>
                  <a:lnTo>
                    <a:pt x="45915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69062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2" name="object 15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</p:grpSp>
      <p:sp>
        <p:nvSpPr>
          <p:cNvPr id="153" name="object 153"/>
          <p:cNvSpPr txBox="1"/>
          <p:nvPr/>
        </p:nvSpPr>
        <p:spPr>
          <a:xfrm>
            <a:off x="10962935" y="13083243"/>
            <a:ext cx="873760" cy="808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55">
                <a:solidFill>
                  <a:srgbClr val="223658"/>
                </a:solidFill>
                <a:latin typeface="Montserrat"/>
                <a:cs typeface="Montserrat"/>
              </a:rPr>
              <a:t>11,195</a:t>
            </a:r>
            <a:r>
              <a:rPr sz="1100" b="1" spc="55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2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endParaRPr sz="9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450" b="1" spc="65">
                <a:solidFill>
                  <a:srgbClr val="223658"/>
                </a:solidFill>
                <a:latin typeface="Montserrat"/>
                <a:cs typeface="Montserrat"/>
              </a:rPr>
              <a:t>88,805</a:t>
            </a:r>
            <a:r>
              <a:rPr sz="1100" b="1" spc="65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-1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2416072" y="12757444"/>
            <a:ext cx="403860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r>
              <a:rPr sz="800" spc="50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2167683" y="15329613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2167683" y="15736710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57" name="object 157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58" name="object 158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9" name="object 15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60" name="object 160"/>
            <p:cNvSpPr/>
            <p:nvPr/>
          </p:nvSpPr>
          <p:spPr>
            <a:xfrm>
              <a:off x="4108168" y="17113053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1" name="object 161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62" name="object 162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3" name="object 163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64" name="object 164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grpSp>
        <p:nvGrpSpPr>
          <p:cNvPr id="165" name="object 165"/>
          <p:cNvGrpSpPr/>
          <p:nvPr/>
        </p:nvGrpSpPr>
        <p:grpSpPr>
          <a:xfrm>
            <a:off x="12809122" y="15551495"/>
            <a:ext cx="127000" cy="69215"/>
            <a:chOff x="12809122" y="15551495"/>
            <a:chExt cx="127000" cy="69215"/>
          </a:xfrm>
        </p:grpSpPr>
        <p:sp>
          <p:nvSpPr>
            <p:cNvPr id="166" name="object 166"/>
            <p:cNvSpPr/>
            <p:nvPr/>
          </p:nvSpPr>
          <p:spPr>
            <a:xfrm>
              <a:off x="12809122" y="15585847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2872247" y="1555149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8" name="object 168"/>
          <p:cNvSpPr txBox="1"/>
          <p:nvPr/>
        </p:nvSpPr>
        <p:spPr>
          <a:xfrm>
            <a:off x="12167708" y="15369671"/>
            <a:ext cx="134874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29310" algn="l"/>
              </a:tabLst>
            </a:pPr>
            <a:r>
              <a:rPr sz="3150" baseline="-5291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40" baseline="-5291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0">
                <a:solidFill>
                  <a:srgbClr val="223658"/>
                </a:solidFill>
                <a:latin typeface="Montserrat"/>
                <a:cs typeface="Montserrat"/>
              </a:rPr>
              <a:t>0,81</a:t>
            </a:r>
            <a:r>
              <a:rPr sz="1600" b="1">
                <a:solidFill>
                  <a:srgbClr val="223658"/>
                </a:solidFill>
                <a:latin typeface="Montserrat"/>
                <a:cs typeface="Montserrat"/>
              </a:rPr>
              <a:t>	1,0</a:t>
            </a:r>
            <a:r>
              <a:rPr sz="1600" b="1" spc="-2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1763825" y="2260923"/>
            <a:ext cx="1856739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0">
                <a:solidFill>
                  <a:srgbClr val="223658"/>
                </a:solidFill>
                <a:latin typeface="Montserrat SemiBold"/>
                <a:cs typeface="Montserrat SemiBold"/>
              </a:rPr>
              <a:t>29,</a:t>
            </a:r>
            <a:r>
              <a:rPr sz="4750" b="1" spc="-20">
                <a:solidFill>
                  <a:srgbClr val="223658"/>
                </a:solidFill>
                <a:latin typeface="Montserrat SemiBold"/>
                <a:cs typeface="Montserrat SemiBold"/>
              </a:rPr>
              <a:t>6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1391653" y="4906747"/>
            <a:ext cx="2606675" cy="210883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3200" b="1">
                <a:solidFill>
                  <a:srgbClr val="223658"/>
                </a:solidFill>
                <a:latin typeface="Montserrat SemiBold"/>
                <a:cs typeface="Montserrat SemiBold"/>
              </a:rPr>
              <a:t>5</a:t>
            </a:r>
            <a:r>
              <a:rPr sz="3200" b="1" spc="5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200" b="1" spc="65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12065" marR="5080" algn="ctr">
              <a:lnSpc>
                <a:spcPct val="101099"/>
              </a:lnSpc>
              <a:spcBef>
                <a:spcPts val="455"/>
              </a:spcBef>
            </a:pP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500" b="1" spc="1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 spc="55">
                <a:solidFill>
                  <a:srgbClr val="025051"/>
                </a:solidFill>
                <a:latin typeface="Montserrat"/>
                <a:cs typeface="Montserrat"/>
              </a:rPr>
              <a:t>LIMONAL</a:t>
            </a:r>
            <a:r>
              <a:rPr sz="1500" b="1" spc="1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1</a:t>
            </a:r>
            <a:r>
              <a:rPr sz="1500" b="1" spc="1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500" b="1" spc="1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2,</a:t>
            </a:r>
            <a:r>
              <a:rPr sz="1500" b="1" spc="1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 spc="45">
                <a:solidFill>
                  <a:srgbClr val="025051"/>
                </a:solidFill>
                <a:latin typeface="Montserrat"/>
                <a:cs typeface="Montserrat"/>
              </a:rPr>
              <a:t>GRAN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LOTE,</a:t>
            </a:r>
            <a:r>
              <a:rPr sz="1500" b="1" spc="29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LOTE</a:t>
            </a:r>
            <a:r>
              <a:rPr sz="1500" b="1" spc="3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 spc="55">
                <a:solidFill>
                  <a:srgbClr val="025051"/>
                </a:solidFill>
                <a:latin typeface="Montserrat"/>
                <a:cs typeface="Montserrat"/>
              </a:rPr>
              <a:t>SALDO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VIVERO</a:t>
            </a:r>
            <a:r>
              <a:rPr sz="1500" b="1" spc="2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500" b="1" spc="2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>
                <a:solidFill>
                  <a:srgbClr val="025051"/>
                </a:solidFill>
                <a:latin typeface="Montserrat"/>
                <a:cs typeface="Montserrat"/>
              </a:rPr>
              <a:t>LOTE</a:t>
            </a:r>
            <a:r>
              <a:rPr sz="1500" b="1" spc="2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500" b="1" spc="40">
                <a:solidFill>
                  <a:srgbClr val="025051"/>
                </a:solidFill>
                <a:latin typeface="Montserrat"/>
                <a:cs typeface="Montserrat"/>
              </a:rPr>
              <a:t>DOS</a:t>
            </a:r>
            <a:endParaRPr sz="1500">
              <a:latin typeface="Montserrat"/>
              <a:cs typeface="Montserrat"/>
            </a:endParaRPr>
          </a:p>
          <a:p>
            <a:pPr marL="589915" marR="588010" algn="ctr">
              <a:lnSpc>
                <a:spcPct val="101499"/>
              </a:lnSpc>
              <a:spcBef>
                <a:spcPts val="635"/>
              </a:spcBef>
            </a:pP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operativas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11517258" y="3264661"/>
            <a:ext cx="2383155" cy="160845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2550" spc="235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6510" marR="41910" algn="ctr">
              <a:lnSpc>
                <a:spcPct val="101499"/>
              </a:lnSpc>
              <a:spcBef>
                <a:spcPts val="405"/>
              </a:spcBef>
            </a:pP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47625" marR="73025" indent="-635" algn="ctr">
              <a:lnSpc>
                <a:spcPct val="101499"/>
              </a:lnSpc>
            </a:pP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>
                <a:solidFill>
                  <a:srgbClr val="025051"/>
                </a:solidFill>
                <a:latin typeface="Montserrat Medium"/>
                <a:cs typeface="Montserrat Medium"/>
              </a:rPr>
              <a:t>"Origen</a:t>
            </a:r>
            <a:r>
              <a:rPr sz="1100" spc="80">
                <a:solidFill>
                  <a:srgbClr val="025051"/>
                </a:solidFill>
                <a:latin typeface="Montserrat Medium"/>
                <a:cs typeface="Montserrat Medium"/>
              </a:rPr>
              <a:t> </a:t>
            </a:r>
            <a:r>
              <a:rPr sz="1100">
                <a:solidFill>
                  <a:srgbClr val="025051"/>
                </a:solidFill>
                <a:latin typeface="Montserrat Medium"/>
                <a:cs typeface="Montserrat Medium"/>
              </a:rPr>
              <a:t>Único</a:t>
            </a:r>
            <a:r>
              <a:rPr sz="1100" spc="80">
                <a:solidFill>
                  <a:srgbClr val="025051"/>
                </a:solidFill>
                <a:latin typeface="Montserrat Medium"/>
                <a:cs typeface="Montserrat Medium"/>
              </a:rPr>
              <a:t> </a:t>
            </a:r>
            <a:r>
              <a:rPr sz="1100">
                <a:solidFill>
                  <a:srgbClr val="025051"/>
                </a:solidFill>
                <a:latin typeface="Montserrat Medium"/>
                <a:cs typeface="Montserrat Medium"/>
              </a:rPr>
              <a:t>Nacional</a:t>
            </a:r>
            <a:r>
              <a:rPr sz="1100" spc="80">
                <a:solidFill>
                  <a:srgbClr val="025051"/>
                </a:solidFill>
                <a:latin typeface="Montserrat Medium"/>
                <a:cs typeface="Montserrat Medium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 Medium"/>
                <a:cs typeface="Montserrat Medium"/>
              </a:rPr>
              <a:t>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172" name="object 172"/>
          <p:cNvGrpSpPr/>
          <p:nvPr/>
        </p:nvGrpSpPr>
        <p:grpSpPr>
          <a:xfrm>
            <a:off x="11289455" y="5031940"/>
            <a:ext cx="2567940" cy="5257165"/>
            <a:chOff x="11289455" y="5031940"/>
            <a:chExt cx="2567940" cy="5257165"/>
          </a:xfrm>
        </p:grpSpPr>
        <p:sp>
          <p:nvSpPr>
            <p:cNvPr id="173" name="object 173"/>
            <p:cNvSpPr/>
            <p:nvPr/>
          </p:nvSpPr>
          <p:spPr>
            <a:xfrm>
              <a:off x="11530375" y="5037020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3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299615" y="877835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340616" y="874400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299615" y="9305092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340616" y="927074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299615" y="1025475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340616" y="1022040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0" name="object 180"/>
          <p:cNvSpPr txBox="1"/>
          <p:nvPr/>
        </p:nvSpPr>
        <p:spPr>
          <a:xfrm>
            <a:off x="11351458" y="7156198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11435505" y="7544025"/>
            <a:ext cx="2539365" cy="358521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114300">
              <a:lnSpc>
                <a:spcPct val="101499"/>
              </a:lnSpc>
              <a:spcBef>
                <a:spcPts val="375"/>
              </a:spcBef>
            </a:pP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Terreno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ondulado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presencia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pendiente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parte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alta,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8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oportunidades</a:t>
            </a:r>
            <a:r>
              <a:rPr sz="1100" spc="8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8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100" spc="8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110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restauración.</a:t>
            </a:r>
            <a:endParaRPr sz="110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060"/>
              </a:spcBef>
            </a:pPr>
            <a:r>
              <a:rPr sz="1250" b="1" spc="9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260"/>
              </a:spcBef>
            </a:pP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  <a:p>
            <a:pPr marL="48895" marR="566420">
              <a:lnSpc>
                <a:spcPct val="102099"/>
              </a:lnSpc>
              <a:spcBef>
                <a:spcPts val="1030"/>
              </a:spcBef>
            </a:pPr>
            <a:r>
              <a:rPr sz="1250" b="1" spc="85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75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75"/>
              </a:spcBef>
            </a:pP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Alto</a:t>
            </a:r>
            <a:r>
              <a:rPr sz="125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Lebrija</a:t>
            </a:r>
            <a:r>
              <a:rPr sz="125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-</a:t>
            </a:r>
            <a:r>
              <a:rPr sz="125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NSS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075"/>
              </a:spcBef>
            </a:pPr>
            <a:r>
              <a:rPr sz="1250" b="1" spc="10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95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48895" marR="5080">
              <a:lnSpc>
                <a:spcPct val="102099"/>
              </a:lnSpc>
            </a:pP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9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para</a:t>
            </a:r>
            <a:r>
              <a:rPr sz="1250" spc="10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1250" spc="10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Defensa</a:t>
            </a:r>
            <a:r>
              <a:rPr sz="1250" spc="95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10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25">
                <a:solidFill>
                  <a:srgbClr val="005258"/>
                </a:solidFill>
                <a:latin typeface="Montserrat"/>
                <a:cs typeface="Montserrat"/>
              </a:rPr>
              <a:t>la </a:t>
            </a: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Meseta</a:t>
            </a:r>
            <a:r>
              <a:rPr sz="1250" spc="10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10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05258"/>
                </a:solidFill>
                <a:latin typeface="Montserrat"/>
                <a:cs typeface="Montserrat"/>
              </a:rPr>
              <a:t>Bucaramanga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182" name="object 182"/>
          <p:cNvGrpSpPr/>
          <p:nvPr/>
        </p:nvGrpSpPr>
        <p:grpSpPr>
          <a:xfrm>
            <a:off x="442055" y="14900163"/>
            <a:ext cx="407034" cy="407034"/>
            <a:chOff x="442055" y="14900163"/>
            <a:chExt cx="407034" cy="407034"/>
          </a:xfrm>
        </p:grpSpPr>
        <p:sp>
          <p:nvSpPr>
            <p:cNvPr id="183" name="object 183"/>
            <p:cNvSpPr/>
            <p:nvPr/>
          </p:nvSpPr>
          <p:spPr>
            <a:xfrm>
              <a:off x="442055" y="14900163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4" name="object 18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519053" y="14922996"/>
              <a:ext cx="259067" cy="312967"/>
            </a:xfrm>
            <a:prstGeom prst="rect">
              <a:avLst/>
            </a:prstGeom>
          </p:spPr>
        </p:pic>
        <p:sp>
          <p:nvSpPr>
            <p:cNvPr id="185" name="object 185"/>
            <p:cNvSpPr/>
            <p:nvPr/>
          </p:nvSpPr>
          <p:spPr>
            <a:xfrm>
              <a:off x="581717" y="14922996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651667" y="15058665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651667" y="15058665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05179" y="15218663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9" name="object 189"/>
          <p:cNvGrpSpPr/>
          <p:nvPr/>
        </p:nvGrpSpPr>
        <p:grpSpPr>
          <a:xfrm>
            <a:off x="1602752" y="15188703"/>
            <a:ext cx="97790" cy="34925"/>
            <a:chOff x="1602752" y="15188703"/>
            <a:chExt cx="97790" cy="34925"/>
          </a:xfrm>
        </p:grpSpPr>
        <p:sp>
          <p:nvSpPr>
            <p:cNvPr id="190" name="object 190"/>
            <p:cNvSpPr/>
            <p:nvPr/>
          </p:nvSpPr>
          <p:spPr>
            <a:xfrm>
              <a:off x="1602752" y="15205884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60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668589" y="1518870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8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89" y="34357"/>
                  </a:lnTo>
                  <a:lnTo>
                    <a:pt x="31763" y="17183"/>
                  </a:lnTo>
                  <a:lnTo>
                    <a:pt x="1458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2" name="object 192"/>
          <p:cNvSpPr txBox="1"/>
          <p:nvPr/>
        </p:nvSpPr>
        <p:spPr>
          <a:xfrm>
            <a:off x="908837" y="14898665"/>
            <a:ext cx="2327910" cy="11398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  <a:spcBef>
                <a:spcPts val="95"/>
              </a:spcBef>
              <a:tabLst>
                <a:tab pos="843915" algn="l"/>
              </a:tabLst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Arbustal</a:t>
            </a:r>
            <a:r>
              <a:rPr sz="800" spc="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subandino</a:t>
            </a:r>
            <a:r>
              <a:rPr sz="800" spc="2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húmedo,</a:t>
            </a:r>
            <a:endParaRPr sz="800">
              <a:latin typeface="Montserrat"/>
              <a:cs typeface="Montserrat"/>
            </a:endParaRPr>
          </a:p>
          <a:p>
            <a:pPr marL="843915" marR="8890">
              <a:lnSpc>
                <a:spcPts val="960"/>
              </a:lnSpc>
              <a:spcBef>
                <a:spcPts val="25"/>
              </a:spcBef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Subxerofitia</a:t>
            </a:r>
            <a:r>
              <a:rPr sz="800" spc="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subandiana, Agroecosistema</a:t>
            </a: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mosaico 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r>
              <a:rPr sz="800" spc="-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pastos,</a:t>
            </a:r>
            <a:r>
              <a:rPr sz="800" spc="-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Territorio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artificializado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  <a:spcBef>
                <a:spcPts val="290"/>
              </a:spcBef>
              <a:tabLst>
                <a:tab pos="553085" algn="l"/>
              </a:tabLst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1200" baseline="3472">
                <a:solidFill>
                  <a:srgbClr val="025051"/>
                </a:solidFill>
                <a:latin typeface="Montserrat"/>
                <a:cs typeface="Montserrat"/>
              </a:rPr>
              <a:t>Colinas</a:t>
            </a:r>
            <a:r>
              <a:rPr sz="1200" spc="-7" baseline="3472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baseline="3472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200" spc="-15" baseline="3472">
                <a:solidFill>
                  <a:srgbClr val="025051"/>
                </a:solidFill>
                <a:latin typeface="Montserrat"/>
                <a:cs typeface="Montserrat"/>
              </a:rPr>
              <a:t>montañas</a:t>
            </a:r>
            <a:endParaRPr sz="1200" baseline="3472">
              <a:latin typeface="Montserrat"/>
              <a:cs typeface="Montserrat"/>
            </a:endParaRPr>
          </a:p>
          <a:p>
            <a:pPr marL="553085">
              <a:lnSpc>
                <a:spcPts val="944"/>
              </a:lnSpc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alto-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andinas</a:t>
            </a:r>
            <a:r>
              <a:rPr sz="800" spc="9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sub-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húmedas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93" name="object 193"/>
          <p:cNvGrpSpPr/>
          <p:nvPr/>
        </p:nvGrpSpPr>
        <p:grpSpPr>
          <a:xfrm>
            <a:off x="1319734" y="15833926"/>
            <a:ext cx="97790" cy="34925"/>
            <a:chOff x="1319734" y="15833926"/>
            <a:chExt cx="97790" cy="34925"/>
          </a:xfrm>
        </p:grpSpPr>
        <p:sp>
          <p:nvSpPr>
            <p:cNvPr id="194" name="object 194"/>
            <p:cNvSpPr/>
            <p:nvPr/>
          </p:nvSpPr>
          <p:spPr>
            <a:xfrm>
              <a:off x="1319734" y="15851107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385571" y="15833926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6" name="object 196"/>
          <p:cNvSpPr txBox="1"/>
          <p:nvPr/>
        </p:nvSpPr>
        <p:spPr>
          <a:xfrm>
            <a:off x="5704135" y="13259353"/>
            <a:ext cx="767715" cy="46100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41,617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600" b="1" spc="-1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5704135" y="13923263"/>
            <a:ext cx="850900" cy="44450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25,099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600" b="1" spc="-10">
                <a:solidFill>
                  <a:srgbClr val="223658"/>
                </a:solidFill>
                <a:latin typeface="Montserrat"/>
                <a:cs typeface="Montserrat"/>
              </a:rPr>
              <a:t>INFRAESTRUCTURA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704115" y="14634550"/>
            <a:ext cx="944244" cy="55943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23,973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6400"/>
              </a:lnSpc>
              <a:spcBef>
                <a:spcPts val="204"/>
              </a:spcBef>
            </a:pPr>
            <a:r>
              <a:rPr sz="600" b="1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704115" y="15394602"/>
            <a:ext cx="882650" cy="46228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9,311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600" b="1" spc="-10">
                <a:solidFill>
                  <a:srgbClr val="223658"/>
                </a:solidFill>
                <a:latin typeface="Montserrat"/>
                <a:cs typeface="Montserrat"/>
              </a:rPr>
              <a:t>COMPLEMENTARIAS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00" name="object 200"/>
          <p:cNvGrpSpPr/>
          <p:nvPr/>
        </p:nvGrpSpPr>
        <p:grpSpPr>
          <a:xfrm>
            <a:off x="12171211" y="14503147"/>
            <a:ext cx="407670" cy="407670"/>
            <a:chOff x="12171211" y="14503147"/>
            <a:chExt cx="407670" cy="407670"/>
          </a:xfrm>
        </p:grpSpPr>
        <p:sp>
          <p:nvSpPr>
            <p:cNvPr id="201" name="object 201"/>
            <p:cNvSpPr/>
            <p:nvPr/>
          </p:nvSpPr>
          <p:spPr>
            <a:xfrm>
              <a:off x="12171211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2" name="object 20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2239428" y="14579494"/>
              <a:ext cx="274766" cy="262363"/>
            </a:xfrm>
            <a:prstGeom prst="rect">
              <a:avLst/>
            </a:prstGeom>
          </p:spPr>
        </p:pic>
      </p:grpSp>
      <p:sp>
        <p:nvSpPr>
          <p:cNvPr id="203" name="object 203"/>
          <p:cNvSpPr/>
          <p:nvPr/>
        </p:nvSpPr>
        <p:spPr>
          <a:xfrm>
            <a:off x="10820495" y="17530812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 txBox="1"/>
          <p:nvPr/>
        </p:nvSpPr>
        <p:spPr>
          <a:xfrm>
            <a:off x="11041412" y="17821462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10902218" y="17542647"/>
            <a:ext cx="1018540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>
                <a:solidFill>
                  <a:srgbClr val="223658"/>
                </a:solidFill>
                <a:latin typeface="Montserrat"/>
                <a:cs typeface="Montserrat"/>
              </a:rPr>
              <a:t>187</a:t>
            </a:r>
            <a:r>
              <a:rPr sz="2050" b="1" spc="-3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>
                <a:solidFill>
                  <a:srgbClr val="223658"/>
                </a:solidFill>
                <a:latin typeface="Montserrat"/>
                <a:cs typeface="Montserrat"/>
              </a:rPr>
              <a:t>763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9564235" y="17667692"/>
            <a:ext cx="553085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14"/>
              </a:spcBef>
            </a:pP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390,36</a:t>
            </a:r>
            <a:endParaRPr sz="1200">
              <a:latin typeface="Montserrat"/>
              <a:cs typeface="Montserrat"/>
            </a:endParaRPr>
          </a:p>
          <a:p>
            <a:pPr marR="31750" algn="ctr">
              <a:lnSpc>
                <a:spcPts val="680"/>
              </a:lnSpc>
            </a:pPr>
            <a:r>
              <a:rPr sz="600" spc="-1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07" name="object 207"/>
          <p:cNvGrpSpPr/>
          <p:nvPr/>
        </p:nvGrpSpPr>
        <p:grpSpPr>
          <a:xfrm>
            <a:off x="9054145" y="17467268"/>
            <a:ext cx="368300" cy="690245"/>
            <a:chOff x="9054145" y="17467268"/>
            <a:chExt cx="368300" cy="690245"/>
          </a:xfrm>
        </p:grpSpPr>
        <p:sp>
          <p:nvSpPr>
            <p:cNvPr id="208" name="object 208"/>
            <p:cNvSpPr/>
            <p:nvPr/>
          </p:nvSpPr>
          <p:spPr>
            <a:xfrm>
              <a:off x="9226461" y="17814087"/>
              <a:ext cx="196215" cy="0"/>
            </a:xfrm>
            <a:custGeom>
              <a:avLst/>
              <a:gdLst/>
              <a:ahLst/>
              <a:cxnLst/>
              <a:rect l="l" t="t" r="r" b="b"/>
              <a:pathLst>
                <a:path w="196215">
                  <a:moveTo>
                    <a:pt x="195625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9226461" y="17814087"/>
              <a:ext cx="196215" cy="0"/>
            </a:xfrm>
            <a:custGeom>
              <a:avLst/>
              <a:gdLst/>
              <a:ahLst/>
              <a:cxnLst/>
              <a:rect l="l" t="t" r="r" b="b"/>
              <a:pathLst>
                <a:path w="196215">
                  <a:moveTo>
                    <a:pt x="195625" y="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9060498" y="18007818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9054145" y="18143660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9075603" y="17473951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9069251" y="1746726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4" name="object 214"/>
          <p:cNvGrpSpPr/>
          <p:nvPr/>
        </p:nvGrpSpPr>
        <p:grpSpPr>
          <a:xfrm>
            <a:off x="12051127" y="17476635"/>
            <a:ext cx="215265" cy="636905"/>
            <a:chOff x="12051127" y="17476635"/>
            <a:chExt cx="215265" cy="636905"/>
          </a:xfrm>
        </p:grpSpPr>
        <p:sp>
          <p:nvSpPr>
            <p:cNvPr id="215" name="object 215"/>
            <p:cNvSpPr/>
            <p:nvPr/>
          </p:nvSpPr>
          <p:spPr>
            <a:xfrm>
              <a:off x="12053660" y="17497347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2240107" y="17476647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38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38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38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7" name="object 217"/>
          <p:cNvGrpSpPr/>
          <p:nvPr/>
        </p:nvGrpSpPr>
        <p:grpSpPr>
          <a:xfrm>
            <a:off x="12978947" y="17256912"/>
            <a:ext cx="920115" cy="1152525"/>
            <a:chOff x="12978947" y="17256912"/>
            <a:chExt cx="920115" cy="1152525"/>
          </a:xfrm>
        </p:grpSpPr>
        <p:sp>
          <p:nvSpPr>
            <p:cNvPr id="218" name="object 218"/>
            <p:cNvSpPr/>
            <p:nvPr/>
          </p:nvSpPr>
          <p:spPr>
            <a:xfrm>
              <a:off x="12981489" y="17333821"/>
              <a:ext cx="894080" cy="350520"/>
            </a:xfrm>
            <a:custGeom>
              <a:avLst/>
              <a:gdLst/>
              <a:ahLst/>
              <a:cxnLst/>
              <a:rect l="l" t="t" r="r" b="b"/>
              <a:pathLst>
                <a:path w="894080" h="350519">
                  <a:moveTo>
                    <a:pt x="89363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93871" y="347481"/>
                  </a:lnTo>
                  <a:lnTo>
                    <a:pt x="89363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12981491" y="17957117"/>
              <a:ext cx="917575" cy="350520"/>
            </a:xfrm>
            <a:custGeom>
              <a:avLst/>
              <a:gdLst/>
              <a:ahLst/>
              <a:cxnLst/>
              <a:rect l="l" t="t" r="r" b="b"/>
              <a:pathLst>
                <a:path w="917575" h="350519">
                  <a:moveTo>
                    <a:pt x="917164" y="0"/>
                  </a:moveTo>
                  <a:lnTo>
                    <a:pt x="0" y="3019"/>
                  </a:lnTo>
                  <a:lnTo>
                    <a:pt x="233" y="350500"/>
                  </a:lnTo>
                  <a:lnTo>
                    <a:pt x="917397" y="347481"/>
                  </a:lnTo>
                  <a:lnTo>
                    <a:pt x="91716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12981480" y="17256912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1" name="object 221"/>
          <p:cNvGrpSpPr/>
          <p:nvPr/>
        </p:nvGrpSpPr>
        <p:grpSpPr>
          <a:xfrm>
            <a:off x="10531116" y="17791424"/>
            <a:ext cx="184785" cy="41910"/>
            <a:chOff x="10531116" y="17791424"/>
            <a:chExt cx="184785" cy="41910"/>
          </a:xfrm>
        </p:grpSpPr>
        <p:sp>
          <p:nvSpPr>
            <p:cNvPr id="222" name="object 222"/>
            <p:cNvSpPr/>
            <p:nvPr/>
          </p:nvSpPr>
          <p:spPr>
            <a:xfrm>
              <a:off x="10536610" y="17812142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10531116" y="17791424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4" name="object 224"/>
          <p:cNvSpPr/>
          <p:nvPr/>
        </p:nvSpPr>
        <p:spPr>
          <a:xfrm>
            <a:off x="8627950" y="18664284"/>
            <a:ext cx="43815" cy="320675"/>
          </a:xfrm>
          <a:custGeom>
            <a:avLst/>
            <a:gdLst/>
            <a:ahLst/>
            <a:cxnLst/>
            <a:rect l="l" t="t" r="r" b="b"/>
            <a:pathLst>
              <a:path w="43815" h="320675">
                <a:moveTo>
                  <a:pt x="43718" y="10"/>
                </a:moveTo>
                <a:lnTo>
                  <a:pt x="0" y="0"/>
                </a:lnTo>
                <a:lnTo>
                  <a:pt x="0" y="320388"/>
                </a:lnTo>
                <a:lnTo>
                  <a:pt x="43739" y="320399"/>
                </a:lnTo>
                <a:lnTo>
                  <a:pt x="43718" y="1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8418020" y="19056287"/>
            <a:ext cx="254000" cy="320675"/>
          </a:xfrm>
          <a:custGeom>
            <a:avLst/>
            <a:gdLst/>
            <a:ahLst/>
            <a:cxnLst/>
            <a:rect l="l" t="t" r="r" b="b"/>
            <a:pathLst>
              <a:path w="254000" h="320675">
                <a:moveTo>
                  <a:pt x="253569" y="10"/>
                </a:moveTo>
                <a:lnTo>
                  <a:pt x="0" y="0"/>
                </a:lnTo>
                <a:lnTo>
                  <a:pt x="0" y="320388"/>
                </a:lnTo>
                <a:lnTo>
                  <a:pt x="253660" y="320399"/>
                </a:lnTo>
                <a:lnTo>
                  <a:pt x="253569" y="1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8662933" y="19448293"/>
            <a:ext cx="8890" cy="320675"/>
          </a:xfrm>
          <a:custGeom>
            <a:avLst/>
            <a:gdLst/>
            <a:ahLst/>
            <a:cxnLst/>
            <a:rect l="l" t="t" r="r" b="b"/>
            <a:pathLst>
              <a:path w="8890" h="320675">
                <a:moveTo>
                  <a:pt x="8743" y="10"/>
                </a:moveTo>
                <a:lnTo>
                  <a:pt x="0" y="0"/>
                </a:lnTo>
                <a:lnTo>
                  <a:pt x="0" y="320388"/>
                </a:lnTo>
                <a:lnTo>
                  <a:pt x="8743" y="320399"/>
                </a:lnTo>
                <a:lnTo>
                  <a:pt x="8743" y="1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 txBox="1"/>
          <p:nvPr/>
        </p:nvSpPr>
        <p:spPr>
          <a:xfrm>
            <a:off x="8707670" y="18870820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8765428" y="18652480"/>
            <a:ext cx="60960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0,05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8707670" y="19235070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8765428" y="19016732"/>
            <a:ext cx="60007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0,29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8707670" y="19615095"/>
            <a:ext cx="3149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8707668" y="19396746"/>
            <a:ext cx="5683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9773265" y="18620407"/>
            <a:ext cx="861060" cy="1141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>
                <a:solidFill>
                  <a:srgbClr val="223658"/>
                </a:solidFill>
                <a:latin typeface="Montserrat"/>
                <a:cs typeface="Montserrat"/>
              </a:rPr>
              <a:t>588</a:t>
            </a:r>
            <a:endParaRPr sz="1600">
              <a:latin typeface="Montserrat"/>
              <a:cs typeface="Montserrat"/>
            </a:endParaRPr>
          </a:p>
          <a:p>
            <a:pPr marL="12700" marR="73660">
              <a:lnSpc>
                <a:spcPct val="104000"/>
              </a:lnSpc>
              <a:spcBef>
                <a:spcPts val="100"/>
              </a:spcBef>
            </a:pPr>
            <a:r>
              <a:rPr sz="750" b="1" spc="-1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</a:pP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pero</a:t>
            </a: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750" spc="-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75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spc="2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étnicos</a:t>
            </a:r>
            <a:r>
              <a:rPr sz="75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>
                <a:solidFill>
                  <a:srgbClr val="025051"/>
                </a:solidFill>
                <a:latin typeface="Montserrat"/>
                <a:cs typeface="Montserrat"/>
              </a:rPr>
              <a:t>titulados</a:t>
            </a: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>
                <a:solidFill>
                  <a:srgbClr val="025051"/>
                </a:solidFill>
                <a:latin typeface="Montserrat"/>
                <a:cs typeface="Montserrat"/>
              </a:rPr>
              <a:t>resguardados.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9653516" y="18700424"/>
            <a:ext cx="0" cy="1050925"/>
          </a:xfrm>
          <a:custGeom>
            <a:avLst/>
            <a:gdLst/>
            <a:ahLst/>
            <a:cxnLst/>
            <a:rect l="l" t="t" r="r" b="b"/>
            <a:pathLst>
              <a:path h="1050925">
                <a:moveTo>
                  <a:pt x="0" y="0"/>
                </a:moveTo>
                <a:lnTo>
                  <a:pt x="0" y="1050620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 txBox="1"/>
          <p:nvPr/>
        </p:nvSpPr>
        <p:spPr>
          <a:xfrm>
            <a:off x="2769359" y="3010945"/>
            <a:ext cx="1349375" cy="89217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PIEDECUESTA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950" b="1" spc="45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50" spc="-10">
                <a:solidFill>
                  <a:srgbClr val="005258"/>
                </a:solidFill>
                <a:latin typeface="Montserrat"/>
                <a:cs typeface="Montserrat"/>
              </a:rPr>
              <a:t>Granadillo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36" name="object 236"/>
          <p:cNvGrpSpPr/>
          <p:nvPr/>
        </p:nvGrpSpPr>
        <p:grpSpPr>
          <a:xfrm>
            <a:off x="431997" y="9899654"/>
            <a:ext cx="1147445" cy="577850"/>
            <a:chOff x="431997" y="9899654"/>
            <a:chExt cx="1147445" cy="577850"/>
          </a:xfrm>
        </p:grpSpPr>
        <p:sp>
          <p:nvSpPr>
            <p:cNvPr id="237" name="object 237"/>
            <p:cNvSpPr/>
            <p:nvPr/>
          </p:nvSpPr>
          <p:spPr>
            <a:xfrm>
              <a:off x="431997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590343" y="9961865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9" name="object 23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27485" y="10003126"/>
              <a:ext cx="128270" cy="302604"/>
            </a:xfrm>
            <a:prstGeom prst="rect">
              <a:avLst/>
            </a:prstGeom>
          </p:spPr>
        </p:pic>
        <p:sp>
          <p:nvSpPr>
            <p:cNvPr id="240" name="object 240"/>
            <p:cNvSpPr/>
            <p:nvPr/>
          </p:nvSpPr>
          <p:spPr>
            <a:xfrm>
              <a:off x="1359539" y="10467203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1" name="object 241"/>
          <p:cNvSpPr txBox="1"/>
          <p:nvPr/>
        </p:nvSpPr>
        <p:spPr>
          <a:xfrm>
            <a:off x="980664" y="9921319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626745" algn="l"/>
              </a:tabLst>
            </a:pPr>
            <a:r>
              <a:rPr sz="1900" spc="-25">
                <a:solidFill>
                  <a:srgbClr val="223658"/>
                </a:solidFill>
                <a:latin typeface="Montserrat Light"/>
                <a:cs typeface="Montserrat Light"/>
              </a:rPr>
              <a:t>22</a:t>
            </a:r>
            <a:r>
              <a:rPr sz="1900">
                <a:solidFill>
                  <a:srgbClr val="223658"/>
                </a:solidFill>
                <a:latin typeface="Montserrat Light"/>
                <a:cs typeface="Montserrat Light"/>
              </a:rPr>
              <a:t>	</a:t>
            </a:r>
            <a:r>
              <a:rPr sz="1900" spc="-10">
                <a:solidFill>
                  <a:srgbClr val="223658"/>
                </a:solidFill>
                <a:latin typeface="Montserrat Light"/>
                <a:cs typeface="Montserrat Light"/>
              </a:rPr>
              <a:t>24</a:t>
            </a:r>
            <a:r>
              <a:rPr sz="1900" spc="-215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42" name="object 242"/>
          <p:cNvGrpSpPr/>
          <p:nvPr/>
        </p:nvGrpSpPr>
        <p:grpSpPr>
          <a:xfrm>
            <a:off x="2582254" y="9903965"/>
            <a:ext cx="1413510" cy="589280"/>
            <a:chOff x="2582254" y="9903965"/>
            <a:chExt cx="1413510" cy="589280"/>
          </a:xfrm>
        </p:grpSpPr>
        <p:sp>
          <p:nvSpPr>
            <p:cNvPr id="243" name="object 243"/>
            <p:cNvSpPr/>
            <p:nvPr/>
          </p:nvSpPr>
          <p:spPr>
            <a:xfrm>
              <a:off x="2582254" y="990396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4" name="object 24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674816" y="10018163"/>
              <a:ext cx="323765" cy="210820"/>
            </a:xfrm>
            <a:prstGeom prst="rect">
              <a:avLst/>
            </a:prstGeom>
          </p:spPr>
        </p:pic>
        <p:sp>
          <p:nvSpPr>
            <p:cNvPr id="245" name="object 245"/>
            <p:cNvSpPr/>
            <p:nvPr/>
          </p:nvSpPr>
          <p:spPr>
            <a:xfrm>
              <a:off x="2926590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2785180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2856540" y="1026485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3775683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9" name="object 249"/>
          <p:cNvSpPr txBox="1"/>
          <p:nvPr/>
        </p:nvSpPr>
        <p:spPr>
          <a:xfrm>
            <a:off x="3106817" y="9926444"/>
            <a:ext cx="1802130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253365">
              <a:lnSpc>
                <a:spcPct val="102099"/>
              </a:lnSpc>
              <a:spcBef>
                <a:spcPts val="95"/>
              </a:spcBef>
            </a:pP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920115" algn="l"/>
              </a:tabLst>
            </a:pPr>
            <a:r>
              <a:rPr sz="1900" spc="-20">
                <a:solidFill>
                  <a:srgbClr val="223658"/>
                </a:solidFill>
                <a:latin typeface="Montserrat Light"/>
                <a:cs typeface="Montserrat Light"/>
              </a:rPr>
              <a:t>1000</a:t>
            </a:r>
            <a:r>
              <a:rPr sz="1900">
                <a:solidFill>
                  <a:srgbClr val="223658"/>
                </a:solidFill>
                <a:latin typeface="Montserrat Light"/>
                <a:cs typeface="Montserrat Light"/>
              </a:rPr>
              <a:t>	1500</a:t>
            </a:r>
            <a:r>
              <a:rPr sz="1900" spc="45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35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542580" y="16790624"/>
            <a:ext cx="1878964" cy="746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>
              <a:lnSpc>
                <a:spcPct val="102099"/>
              </a:lnSpc>
              <a:spcBef>
                <a:spcPts val="95"/>
              </a:spcBef>
            </a:pP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DEL </a:t>
            </a: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POMCA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30"/>
              </a:spcBef>
            </a:pPr>
            <a:r>
              <a:rPr sz="1250" b="1" spc="65">
                <a:solidFill>
                  <a:srgbClr val="025051"/>
                </a:solidFill>
                <a:latin typeface="Montserrat"/>
                <a:cs typeface="Montserrat"/>
              </a:rPr>
              <a:t>ALTO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LEBRIJA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i="1" spc="-30">
                <a:solidFill>
                  <a:srgbClr val="025051"/>
                </a:solidFill>
                <a:latin typeface="Montserrat Light"/>
                <a:cs typeface="Montserrat Light"/>
              </a:rPr>
              <a:t>(Corponor,</a:t>
            </a:r>
            <a:r>
              <a:rPr sz="800" i="1" spc="2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2020</a:t>
            </a:r>
            <a:r>
              <a:rPr sz="800" i="1" spc="2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50">
                <a:solidFill>
                  <a:srgbClr val="025051"/>
                </a:solidFill>
                <a:latin typeface="Montserrat Light"/>
                <a:cs typeface="Montserrat Light"/>
              </a:rPr>
              <a:t>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12648400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12169673" y="14492085"/>
            <a:ext cx="1577340" cy="7651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5588613" y="341930"/>
            <a:ext cx="6140450" cy="135255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38480" algn="ctr">
              <a:lnSpc>
                <a:spcPct val="100000"/>
              </a:lnSpc>
              <a:spcBef>
                <a:spcPts val="100"/>
              </a:spcBef>
            </a:pPr>
            <a:endParaRPr sz="2200">
              <a:latin typeface="Gravesend Sans Medium"/>
              <a:cs typeface="Gravesend Sans Medium"/>
            </a:endParaRPr>
          </a:p>
          <a:p>
            <a:pPr marL="12700">
              <a:spcBef>
                <a:spcPts val="180"/>
              </a:spcBef>
              <a:tabLst>
                <a:tab pos="1918970" algn="l"/>
              </a:tabLst>
            </a:pPr>
            <a:r>
              <a:rPr lang="es-ES" sz="6350" b="1">
                <a:solidFill>
                  <a:srgbClr val="025051"/>
                </a:solidFill>
                <a:latin typeface="Montserrat SemiBold"/>
                <a:cs typeface="Montserrat SemiBold"/>
              </a:rPr>
              <a:t>EL </a:t>
            </a:r>
            <a:r>
              <a:rPr lang="es-ES" sz="6350" b="1" spc="465">
                <a:solidFill>
                  <a:srgbClr val="025051"/>
                </a:solidFill>
                <a:latin typeface="Montserrat SemiBold"/>
                <a:cs typeface="Montserrat SemiBold"/>
              </a:rPr>
              <a:t>CHIRCAL</a:t>
            </a:r>
            <a:endParaRPr sz="6350">
              <a:latin typeface="Montserrat SemiBold"/>
              <a:cs typeface="Montserrat SemiBold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5127194" y="3085377"/>
            <a:ext cx="1833245" cy="99821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385"/>
              </a:spcBef>
            </a:pP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6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Lebrija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otros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directos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al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Magdalena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61" name="object 261"/>
          <p:cNvGrpSpPr/>
          <p:nvPr/>
        </p:nvGrpSpPr>
        <p:grpSpPr>
          <a:xfrm>
            <a:off x="3837851" y="11921045"/>
            <a:ext cx="407034" cy="407034"/>
            <a:chOff x="3837851" y="11921045"/>
            <a:chExt cx="407034" cy="407034"/>
          </a:xfrm>
        </p:grpSpPr>
        <p:sp>
          <p:nvSpPr>
            <p:cNvPr id="262" name="object 262"/>
            <p:cNvSpPr/>
            <p:nvPr/>
          </p:nvSpPr>
          <p:spPr>
            <a:xfrm>
              <a:off x="3837851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4" y="362314"/>
                  </a:lnTo>
                  <a:lnTo>
                    <a:pt x="114011" y="386337"/>
                  </a:lnTo>
                  <a:lnTo>
                    <a:pt x="156846" y="401645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2"/>
                  </a:lnTo>
                  <a:lnTo>
                    <a:pt x="330799" y="362310"/>
                  </a:lnTo>
                  <a:lnTo>
                    <a:pt x="362316" y="330795"/>
                  </a:lnTo>
                  <a:lnTo>
                    <a:pt x="386340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3918283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8" y="2061"/>
                  </a:lnTo>
                  <a:lnTo>
                    <a:pt x="7687" y="7683"/>
                  </a:lnTo>
                  <a:lnTo>
                    <a:pt x="2062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2" y="247459"/>
                  </a:lnTo>
                  <a:lnTo>
                    <a:pt x="7687" y="255801"/>
                  </a:lnTo>
                  <a:lnTo>
                    <a:pt x="16028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4" name="object 26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961200" y="11983899"/>
              <a:ext cx="181805" cy="243224"/>
            </a:xfrm>
            <a:prstGeom prst="rect">
              <a:avLst/>
            </a:prstGeom>
          </p:spPr>
        </p:pic>
        <p:sp>
          <p:nvSpPr>
            <p:cNvPr id="265" name="object 265"/>
            <p:cNvSpPr/>
            <p:nvPr/>
          </p:nvSpPr>
          <p:spPr>
            <a:xfrm>
              <a:off x="3951070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7"/>
                  </a:lnTo>
                  <a:lnTo>
                    <a:pt x="194375" y="255804"/>
                  </a:lnTo>
                  <a:lnTo>
                    <a:pt x="199997" y="247463"/>
                  </a:lnTo>
                  <a:lnTo>
                    <a:pt x="200853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2" y="20263"/>
                  </a:lnTo>
                  <a:lnTo>
                    <a:pt x="199997" y="16028"/>
                  </a:lnTo>
                  <a:lnTo>
                    <a:pt x="194375" y="7687"/>
                  </a:lnTo>
                  <a:lnTo>
                    <a:pt x="186034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2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3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2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3995207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3995207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3999969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3999969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4077350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1" name="object 271"/>
          <p:cNvSpPr txBox="1"/>
          <p:nvPr/>
        </p:nvSpPr>
        <p:spPr>
          <a:xfrm>
            <a:off x="4335600" y="11897830"/>
            <a:ext cx="221551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1040453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73" name="object 273"/>
          <p:cNvGrpSpPr/>
          <p:nvPr/>
        </p:nvGrpSpPr>
        <p:grpSpPr>
          <a:xfrm>
            <a:off x="4215833" y="14315524"/>
            <a:ext cx="1450340" cy="1417955"/>
            <a:chOff x="4215833" y="14315524"/>
            <a:chExt cx="1450340" cy="1417955"/>
          </a:xfrm>
        </p:grpSpPr>
        <p:sp>
          <p:nvSpPr>
            <p:cNvPr id="274" name="object 274"/>
            <p:cNvSpPr/>
            <p:nvPr/>
          </p:nvSpPr>
          <p:spPr>
            <a:xfrm>
              <a:off x="4882044" y="15628404"/>
              <a:ext cx="777875" cy="0"/>
            </a:xfrm>
            <a:custGeom>
              <a:avLst/>
              <a:gdLst/>
              <a:ahLst/>
              <a:cxnLst/>
              <a:rect l="l" t="t" r="r" b="b"/>
              <a:pathLst>
                <a:path w="777875">
                  <a:moveTo>
                    <a:pt x="0" y="0"/>
                  </a:moveTo>
                  <a:lnTo>
                    <a:pt x="77746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5652491" y="1562171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4612523" y="15523599"/>
              <a:ext cx="0" cy="210185"/>
            </a:xfrm>
            <a:custGeom>
              <a:avLst/>
              <a:gdLst/>
              <a:ahLst/>
              <a:cxnLst/>
              <a:rect l="l" t="t" r="r" b="b"/>
              <a:pathLst>
                <a:path h="210184">
                  <a:moveTo>
                    <a:pt x="0" y="0"/>
                  </a:moveTo>
                  <a:lnTo>
                    <a:pt x="0" y="209607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7" name="object 27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215833" y="14315524"/>
              <a:ext cx="121430" cy="227755"/>
            </a:xfrm>
            <a:prstGeom prst="rect">
              <a:avLst/>
            </a:prstGeom>
          </p:spPr>
        </p:pic>
      </p:grpSp>
      <p:sp>
        <p:nvSpPr>
          <p:cNvPr id="278" name="object 278"/>
          <p:cNvSpPr txBox="1"/>
          <p:nvPr/>
        </p:nvSpPr>
        <p:spPr>
          <a:xfrm>
            <a:off x="3833326" y="12603916"/>
            <a:ext cx="2705735" cy="536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95"/>
              </a:spcBef>
            </a:pP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1100" spc="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1100" spc="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110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>
                <a:solidFill>
                  <a:srgbClr val="025051"/>
                </a:solidFill>
                <a:latin typeface="Montserrat"/>
                <a:cs typeface="Montserrat"/>
              </a:rPr>
              <a:t>biodiversidad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1100" spc="6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1100" spc="6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7245440" y="9673893"/>
            <a:ext cx="3766185" cy="140271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Lomerío,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montaña,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Rocas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sedimentarias</a:t>
            </a:r>
            <a:r>
              <a:rPr sz="1250" spc="-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mixtas (areniscas,</a:t>
            </a:r>
            <a:r>
              <a:rPr sz="1250" spc="-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lutitas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calizas)</a:t>
            </a:r>
            <a:r>
              <a:rPr sz="1250" spc="-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depósitos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coluvio aluviales</a:t>
            </a:r>
            <a:r>
              <a:rPr sz="1250" spc="-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gruesos,</a:t>
            </a:r>
            <a:r>
              <a:rPr sz="1250" spc="-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Régimen</a:t>
            </a:r>
            <a:r>
              <a:rPr sz="1250" spc="-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ústico</a:t>
            </a:r>
            <a:r>
              <a:rPr sz="1250" spc="-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Condiciones</a:t>
            </a:r>
            <a:r>
              <a:rPr sz="1250" spc="-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oxidantes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 sedimentos jóvenes,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Poca</a:t>
            </a:r>
            <a:r>
              <a:rPr sz="1250" spc="-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profundidad</a:t>
            </a:r>
            <a:r>
              <a:rPr sz="1250" spc="-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efectiva</a:t>
            </a:r>
            <a:r>
              <a:rPr sz="1250" spc="-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-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1250" spc="-5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suelos.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8016598" y="2738598"/>
            <a:ext cx="3024505" cy="529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910" marR="1102995">
              <a:lnSpc>
                <a:spcPct val="102099"/>
              </a:lnSpc>
              <a:spcBef>
                <a:spcPts val="95"/>
              </a:spcBef>
            </a:pP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  <a:spcBef>
                <a:spcPts val="254"/>
              </a:spcBef>
            </a:pP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ICP-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Ecopetrol</a:t>
            </a:r>
            <a:endParaRPr sz="1250">
              <a:latin typeface="Montserrat"/>
              <a:cs typeface="Montserrat"/>
            </a:endParaRPr>
          </a:p>
          <a:p>
            <a:pPr marL="43180" marR="1212850">
              <a:lnSpc>
                <a:spcPct val="102099"/>
              </a:lnSpc>
              <a:spcBef>
                <a:spcPts val="680"/>
              </a:spcBef>
            </a:pPr>
            <a:r>
              <a:rPr sz="1250" b="1" spc="85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43180" marR="115570">
              <a:lnSpc>
                <a:spcPct val="102099"/>
              </a:lnSpc>
              <a:spcBef>
                <a:spcPts val="350"/>
              </a:spcBef>
            </a:pP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Centro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Innovación</a:t>
            </a:r>
            <a:r>
              <a:rPr sz="1250" spc="7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Tecnología,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Instituto</a:t>
            </a:r>
            <a:r>
              <a:rPr sz="1250" spc="1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Colombiano</a:t>
            </a:r>
            <a:r>
              <a:rPr sz="1250" spc="1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spc="1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Petróleo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  <a:spcBef>
                <a:spcPts val="710"/>
              </a:spcBef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43180" marR="115570">
              <a:lnSpc>
                <a:spcPct val="102099"/>
              </a:lnSpc>
              <a:spcBef>
                <a:spcPts val="225"/>
              </a:spcBef>
            </a:pP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Centro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Innovación</a:t>
            </a:r>
            <a:r>
              <a:rPr sz="1250" spc="7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7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Tecnología,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Instituto</a:t>
            </a:r>
            <a:r>
              <a:rPr sz="1250" spc="1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Colombiano</a:t>
            </a:r>
            <a:r>
              <a:rPr sz="1250" spc="1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spc="1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Petróleo</a:t>
            </a:r>
            <a:endParaRPr sz="1250">
              <a:latin typeface="Montserrat"/>
              <a:cs typeface="Montserrat"/>
            </a:endParaRPr>
          </a:p>
          <a:p>
            <a:pPr marL="22860">
              <a:lnSpc>
                <a:spcPts val="1500"/>
              </a:lnSpc>
              <a:spcBef>
                <a:spcPts val="710"/>
              </a:spcBef>
            </a:pP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22860" marR="457834">
              <a:lnSpc>
                <a:spcPts val="1530"/>
              </a:lnSpc>
              <a:spcBef>
                <a:spcPts val="25"/>
              </a:spcBef>
            </a:pP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ínfraestructura</a:t>
            </a:r>
            <a:r>
              <a:rPr sz="125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administrativa, plantas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piloto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laboratorios;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con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amplias</a:t>
            </a:r>
            <a:r>
              <a:rPr sz="1250" spc="-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1250" spc="-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verdes</a:t>
            </a:r>
            <a:r>
              <a:rPr sz="1250" spc="-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un</a:t>
            </a:r>
            <a:r>
              <a:rPr sz="1250" spc="-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área forestal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intervenida</a:t>
            </a:r>
            <a:endParaRPr sz="1250">
              <a:latin typeface="Montserrat"/>
              <a:cs typeface="Montserrat"/>
            </a:endParaRPr>
          </a:p>
          <a:p>
            <a:pPr marL="22860">
              <a:lnSpc>
                <a:spcPct val="100000"/>
              </a:lnSpc>
              <a:spcBef>
                <a:spcPts val="575"/>
              </a:spcBef>
            </a:pPr>
            <a:r>
              <a:rPr sz="1250" b="1" spc="9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22860" marR="5080">
              <a:lnSpc>
                <a:spcPct val="102099"/>
              </a:lnSpc>
              <a:spcBef>
                <a:spcPts val="90"/>
              </a:spcBef>
            </a:pP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5</a:t>
            </a:r>
            <a:r>
              <a:rPr sz="1250" spc="-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lotes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pertenecientes</a:t>
            </a:r>
            <a:r>
              <a:rPr sz="1250" spc="-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al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predio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del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ICP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vereda</a:t>
            </a: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>
                <a:solidFill>
                  <a:srgbClr val="025051"/>
                </a:solidFill>
                <a:latin typeface="Montserrat"/>
                <a:cs typeface="Montserrat"/>
              </a:rPr>
              <a:t>Granadillo,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municipio </a:t>
            </a:r>
            <a:r>
              <a:rPr sz="125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-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Piedecuesta,</a:t>
            </a:r>
            <a:r>
              <a:rPr sz="1250" spc="-4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025051"/>
                </a:solidFill>
                <a:latin typeface="Montserrat"/>
                <a:cs typeface="Montserrat"/>
              </a:rPr>
              <a:t>Santander</a:t>
            </a:r>
            <a:endParaRPr sz="1250">
              <a:latin typeface="Montserrat"/>
              <a:cs typeface="Montserrat"/>
            </a:endParaRPr>
          </a:p>
          <a:p>
            <a:pPr marL="22860">
              <a:lnSpc>
                <a:spcPct val="100000"/>
              </a:lnSpc>
              <a:spcBef>
                <a:spcPts val="710"/>
              </a:spcBef>
            </a:pP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22860">
              <a:lnSpc>
                <a:spcPct val="100000"/>
              </a:lnSpc>
              <a:spcBef>
                <a:spcPts val="125"/>
              </a:spcBef>
            </a:pPr>
            <a:r>
              <a:rPr sz="1250" spc="-25">
                <a:solidFill>
                  <a:srgbClr val="025051"/>
                </a:solidFill>
                <a:latin typeface="Montserrat"/>
                <a:cs typeface="Montserrat"/>
              </a:rPr>
              <a:t>N/A</a:t>
            </a:r>
            <a:endParaRPr sz="1250">
              <a:latin typeface="Montserrat"/>
              <a:cs typeface="Montserrat"/>
            </a:endParaRPr>
          </a:p>
          <a:p>
            <a:pPr marL="12700" marR="128905">
              <a:lnSpc>
                <a:spcPct val="102099"/>
              </a:lnSpc>
              <a:spcBef>
                <a:spcPts val="685"/>
              </a:spcBef>
            </a:pPr>
            <a:r>
              <a:rPr sz="1250" b="1" spc="75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81" name="object 281"/>
          <p:cNvGrpSpPr/>
          <p:nvPr/>
        </p:nvGrpSpPr>
        <p:grpSpPr>
          <a:xfrm>
            <a:off x="8039749" y="8205168"/>
            <a:ext cx="206375" cy="1372235"/>
            <a:chOff x="8039749" y="8205168"/>
            <a:chExt cx="206375" cy="1372235"/>
          </a:xfrm>
        </p:grpSpPr>
        <p:pic>
          <p:nvPicPr>
            <p:cNvPr id="282" name="object 28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283" name="object 28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284" name="object 28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285" name="object 285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286" name="object 28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8039749" y="9370775"/>
              <a:ext cx="206223" cy="206223"/>
            </a:xfrm>
            <a:prstGeom prst="rect">
              <a:avLst/>
            </a:prstGeom>
          </p:spPr>
        </p:pic>
      </p:grpSp>
      <p:sp>
        <p:nvSpPr>
          <p:cNvPr id="287" name="object 287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8055553" y="9113048"/>
            <a:ext cx="17335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>
                <a:solidFill>
                  <a:srgbClr val="FFFFFF"/>
                </a:solidFill>
                <a:latin typeface="Montserrat"/>
                <a:cs typeface="Montserrat"/>
              </a:rPr>
              <a:t>LC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8036620" y="8090930"/>
            <a:ext cx="265557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R="1477010" algn="r">
              <a:lnSpc>
                <a:spcPct val="100000"/>
              </a:lnSpc>
              <a:spcBef>
                <a:spcPts val="815"/>
              </a:spcBef>
            </a:pPr>
            <a:r>
              <a:rPr sz="125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4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R="1432560" algn="r">
              <a:lnSpc>
                <a:spcPct val="100000"/>
              </a:lnSpc>
              <a:spcBef>
                <a:spcPts val="810"/>
              </a:spcBef>
              <a:tabLst>
                <a:tab pos="287020" algn="l"/>
              </a:tabLst>
            </a:pPr>
            <a:r>
              <a:rPr sz="1050" spc="-37" baseline="7936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>
                <a:solidFill>
                  <a:srgbClr val="A2AEC0"/>
                </a:solidFill>
                <a:latin typeface="Montserrat"/>
                <a:cs typeface="Montserrat"/>
              </a:rPr>
              <a:t>Vulnerable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b="1">
                <a:solidFill>
                  <a:srgbClr val="025051"/>
                </a:solidFill>
                <a:latin typeface="Montserrat SemiBold"/>
                <a:cs typeface="Montserrat SemiBold"/>
              </a:rPr>
              <a:t>Preocupación</a:t>
            </a:r>
            <a:r>
              <a:rPr sz="1250" b="1" spc="195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20">
                <a:solidFill>
                  <a:srgbClr val="025051"/>
                </a:solidFill>
                <a:latin typeface="Montserrat SemiBold"/>
                <a:cs typeface="Montserrat SemiBold"/>
              </a:rPr>
              <a:t>Menor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>
                <a:solidFill>
                  <a:srgbClr val="A2AEC0"/>
                </a:solidFill>
                <a:latin typeface="Montserrat"/>
                <a:cs typeface="Montserrat"/>
              </a:rPr>
              <a:t>Ecosistemas</a:t>
            </a:r>
            <a:r>
              <a:rPr sz="1250" spc="16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>
                <a:solidFill>
                  <a:srgbClr val="A2AEC0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91" name="object 291"/>
          <p:cNvGrpSpPr/>
          <p:nvPr/>
        </p:nvGrpSpPr>
        <p:grpSpPr>
          <a:xfrm>
            <a:off x="11047807" y="18618596"/>
            <a:ext cx="337185" cy="291465"/>
            <a:chOff x="11047807" y="18618596"/>
            <a:chExt cx="337185" cy="291465"/>
          </a:xfrm>
        </p:grpSpPr>
        <p:sp>
          <p:nvSpPr>
            <p:cNvPr id="292" name="object 292"/>
            <p:cNvSpPr/>
            <p:nvPr/>
          </p:nvSpPr>
          <p:spPr>
            <a:xfrm>
              <a:off x="11047807" y="1861859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11279217" y="18648496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4" name="object 294"/>
          <p:cNvGrpSpPr/>
          <p:nvPr/>
        </p:nvGrpSpPr>
        <p:grpSpPr>
          <a:xfrm>
            <a:off x="12267755" y="12828342"/>
            <a:ext cx="1550035" cy="1184910"/>
            <a:chOff x="12267755" y="12828342"/>
            <a:chExt cx="1550035" cy="1184910"/>
          </a:xfrm>
        </p:grpSpPr>
        <p:sp>
          <p:nvSpPr>
            <p:cNvPr id="295" name="object 295"/>
            <p:cNvSpPr/>
            <p:nvPr/>
          </p:nvSpPr>
          <p:spPr>
            <a:xfrm>
              <a:off x="12293562" y="13331583"/>
              <a:ext cx="1524635" cy="681990"/>
            </a:xfrm>
            <a:custGeom>
              <a:avLst/>
              <a:gdLst/>
              <a:ahLst/>
              <a:cxnLst/>
              <a:rect l="l" t="t" r="r" b="b"/>
              <a:pathLst>
                <a:path w="1524634" h="681990">
                  <a:moveTo>
                    <a:pt x="352577" y="532472"/>
                  </a:moveTo>
                  <a:lnTo>
                    <a:pt x="0" y="531622"/>
                  </a:lnTo>
                  <a:lnTo>
                    <a:pt x="38519" y="630656"/>
                  </a:lnTo>
                  <a:lnTo>
                    <a:pt x="47828" y="653935"/>
                  </a:lnTo>
                  <a:lnTo>
                    <a:pt x="226872" y="579031"/>
                  </a:lnTo>
                  <a:lnTo>
                    <a:pt x="280619" y="551510"/>
                  </a:lnTo>
                  <a:lnTo>
                    <a:pt x="332257" y="535851"/>
                  </a:lnTo>
                  <a:lnTo>
                    <a:pt x="352577" y="532472"/>
                  </a:lnTo>
                  <a:close/>
                </a:path>
                <a:path w="1524634" h="681990">
                  <a:moveTo>
                    <a:pt x="573951" y="532892"/>
                  </a:moveTo>
                  <a:lnTo>
                    <a:pt x="438073" y="532472"/>
                  </a:lnTo>
                  <a:lnTo>
                    <a:pt x="452894" y="569722"/>
                  </a:lnTo>
                  <a:lnTo>
                    <a:pt x="462622" y="590029"/>
                  </a:lnTo>
                  <a:lnTo>
                    <a:pt x="454152" y="595122"/>
                  </a:lnTo>
                  <a:lnTo>
                    <a:pt x="400405" y="637438"/>
                  </a:lnTo>
                  <a:lnTo>
                    <a:pt x="384746" y="650557"/>
                  </a:lnTo>
                  <a:lnTo>
                    <a:pt x="391096" y="658596"/>
                  </a:lnTo>
                  <a:lnTo>
                    <a:pt x="398284" y="667486"/>
                  </a:lnTo>
                  <a:lnTo>
                    <a:pt x="408457" y="681456"/>
                  </a:lnTo>
                  <a:lnTo>
                    <a:pt x="437654" y="658177"/>
                  </a:lnTo>
                  <a:lnTo>
                    <a:pt x="454152" y="620928"/>
                  </a:lnTo>
                  <a:lnTo>
                    <a:pt x="505371" y="581990"/>
                  </a:lnTo>
                  <a:lnTo>
                    <a:pt x="543890" y="598932"/>
                  </a:lnTo>
                  <a:lnTo>
                    <a:pt x="551637" y="581990"/>
                  </a:lnTo>
                  <a:lnTo>
                    <a:pt x="555320" y="573951"/>
                  </a:lnTo>
                  <a:lnTo>
                    <a:pt x="567588" y="547281"/>
                  </a:lnTo>
                  <a:lnTo>
                    <a:pt x="573951" y="532892"/>
                  </a:lnTo>
                  <a:close/>
                </a:path>
                <a:path w="1524634" h="681990">
                  <a:moveTo>
                    <a:pt x="673404" y="532892"/>
                  </a:moveTo>
                  <a:lnTo>
                    <a:pt x="670026" y="532892"/>
                  </a:lnTo>
                  <a:lnTo>
                    <a:pt x="637006" y="606958"/>
                  </a:lnTo>
                  <a:lnTo>
                    <a:pt x="667486" y="618820"/>
                  </a:lnTo>
                  <a:lnTo>
                    <a:pt x="672985" y="632777"/>
                  </a:lnTo>
                  <a:lnTo>
                    <a:pt x="673404" y="532892"/>
                  </a:lnTo>
                  <a:close/>
                </a:path>
                <a:path w="1524634" h="681990">
                  <a:moveTo>
                    <a:pt x="1524152" y="37668"/>
                  </a:moveTo>
                  <a:lnTo>
                    <a:pt x="1488617" y="0"/>
                  </a:lnTo>
                  <a:lnTo>
                    <a:pt x="1466596" y="19900"/>
                  </a:lnTo>
                  <a:lnTo>
                    <a:pt x="1421307" y="61379"/>
                  </a:lnTo>
                  <a:lnTo>
                    <a:pt x="1387017" y="97790"/>
                  </a:lnTo>
                  <a:lnTo>
                    <a:pt x="1335392" y="150685"/>
                  </a:lnTo>
                  <a:lnTo>
                    <a:pt x="1271892" y="209092"/>
                  </a:lnTo>
                  <a:lnTo>
                    <a:pt x="1143228" y="106667"/>
                  </a:lnTo>
                  <a:lnTo>
                    <a:pt x="1120368" y="88049"/>
                  </a:lnTo>
                  <a:lnTo>
                    <a:pt x="1072121" y="49949"/>
                  </a:lnTo>
                  <a:lnTo>
                    <a:pt x="1050531" y="32600"/>
                  </a:lnTo>
                  <a:lnTo>
                    <a:pt x="1045032" y="27952"/>
                  </a:lnTo>
                  <a:lnTo>
                    <a:pt x="1043762" y="518071"/>
                  </a:lnTo>
                  <a:lnTo>
                    <a:pt x="1056462" y="537552"/>
                  </a:lnTo>
                  <a:lnTo>
                    <a:pt x="1080160" y="560832"/>
                  </a:lnTo>
                  <a:lnTo>
                    <a:pt x="1093711" y="579450"/>
                  </a:lnTo>
                  <a:lnTo>
                    <a:pt x="1105979" y="584949"/>
                  </a:lnTo>
                  <a:lnTo>
                    <a:pt x="1114869" y="584949"/>
                  </a:lnTo>
                  <a:lnTo>
                    <a:pt x="1124178" y="580288"/>
                  </a:lnTo>
                  <a:lnTo>
                    <a:pt x="1148308" y="553631"/>
                  </a:lnTo>
                  <a:lnTo>
                    <a:pt x="1204595" y="484644"/>
                  </a:lnTo>
                  <a:lnTo>
                    <a:pt x="1210945" y="475754"/>
                  </a:lnTo>
                  <a:lnTo>
                    <a:pt x="1217307" y="468972"/>
                  </a:lnTo>
                  <a:lnTo>
                    <a:pt x="1263865" y="411835"/>
                  </a:lnTo>
                  <a:lnTo>
                    <a:pt x="1282052" y="375869"/>
                  </a:lnTo>
                  <a:lnTo>
                    <a:pt x="1289253" y="362318"/>
                  </a:lnTo>
                  <a:lnTo>
                    <a:pt x="1296873" y="350050"/>
                  </a:lnTo>
                  <a:lnTo>
                    <a:pt x="1309573" y="339458"/>
                  </a:lnTo>
                  <a:lnTo>
                    <a:pt x="1325651" y="330149"/>
                  </a:lnTo>
                  <a:lnTo>
                    <a:pt x="1338351" y="321691"/>
                  </a:lnTo>
                  <a:lnTo>
                    <a:pt x="1345971" y="311099"/>
                  </a:lnTo>
                  <a:lnTo>
                    <a:pt x="1374330" y="275120"/>
                  </a:lnTo>
                  <a:lnTo>
                    <a:pt x="1385328" y="252260"/>
                  </a:lnTo>
                  <a:lnTo>
                    <a:pt x="1400568" y="228561"/>
                  </a:lnTo>
                  <a:lnTo>
                    <a:pt x="1423428" y="212483"/>
                  </a:lnTo>
                  <a:lnTo>
                    <a:pt x="1429346" y="190893"/>
                  </a:lnTo>
                  <a:lnTo>
                    <a:pt x="1442897" y="154495"/>
                  </a:lnTo>
                  <a:lnTo>
                    <a:pt x="1464475" y="121488"/>
                  </a:lnTo>
                  <a:lnTo>
                    <a:pt x="1480997" y="102438"/>
                  </a:lnTo>
                  <a:lnTo>
                    <a:pt x="1479715" y="92278"/>
                  </a:lnTo>
                  <a:lnTo>
                    <a:pt x="1502575" y="68580"/>
                  </a:lnTo>
                  <a:lnTo>
                    <a:pt x="1524152" y="37668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6" name="object 296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2966551" y="13864473"/>
              <a:ext cx="71530" cy="118501"/>
            </a:xfrm>
            <a:prstGeom prst="rect">
              <a:avLst/>
            </a:prstGeom>
          </p:spPr>
        </p:pic>
        <p:sp>
          <p:nvSpPr>
            <p:cNvPr id="297" name="object 297"/>
            <p:cNvSpPr/>
            <p:nvPr/>
          </p:nvSpPr>
          <p:spPr>
            <a:xfrm>
              <a:off x="12952166" y="13218150"/>
              <a:ext cx="386715" cy="647065"/>
            </a:xfrm>
            <a:custGeom>
              <a:avLst/>
              <a:gdLst/>
              <a:ahLst/>
              <a:cxnLst/>
              <a:rect l="l" t="t" r="r" b="b"/>
              <a:pathLst>
                <a:path w="386715" h="647065">
                  <a:moveTo>
                    <a:pt x="143902" y="0"/>
                  </a:moveTo>
                  <a:lnTo>
                    <a:pt x="140092" y="0"/>
                  </a:lnTo>
                  <a:lnTo>
                    <a:pt x="135016" y="5927"/>
                  </a:lnTo>
                  <a:lnTo>
                    <a:pt x="137559" y="18196"/>
                  </a:lnTo>
                  <a:lnTo>
                    <a:pt x="142210" y="31743"/>
                  </a:lnTo>
                  <a:lnTo>
                    <a:pt x="144753" y="40628"/>
                  </a:lnTo>
                  <a:lnTo>
                    <a:pt x="148988" y="53333"/>
                  </a:lnTo>
                  <a:lnTo>
                    <a:pt x="154064" y="60527"/>
                  </a:lnTo>
                  <a:lnTo>
                    <a:pt x="162109" y="68987"/>
                  </a:lnTo>
                  <a:lnTo>
                    <a:pt x="172687" y="78298"/>
                  </a:lnTo>
                  <a:lnTo>
                    <a:pt x="176496" y="84651"/>
                  </a:lnTo>
                  <a:lnTo>
                    <a:pt x="177763" y="93121"/>
                  </a:lnTo>
                  <a:lnTo>
                    <a:pt x="175220" y="107083"/>
                  </a:lnTo>
                  <a:lnTo>
                    <a:pt x="172261" y="114277"/>
                  </a:lnTo>
                  <a:lnTo>
                    <a:pt x="171410" y="122321"/>
                  </a:lnTo>
                  <a:lnTo>
                    <a:pt x="170569" y="133324"/>
                  </a:lnTo>
                  <a:lnTo>
                    <a:pt x="170569" y="140518"/>
                  </a:lnTo>
                  <a:lnTo>
                    <a:pt x="170995" y="154490"/>
                  </a:lnTo>
                  <a:lnTo>
                    <a:pt x="172261" y="183274"/>
                  </a:lnTo>
                  <a:lnTo>
                    <a:pt x="171835" y="209516"/>
                  </a:lnTo>
                  <a:lnTo>
                    <a:pt x="168451" y="248452"/>
                  </a:lnTo>
                  <a:lnTo>
                    <a:pt x="131632" y="277237"/>
                  </a:lnTo>
                  <a:lnTo>
                    <a:pt x="103273" y="279770"/>
                  </a:lnTo>
                  <a:lnTo>
                    <a:pt x="90153" y="277237"/>
                  </a:lnTo>
                  <a:lnTo>
                    <a:pt x="79565" y="268767"/>
                  </a:lnTo>
                  <a:lnTo>
                    <a:pt x="56292" y="237449"/>
                  </a:lnTo>
                  <a:lnTo>
                    <a:pt x="46981" y="224329"/>
                  </a:lnTo>
                  <a:lnTo>
                    <a:pt x="38936" y="212049"/>
                  </a:lnTo>
                  <a:lnTo>
                    <a:pt x="25390" y="206122"/>
                  </a:lnTo>
                  <a:lnTo>
                    <a:pt x="7609" y="208239"/>
                  </a:lnTo>
                  <a:lnTo>
                    <a:pt x="0" y="216284"/>
                  </a:lnTo>
                  <a:lnTo>
                    <a:pt x="0" y="233214"/>
                  </a:lnTo>
                  <a:lnTo>
                    <a:pt x="3384" y="250570"/>
                  </a:lnTo>
                  <a:lnTo>
                    <a:pt x="5076" y="267075"/>
                  </a:lnTo>
                  <a:lnTo>
                    <a:pt x="3809" y="275960"/>
                  </a:lnTo>
                  <a:lnTo>
                    <a:pt x="15653" y="275960"/>
                  </a:lnTo>
                  <a:lnTo>
                    <a:pt x="14812" y="573512"/>
                  </a:lnTo>
                  <a:lnTo>
                    <a:pt x="27507" y="578173"/>
                  </a:lnTo>
                  <a:lnTo>
                    <a:pt x="33860" y="596370"/>
                  </a:lnTo>
                  <a:lnTo>
                    <a:pt x="14812" y="638700"/>
                  </a:lnTo>
                  <a:lnTo>
                    <a:pt x="14812" y="646320"/>
                  </a:lnTo>
                  <a:lnTo>
                    <a:pt x="85917" y="646735"/>
                  </a:lnTo>
                  <a:lnTo>
                    <a:pt x="88461" y="639116"/>
                  </a:lnTo>
                  <a:lnTo>
                    <a:pt x="105806" y="613725"/>
                  </a:lnTo>
                  <a:lnTo>
                    <a:pt x="122747" y="626421"/>
                  </a:lnTo>
                  <a:lnTo>
                    <a:pt x="126972" y="617110"/>
                  </a:lnTo>
                  <a:lnTo>
                    <a:pt x="130356" y="601871"/>
                  </a:lnTo>
                  <a:lnTo>
                    <a:pt x="128664" y="581557"/>
                  </a:lnTo>
                  <a:lnTo>
                    <a:pt x="124439" y="573512"/>
                  </a:lnTo>
                  <a:lnTo>
                    <a:pt x="126556" y="558699"/>
                  </a:lnTo>
                  <a:lnTo>
                    <a:pt x="134165" y="546004"/>
                  </a:lnTo>
                  <a:lnTo>
                    <a:pt x="142636" y="522721"/>
                  </a:lnTo>
                  <a:lnTo>
                    <a:pt x="151521" y="506217"/>
                  </a:lnTo>
                  <a:lnTo>
                    <a:pt x="159140" y="491404"/>
                  </a:lnTo>
                  <a:lnTo>
                    <a:pt x="154905" y="477017"/>
                  </a:lnTo>
                  <a:lnTo>
                    <a:pt x="165493" y="483359"/>
                  </a:lnTo>
                  <a:lnTo>
                    <a:pt x="213315" y="493947"/>
                  </a:lnTo>
                  <a:lnTo>
                    <a:pt x="225595" y="496480"/>
                  </a:lnTo>
                  <a:lnTo>
                    <a:pt x="241674" y="498172"/>
                  </a:lnTo>
                  <a:lnTo>
                    <a:pt x="252262" y="500289"/>
                  </a:lnTo>
                  <a:lnTo>
                    <a:pt x="267075" y="500289"/>
                  </a:lnTo>
                  <a:lnTo>
                    <a:pt x="278929" y="499023"/>
                  </a:lnTo>
                  <a:lnTo>
                    <a:pt x="293742" y="497756"/>
                  </a:lnTo>
                  <a:lnTo>
                    <a:pt x="341564" y="523998"/>
                  </a:lnTo>
                  <a:lnTo>
                    <a:pt x="367805" y="586218"/>
                  </a:lnTo>
                  <a:lnTo>
                    <a:pt x="381352" y="625154"/>
                  </a:lnTo>
                  <a:lnTo>
                    <a:pt x="385161" y="631497"/>
                  </a:lnTo>
                  <a:lnTo>
                    <a:pt x="386428" y="141369"/>
                  </a:lnTo>
                  <a:lnTo>
                    <a:pt x="349183" y="112159"/>
                  </a:lnTo>
                  <a:lnTo>
                    <a:pt x="326326" y="93537"/>
                  </a:lnTo>
                  <a:lnTo>
                    <a:pt x="301776" y="74073"/>
                  </a:lnTo>
                  <a:lnTo>
                    <a:pt x="278929" y="57133"/>
                  </a:lnTo>
                  <a:lnTo>
                    <a:pt x="256913" y="38936"/>
                  </a:lnTo>
                  <a:lnTo>
                    <a:pt x="237865" y="20314"/>
                  </a:lnTo>
                  <a:lnTo>
                    <a:pt x="228554" y="9736"/>
                  </a:lnTo>
                  <a:lnTo>
                    <a:pt x="218401" y="425"/>
                  </a:lnTo>
                  <a:lnTo>
                    <a:pt x="201046" y="17355"/>
                  </a:lnTo>
                  <a:lnTo>
                    <a:pt x="185807" y="22431"/>
                  </a:lnTo>
                  <a:lnTo>
                    <a:pt x="167185" y="22857"/>
                  </a:lnTo>
                  <a:lnTo>
                    <a:pt x="157448" y="13546"/>
                  </a:lnTo>
                  <a:lnTo>
                    <a:pt x="152372" y="6352"/>
                  </a:lnTo>
                  <a:lnTo>
                    <a:pt x="146871" y="425"/>
                  </a:lnTo>
                  <a:lnTo>
                    <a:pt x="143902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12963592" y="13856850"/>
              <a:ext cx="3810" cy="7620"/>
            </a:xfrm>
            <a:custGeom>
              <a:avLst/>
              <a:gdLst/>
              <a:ahLst/>
              <a:cxnLst/>
              <a:rect l="l" t="t" r="r" b="b"/>
              <a:pathLst>
                <a:path w="3809" h="7619">
                  <a:moveTo>
                    <a:pt x="3384" y="0"/>
                  </a:moveTo>
                  <a:lnTo>
                    <a:pt x="0" y="7619"/>
                  </a:lnTo>
                  <a:lnTo>
                    <a:pt x="3384" y="7619"/>
                  </a:lnTo>
                  <a:lnTo>
                    <a:pt x="3384" y="0"/>
                  </a:lnTo>
                  <a:close/>
                </a:path>
              </a:pathLst>
            </a:custGeom>
            <a:solidFill>
              <a:srgbClr val="F53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12267755" y="13494115"/>
              <a:ext cx="700405" cy="370840"/>
            </a:xfrm>
            <a:custGeom>
              <a:avLst/>
              <a:gdLst/>
              <a:ahLst/>
              <a:cxnLst/>
              <a:rect l="l" t="t" r="r" b="b"/>
              <a:pathLst>
                <a:path w="700404" h="370840">
                  <a:moveTo>
                    <a:pt x="700069" y="0"/>
                  </a:moveTo>
                  <a:lnTo>
                    <a:pt x="688215" y="0"/>
                  </a:lnTo>
                  <a:lnTo>
                    <a:pt x="688215" y="851"/>
                  </a:lnTo>
                  <a:lnTo>
                    <a:pt x="682713" y="8470"/>
                  </a:lnTo>
                  <a:lnTo>
                    <a:pt x="671710" y="15238"/>
                  </a:lnTo>
                  <a:lnTo>
                    <a:pt x="26656" y="175655"/>
                  </a:lnTo>
                  <a:lnTo>
                    <a:pt x="16079" y="179465"/>
                  </a:lnTo>
                  <a:lnTo>
                    <a:pt x="7193" y="184541"/>
                  </a:lnTo>
                  <a:lnTo>
                    <a:pt x="1266" y="190893"/>
                  </a:lnTo>
                  <a:lnTo>
                    <a:pt x="0" y="201471"/>
                  </a:lnTo>
                  <a:lnTo>
                    <a:pt x="4224" y="300094"/>
                  </a:lnTo>
                  <a:lnTo>
                    <a:pt x="9311" y="324218"/>
                  </a:lnTo>
                  <a:lnTo>
                    <a:pt x="18622" y="350034"/>
                  </a:lnTo>
                  <a:lnTo>
                    <a:pt x="25815" y="369082"/>
                  </a:lnTo>
                  <a:lnTo>
                    <a:pt x="378393" y="369923"/>
                  </a:lnTo>
                  <a:lnTo>
                    <a:pt x="404209" y="365273"/>
                  </a:lnTo>
                  <a:lnTo>
                    <a:pt x="435952" y="354269"/>
                  </a:lnTo>
                  <a:lnTo>
                    <a:pt x="474048" y="333104"/>
                  </a:lnTo>
                  <a:lnTo>
                    <a:pt x="515102" y="307288"/>
                  </a:lnTo>
                  <a:lnTo>
                    <a:pt x="532458" y="298818"/>
                  </a:lnTo>
                  <a:lnTo>
                    <a:pt x="544312" y="285272"/>
                  </a:lnTo>
                  <a:lnTo>
                    <a:pt x="611608" y="288240"/>
                  </a:lnTo>
                  <a:lnTo>
                    <a:pt x="599328" y="292891"/>
                  </a:lnTo>
                  <a:lnTo>
                    <a:pt x="551931" y="308129"/>
                  </a:lnTo>
                  <a:lnTo>
                    <a:pt x="519337" y="323367"/>
                  </a:lnTo>
                  <a:lnTo>
                    <a:pt x="496054" y="335222"/>
                  </a:lnTo>
                  <a:lnTo>
                    <a:pt x="456692" y="351311"/>
                  </a:lnTo>
                  <a:lnTo>
                    <a:pt x="463886" y="369923"/>
                  </a:lnTo>
                  <a:lnTo>
                    <a:pt x="599754" y="370349"/>
                  </a:lnTo>
                  <a:lnTo>
                    <a:pt x="628538" y="305596"/>
                  </a:lnTo>
                  <a:lnTo>
                    <a:pt x="681447" y="289932"/>
                  </a:lnTo>
                  <a:lnTo>
                    <a:pt x="699218" y="297551"/>
                  </a:lnTo>
                  <a:lnTo>
                    <a:pt x="7000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0" name="object 30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3084664" y="12828342"/>
              <a:ext cx="121430" cy="227754"/>
            </a:xfrm>
            <a:prstGeom prst="rect">
              <a:avLst/>
            </a:prstGeom>
          </p:spPr>
        </p:pic>
      </p:grpSp>
      <p:sp>
        <p:nvSpPr>
          <p:cNvPr id="301" name="object 301"/>
          <p:cNvSpPr txBox="1"/>
          <p:nvPr/>
        </p:nvSpPr>
        <p:spPr>
          <a:xfrm>
            <a:off x="11280871" y="18620708"/>
            <a:ext cx="1115060" cy="2882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49225" marR="5080" indent="-137160">
              <a:lnSpc>
                <a:spcPts val="960"/>
              </a:lnSpc>
              <a:spcBef>
                <a:spcPts val="280"/>
              </a:spcBef>
            </a:pPr>
            <a:r>
              <a:rPr sz="1425" b="1" baseline="2923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427" baseline="2923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Agricultura:</a:t>
            </a:r>
            <a:r>
              <a:rPr sz="800" spc="-1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Caña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 de</a:t>
            </a: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Azucar</a:t>
            </a: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3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Tabaco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02" name="object 302"/>
          <p:cNvSpPr/>
          <p:nvPr/>
        </p:nvSpPr>
        <p:spPr>
          <a:xfrm>
            <a:off x="11095291" y="18668111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79" h="182880">
                <a:moveTo>
                  <a:pt x="39700" y="130886"/>
                </a:moveTo>
                <a:lnTo>
                  <a:pt x="37045" y="117805"/>
                </a:lnTo>
                <a:lnTo>
                  <a:pt x="31978" y="110299"/>
                </a:lnTo>
                <a:lnTo>
                  <a:pt x="29832" y="107124"/>
                </a:lnTo>
                <a:lnTo>
                  <a:pt x="27520" y="105575"/>
                </a:lnTo>
                <a:lnTo>
                  <a:pt x="27520" y="130886"/>
                </a:lnTo>
                <a:lnTo>
                  <a:pt x="27520" y="134581"/>
                </a:lnTo>
                <a:lnTo>
                  <a:pt x="21374" y="131622"/>
                </a:lnTo>
                <a:lnTo>
                  <a:pt x="16510" y="126961"/>
                </a:lnTo>
                <a:lnTo>
                  <a:pt x="13309" y="120954"/>
                </a:lnTo>
                <a:lnTo>
                  <a:pt x="12153" y="114007"/>
                </a:lnTo>
                <a:lnTo>
                  <a:pt x="12153" y="110299"/>
                </a:lnTo>
                <a:lnTo>
                  <a:pt x="18300" y="113258"/>
                </a:lnTo>
                <a:lnTo>
                  <a:pt x="23164" y="117932"/>
                </a:lnTo>
                <a:lnTo>
                  <a:pt x="26377" y="123939"/>
                </a:lnTo>
                <a:lnTo>
                  <a:pt x="27520" y="130886"/>
                </a:lnTo>
                <a:lnTo>
                  <a:pt x="27520" y="105575"/>
                </a:lnTo>
                <a:lnTo>
                  <a:pt x="19151" y="99910"/>
                </a:lnTo>
                <a:lnTo>
                  <a:pt x="6083" y="97269"/>
                </a:lnTo>
                <a:lnTo>
                  <a:pt x="0" y="97269"/>
                </a:lnTo>
                <a:lnTo>
                  <a:pt x="0" y="114007"/>
                </a:lnTo>
                <a:lnTo>
                  <a:pt x="2641" y="127088"/>
                </a:lnTo>
                <a:lnTo>
                  <a:pt x="9855" y="137769"/>
                </a:lnTo>
                <a:lnTo>
                  <a:pt x="20535" y="144983"/>
                </a:lnTo>
                <a:lnTo>
                  <a:pt x="33604" y="147624"/>
                </a:lnTo>
                <a:lnTo>
                  <a:pt x="39700" y="147624"/>
                </a:lnTo>
                <a:lnTo>
                  <a:pt x="39700" y="134581"/>
                </a:lnTo>
                <a:lnTo>
                  <a:pt x="39700" y="130886"/>
                </a:lnTo>
                <a:close/>
              </a:path>
              <a:path w="182879" h="182880">
                <a:moveTo>
                  <a:pt x="39700" y="84836"/>
                </a:moveTo>
                <a:lnTo>
                  <a:pt x="37045" y="71767"/>
                </a:lnTo>
                <a:lnTo>
                  <a:pt x="31978" y="64262"/>
                </a:lnTo>
                <a:lnTo>
                  <a:pt x="29832" y="61074"/>
                </a:lnTo>
                <a:lnTo>
                  <a:pt x="27520" y="59524"/>
                </a:lnTo>
                <a:lnTo>
                  <a:pt x="27520" y="84836"/>
                </a:lnTo>
                <a:lnTo>
                  <a:pt x="27520" y="88531"/>
                </a:lnTo>
                <a:lnTo>
                  <a:pt x="21374" y="85585"/>
                </a:lnTo>
                <a:lnTo>
                  <a:pt x="16510" y="80911"/>
                </a:lnTo>
                <a:lnTo>
                  <a:pt x="13309" y="74904"/>
                </a:lnTo>
                <a:lnTo>
                  <a:pt x="12153" y="67970"/>
                </a:lnTo>
                <a:lnTo>
                  <a:pt x="12153" y="64262"/>
                </a:lnTo>
                <a:lnTo>
                  <a:pt x="18300" y="67208"/>
                </a:lnTo>
                <a:lnTo>
                  <a:pt x="23164" y="71882"/>
                </a:lnTo>
                <a:lnTo>
                  <a:pt x="26377" y="77889"/>
                </a:lnTo>
                <a:lnTo>
                  <a:pt x="27520" y="84836"/>
                </a:lnTo>
                <a:lnTo>
                  <a:pt x="27520" y="59524"/>
                </a:lnTo>
                <a:lnTo>
                  <a:pt x="19151" y="53860"/>
                </a:lnTo>
                <a:lnTo>
                  <a:pt x="6083" y="51219"/>
                </a:lnTo>
                <a:lnTo>
                  <a:pt x="0" y="51219"/>
                </a:lnTo>
                <a:lnTo>
                  <a:pt x="0" y="67970"/>
                </a:lnTo>
                <a:lnTo>
                  <a:pt x="2641" y="81038"/>
                </a:lnTo>
                <a:lnTo>
                  <a:pt x="9855" y="91719"/>
                </a:lnTo>
                <a:lnTo>
                  <a:pt x="20535" y="98933"/>
                </a:lnTo>
                <a:lnTo>
                  <a:pt x="33604" y="101587"/>
                </a:lnTo>
                <a:lnTo>
                  <a:pt x="39700" y="101587"/>
                </a:lnTo>
                <a:lnTo>
                  <a:pt x="39700" y="88531"/>
                </a:lnTo>
                <a:lnTo>
                  <a:pt x="39700" y="84836"/>
                </a:lnTo>
                <a:close/>
              </a:path>
              <a:path w="182879" h="182880">
                <a:moveTo>
                  <a:pt x="59207" y="34429"/>
                </a:moveTo>
                <a:lnTo>
                  <a:pt x="58153" y="26822"/>
                </a:lnTo>
                <a:lnTo>
                  <a:pt x="56565" y="23164"/>
                </a:lnTo>
                <a:lnTo>
                  <a:pt x="55029" y="19634"/>
                </a:lnTo>
                <a:lnTo>
                  <a:pt x="47713" y="7594"/>
                </a:lnTo>
                <a:lnTo>
                  <a:pt x="47713" y="31038"/>
                </a:lnTo>
                <a:lnTo>
                  <a:pt x="47713" y="37896"/>
                </a:lnTo>
                <a:lnTo>
                  <a:pt x="42938" y="45847"/>
                </a:lnTo>
                <a:lnTo>
                  <a:pt x="37985" y="37896"/>
                </a:lnTo>
                <a:lnTo>
                  <a:pt x="37998" y="31038"/>
                </a:lnTo>
                <a:lnTo>
                  <a:pt x="42938" y="23164"/>
                </a:lnTo>
                <a:lnTo>
                  <a:pt x="47713" y="31038"/>
                </a:lnTo>
                <a:lnTo>
                  <a:pt x="47713" y="7594"/>
                </a:lnTo>
                <a:lnTo>
                  <a:pt x="43103" y="0"/>
                </a:lnTo>
                <a:lnTo>
                  <a:pt x="31013" y="19304"/>
                </a:lnTo>
                <a:lnTo>
                  <a:pt x="27774" y="26619"/>
                </a:lnTo>
                <a:lnTo>
                  <a:pt x="26682" y="34442"/>
                </a:lnTo>
                <a:lnTo>
                  <a:pt x="27736" y="42278"/>
                </a:lnTo>
                <a:lnTo>
                  <a:pt x="30949" y="49606"/>
                </a:lnTo>
                <a:lnTo>
                  <a:pt x="43103" y="69176"/>
                </a:lnTo>
                <a:lnTo>
                  <a:pt x="55092" y="49250"/>
                </a:lnTo>
                <a:lnTo>
                  <a:pt x="56553" y="45847"/>
                </a:lnTo>
                <a:lnTo>
                  <a:pt x="58178" y="42049"/>
                </a:lnTo>
                <a:lnTo>
                  <a:pt x="59207" y="34429"/>
                </a:lnTo>
                <a:close/>
              </a:path>
              <a:path w="182879" h="182880">
                <a:moveTo>
                  <a:pt x="85890" y="97269"/>
                </a:moveTo>
                <a:lnTo>
                  <a:pt x="79806" y="97269"/>
                </a:lnTo>
                <a:lnTo>
                  <a:pt x="73723" y="98501"/>
                </a:lnTo>
                <a:lnTo>
                  <a:pt x="73723" y="110299"/>
                </a:lnTo>
                <a:lnTo>
                  <a:pt x="73723" y="114007"/>
                </a:lnTo>
                <a:lnTo>
                  <a:pt x="72567" y="120954"/>
                </a:lnTo>
                <a:lnTo>
                  <a:pt x="69367" y="126961"/>
                </a:lnTo>
                <a:lnTo>
                  <a:pt x="64503" y="131622"/>
                </a:lnTo>
                <a:lnTo>
                  <a:pt x="58356" y="134581"/>
                </a:lnTo>
                <a:lnTo>
                  <a:pt x="58356" y="130886"/>
                </a:lnTo>
                <a:lnTo>
                  <a:pt x="59512" y="123939"/>
                </a:lnTo>
                <a:lnTo>
                  <a:pt x="62712" y="117932"/>
                </a:lnTo>
                <a:lnTo>
                  <a:pt x="67576" y="113258"/>
                </a:lnTo>
                <a:lnTo>
                  <a:pt x="73723" y="110299"/>
                </a:lnTo>
                <a:lnTo>
                  <a:pt x="73723" y="98501"/>
                </a:lnTo>
                <a:lnTo>
                  <a:pt x="66738" y="99910"/>
                </a:lnTo>
                <a:lnTo>
                  <a:pt x="56045" y="107124"/>
                </a:lnTo>
                <a:lnTo>
                  <a:pt x="48831" y="117805"/>
                </a:lnTo>
                <a:lnTo>
                  <a:pt x="46189" y="130886"/>
                </a:lnTo>
                <a:lnTo>
                  <a:pt x="46189" y="147624"/>
                </a:lnTo>
                <a:lnTo>
                  <a:pt x="52273" y="147624"/>
                </a:lnTo>
                <a:lnTo>
                  <a:pt x="65354" y="144983"/>
                </a:lnTo>
                <a:lnTo>
                  <a:pt x="76034" y="137769"/>
                </a:lnTo>
                <a:lnTo>
                  <a:pt x="78193" y="134581"/>
                </a:lnTo>
                <a:lnTo>
                  <a:pt x="83248" y="127088"/>
                </a:lnTo>
                <a:lnTo>
                  <a:pt x="85890" y="114007"/>
                </a:lnTo>
                <a:lnTo>
                  <a:pt x="85890" y="110299"/>
                </a:lnTo>
                <a:lnTo>
                  <a:pt x="85890" y="97269"/>
                </a:lnTo>
                <a:close/>
              </a:path>
              <a:path w="182879" h="182880">
                <a:moveTo>
                  <a:pt x="85890" y="51219"/>
                </a:moveTo>
                <a:lnTo>
                  <a:pt x="79806" y="51219"/>
                </a:lnTo>
                <a:lnTo>
                  <a:pt x="73723" y="52451"/>
                </a:lnTo>
                <a:lnTo>
                  <a:pt x="73723" y="64262"/>
                </a:lnTo>
                <a:lnTo>
                  <a:pt x="73723" y="67970"/>
                </a:lnTo>
                <a:lnTo>
                  <a:pt x="72567" y="74904"/>
                </a:lnTo>
                <a:lnTo>
                  <a:pt x="69367" y="80911"/>
                </a:lnTo>
                <a:lnTo>
                  <a:pt x="64503" y="85585"/>
                </a:lnTo>
                <a:lnTo>
                  <a:pt x="58356" y="88531"/>
                </a:lnTo>
                <a:lnTo>
                  <a:pt x="58356" y="84836"/>
                </a:lnTo>
                <a:lnTo>
                  <a:pt x="59512" y="77889"/>
                </a:lnTo>
                <a:lnTo>
                  <a:pt x="62712" y="71882"/>
                </a:lnTo>
                <a:lnTo>
                  <a:pt x="67576" y="67208"/>
                </a:lnTo>
                <a:lnTo>
                  <a:pt x="73723" y="64262"/>
                </a:lnTo>
                <a:lnTo>
                  <a:pt x="73723" y="52451"/>
                </a:lnTo>
                <a:lnTo>
                  <a:pt x="66738" y="53860"/>
                </a:lnTo>
                <a:lnTo>
                  <a:pt x="56045" y="61074"/>
                </a:lnTo>
                <a:lnTo>
                  <a:pt x="48831" y="71767"/>
                </a:lnTo>
                <a:lnTo>
                  <a:pt x="46189" y="84836"/>
                </a:lnTo>
                <a:lnTo>
                  <a:pt x="46189" y="101587"/>
                </a:lnTo>
                <a:lnTo>
                  <a:pt x="52273" y="101587"/>
                </a:lnTo>
                <a:lnTo>
                  <a:pt x="65354" y="98933"/>
                </a:lnTo>
                <a:lnTo>
                  <a:pt x="76034" y="91719"/>
                </a:lnTo>
                <a:lnTo>
                  <a:pt x="78193" y="88531"/>
                </a:lnTo>
                <a:lnTo>
                  <a:pt x="83248" y="81038"/>
                </a:lnTo>
                <a:lnTo>
                  <a:pt x="85890" y="67970"/>
                </a:lnTo>
                <a:lnTo>
                  <a:pt x="85890" y="64262"/>
                </a:lnTo>
                <a:lnTo>
                  <a:pt x="85890" y="51219"/>
                </a:lnTo>
                <a:close/>
              </a:path>
              <a:path w="182879" h="182880">
                <a:moveTo>
                  <a:pt x="136410" y="165544"/>
                </a:moveTo>
                <a:lnTo>
                  <a:pt x="133769" y="152476"/>
                </a:lnTo>
                <a:lnTo>
                  <a:pt x="126555" y="141782"/>
                </a:lnTo>
                <a:lnTo>
                  <a:pt x="115862" y="134569"/>
                </a:lnTo>
                <a:lnTo>
                  <a:pt x="102793" y="131927"/>
                </a:lnTo>
                <a:lnTo>
                  <a:pt x="96710" y="131927"/>
                </a:lnTo>
                <a:lnTo>
                  <a:pt x="96710" y="148678"/>
                </a:lnTo>
                <a:lnTo>
                  <a:pt x="99364" y="161747"/>
                </a:lnTo>
                <a:lnTo>
                  <a:pt x="106578" y="172427"/>
                </a:lnTo>
                <a:lnTo>
                  <a:pt x="117259" y="179641"/>
                </a:lnTo>
                <a:lnTo>
                  <a:pt x="130327" y="182295"/>
                </a:lnTo>
                <a:lnTo>
                  <a:pt x="136410" y="182295"/>
                </a:lnTo>
                <a:lnTo>
                  <a:pt x="136410" y="165544"/>
                </a:lnTo>
                <a:close/>
              </a:path>
              <a:path w="182879" h="182880">
                <a:moveTo>
                  <a:pt x="136410" y="119494"/>
                </a:moveTo>
                <a:lnTo>
                  <a:pt x="133769" y="106426"/>
                </a:lnTo>
                <a:lnTo>
                  <a:pt x="126555" y="95745"/>
                </a:lnTo>
                <a:lnTo>
                  <a:pt x="115862" y="88531"/>
                </a:lnTo>
                <a:lnTo>
                  <a:pt x="102793" y="85877"/>
                </a:lnTo>
                <a:lnTo>
                  <a:pt x="96710" y="85877"/>
                </a:lnTo>
                <a:lnTo>
                  <a:pt x="96710" y="102628"/>
                </a:lnTo>
                <a:lnTo>
                  <a:pt x="99364" y="115697"/>
                </a:lnTo>
                <a:lnTo>
                  <a:pt x="106578" y="126390"/>
                </a:lnTo>
                <a:lnTo>
                  <a:pt x="117259" y="133604"/>
                </a:lnTo>
                <a:lnTo>
                  <a:pt x="130327" y="136245"/>
                </a:lnTo>
                <a:lnTo>
                  <a:pt x="136410" y="136245"/>
                </a:lnTo>
                <a:lnTo>
                  <a:pt x="136410" y="119494"/>
                </a:lnTo>
                <a:close/>
              </a:path>
              <a:path w="182879" h="182880">
                <a:moveTo>
                  <a:pt x="155930" y="69100"/>
                </a:moveTo>
                <a:lnTo>
                  <a:pt x="154876" y="61493"/>
                </a:lnTo>
                <a:lnTo>
                  <a:pt x="151752" y="54305"/>
                </a:lnTo>
                <a:lnTo>
                  <a:pt x="139827" y="34671"/>
                </a:lnTo>
                <a:lnTo>
                  <a:pt x="127723" y="53962"/>
                </a:lnTo>
                <a:lnTo>
                  <a:pt x="124485" y="61277"/>
                </a:lnTo>
                <a:lnTo>
                  <a:pt x="123393" y="69113"/>
                </a:lnTo>
                <a:lnTo>
                  <a:pt x="124460" y="76936"/>
                </a:lnTo>
                <a:lnTo>
                  <a:pt x="127660" y="84277"/>
                </a:lnTo>
                <a:lnTo>
                  <a:pt x="139827" y="103847"/>
                </a:lnTo>
                <a:lnTo>
                  <a:pt x="151815" y="83921"/>
                </a:lnTo>
                <a:lnTo>
                  <a:pt x="154901" y="76708"/>
                </a:lnTo>
                <a:lnTo>
                  <a:pt x="155930" y="69100"/>
                </a:lnTo>
                <a:close/>
              </a:path>
              <a:path w="182879" h="182880">
                <a:moveTo>
                  <a:pt x="182613" y="131927"/>
                </a:moveTo>
                <a:lnTo>
                  <a:pt x="176530" y="131927"/>
                </a:lnTo>
                <a:lnTo>
                  <a:pt x="163461" y="134569"/>
                </a:lnTo>
                <a:lnTo>
                  <a:pt x="152781" y="141782"/>
                </a:lnTo>
                <a:lnTo>
                  <a:pt x="145567" y="152476"/>
                </a:lnTo>
                <a:lnTo>
                  <a:pt x="142913" y="165544"/>
                </a:lnTo>
                <a:lnTo>
                  <a:pt x="142913" y="182295"/>
                </a:lnTo>
                <a:lnTo>
                  <a:pt x="148996" y="182295"/>
                </a:lnTo>
                <a:lnTo>
                  <a:pt x="162064" y="179641"/>
                </a:lnTo>
                <a:lnTo>
                  <a:pt x="172758" y="172427"/>
                </a:lnTo>
                <a:lnTo>
                  <a:pt x="179971" y="161747"/>
                </a:lnTo>
                <a:lnTo>
                  <a:pt x="182613" y="148678"/>
                </a:lnTo>
                <a:lnTo>
                  <a:pt x="182613" y="131927"/>
                </a:lnTo>
                <a:close/>
              </a:path>
              <a:path w="182879" h="182880">
                <a:moveTo>
                  <a:pt x="182613" y="85877"/>
                </a:moveTo>
                <a:lnTo>
                  <a:pt x="176530" y="85877"/>
                </a:lnTo>
                <a:lnTo>
                  <a:pt x="163461" y="88531"/>
                </a:lnTo>
                <a:lnTo>
                  <a:pt x="152781" y="95745"/>
                </a:lnTo>
                <a:lnTo>
                  <a:pt x="145567" y="106426"/>
                </a:lnTo>
                <a:lnTo>
                  <a:pt x="142913" y="119494"/>
                </a:lnTo>
                <a:lnTo>
                  <a:pt x="142913" y="136245"/>
                </a:lnTo>
                <a:lnTo>
                  <a:pt x="148996" y="136245"/>
                </a:lnTo>
                <a:lnTo>
                  <a:pt x="162064" y="133604"/>
                </a:lnTo>
                <a:lnTo>
                  <a:pt x="172758" y="126390"/>
                </a:lnTo>
                <a:lnTo>
                  <a:pt x="179971" y="115697"/>
                </a:lnTo>
                <a:lnTo>
                  <a:pt x="182613" y="102628"/>
                </a:lnTo>
                <a:lnTo>
                  <a:pt x="182613" y="85877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3" name="object 303"/>
          <p:cNvGrpSpPr/>
          <p:nvPr/>
        </p:nvGrpSpPr>
        <p:grpSpPr>
          <a:xfrm>
            <a:off x="7695731" y="12787145"/>
            <a:ext cx="262890" cy="764540"/>
            <a:chOff x="7695731" y="12787145"/>
            <a:chExt cx="262890" cy="764540"/>
          </a:xfrm>
        </p:grpSpPr>
        <p:pic>
          <p:nvPicPr>
            <p:cNvPr id="304" name="object 304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7830899" y="12787145"/>
              <a:ext cx="127529" cy="127519"/>
            </a:xfrm>
            <a:prstGeom prst="rect">
              <a:avLst/>
            </a:prstGeom>
          </p:spPr>
        </p:pic>
        <p:pic>
          <p:nvPicPr>
            <p:cNvPr id="305" name="object 305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7695731" y="12961800"/>
              <a:ext cx="262698" cy="94205"/>
            </a:xfrm>
            <a:prstGeom prst="rect">
              <a:avLst/>
            </a:prstGeom>
          </p:spPr>
        </p:pic>
        <p:pic>
          <p:nvPicPr>
            <p:cNvPr id="306" name="object 306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7830899" y="13138803"/>
              <a:ext cx="127529" cy="127519"/>
            </a:xfrm>
            <a:prstGeom prst="rect">
              <a:avLst/>
            </a:prstGeom>
          </p:spPr>
        </p:pic>
        <p:pic>
          <p:nvPicPr>
            <p:cNvPr id="307" name="object 307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7695731" y="13313258"/>
              <a:ext cx="262698" cy="94205"/>
            </a:xfrm>
            <a:prstGeom prst="rect">
              <a:avLst/>
            </a:prstGeom>
          </p:spPr>
        </p:pic>
        <p:pic>
          <p:nvPicPr>
            <p:cNvPr id="308" name="object 308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7695731" y="13456901"/>
              <a:ext cx="262698" cy="94205"/>
            </a:xfrm>
            <a:prstGeom prst="rect">
              <a:avLst/>
            </a:prstGeom>
          </p:spPr>
        </p:pic>
      </p:grpSp>
      <p:sp>
        <p:nvSpPr>
          <p:cNvPr id="309" name="object 309"/>
          <p:cNvSpPr txBox="1"/>
          <p:nvPr/>
        </p:nvSpPr>
        <p:spPr>
          <a:xfrm>
            <a:off x="7105618" y="12721158"/>
            <a:ext cx="693420" cy="84581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00" b="1" spc="-1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200">
              <a:latin typeface="Montserrat"/>
              <a:cs typeface="Montserrat"/>
            </a:endParaRPr>
          </a:p>
          <a:p>
            <a:pPr marR="163195" algn="r">
              <a:lnSpc>
                <a:spcPct val="100000"/>
              </a:lnSpc>
              <a:spcBef>
                <a:spcPts val="65"/>
              </a:spcBef>
            </a:pPr>
            <a:r>
              <a:rPr sz="800" spc="-2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L="32384">
              <a:lnSpc>
                <a:spcPct val="100000"/>
              </a:lnSpc>
              <a:spcBef>
                <a:spcPts val="305"/>
              </a:spcBef>
            </a:pPr>
            <a:r>
              <a:rPr sz="1200" b="1" spc="-10">
                <a:solidFill>
                  <a:srgbClr val="025051"/>
                </a:solidFill>
                <a:latin typeface="Montserrat"/>
                <a:cs typeface="Montserrat"/>
              </a:rPr>
              <a:t>Forestal</a:t>
            </a:r>
            <a:endParaRPr sz="1200">
              <a:latin typeface="Montserrat"/>
              <a:cs typeface="Montserrat"/>
            </a:endParaRPr>
          </a:p>
          <a:p>
            <a:pPr marR="163195" algn="r">
              <a:lnSpc>
                <a:spcPct val="100000"/>
              </a:lnSpc>
              <a:spcBef>
                <a:spcPts val="60"/>
              </a:spcBef>
            </a:pPr>
            <a:r>
              <a:rPr sz="800" spc="-2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R="163195" algn="r">
              <a:lnSpc>
                <a:spcPct val="100000"/>
              </a:lnSpc>
              <a:spcBef>
                <a:spcPts val="170"/>
              </a:spcBef>
            </a:pPr>
            <a:r>
              <a:rPr sz="800" spc="-1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411667" y="238279"/>
            <a:ext cx="887730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85">
                <a:solidFill>
                  <a:srgbClr val="025051"/>
                </a:solidFill>
                <a:latin typeface="Montserrat SemiBold"/>
                <a:cs typeface="Montserrat SemiBold"/>
              </a:rPr>
              <a:t>17</a:t>
            </a:r>
            <a:endParaRPr sz="7150">
              <a:latin typeface="Montserrat SemiBold"/>
              <a:cs typeface="Montserrat SemiBold"/>
            </a:endParaRPr>
          </a:p>
        </p:txBody>
      </p:sp>
      <p:grpSp>
        <p:nvGrpSpPr>
          <p:cNvPr id="311" name="object 311"/>
          <p:cNvGrpSpPr/>
          <p:nvPr/>
        </p:nvGrpSpPr>
        <p:grpSpPr>
          <a:xfrm>
            <a:off x="7284885" y="12815374"/>
            <a:ext cx="3180715" cy="1691005"/>
            <a:chOff x="7284885" y="12815374"/>
            <a:chExt cx="3180715" cy="1691005"/>
          </a:xfrm>
        </p:grpSpPr>
        <p:sp>
          <p:nvSpPr>
            <p:cNvPr id="312" name="object 312"/>
            <p:cNvSpPr/>
            <p:nvPr/>
          </p:nvSpPr>
          <p:spPr>
            <a:xfrm>
              <a:off x="7284885" y="13298287"/>
              <a:ext cx="1534795" cy="1208405"/>
            </a:xfrm>
            <a:custGeom>
              <a:avLst/>
              <a:gdLst/>
              <a:ahLst/>
              <a:cxnLst/>
              <a:rect l="l" t="t" r="r" b="b"/>
              <a:pathLst>
                <a:path w="1534795" h="1208405">
                  <a:moveTo>
                    <a:pt x="1456411" y="0"/>
                  </a:moveTo>
                  <a:lnTo>
                    <a:pt x="1419936" y="4346"/>
                  </a:lnTo>
                  <a:lnTo>
                    <a:pt x="1404303" y="20851"/>
                  </a:lnTo>
                  <a:lnTo>
                    <a:pt x="1404303" y="55583"/>
                  </a:lnTo>
                  <a:lnTo>
                    <a:pt x="1411253" y="91196"/>
                  </a:lnTo>
                  <a:lnTo>
                    <a:pt x="1414728" y="125057"/>
                  </a:lnTo>
                  <a:lnTo>
                    <a:pt x="1412124" y="145037"/>
                  </a:lnTo>
                  <a:lnTo>
                    <a:pt x="1400838" y="160670"/>
                  </a:lnTo>
                  <a:lnTo>
                    <a:pt x="1378254" y="174571"/>
                  </a:lnTo>
                  <a:lnTo>
                    <a:pt x="54711" y="503714"/>
                  </a:lnTo>
                  <a:lnTo>
                    <a:pt x="32999" y="511526"/>
                  </a:lnTo>
                  <a:lnTo>
                    <a:pt x="14762" y="521951"/>
                  </a:lnTo>
                  <a:lnTo>
                    <a:pt x="2603" y="534981"/>
                  </a:lnTo>
                  <a:lnTo>
                    <a:pt x="0" y="556693"/>
                  </a:lnTo>
                  <a:lnTo>
                    <a:pt x="8682" y="759046"/>
                  </a:lnTo>
                  <a:lnTo>
                    <a:pt x="19098" y="808540"/>
                  </a:lnTo>
                  <a:lnTo>
                    <a:pt x="38207" y="861520"/>
                  </a:lnTo>
                  <a:lnTo>
                    <a:pt x="132007" y="1103823"/>
                  </a:lnTo>
                  <a:lnTo>
                    <a:pt x="151106" y="1151594"/>
                  </a:lnTo>
                  <a:lnTo>
                    <a:pt x="312648" y="1084724"/>
                  </a:lnTo>
                  <a:lnTo>
                    <a:pt x="518466" y="997864"/>
                  </a:lnTo>
                  <a:lnTo>
                    <a:pt x="628761" y="941420"/>
                  </a:lnTo>
                  <a:lnTo>
                    <a:pt x="734720" y="909291"/>
                  </a:lnTo>
                  <a:lnTo>
                    <a:pt x="829382" y="892787"/>
                  </a:lnTo>
                  <a:lnTo>
                    <a:pt x="894519" y="870213"/>
                  </a:lnTo>
                  <a:lnTo>
                    <a:pt x="972676" y="826788"/>
                  </a:lnTo>
                  <a:lnTo>
                    <a:pt x="1056922" y="773809"/>
                  </a:lnTo>
                  <a:lnTo>
                    <a:pt x="1092526" y="756443"/>
                  </a:lnTo>
                  <a:lnTo>
                    <a:pt x="1116842" y="728651"/>
                  </a:lnTo>
                  <a:lnTo>
                    <a:pt x="1254929" y="734730"/>
                  </a:lnTo>
                  <a:lnTo>
                    <a:pt x="1229741" y="744274"/>
                  </a:lnTo>
                  <a:lnTo>
                    <a:pt x="1132476" y="775541"/>
                  </a:lnTo>
                  <a:lnTo>
                    <a:pt x="1065605" y="806808"/>
                  </a:lnTo>
                  <a:lnTo>
                    <a:pt x="1017844" y="831124"/>
                  </a:lnTo>
                  <a:lnTo>
                    <a:pt x="937073" y="864134"/>
                  </a:lnTo>
                  <a:lnTo>
                    <a:pt x="982231" y="978765"/>
                  </a:lnTo>
                  <a:lnTo>
                    <a:pt x="1002211" y="1020458"/>
                  </a:lnTo>
                  <a:lnTo>
                    <a:pt x="984834" y="1030874"/>
                  </a:lnTo>
                  <a:lnTo>
                    <a:pt x="874539" y="1117724"/>
                  </a:lnTo>
                  <a:lnTo>
                    <a:pt x="842411" y="1144644"/>
                  </a:lnTo>
                  <a:lnTo>
                    <a:pt x="855431" y="1161149"/>
                  </a:lnTo>
                  <a:lnTo>
                    <a:pt x="870203" y="1179386"/>
                  </a:lnTo>
                  <a:lnTo>
                    <a:pt x="891044" y="1208039"/>
                  </a:lnTo>
                  <a:lnTo>
                    <a:pt x="950964" y="1160277"/>
                  </a:lnTo>
                  <a:lnTo>
                    <a:pt x="984834" y="1083843"/>
                  </a:lnTo>
                  <a:lnTo>
                    <a:pt x="1089922" y="1003953"/>
                  </a:lnTo>
                  <a:lnTo>
                    <a:pt x="1168950" y="1038695"/>
                  </a:lnTo>
                  <a:lnTo>
                    <a:pt x="1217593" y="932737"/>
                  </a:lnTo>
                  <a:lnTo>
                    <a:pt x="1289671" y="770333"/>
                  </a:lnTo>
                  <a:lnTo>
                    <a:pt x="1398234" y="738195"/>
                  </a:lnTo>
                  <a:lnTo>
                    <a:pt x="1426015" y="749492"/>
                  </a:lnTo>
                  <a:lnTo>
                    <a:pt x="1467708" y="500239"/>
                  </a:lnTo>
                  <a:lnTo>
                    <a:pt x="1505044" y="282252"/>
                  </a:lnTo>
                  <a:lnTo>
                    <a:pt x="1534578" y="84246"/>
                  </a:lnTo>
                  <a:lnTo>
                    <a:pt x="1519816" y="64266"/>
                  </a:lnTo>
                  <a:lnTo>
                    <a:pt x="1500707" y="37345"/>
                  </a:lnTo>
                  <a:lnTo>
                    <a:pt x="1484212" y="12158"/>
                  </a:lnTo>
                  <a:lnTo>
                    <a:pt x="1456411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8644903" y="12875349"/>
              <a:ext cx="1820545" cy="1569720"/>
            </a:xfrm>
            <a:custGeom>
              <a:avLst/>
              <a:gdLst/>
              <a:ahLst/>
              <a:cxnLst/>
              <a:rect l="l" t="t" r="r" b="b"/>
              <a:pathLst>
                <a:path w="1820545" h="1569719">
                  <a:moveTo>
                    <a:pt x="339568" y="0"/>
                  </a:moveTo>
                  <a:lnTo>
                    <a:pt x="331756" y="0"/>
                  </a:lnTo>
                  <a:lnTo>
                    <a:pt x="321331" y="12158"/>
                  </a:lnTo>
                  <a:lnTo>
                    <a:pt x="326539" y="37345"/>
                  </a:lnTo>
                  <a:lnTo>
                    <a:pt x="336093" y="65127"/>
                  </a:lnTo>
                  <a:lnTo>
                    <a:pt x="341301" y="83374"/>
                  </a:lnTo>
                  <a:lnTo>
                    <a:pt x="349994" y="109423"/>
                  </a:lnTo>
                  <a:lnTo>
                    <a:pt x="360409" y="124185"/>
                  </a:lnTo>
                  <a:lnTo>
                    <a:pt x="376914" y="141551"/>
                  </a:lnTo>
                  <a:lnTo>
                    <a:pt x="398627" y="160660"/>
                  </a:lnTo>
                  <a:lnTo>
                    <a:pt x="406438" y="173690"/>
                  </a:lnTo>
                  <a:lnTo>
                    <a:pt x="409042" y="191066"/>
                  </a:lnTo>
                  <a:lnTo>
                    <a:pt x="403834" y="219719"/>
                  </a:lnTo>
                  <a:lnTo>
                    <a:pt x="397755" y="234481"/>
                  </a:lnTo>
                  <a:lnTo>
                    <a:pt x="396013" y="250985"/>
                  </a:lnTo>
                  <a:lnTo>
                    <a:pt x="394280" y="273559"/>
                  </a:lnTo>
                  <a:lnTo>
                    <a:pt x="394280" y="288331"/>
                  </a:lnTo>
                  <a:lnTo>
                    <a:pt x="395151" y="316994"/>
                  </a:lnTo>
                  <a:lnTo>
                    <a:pt x="397755" y="376043"/>
                  </a:lnTo>
                  <a:lnTo>
                    <a:pt x="396894" y="429883"/>
                  </a:lnTo>
                  <a:lnTo>
                    <a:pt x="393419" y="482863"/>
                  </a:lnTo>
                  <a:lnTo>
                    <a:pt x="373439" y="532367"/>
                  </a:lnTo>
                  <a:lnTo>
                    <a:pt x="339568" y="557555"/>
                  </a:lnTo>
                  <a:lnTo>
                    <a:pt x="282252" y="573188"/>
                  </a:lnTo>
                  <a:lnTo>
                    <a:pt x="256193" y="574059"/>
                  </a:lnTo>
                  <a:lnTo>
                    <a:pt x="229273" y="568841"/>
                  </a:lnTo>
                  <a:lnTo>
                    <a:pt x="207560" y="551475"/>
                  </a:lnTo>
                  <a:lnTo>
                    <a:pt x="174561" y="507179"/>
                  </a:lnTo>
                  <a:lnTo>
                    <a:pt x="145027" y="705196"/>
                  </a:lnTo>
                  <a:lnTo>
                    <a:pt x="107691" y="923182"/>
                  </a:lnTo>
                  <a:lnTo>
                    <a:pt x="65998" y="1172436"/>
                  </a:lnTo>
                  <a:lnTo>
                    <a:pt x="100740" y="1186316"/>
                  </a:lnTo>
                  <a:lnTo>
                    <a:pt x="113770" y="1223662"/>
                  </a:lnTo>
                  <a:lnTo>
                    <a:pt x="0" y="1478123"/>
                  </a:lnTo>
                  <a:lnTo>
                    <a:pt x="62533" y="1502450"/>
                  </a:lnTo>
                  <a:lnTo>
                    <a:pt x="88582" y="1565845"/>
                  </a:lnTo>
                  <a:lnTo>
                    <a:pt x="130265" y="1569310"/>
                  </a:lnTo>
                  <a:lnTo>
                    <a:pt x="145898" y="1561498"/>
                  </a:lnTo>
                  <a:lnTo>
                    <a:pt x="144165" y="1540657"/>
                  </a:lnTo>
                  <a:lnTo>
                    <a:pt x="138086" y="1518083"/>
                  </a:lnTo>
                  <a:lnTo>
                    <a:pt x="138958" y="1488549"/>
                  </a:lnTo>
                  <a:lnTo>
                    <a:pt x="151977" y="1462500"/>
                  </a:lnTo>
                  <a:lnTo>
                    <a:pt x="175422" y="1428619"/>
                  </a:lnTo>
                  <a:lnTo>
                    <a:pt x="185848" y="1402570"/>
                  </a:lnTo>
                  <a:lnTo>
                    <a:pt x="202353" y="1379125"/>
                  </a:lnTo>
                  <a:lnTo>
                    <a:pt x="225798" y="1311384"/>
                  </a:lnTo>
                  <a:lnTo>
                    <a:pt x="261401" y="1259276"/>
                  </a:lnTo>
                  <a:lnTo>
                    <a:pt x="296143" y="1285335"/>
                  </a:lnTo>
                  <a:lnTo>
                    <a:pt x="304836" y="1266226"/>
                  </a:lnTo>
                  <a:lnTo>
                    <a:pt x="311776" y="1234959"/>
                  </a:lnTo>
                  <a:lnTo>
                    <a:pt x="308301" y="1193277"/>
                  </a:lnTo>
                  <a:lnTo>
                    <a:pt x="299618" y="1176772"/>
                  </a:lnTo>
                  <a:lnTo>
                    <a:pt x="303965" y="1146376"/>
                  </a:lnTo>
                  <a:lnTo>
                    <a:pt x="319598" y="1120317"/>
                  </a:lnTo>
                  <a:lnTo>
                    <a:pt x="336964" y="1072556"/>
                  </a:lnTo>
                  <a:lnTo>
                    <a:pt x="355201" y="1038685"/>
                  </a:lnTo>
                  <a:lnTo>
                    <a:pt x="370835" y="1008290"/>
                  </a:lnTo>
                  <a:lnTo>
                    <a:pt x="362152" y="978765"/>
                  </a:lnTo>
                  <a:lnTo>
                    <a:pt x="383864" y="991785"/>
                  </a:lnTo>
                  <a:lnTo>
                    <a:pt x="481991" y="1013497"/>
                  </a:lnTo>
                  <a:lnTo>
                    <a:pt x="507189" y="1018705"/>
                  </a:lnTo>
                  <a:lnTo>
                    <a:pt x="540189" y="1022180"/>
                  </a:lnTo>
                  <a:lnTo>
                    <a:pt x="561901" y="1026527"/>
                  </a:lnTo>
                  <a:lnTo>
                    <a:pt x="592297" y="1026527"/>
                  </a:lnTo>
                  <a:lnTo>
                    <a:pt x="616613" y="1023923"/>
                  </a:lnTo>
                  <a:lnTo>
                    <a:pt x="647009" y="1021319"/>
                  </a:lnTo>
                  <a:lnTo>
                    <a:pt x="703463" y="1031745"/>
                  </a:lnTo>
                  <a:lnTo>
                    <a:pt x="745146" y="1075160"/>
                  </a:lnTo>
                  <a:lnTo>
                    <a:pt x="798986" y="1202821"/>
                  </a:lnTo>
                  <a:lnTo>
                    <a:pt x="810273" y="1235830"/>
                  </a:lnTo>
                  <a:lnTo>
                    <a:pt x="826778" y="1282721"/>
                  </a:lnTo>
                  <a:lnTo>
                    <a:pt x="860649" y="1335700"/>
                  </a:lnTo>
                  <a:lnTo>
                    <a:pt x="909281" y="1383472"/>
                  </a:lnTo>
                  <a:lnTo>
                    <a:pt x="937073" y="1421679"/>
                  </a:lnTo>
                  <a:lnTo>
                    <a:pt x="962261" y="1432966"/>
                  </a:lnTo>
                  <a:lnTo>
                    <a:pt x="980498" y="1432966"/>
                  </a:lnTo>
                  <a:lnTo>
                    <a:pt x="999597" y="1423411"/>
                  </a:lnTo>
                  <a:lnTo>
                    <a:pt x="1049111" y="1368699"/>
                  </a:lnTo>
                  <a:lnTo>
                    <a:pt x="1164614" y="1227147"/>
                  </a:lnTo>
                  <a:lnTo>
                    <a:pt x="1166346" y="1224533"/>
                  </a:lnTo>
                  <a:lnTo>
                    <a:pt x="1177643" y="1208900"/>
                  </a:lnTo>
                  <a:lnTo>
                    <a:pt x="1190673" y="1195009"/>
                  </a:lnTo>
                  <a:lnTo>
                    <a:pt x="1286206" y="1077764"/>
                  </a:lnTo>
                  <a:lnTo>
                    <a:pt x="1323552" y="1003943"/>
                  </a:lnTo>
                  <a:lnTo>
                    <a:pt x="1338304" y="976151"/>
                  </a:lnTo>
                  <a:lnTo>
                    <a:pt x="1353937" y="950974"/>
                  </a:lnTo>
                  <a:lnTo>
                    <a:pt x="1379996" y="929261"/>
                  </a:lnTo>
                  <a:lnTo>
                    <a:pt x="1412996" y="910153"/>
                  </a:lnTo>
                  <a:lnTo>
                    <a:pt x="1439045" y="892787"/>
                  </a:lnTo>
                  <a:lnTo>
                    <a:pt x="1454678" y="871074"/>
                  </a:lnTo>
                  <a:lnTo>
                    <a:pt x="1512875" y="797254"/>
                  </a:lnTo>
                  <a:lnTo>
                    <a:pt x="1535449" y="750353"/>
                  </a:lnTo>
                  <a:lnTo>
                    <a:pt x="1566716" y="701720"/>
                  </a:lnTo>
                  <a:lnTo>
                    <a:pt x="1613606" y="668721"/>
                  </a:lnTo>
                  <a:lnTo>
                    <a:pt x="1625775" y="624425"/>
                  </a:lnTo>
                  <a:lnTo>
                    <a:pt x="1653566" y="549733"/>
                  </a:lnTo>
                  <a:lnTo>
                    <a:pt x="1697852" y="482001"/>
                  </a:lnTo>
                  <a:lnTo>
                    <a:pt x="1731723" y="442913"/>
                  </a:lnTo>
                  <a:lnTo>
                    <a:pt x="1729119" y="422072"/>
                  </a:lnTo>
                  <a:lnTo>
                    <a:pt x="1776020" y="373439"/>
                  </a:lnTo>
                  <a:lnTo>
                    <a:pt x="1820306" y="310044"/>
                  </a:lnTo>
                  <a:lnTo>
                    <a:pt x="1747357" y="232748"/>
                  </a:lnTo>
                  <a:lnTo>
                    <a:pt x="1702199" y="273559"/>
                  </a:lnTo>
                  <a:lnTo>
                    <a:pt x="1609270" y="358677"/>
                  </a:lnTo>
                  <a:lnTo>
                    <a:pt x="1538924" y="433369"/>
                  </a:lnTo>
                  <a:lnTo>
                    <a:pt x="1432976" y="541921"/>
                  </a:lnTo>
                  <a:lnTo>
                    <a:pt x="1302701" y="661771"/>
                  </a:lnTo>
                  <a:lnTo>
                    <a:pt x="1235820" y="608791"/>
                  </a:lnTo>
                  <a:lnTo>
                    <a:pt x="1170693" y="556683"/>
                  </a:lnTo>
                  <a:lnTo>
                    <a:pt x="1038685" y="451596"/>
                  </a:lnTo>
                  <a:lnTo>
                    <a:pt x="991785" y="413389"/>
                  </a:lnTo>
                  <a:lnTo>
                    <a:pt x="941420" y="373439"/>
                  </a:lnTo>
                  <a:lnTo>
                    <a:pt x="892787" y="335222"/>
                  </a:lnTo>
                  <a:lnTo>
                    <a:pt x="805065" y="264876"/>
                  </a:lnTo>
                  <a:lnTo>
                    <a:pt x="760779" y="230144"/>
                  </a:lnTo>
                  <a:lnTo>
                    <a:pt x="713879" y="191927"/>
                  </a:lnTo>
                  <a:lnTo>
                    <a:pt x="663513" y="151977"/>
                  </a:lnTo>
                  <a:lnTo>
                    <a:pt x="616613" y="117235"/>
                  </a:lnTo>
                  <a:lnTo>
                    <a:pt x="571445" y="79899"/>
                  </a:lnTo>
                  <a:lnTo>
                    <a:pt x="532367" y="41682"/>
                  </a:lnTo>
                  <a:lnTo>
                    <a:pt x="513258" y="19969"/>
                  </a:lnTo>
                  <a:lnTo>
                    <a:pt x="492417" y="861"/>
                  </a:lnTo>
                  <a:lnTo>
                    <a:pt x="456814" y="35603"/>
                  </a:lnTo>
                  <a:lnTo>
                    <a:pt x="425547" y="46028"/>
                  </a:lnTo>
                  <a:lnTo>
                    <a:pt x="387330" y="46890"/>
                  </a:lnTo>
                  <a:lnTo>
                    <a:pt x="367360" y="27791"/>
                  </a:lnTo>
                  <a:lnTo>
                    <a:pt x="356934" y="13029"/>
                  </a:lnTo>
                  <a:lnTo>
                    <a:pt x="345647" y="861"/>
                  </a:lnTo>
                  <a:lnTo>
                    <a:pt x="339568" y="0"/>
                  </a:lnTo>
                  <a:close/>
                </a:path>
              </a:pathLst>
            </a:custGeom>
            <a:solidFill>
              <a:srgbClr val="7985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4" name="object 31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7285768" y="12874774"/>
              <a:ext cx="3179441" cy="1630990"/>
            </a:xfrm>
            <a:prstGeom prst="rect">
              <a:avLst/>
            </a:prstGeom>
          </p:spPr>
        </p:pic>
        <p:pic>
          <p:nvPicPr>
            <p:cNvPr id="315" name="object 31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9470972" y="12815374"/>
              <a:ext cx="121430" cy="227755"/>
            </a:xfrm>
            <a:prstGeom prst="rect">
              <a:avLst/>
            </a:prstGeom>
          </p:spPr>
        </p:pic>
      </p:grpSp>
      <p:sp>
        <p:nvSpPr>
          <p:cNvPr id="316" name="object 316"/>
          <p:cNvSpPr txBox="1"/>
          <p:nvPr/>
        </p:nvSpPr>
        <p:spPr>
          <a:xfrm>
            <a:off x="12167718" y="15759005"/>
            <a:ext cx="114744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5170" algn="l"/>
              </a:tabLst>
            </a:pPr>
            <a:r>
              <a:rPr sz="3150" baseline="-2645">
                <a:solidFill>
                  <a:srgbClr val="EB7457"/>
                </a:solidFill>
                <a:latin typeface="Montserrat"/>
                <a:cs typeface="Montserrat"/>
              </a:rPr>
              <a:t>-</a:t>
            </a:r>
            <a:r>
              <a:rPr sz="3150" spc="525" baseline="-2645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>
                <a:solidFill>
                  <a:srgbClr val="223658"/>
                </a:solidFill>
                <a:latin typeface="Montserrat"/>
                <a:cs typeface="Montserrat"/>
              </a:rPr>
              <a:t>9</a:t>
            </a:r>
            <a:r>
              <a:rPr sz="1600" b="1" spc="1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1200" b="1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1600" b="1">
                <a:solidFill>
                  <a:srgbClr val="223658"/>
                </a:solidFill>
                <a:latin typeface="Montserrat"/>
                <a:cs typeface="Montserrat"/>
              </a:rPr>
              <a:t>10</a:t>
            </a:r>
            <a:r>
              <a:rPr sz="1600" b="1" spc="-15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317" name="object 317"/>
          <p:cNvGrpSpPr/>
          <p:nvPr/>
        </p:nvGrpSpPr>
        <p:grpSpPr>
          <a:xfrm>
            <a:off x="12752175" y="15940242"/>
            <a:ext cx="114300" cy="69215"/>
            <a:chOff x="12752175" y="15940242"/>
            <a:chExt cx="114300" cy="69215"/>
          </a:xfrm>
        </p:grpSpPr>
        <p:sp>
          <p:nvSpPr>
            <p:cNvPr id="318" name="object 318"/>
            <p:cNvSpPr/>
            <p:nvPr/>
          </p:nvSpPr>
          <p:spPr>
            <a:xfrm>
              <a:off x="12752175" y="15974593"/>
              <a:ext cx="90805" cy="0"/>
            </a:xfrm>
            <a:custGeom>
              <a:avLst/>
              <a:gdLst/>
              <a:ahLst/>
              <a:cxnLst/>
              <a:rect l="l" t="t" r="r" b="b"/>
              <a:pathLst>
                <a:path w="90804">
                  <a:moveTo>
                    <a:pt x="0" y="0"/>
                  </a:moveTo>
                  <a:lnTo>
                    <a:pt x="9073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12802545" y="1594024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0" name="object 320"/>
          <p:cNvGrpSpPr/>
          <p:nvPr/>
        </p:nvGrpSpPr>
        <p:grpSpPr>
          <a:xfrm>
            <a:off x="11065323" y="19052357"/>
            <a:ext cx="337185" cy="291465"/>
            <a:chOff x="11065323" y="19052357"/>
            <a:chExt cx="337185" cy="291465"/>
          </a:xfrm>
        </p:grpSpPr>
        <p:sp>
          <p:nvSpPr>
            <p:cNvPr id="321" name="object 321"/>
            <p:cNvSpPr/>
            <p:nvPr/>
          </p:nvSpPr>
          <p:spPr>
            <a:xfrm>
              <a:off x="11065323" y="19052357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53" y="0"/>
                  </a:moveTo>
                  <a:lnTo>
                    <a:pt x="99548" y="7420"/>
                  </a:lnTo>
                  <a:lnTo>
                    <a:pt x="59592" y="28083"/>
                  </a:lnTo>
                  <a:lnTo>
                    <a:pt x="28083" y="59592"/>
                  </a:lnTo>
                  <a:lnTo>
                    <a:pt x="7420" y="99548"/>
                  </a:lnTo>
                  <a:lnTo>
                    <a:pt x="0" y="145553"/>
                  </a:lnTo>
                  <a:lnTo>
                    <a:pt x="7420" y="191559"/>
                  </a:lnTo>
                  <a:lnTo>
                    <a:pt x="28083" y="231515"/>
                  </a:lnTo>
                  <a:lnTo>
                    <a:pt x="59592" y="263024"/>
                  </a:lnTo>
                  <a:lnTo>
                    <a:pt x="99548" y="283687"/>
                  </a:lnTo>
                  <a:lnTo>
                    <a:pt x="145553" y="291107"/>
                  </a:lnTo>
                  <a:lnTo>
                    <a:pt x="191559" y="283687"/>
                  </a:lnTo>
                  <a:lnTo>
                    <a:pt x="231515" y="263024"/>
                  </a:lnTo>
                  <a:lnTo>
                    <a:pt x="263024" y="231515"/>
                  </a:lnTo>
                  <a:lnTo>
                    <a:pt x="283687" y="191559"/>
                  </a:lnTo>
                  <a:lnTo>
                    <a:pt x="291107" y="145553"/>
                  </a:lnTo>
                  <a:lnTo>
                    <a:pt x="283687" y="99548"/>
                  </a:lnTo>
                  <a:lnTo>
                    <a:pt x="263024" y="59592"/>
                  </a:lnTo>
                  <a:lnTo>
                    <a:pt x="231515" y="28083"/>
                  </a:lnTo>
                  <a:lnTo>
                    <a:pt x="191559" y="7420"/>
                  </a:lnTo>
                  <a:lnTo>
                    <a:pt x="1455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2" name="object 32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11296760" y="19082260"/>
              <a:ext cx="105401" cy="105411"/>
            </a:xfrm>
            <a:prstGeom prst="rect">
              <a:avLst/>
            </a:prstGeom>
          </p:spPr>
        </p:pic>
      </p:grpSp>
      <p:sp>
        <p:nvSpPr>
          <p:cNvPr id="323" name="object 323"/>
          <p:cNvSpPr txBox="1"/>
          <p:nvPr/>
        </p:nvSpPr>
        <p:spPr>
          <a:xfrm>
            <a:off x="11300288" y="19047890"/>
            <a:ext cx="609600" cy="2882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47320" marR="5080" indent="-135255">
              <a:lnSpc>
                <a:spcPts val="960"/>
              </a:lnSpc>
              <a:spcBef>
                <a:spcPts val="280"/>
              </a:spcBef>
            </a:pPr>
            <a:r>
              <a:rPr sz="1425" b="1" baseline="2923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15" baseline="2923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Turismo 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Religioso</a:t>
            </a:r>
            <a:endParaRPr sz="800">
              <a:latin typeface="Montserrat"/>
              <a:cs typeface="Montserrat"/>
            </a:endParaRPr>
          </a:p>
        </p:txBody>
      </p:sp>
      <p:pic>
        <p:nvPicPr>
          <p:cNvPr id="324" name="object 324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11118425" y="19133484"/>
            <a:ext cx="184895" cy="187810"/>
          </a:xfrm>
          <a:prstGeom prst="rect">
            <a:avLst/>
          </a:prstGeom>
        </p:spPr>
      </p:pic>
      <p:grpSp>
        <p:nvGrpSpPr>
          <p:cNvPr id="325" name="object 325"/>
          <p:cNvGrpSpPr/>
          <p:nvPr/>
        </p:nvGrpSpPr>
        <p:grpSpPr>
          <a:xfrm>
            <a:off x="11063789" y="19505517"/>
            <a:ext cx="337185" cy="291465"/>
            <a:chOff x="11063789" y="19505517"/>
            <a:chExt cx="337185" cy="291465"/>
          </a:xfrm>
        </p:grpSpPr>
        <p:sp>
          <p:nvSpPr>
            <p:cNvPr id="326" name="object 326"/>
            <p:cNvSpPr/>
            <p:nvPr/>
          </p:nvSpPr>
          <p:spPr>
            <a:xfrm>
              <a:off x="11063789" y="19505517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11295200" y="19535417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5" y="101249"/>
                  </a:lnTo>
                  <a:lnTo>
                    <a:pt x="89955" y="89955"/>
                  </a:lnTo>
                  <a:lnTo>
                    <a:pt x="101249" y="73205"/>
                  </a:lnTo>
                  <a:lnTo>
                    <a:pt x="105391" y="52695"/>
                  </a:lnTo>
                  <a:lnTo>
                    <a:pt x="101249" y="32186"/>
                  </a:lnTo>
                  <a:lnTo>
                    <a:pt x="89955" y="15435"/>
                  </a:lnTo>
                  <a:lnTo>
                    <a:pt x="73205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11134518" y="19612807"/>
              <a:ext cx="92075" cy="97790"/>
            </a:xfrm>
            <a:custGeom>
              <a:avLst/>
              <a:gdLst/>
              <a:ahLst/>
              <a:cxnLst/>
              <a:rect l="l" t="t" r="r" b="b"/>
              <a:pathLst>
                <a:path w="92075" h="97790">
                  <a:moveTo>
                    <a:pt x="0" y="0"/>
                  </a:moveTo>
                  <a:lnTo>
                    <a:pt x="91520" y="97285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11150022" y="19616945"/>
              <a:ext cx="99060" cy="99060"/>
            </a:xfrm>
            <a:custGeom>
              <a:avLst/>
              <a:gdLst/>
              <a:ahLst/>
              <a:cxnLst/>
              <a:rect l="l" t="t" r="r" b="b"/>
              <a:pathLst>
                <a:path w="99059" h="99059">
                  <a:moveTo>
                    <a:pt x="98795" y="0"/>
                  </a:moveTo>
                  <a:lnTo>
                    <a:pt x="0" y="98795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11106553" y="19592443"/>
              <a:ext cx="59055" cy="54610"/>
            </a:xfrm>
            <a:custGeom>
              <a:avLst/>
              <a:gdLst/>
              <a:ahLst/>
              <a:cxnLst/>
              <a:rect l="l" t="t" r="r" b="b"/>
              <a:pathLst>
                <a:path w="59054" h="54609">
                  <a:moveTo>
                    <a:pt x="23555" y="0"/>
                  </a:moveTo>
                  <a:lnTo>
                    <a:pt x="9307" y="3755"/>
                  </a:lnTo>
                  <a:lnTo>
                    <a:pt x="887" y="13575"/>
                  </a:lnTo>
                  <a:lnTo>
                    <a:pt x="0" y="22091"/>
                  </a:lnTo>
                  <a:lnTo>
                    <a:pt x="8374" y="34023"/>
                  </a:lnTo>
                  <a:lnTo>
                    <a:pt x="27737" y="54090"/>
                  </a:lnTo>
                  <a:lnTo>
                    <a:pt x="58720" y="23107"/>
                  </a:lnTo>
                  <a:lnTo>
                    <a:pt x="53175" y="17823"/>
                  </a:lnTo>
                  <a:lnTo>
                    <a:pt x="39815" y="7405"/>
                  </a:lnTo>
                  <a:lnTo>
                    <a:pt x="2355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11106553" y="19592443"/>
              <a:ext cx="59055" cy="54610"/>
            </a:xfrm>
            <a:custGeom>
              <a:avLst/>
              <a:gdLst/>
              <a:ahLst/>
              <a:cxnLst/>
              <a:rect l="l" t="t" r="r" b="b"/>
              <a:pathLst>
                <a:path w="59054" h="54609">
                  <a:moveTo>
                    <a:pt x="58720" y="23107"/>
                  </a:moveTo>
                  <a:lnTo>
                    <a:pt x="27737" y="54090"/>
                  </a:lnTo>
                  <a:lnTo>
                    <a:pt x="8374" y="34023"/>
                  </a:lnTo>
                  <a:lnTo>
                    <a:pt x="0" y="22091"/>
                  </a:lnTo>
                  <a:lnTo>
                    <a:pt x="887" y="13575"/>
                  </a:lnTo>
                  <a:lnTo>
                    <a:pt x="9307" y="3755"/>
                  </a:lnTo>
                  <a:lnTo>
                    <a:pt x="23555" y="0"/>
                  </a:lnTo>
                  <a:lnTo>
                    <a:pt x="39815" y="7405"/>
                  </a:lnTo>
                  <a:lnTo>
                    <a:pt x="53175" y="17823"/>
                  </a:lnTo>
                  <a:lnTo>
                    <a:pt x="58720" y="23107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11195767" y="19584631"/>
              <a:ext cx="89535" cy="89535"/>
            </a:xfrm>
            <a:custGeom>
              <a:avLst/>
              <a:gdLst/>
              <a:ahLst/>
              <a:cxnLst/>
              <a:rect l="l" t="t" r="r" b="b"/>
              <a:pathLst>
                <a:path w="89534" h="89534">
                  <a:moveTo>
                    <a:pt x="0" y="0"/>
                  </a:moveTo>
                  <a:lnTo>
                    <a:pt x="31135" y="16055"/>
                  </a:lnTo>
                  <a:lnTo>
                    <a:pt x="56758" y="35975"/>
                  </a:lnTo>
                  <a:lnTo>
                    <a:pt x="76271" y="60177"/>
                  </a:lnTo>
                  <a:lnTo>
                    <a:pt x="89079" y="89079"/>
                  </a:lnTo>
                  <a:lnTo>
                    <a:pt x="85505" y="65660"/>
                  </a:lnTo>
                  <a:lnTo>
                    <a:pt x="61692" y="27366"/>
                  </a:lnTo>
                  <a:lnTo>
                    <a:pt x="22673" y="5506"/>
                  </a:lnTo>
                  <a:lnTo>
                    <a:pt x="6574" y="12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11195767" y="19584631"/>
              <a:ext cx="89535" cy="89535"/>
            </a:xfrm>
            <a:custGeom>
              <a:avLst/>
              <a:gdLst/>
              <a:ahLst/>
              <a:cxnLst/>
              <a:rect l="l" t="t" r="r" b="b"/>
              <a:pathLst>
                <a:path w="89534" h="89534">
                  <a:moveTo>
                    <a:pt x="0" y="0"/>
                  </a:moveTo>
                  <a:lnTo>
                    <a:pt x="31135" y="16055"/>
                  </a:lnTo>
                  <a:lnTo>
                    <a:pt x="56758" y="35975"/>
                  </a:lnTo>
                  <a:lnTo>
                    <a:pt x="76271" y="60177"/>
                  </a:lnTo>
                  <a:lnTo>
                    <a:pt x="89079" y="89079"/>
                  </a:lnTo>
                  <a:lnTo>
                    <a:pt x="85505" y="65660"/>
                  </a:lnTo>
                  <a:lnTo>
                    <a:pt x="61692" y="27366"/>
                  </a:lnTo>
                  <a:lnTo>
                    <a:pt x="22673" y="5506"/>
                  </a:lnTo>
                  <a:lnTo>
                    <a:pt x="6574" y="1209"/>
                  </a:lnTo>
                  <a:lnTo>
                    <a:pt x="0" y="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11257458" y="19606066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0" y="5927"/>
                  </a:moveTo>
                  <a:lnTo>
                    <a:pt x="5927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11222948" y="19702306"/>
              <a:ext cx="32384" cy="37465"/>
            </a:xfrm>
            <a:custGeom>
              <a:avLst/>
              <a:gdLst/>
              <a:ahLst/>
              <a:cxnLst/>
              <a:rect l="l" t="t" r="r" b="b"/>
              <a:pathLst>
                <a:path w="32384" h="37465">
                  <a:moveTo>
                    <a:pt x="7296" y="37031"/>
                  </a:moveTo>
                  <a:lnTo>
                    <a:pt x="32230" y="12097"/>
                  </a:lnTo>
                  <a:lnTo>
                    <a:pt x="23891" y="3176"/>
                  </a:lnTo>
                  <a:lnTo>
                    <a:pt x="18290" y="0"/>
                  </a:lnTo>
                  <a:lnTo>
                    <a:pt x="12889" y="2386"/>
                  </a:lnTo>
                  <a:lnTo>
                    <a:pt x="5148" y="10152"/>
                  </a:lnTo>
                  <a:lnTo>
                    <a:pt x="0" y="20203"/>
                  </a:lnTo>
                  <a:lnTo>
                    <a:pt x="1347" y="28793"/>
                  </a:lnTo>
                  <a:lnTo>
                    <a:pt x="5132" y="34782"/>
                  </a:lnTo>
                  <a:lnTo>
                    <a:pt x="7296" y="37031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11122367" y="19706475"/>
              <a:ext cx="32384" cy="37465"/>
            </a:xfrm>
            <a:custGeom>
              <a:avLst/>
              <a:gdLst/>
              <a:ahLst/>
              <a:cxnLst/>
              <a:rect l="l" t="t" r="r" b="b"/>
              <a:pathLst>
                <a:path w="32384" h="37465">
                  <a:moveTo>
                    <a:pt x="24934" y="37031"/>
                  </a:moveTo>
                  <a:lnTo>
                    <a:pt x="0" y="12097"/>
                  </a:lnTo>
                  <a:lnTo>
                    <a:pt x="8339" y="3176"/>
                  </a:lnTo>
                  <a:lnTo>
                    <a:pt x="13940" y="0"/>
                  </a:lnTo>
                  <a:lnTo>
                    <a:pt x="19341" y="2386"/>
                  </a:lnTo>
                  <a:lnTo>
                    <a:pt x="27082" y="10152"/>
                  </a:lnTo>
                  <a:lnTo>
                    <a:pt x="32230" y="20203"/>
                  </a:lnTo>
                  <a:lnTo>
                    <a:pt x="30883" y="28793"/>
                  </a:lnTo>
                  <a:lnTo>
                    <a:pt x="27098" y="34782"/>
                  </a:lnTo>
                  <a:lnTo>
                    <a:pt x="24934" y="37031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7" name="object 337"/>
          <p:cNvGrpSpPr/>
          <p:nvPr/>
        </p:nvGrpSpPr>
        <p:grpSpPr>
          <a:xfrm>
            <a:off x="12623267" y="19278910"/>
            <a:ext cx="336550" cy="291465"/>
            <a:chOff x="12623267" y="19278910"/>
            <a:chExt cx="336550" cy="291465"/>
          </a:xfrm>
        </p:grpSpPr>
        <p:sp>
          <p:nvSpPr>
            <p:cNvPr id="338" name="object 338"/>
            <p:cNvSpPr/>
            <p:nvPr/>
          </p:nvSpPr>
          <p:spPr>
            <a:xfrm>
              <a:off x="12623267" y="1927891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33" y="0"/>
                  </a:moveTo>
                  <a:lnTo>
                    <a:pt x="99533" y="7419"/>
                  </a:lnTo>
                  <a:lnTo>
                    <a:pt x="59583" y="28079"/>
                  </a:lnTo>
                  <a:lnTo>
                    <a:pt x="28079" y="59583"/>
                  </a:lnTo>
                  <a:lnTo>
                    <a:pt x="7419" y="99533"/>
                  </a:lnTo>
                  <a:lnTo>
                    <a:pt x="0" y="145533"/>
                  </a:lnTo>
                  <a:lnTo>
                    <a:pt x="7419" y="191533"/>
                  </a:lnTo>
                  <a:lnTo>
                    <a:pt x="28079" y="231483"/>
                  </a:lnTo>
                  <a:lnTo>
                    <a:pt x="59583" y="262987"/>
                  </a:lnTo>
                  <a:lnTo>
                    <a:pt x="99533" y="283648"/>
                  </a:lnTo>
                  <a:lnTo>
                    <a:pt x="145533" y="291067"/>
                  </a:lnTo>
                  <a:lnTo>
                    <a:pt x="191533" y="283648"/>
                  </a:lnTo>
                  <a:lnTo>
                    <a:pt x="231483" y="262987"/>
                  </a:lnTo>
                  <a:lnTo>
                    <a:pt x="262987" y="231483"/>
                  </a:lnTo>
                  <a:lnTo>
                    <a:pt x="283648" y="191533"/>
                  </a:lnTo>
                  <a:lnTo>
                    <a:pt x="291067" y="145533"/>
                  </a:lnTo>
                  <a:lnTo>
                    <a:pt x="283648" y="99533"/>
                  </a:lnTo>
                  <a:lnTo>
                    <a:pt x="262987" y="59583"/>
                  </a:lnTo>
                  <a:lnTo>
                    <a:pt x="231483" y="28079"/>
                  </a:lnTo>
                  <a:lnTo>
                    <a:pt x="191533" y="7419"/>
                  </a:lnTo>
                  <a:lnTo>
                    <a:pt x="1455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12853846" y="19309368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12658566" y="19404986"/>
              <a:ext cx="49530" cy="59690"/>
            </a:xfrm>
            <a:custGeom>
              <a:avLst/>
              <a:gdLst/>
              <a:ahLst/>
              <a:cxnLst/>
              <a:rect l="l" t="t" r="r" b="b"/>
              <a:pathLst>
                <a:path w="49529" h="59690">
                  <a:moveTo>
                    <a:pt x="49311" y="0"/>
                  </a:moveTo>
                  <a:lnTo>
                    <a:pt x="0" y="0"/>
                  </a:lnTo>
                  <a:lnTo>
                    <a:pt x="0" y="59585"/>
                  </a:lnTo>
                  <a:lnTo>
                    <a:pt x="24650" y="59585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12687262" y="19381457"/>
              <a:ext cx="161290" cy="124460"/>
            </a:xfrm>
            <a:custGeom>
              <a:avLst/>
              <a:gdLst/>
              <a:ahLst/>
              <a:cxnLst/>
              <a:rect l="l" t="t" r="r" b="b"/>
              <a:pathLst>
                <a:path w="161290" h="124459">
                  <a:moveTo>
                    <a:pt x="21640" y="88480"/>
                  </a:moveTo>
                  <a:lnTo>
                    <a:pt x="21082" y="83972"/>
                  </a:lnTo>
                  <a:lnTo>
                    <a:pt x="14909" y="79273"/>
                  </a:lnTo>
                  <a:lnTo>
                    <a:pt x="10591" y="79794"/>
                  </a:lnTo>
                  <a:lnTo>
                    <a:pt x="0" y="92976"/>
                  </a:lnTo>
                  <a:lnTo>
                    <a:pt x="546" y="97497"/>
                  </a:lnTo>
                  <a:lnTo>
                    <a:pt x="6718" y="102196"/>
                  </a:lnTo>
                  <a:lnTo>
                    <a:pt x="11023" y="101663"/>
                  </a:lnTo>
                  <a:lnTo>
                    <a:pt x="21640" y="88480"/>
                  </a:lnTo>
                  <a:close/>
                </a:path>
                <a:path w="161290" h="124459">
                  <a:moveTo>
                    <a:pt x="33477" y="97383"/>
                  </a:moveTo>
                  <a:lnTo>
                    <a:pt x="32918" y="92862"/>
                  </a:lnTo>
                  <a:lnTo>
                    <a:pt x="26758" y="88176"/>
                  </a:lnTo>
                  <a:lnTo>
                    <a:pt x="22440" y="88684"/>
                  </a:lnTo>
                  <a:lnTo>
                    <a:pt x="11836" y="101866"/>
                  </a:lnTo>
                  <a:lnTo>
                    <a:pt x="12382" y="106387"/>
                  </a:lnTo>
                  <a:lnTo>
                    <a:pt x="18567" y="111086"/>
                  </a:lnTo>
                  <a:lnTo>
                    <a:pt x="22872" y="110566"/>
                  </a:lnTo>
                  <a:lnTo>
                    <a:pt x="31000" y="100457"/>
                  </a:lnTo>
                  <a:lnTo>
                    <a:pt x="33477" y="97383"/>
                  </a:lnTo>
                  <a:close/>
                </a:path>
                <a:path w="161290" h="124459">
                  <a:moveTo>
                    <a:pt x="43141" y="106413"/>
                  </a:moveTo>
                  <a:lnTo>
                    <a:pt x="42646" y="102362"/>
                  </a:lnTo>
                  <a:lnTo>
                    <a:pt x="37122" y="98158"/>
                  </a:lnTo>
                  <a:lnTo>
                    <a:pt x="33261" y="98640"/>
                  </a:lnTo>
                  <a:lnTo>
                    <a:pt x="23774" y="110426"/>
                  </a:lnTo>
                  <a:lnTo>
                    <a:pt x="24257" y="114465"/>
                  </a:lnTo>
                  <a:lnTo>
                    <a:pt x="29794" y="118668"/>
                  </a:lnTo>
                  <a:lnTo>
                    <a:pt x="33642" y="118198"/>
                  </a:lnTo>
                  <a:lnTo>
                    <a:pt x="40919" y="109169"/>
                  </a:lnTo>
                  <a:lnTo>
                    <a:pt x="43141" y="106413"/>
                  </a:lnTo>
                  <a:close/>
                </a:path>
                <a:path w="161290" h="124459">
                  <a:moveTo>
                    <a:pt x="51549" y="113601"/>
                  </a:moveTo>
                  <a:lnTo>
                    <a:pt x="51130" y="110236"/>
                  </a:lnTo>
                  <a:lnTo>
                    <a:pt x="46520" y="106730"/>
                  </a:lnTo>
                  <a:lnTo>
                    <a:pt x="43307" y="107111"/>
                  </a:lnTo>
                  <a:lnTo>
                    <a:pt x="35394" y="116954"/>
                  </a:lnTo>
                  <a:lnTo>
                    <a:pt x="35801" y="120332"/>
                  </a:lnTo>
                  <a:lnTo>
                    <a:pt x="40411" y="123837"/>
                  </a:lnTo>
                  <a:lnTo>
                    <a:pt x="43624" y="123444"/>
                  </a:lnTo>
                  <a:lnTo>
                    <a:pt x="49695" y="115900"/>
                  </a:lnTo>
                  <a:lnTo>
                    <a:pt x="51549" y="113601"/>
                  </a:lnTo>
                  <a:close/>
                </a:path>
                <a:path w="161290" h="124459">
                  <a:moveTo>
                    <a:pt x="160743" y="25476"/>
                  </a:moveTo>
                  <a:lnTo>
                    <a:pt x="159423" y="24155"/>
                  </a:lnTo>
                  <a:lnTo>
                    <a:pt x="158800" y="23533"/>
                  </a:lnTo>
                  <a:lnTo>
                    <a:pt x="129501" y="23533"/>
                  </a:lnTo>
                  <a:lnTo>
                    <a:pt x="120865" y="20523"/>
                  </a:lnTo>
                  <a:lnTo>
                    <a:pt x="65773" y="0"/>
                  </a:lnTo>
                  <a:lnTo>
                    <a:pt x="64274" y="241"/>
                  </a:lnTo>
                  <a:lnTo>
                    <a:pt x="20612" y="33172"/>
                  </a:lnTo>
                  <a:lnTo>
                    <a:pt x="23939" y="39433"/>
                  </a:lnTo>
                  <a:lnTo>
                    <a:pt x="32016" y="39751"/>
                  </a:lnTo>
                  <a:lnTo>
                    <a:pt x="38950" y="38188"/>
                  </a:lnTo>
                  <a:lnTo>
                    <a:pt x="46939" y="34112"/>
                  </a:lnTo>
                  <a:lnTo>
                    <a:pt x="54978" y="29171"/>
                  </a:lnTo>
                  <a:lnTo>
                    <a:pt x="62014" y="25057"/>
                  </a:lnTo>
                  <a:lnTo>
                    <a:pt x="63792" y="24155"/>
                  </a:lnTo>
                  <a:lnTo>
                    <a:pt x="65913" y="24587"/>
                  </a:lnTo>
                  <a:lnTo>
                    <a:pt x="122110" y="89293"/>
                  </a:lnTo>
                  <a:lnTo>
                    <a:pt x="127457" y="86398"/>
                  </a:lnTo>
                  <a:lnTo>
                    <a:pt x="158927" y="84848"/>
                  </a:lnTo>
                  <a:lnTo>
                    <a:pt x="160743" y="82943"/>
                  </a:lnTo>
                  <a:lnTo>
                    <a:pt x="160743" y="2547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12744782" y="19478208"/>
              <a:ext cx="62865" cy="33655"/>
            </a:xfrm>
            <a:custGeom>
              <a:avLst/>
              <a:gdLst/>
              <a:ahLst/>
              <a:cxnLst/>
              <a:rect l="l" t="t" r="r" b="b"/>
              <a:pathLst>
                <a:path w="62865" h="33655">
                  <a:moveTo>
                    <a:pt x="0" y="24184"/>
                  </a:moveTo>
                  <a:lnTo>
                    <a:pt x="5349" y="30081"/>
                  </a:lnTo>
                  <a:lnTo>
                    <a:pt x="8358" y="33404"/>
                  </a:lnTo>
                  <a:lnTo>
                    <a:pt x="13576" y="33404"/>
                  </a:lnTo>
                  <a:lnTo>
                    <a:pt x="16585" y="30081"/>
                  </a:lnTo>
                  <a:lnTo>
                    <a:pt x="17041" y="29584"/>
                  </a:lnTo>
                  <a:lnTo>
                    <a:pt x="19665" y="26697"/>
                  </a:lnTo>
                  <a:lnTo>
                    <a:pt x="19665" y="22279"/>
                  </a:lnTo>
                  <a:lnTo>
                    <a:pt x="17041" y="19392"/>
                  </a:lnTo>
                  <a:lnTo>
                    <a:pt x="16393" y="18369"/>
                  </a:lnTo>
                  <a:lnTo>
                    <a:pt x="18450" y="20952"/>
                  </a:lnTo>
                  <a:lnTo>
                    <a:pt x="21469" y="24265"/>
                  </a:lnTo>
                  <a:lnTo>
                    <a:pt x="26687" y="24265"/>
                  </a:lnTo>
                  <a:lnTo>
                    <a:pt x="29696" y="20952"/>
                  </a:lnTo>
                  <a:lnTo>
                    <a:pt x="32320" y="18054"/>
                  </a:lnTo>
                  <a:lnTo>
                    <a:pt x="32320" y="13647"/>
                  </a:lnTo>
                  <a:lnTo>
                    <a:pt x="29696" y="10760"/>
                  </a:lnTo>
                  <a:lnTo>
                    <a:pt x="28288" y="8612"/>
                  </a:lnTo>
                  <a:lnTo>
                    <a:pt x="31246" y="12786"/>
                  </a:lnTo>
                  <a:lnTo>
                    <a:pt x="34255" y="16099"/>
                  </a:lnTo>
                  <a:lnTo>
                    <a:pt x="39473" y="16099"/>
                  </a:lnTo>
                  <a:lnTo>
                    <a:pt x="42492" y="12786"/>
                  </a:lnTo>
                  <a:lnTo>
                    <a:pt x="42361" y="12968"/>
                  </a:lnTo>
                  <a:lnTo>
                    <a:pt x="44975" y="10071"/>
                  </a:lnTo>
                  <a:lnTo>
                    <a:pt x="44975" y="5663"/>
                  </a:lnTo>
                  <a:lnTo>
                    <a:pt x="42361" y="2776"/>
                  </a:lnTo>
                  <a:lnTo>
                    <a:pt x="40790" y="0"/>
                  </a:lnTo>
                  <a:lnTo>
                    <a:pt x="45755" y="6200"/>
                  </a:lnTo>
                  <a:lnTo>
                    <a:pt x="48764" y="9523"/>
                  </a:lnTo>
                  <a:lnTo>
                    <a:pt x="53982" y="9523"/>
                  </a:lnTo>
                  <a:lnTo>
                    <a:pt x="56991" y="6200"/>
                  </a:lnTo>
                  <a:lnTo>
                    <a:pt x="62280" y="364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3" name="object 343"/>
          <p:cNvSpPr txBox="1"/>
          <p:nvPr/>
        </p:nvSpPr>
        <p:spPr>
          <a:xfrm>
            <a:off x="11273325" y="19541557"/>
            <a:ext cx="58166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20467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22" baseline="20467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Minería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12831971" y="19318859"/>
            <a:ext cx="65976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23391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517" baseline="23391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Servicios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45" name="object 345"/>
          <p:cNvGrpSpPr/>
          <p:nvPr/>
        </p:nvGrpSpPr>
        <p:grpSpPr>
          <a:xfrm>
            <a:off x="12620780" y="18619956"/>
            <a:ext cx="340360" cy="294005"/>
            <a:chOff x="12620780" y="18619956"/>
            <a:chExt cx="340360" cy="294005"/>
          </a:xfrm>
        </p:grpSpPr>
        <p:sp>
          <p:nvSpPr>
            <p:cNvPr id="346" name="object 346"/>
            <p:cNvSpPr/>
            <p:nvPr/>
          </p:nvSpPr>
          <p:spPr>
            <a:xfrm>
              <a:off x="12620780" y="18619956"/>
              <a:ext cx="294005" cy="294005"/>
            </a:xfrm>
            <a:custGeom>
              <a:avLst/>
              <a:gdLst/>
              <a:ahLst/>
              <a:cxnLst/>
              <a:rect l="l" t="t" r="r" b="b"/>
              <a:pathLst>
                <a:path w="294004" h="294005">
                  <a:moveTo>
                    <a:pt x="146972" y="0"/>
                  </a:moveTo>
                  <a:lnTo>
                    <a:pt x="100515" y="7492"/>
                  </a:lnTo>
                  <a:lnTo>
                    <a:pt x="60169" y="28355"/>
                  </a:lnTo>
                  <a:lnTo>
                    <a:pt x="28355" y="60169"/>
                  </a:lnTo>
                  <a:lnTo>
                    <a:pt x="7492" y="100515"/>
                  </a:lnTo>
                  <a:lnTo>
                    <a:pt x="0" y="146972"/>
                  </a:lnTo>
                  <a:lnTo>
                    <a:pt x="7492" y="193429"/>
                  </a:lnTo>
                  <a:lnTo>
                    <a:pt x="28355" y="233774"/>
                  </a:lnTo>
                  <a:lnTo>
                    <a:pt x="60169" y="265589"/>
                  </a:lnTo>
                  <a:lnTo>
                    <a:pt x="100515" y="286452"/>
                  </a:lnTo>
                  <a:lnTo>
                    <a:pt x="146972" y="293944"/>
                  </a:lnTo>
                  <a:lnTo>
                    <a:pt x="193425" y="286452"/>
                  </a:lnTo>
                  <a:lnTo>
                    <a:pt x="233770" y="265589"/>
                  </a:lnTo>
                  <a:lnTo>
                    <a:pt x="265586" y="233774"/>
                  </a:lnTo>
                  <a:lnTo>
                    <a:pt x="286451" y="193429"/>
                  </a:lnTo>
                  <a:lnTo>
                    <a:pt x="293944" y="146972"/>
                  </a:lnTo>
                  <a:lnTo>
                    <a:pt x="286451" y="100515"/>
                  </a:lnTo>
                  <a:lnTo>
                    <a:pt x="265586" y="60169"/>
                  </a:lnTo>
                  <a:lnTo>
                    <a:pt x="233770" y="28355"/>
                  </a:lnTo>
                  <a:lnTo>
                    <a:pt x="193425" y="7492"/>
                  </a:lnTo>
                  <a:lnTo>
                    <a:pt x="1469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7" name="object 347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2663926" y="18684801"/>
              <a:ext cx="166324" cy="153912"/>
            </a:xfrm>
            <a:prstGeom prst="rect">
              <a:avLst/>
            </a:prstGeom>
          </p:spPr>
        </p:pic>
        <p:pic>
          <p:nvPicPr>
            <p:cNvPr id="348" name="object 348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2854466" y="18650157"/>
              <a:ext cx="106434" cy="106424"/>
            </a:xfrm>
            <a:prstGeom prst="rect">
              <a:avLst/>
            </a:prstGeom>
          </p:spPr>
        </p:pic>
      </p:grpSp>
      <p:sp>
        <p:nvSpPr>
          <p:cNvPr id="349" name="object 349"/>
          <p:cNvSpPr txBox="1"/>
          <p:nvPr/>
        </p:nvSpPr>
        <p:spPr>
          <a:xfrm>
            <a:off x="12832757" y="18610278"/>
            <a:ext cx="1117600" cy="52133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88595" marR="30480" indent="-151130">
              <a:lnSpc>
                <a:spcPct val="95600"/>
              </a:lnSpc>
              <a:spcBef>
                <a:spcPts val="155"/>
              </a:spcBef>
            </a:pPr>
            <a:r>
              <a:rPr sz="950" b="1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950" b="1" spc="3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200" spc="-15" baseline="6944">
                <a:solidFill>
                  <a:srgbClr val="025051"/>
                </a:solidFill>
                <a:latin typeface="Montserrat"/>
                <a:cs typeface="Montserrat"/>
              </a:rPr>
              <a:t>Industria: 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Cigarrillos,</a:t>
            </a:r>
            <a:r>
              <a:rPr sz="800" spc="4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>
                <a:solidFill>
                  <a:srgbClr val="025051"/>
                </a:solidFill>
                <a:latin typeface="Montserrat"/>
                <a:cs typeface="Montserrat"/>
              </a:rPr>
              <a:t>Panela,</a:t>
            </a:r>
            <a:r>
              <a:rPr sz="80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>
                <a:solidFill>
                  <a:srgbClr val="025051"/>
                </a:solidFill>
                <a:latin typeface="Montserrat"/>
                <a:cs typeface="Montserrat"/>
              </a:rPr>
              <a:t>Fique,</a:t>
            </a:r>
            <a:r>
              <a:rPr sz="8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>
                <a:solidFill>
                  <a:srgbClr val="025051"/>
                </a:solidFill>
                <a:latin typeface="Montserrat"/>
                <a:cs typeface="Montserrat"/>
              </a:rPr>
              <a:t>Alfareria, Alimenticia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50" name="object 350"/>
          <p:cNvSpPr/>
          <p:nvPr/>
        </p:nvSpPr>
        <p:spPr>
          <a:xfrm>
            <a:off x="6721746" y="19584229"/>
            <a:ext cx="307975" cy="68580"/>
          </a:xfrm>
          <a:custGeom>
            <a:avLst/>
            <a:gdLst/>
            <a:ahLst/>
            <a:cxnLst/>
            <a:rect l="l" t="t" r="r" b="b"/>
            <a:pathLst>
              <a:path w="307975" h="68580">
                <a:moveTo>
                  <a:pt x="307663" y="10"/>
                </a:moveTo>
                <a:lnTo>
                  <a:pt x="0" y="0"/>
                </a:lnTo>
                <a:lnTo>
                  <a:pt x="0" y="68511"/>
                </a:lnTo>
                <a:lnTo>
                  <a:pt x="307663" y="68521"/>
                </a:lnTo>
                <a:lnTo>
                  <a:pt x="307663" y="10"/>
                </a:lnTo>
                <a:close/>
              </a:path>
            </a:pathLst>
          </a:custGeom>
          <a:solidFill>
            <a:srgbClr val="A0CD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1" name="object 351"/>
          <p:cNvGrpSpPr/>
          <p:nvPr/>
        </p:nvGrpSpPr>
        <p:grpSpPr>
          <a:xfrm>
            <a:off x="6721746" y="17997106"/>
            <a:ext cx="307975" cy="1477010"/>
            <a:chOff x="6721746" y="17997106"/>
            <a:chExt cx="307975" cy="1477010"/>
          </a:xfrm>
        </p:grpSpPr>
        <p:sp>
          <p:nvSpPr>
            <p:cNvPr id="352" name="object 352"/>
            <p:cNvSpPr/>
            <p:nvPr/>
          </p:nvSpPr>
          <p:spPr>
            <a:xfrm>
              <a:off x="6721748" y="18781471"/>
              <a:ext cx="307975" cy="692785"/>
            </a:xfrm>
            <a:custGeom>
              <a:avLst/>
              <a:gdLst/>
              <a:ahLst/>
              <a:cxnLst/>
              <a:rect l="l" t="t" r="r" b="b"/>
              <a:pathLst>
                <a:path w="307975" h="692784">
                  <a:moveTo>
                    <a:pt x="0" y="0"/>
                  </a:moveTo>
                  <a:lnTo>
                    <a:pt x="4539" y="692085"/>
                  </a:lnTo>
                  <a:lnTo>
                    <a:pt x="307663" y="692207"/>
                  </a:lnTo>
                  <a:lnTo>
                    <a:pt x="303114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6721746" y="17997106"/>
              <a:ext cx="307975" cy="741680"/>
            </a:xfrm>
            <a:custGeom>
              <a:avLst/>
              <a:gdLst/>
              <a:ahLst/>
              <a:cxnLst/>
              <a:rect l="l" t="t" r="r" b="b"/>
              <a:pathLst>
                <a:path w="307975" h="741680">
                  <a:moveTo>
                    <a:pt x="0" y="0"/>
                  </a:moveTo>
                  <a:lnTo>
                    <a:pt x="0" y="741255"/>
                  </a:lnTo>
                  <a:lnTo>
                    <a:pt x="307663" y="741387"/>
                  </a:lnTo>
                  <a:lnTo>
                    <a:pt x="307663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4" name="object 354"/>
          <p:cNvSpPr/>
          <p:nvPr/>
        </p:nvSpPr>
        <p:spPr>
          <a:xfrm>
            <a:off x="6721746" y="16998483"/>
            <a:ext cx="307975" cy="936625"/>
          </a:xfrm>
          <a:custGeom>
            <a:avLst/>
            <a:gdLst/>
            <a:ahLst/>
            <a:cxnLst/>
            <a:rect l="l" t="t" r="r" b="b"/>
            <a:pathLst>
              <a:path w="307975" h="936625">
                <a:moveTo>
                  <a:pt x="0" y="0"/>
                </a:moveTo>
                <a:lnTo>
                  <a:pt x="0" y="936151"/>
                </a:lnTo>
                <a:lnTo>
                  <a:pt x="307663" y="936313"/>
                </a:lnTo>
                <a:lnTo>
                  <a:pt x="307663" y="162"/>
                </a:lnTo>
                <a:lnTo>
                  <a:pt x="0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 txBox="1"/>
          <p:nvPr/>
        </p:nvSpPr>
        <p:spPr>
          <a:xfrm>
            <a:off x="7125155" y="19727312"/>
            <a:ext cx="40068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10">
                <a:solidFill>
                  <a:srgbClr val="025051"/>
                </a:solidFill>
                <a:latin typeface="Montserrat"/>
                <a:cs typeface="Montserrat"/>
              </a:rPr>
              <a:t>Urbanas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7111068" y="19502814"/>
            <a:ext cx="68453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2,810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7125155" y="18942573"/>
            <a:ext cx="855344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10">
                <a:solidFill>
                  <a:srgbClr val="025051"/>
                </a:solidFill>
                <a:latin typeface="Montserrat"/>
                <a:cs typeface="Montserrat"/>
              </a:rPr>
              <a:t>Agrosilvopastoriles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7111068" y="18717883"/>
            <a:ext cx="84709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28,387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7125155" y="17144776"/>
            <a:ext cx="575310" cy="22606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720"/>
              </a:lnSpc>
              <a:spcBef>
                <a:spcPts val="240"/>
              </a:spcBef>
            </a:pPr>
            <a:r>
              <a:rPr sz="700" spc="-10">
                <a:solidFill>
                  <a:srgbClr val="025051"/>
                </a:solidFill>
                <a:latin typeface="Montserrat"/>
                <a:cs typeface="Montserrat"/>
              </a:rPr>
              <a:t>Importancia</a:t>
            </a:r>
            <a:r>
              <a:rPr sz="70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7111068" y="16920274"/>
            <a:ext cx="85090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38,398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7125155" y="18171272"/>
            <a:ext cx="815975" cy="3175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720"/>
              </a:lnSpc>
              <a:spcBef>
                <a:spcPts val="240"/>
              </a:spcBef>
            </a:pPr>
            <a:r>
              <a:rPr sz="700" spc="-10">
                <a:solidFill>
                  <a:srgbClr val="025051"/>
                </a:solidFill>
                <a:latin typeface="Montserrat"/>
                <a:cs typeface="Montserrat"/>
              </a:rPr>
              <a:t>complementarias</a:t>
            </a:r>
            <a:r>
              <a:rPr sz="70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700" spc="-35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50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>
                <a:solidFill>
                  <a:srgbClr val="025051"/>
                </a:solidFill>
                <a:latin typeface="Montserrat"/>
                <a:cs typeface="Montserrat"/>
              </a:rPr>
              <a:t>conservación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7111068" y="17946696"/>
            <a:ext cx="88900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>
                <a:solidFill>
                  <a:srgbClr val="223658"/>
                </a:solidFill>
                <a:latin typeface="Montserrat"/>
                <a:cs typeface="Montserrat"/>
              </a:rPr>
              <a:t>30,404</a:t>
            </a:r>
            <a:r>
              <a:rPr sz="1200" b="1" spc="-1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pic>
        <p:nvPicPr>
          <p:cNvPr id="363" name="Imagen 362">
            <a:extLst>
              <a:ext uri="{FF2B5EF4-FFF2-40B4-BE49-F238E27FC236}">
                <a16:creationId xmlns:a16="http://schemas.microsoft.com/office/drawing/2014/main" id="{389395B7-56B5-D963-A388-8EA2F37CB791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ICP - Chircal</dc:title>
  <dc:creator>Juliana Andrea Cortes Rincon</dc:creator>
  <cp:revision>1</cp:revision>
  <dcterms:created xsi:type="dcterms:W3CDTF">2024-01-17T22:30:40Z</dcterms:created>
  <dcterms:modified xsi:type="dcterms:W3CDTF">2025-04-25T14:41:49Z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