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B744B-C2A1-2DC3-738C-647D6D3C4E7C}" v="28" dt="2025-04-25T14:43:58.58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49" d="100"/>
          <a:sy n="149" d="100"/>
        </p:scale>
        <p:origin x="-175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ra Alejandra Sandoval Maldonado (ETSA SAS)" userId="S::maira.sandoval@ecopetrol.com.co::23d74161-3d86-4500-8087-ca3b1d4d7a4e" providerId="AD" clId="Web-{B1EB744B-C2A1-2DC3-738C-647D6D3C4E7C}"/>
    <pc:docChg chg="modSld">
      <pc:chgData name="Maira Alejandra Sandoval Maldonado (ETSA SAS)" userId="S::maira.sandoval@ecopetrol.com.co::23d74161-3d86-4500-8087-ca3b1d4d7a4e" providerId="AD" clId="Web-{B1EB744B-C2A1-2DC3-738C-647D6D3C4E7C}" dt="2025-04-25T14:43:53.554" v="15" actId="20577"/>
      <pc:docMkLst>
        <pc:docMk/>
      </pc:docMkLst>
      <pc:sldChg chg="modSp">
        <pc:chgData name="Maira Alejandra Sandoval Maldonado (ETSA SAS)" userId="S::maira.sandoval@ecopetrol.com.co::23d74161-3d86-4500-8087-ca3b1d4d7a4e" providerId="AD" clId="Web-{B1EB744B-C2A1-2DC3-738C-647D6D3C4E7C}" dt="2025-04-25T14:43:53.554" v="15" actId="20577"/>
        <pc:sldMkLst>
          <pc:docMk/>
          <pc:sldMk cId="0" sldId="256"/>
        </pc:sldMkLst>
        <pc:spChg chg="mod">
          <ac:chgData name="Maira Alejandra Sandoval Maldonado (ETSA SAS)" userId="S::maira.sandoval@ecopetrol.com.co::23d74161-3d86-4500-8087-ca3b1d4d7a4e" providerId="AD" clId="Web-{B1EB744B-C2A1-2DC3-738C-647D6D3C4E7C}" dt="2025-04-25T14:43:53.554" v="15" actId="20577"/>
          <ac:spMkLst>
            <pc:docMk/>
            <pc:sldMk cId="0" sldId="256"/>
            <ac:spMk id="30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376019" y="11782435"/>
            <a:ext cx="3338195" cy="4369435"/>
          </a:xfrm>
          <a:custGeom>
            <a:avLst/>
            <a:gdLst/>
            <a:ahLst/>
            <a:cxnLst/>
            <a:rect l="l" t="t" r="r" b="b"/>
            <a:pathLst>
              <a:path w="3338195" h="4369434">
                <a:moveTo>
                  <a:pt x="0" y="4369243"/>
                </a:moveTo>
                <a:lnTo>
                  <a:pt x="3338075" y="4369243"/>
                </a:lnTo>
                <a:lnTo>
                  <a:pt x="3338075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30475" y="11782435"/>
            <a:ext cx="2269490" cy="4369435"/>
          </a:xfrm>
          <a:custGeom>
            <a:avLst/>
            <a:gdLst/>
            <a:ahLst/>
            <a:cxnLst/>
            <a:rect l="l" t="t" r="r" b="b"/>
            <a:pathLst>
              <a:path w="2269490" h="4369434">
                <a:moveTo>
                  <a:pt x="0" y="4369243"/>
                </a:moveTo>
                <a:lnTo>
                  <a:pt x="2269339" y="4369243"/>
                </a:lnTo>
                <a:lnTo>
                  <a:pt x="2269339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6310973" y="0"/>
                </a:lnTo>
                <a:lnTo>
                  <a:pt x="3145777" y="0"/>
                </a:lnTo>
                <a:lnTo>
                  <a:pt x="0" y="0"/>
                </a:lnTo>
                <a:lnTo>
                  <a:pt x="0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4801563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1" y="241299"/>
                </a:moveTo>
                <a:lnTo>
                  <a:pt x="3894277" y="647699"/>
                </a:lnTo>
                <a:lnTo>
                  <a:pt x="2513727" y="1638299"/>
                </a:lnTo>
                <a:lnTo>
                  <a:pt x="1225688" y="2654299"/>
                </a:lnTo>
                <a:lnTo>
                  <a:pt x="657036" y="3111499"/>
                </a:lnTo>
                <a:lnTo>
                  <a:pt x="476235" y="3213099"/>
                </a:lnTo>
                <a:lnTo>
                  <a:pt x="374210" y="3263899"/>
                </a:lnTo>
                <a:lnTo>
                  <a:pt x="313375" y="3289299"/>
                </a:lnTo>
                <a:lnTo>
                  <a:pt x="256150" y="3289299"/>
                </a:lnTo>
                <a:lnTo>
                  <a:pt x="173667" y="3301999"/>
                </a:lnTo>
                <a:lnTo>
                  <a:pt x="80548" y="3327399"/>
                </a:lnTo>
                <a:lnTo>
                  <a:pt x="4419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3" y="6451599"/>
                </a:lnTo>
                <a:lnTo>
                  <a:pt x="11098859" y="952499"/>
                </a:lnTo>
                <a:lnTo>
                  <a:pt x="4871013" y="952499"/>
                </a:lnTo>
                <a:lnTo>
                  <a:pt x="4826931" y="939799"/>
                </a:lnTo>
                <a:lnTo>
                  <a:pt x="4803921" y="927099"/>
                </a:lnTo>
                <a:lnTo>
                  <a:pt x="4786500" y="901699"/>
                </a:lnTo>
                <a:lnTo>
                  <a:pt x="4780410" y="888999"/>
                </a:lnTo>
                <a:lnTo>
                  <a:pt x="4791813" y="876299"/>
                </a:lnTo>
                <a:lnTo>
                  <a:pt x="4805850" y="876299"/>
                </a:lnTo>
                <a:lnTo>
                  <a:pt x="4807665" y="850899"/>
                </a:lnTo>
                <a:lnTo>
                  <a:pt x="4799105" y="838199"/>
                </a:lnTo>
                <a:lnTo>
                  <a:pt x="4769803" y="838199"/>
                </a:lnTo>
                <a:lnTo>
                  <a:pt x="4738161" y="825499"/>
                </a:lnTo>
                <a:lnTo>
                  <a:pt x="4696566" y="812799"/>
                </a:lnTo>
                <a:lnTo>
                  <a:pt x="4656261" y="774699"/>
                </a:lnTo>
                <a:lnTo>
                  <a:pt x="4623877" y="736599"/>
                </a:lnTo>
                <a:lnTo>
                  <a:pt x="4606042" y="711199"/>
                </a:lnTo>
                <a:lnTo>
                  <a:pt x="4612652" y="685799"/>
                </a:lnTo>
                <a:lnTo>
                  <a:pt x="4678010" y="634999"/>
                </a:lnTo>
                <a:lnTo>
                  <a:pt x="4725970" y="609599"/>
                </a:lnTo>
                <a:lnTo>
                  <a:pt x="4776928" y="584199"/>
                </a:lnTo>
                <a:lnTo>
                  <a:pt x="4825488" y="571499"/>
                </a:lnTo>
                <a:lnTo>
                  <a:pt x="4866258" y="546099"/>
                </a:lnTo>
                <a:lnTo>
                  <a:pt x="4910131" y="520699"/>
                </a:lnTo>
                <a:lnTo>
                  <a:pt x="4924250" y="482599"/>
                </a:lnTo>
                <a:lnTo>
                  <a:pt x="4916487" y="444499"/>
                </a:lnTo>
                <a:lnTo>
                  <a:pt x="4894718" y="419099"/>
                </a:lnTo>
                <a:lnTo>
                  <a:pt x="4871392" y="406399"/>
                </a:lnTo>
                <a:lnTo>
                  <a:pt x="4852733" y="393699"/>
                </a:lnTo>
                <a:lnTo>
                  <a:pt x="4837275" y="380999"/>
                </a:lnTo>
                <a:lnTo>
                  <a:pt x="4823552" y="368299"/>
                </a:lnTo>
                <a:lnTo>
                  <a:pt x="4964223" y="368299"/>
                </a:lnTo>
                <a:lnTo>
                  <a:pt x="4935499" y="355599"/>
                </a:lnTo>
                <a:lnTo>
                  <a:pt x="4854680" y="330199"/>
                </a:lnTo>
                <a:lnTo>
                  <a:pt x="4793230" y="292099"/>
                </a:lnTo>
                <a:lnTo>
                  <a:pt x="4754154" y="253999"/>
                </a:lnTo>
                <a:lnTo>
                  <a:pt x="4740461" y="241299"/>
                </a:lnTo>
                <a:close/>
              </a:path>
              <a:path w="11099165" h="6451600">
                <a:moveTo>
                  <a:pt x="1270252" y="1130299"/>
                </a:moveTo>
                <a:lnTo>
                  <a:pt x="1055126" y="1130299"/>
                </a:lnTo>
                <a:lnTo>
                  <a:pt x="1110709" y="1142999"/>
                </a:lnTo>
                <a:lnTo>
                  <a:pt x="1165016" y="1168399"/>
                </a:lnTo>
                <a:lnTo>
                  <a:pt x="1231623" y="1193799"/>
                </a:lnTo>
                <a:lnTo>
                  <a:pt x="1005429" y="1193799"/>
                </a:lnTo>
                <a:lnTo>
                  <a:pt x="1034680" y="1231899"/>
                </a:lnTo>
                <a:lnTo>
                  <a:pt x="968185" y="1231899"/>
                </a:lnTo>
                <a:lnTo>
                  <a:pt x="934020" y="1257299"/>
                </a:lnTo>
                <a:lnTo>
                  <a:pt x="994781" y="1333499"/>
                </a:lnTo>
                <a:lnTo>
                  <a:pt x="1067011" y="1409699"/>
                </a:lnTo>
                <a:lnTo>
                  <a:pt x="1222646" y="1511299"/>
                </a:lnTo>
                <a:lnTo>
                  <a:pt x="1270252" y="1130299"/>
                </a:lnTo>
                <a:close/>
              </a:path>
              <a:path w="11099165" h="6451600">
                <a:moveTo>
                  <a:pt x="1087882" y="1155699"/>
                </a:moveTo>
                <a:lnTo>
                  <a:pt x="1055126" y="1193799"/>
                </a:lnTo>
                <a:lnTo>
                  <a:pt x="1156009" y="1193799"/>
                </a:lnTo>
                <a:lnTo>
                  <a:pt x="1087882" y="1155699"/>
                </a:lnTo>
                <a:close/>
              </a:path>
              <a:path w="11099165" h="6451600">
                <a:moveTo>
                  <a:pt x="1286121" y="1003299"/>
                </a:moveTo>
                <a:lnTo>
                  <a:pt x="774596" y="1003299"/>
                </a:lnTo>
                <a:lnTo>
                  <a:pt x="899572" y="1092199"/>
                </a:lnTo>
                <a:lnTo>
                  <a:pt x="908843" y="1142999"/>
                </a:lnTo>
                <a:lnTo>
                  <a:pt x="978671" y="1168399"/>
                </a:lnTo>
                <a:lnTo>
                  <a:pt x="960596" y="1092199"/>
                </a:lnTo>
                <a:lnTo>
                  <a:pt x="1275013" y="1092199"/>
                </a:lnTo>
                <a:lnTo>
                  <a:pt x="1286121" y="1003299"/>
                </a:lnTo>
                <a:close/>
              </a:path>
              <a:path w="11099165" h="6451600">
                <a:moveTo>
                  <a:pt x="1275013" y="1092199"/>
                </a:moveTo>
                <a:lnTo>
                  <a:pt x="960596" y="1092199"/>
                </a:lnTo>
                <a:lnTo>
                  <a:pt x="994781" y="1142999"/>
                </a:lnTo>
                <a:lnTo>
                  <a:pt x="1055126" y="1130299"/>
                </a:lnTo>
                <a:lnTo>
                  <a:pt x="1270252" y="1130299"/>
                </a:lnTo>
                <a:lnTo>
                  <a:pt x="1275013" y="1092199"/>
                </a:lnTo>
                <a:close/>
              </a:path>
              <a:path w="11099165" h="6451600">
                <a:moveTo>
                  <a:pt x="630653" y="787399"/>
                </a:moveTo>
                <a:lnTo>
                  <a:pt x="297366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0" y="1092199"/>
                </a:lnTo>
                <a:lnTo>
                  <a:pt x="129816" y="1054099"/>
                </a:lnTo>
                <a:lnTo>
                  <a:pt x="190090" y="1054099"/>
                </a:lnTo>
                <a:lnTo>
                  <a:pt x="208641" y="990599"/>
                </a:lnTo>
                <a:lnTo>
                  <a:pt x="332297" y="990599"/>
                </a:lnTo>
                <a:lnTo>
                  <a:pt x="347752" y="965199"/>
                </a:lnTo>
                <a:lnTo>
                  <a:pt x="1290881" y="965199"/>
                </a:lnTo>
                <a:lnTo>
                  <a:pt x="1294055" y="939799"/>
                </a:lnTo>
                <a:lnTo>
                  <a:pt x="1142432" y="888999"/>
                </a:lnTo>
                <a:lnTo>
                  <a:pt x="875478" y="825499"/>
                </a:lnTo>
                <a:lnTo>
                  <a:pt x="630653" y="825499"/>
                </a:lnTo>
                <a:lnTo>
                  <a:pt x="630653" y="787399"/>
                </a:lnTo>
                <a:close/>
              </a:path>
              <a:path w="11099165" h="6451600">
                <a:moveTo>
                  <a:pt x="1290881" y="965199"/>
                </a:moveTo>
                <a:lnTo>
                  <a:pt x="562405" y="965199"/>
                </a:lnTo>
                <a:lnTo>
                  <a:pt x="704808" y="990599"/>
                </a:lnTo>
                <a:lnTo>
                  <a:pt x="718719" y="1028699"/>
                </a:lnTo>
                <a:lnTo>
                  <a:pt x="774596" y="1003299"/>
                </a:lnTo>
                <a:lnTo>
                  <a:pt x="1286121" y="1003299"/>
                </a:lnTo>
                <a:lnTo>
                  <a:pt x="1290881" y="965199"/>
                </a:lnTo>
                <a:close/>
              </a:path>
              <a:path w="11099165" h="6451600">
                <a:moveTo>
                  <a:pt x="332297" y="990599"/>
                </a:moveTo>
                <a:lnTo>
                  <a:pt x="208641" y="990599"/>
                </a:lnTo>
                <a:lnTo>
                  <a:pt x="268926" y="1015999"/>
                </a:lnTo>
                <a:lnTo>
                  <a:pt x="324570" y="1003299"/>
                </a:lnTo>
                <a:lnTo>
                  <a:pt x="332297" y="990599"/>
                </a:lnTo>
                <a:close/>
              </a:path>
              <a:path w="11099165" h="6451600">
                <a:moveTo>
                  <a:pt x="5891443" y="0"/>
                </a:moveTo>
                <a:lnTo>
                  <a:pt x="5782475" y="0"/>
                </a:lnTo>
                <a:lnTo>
                  <a:pt x="5752560" y="12699"/>
                </a:lnTo>
                <a:lnTo>
                  <a:pt x="5728410" y="38099"/>
                </a:lnTo>
                <a:lnTo>
                  <a:pt x="5737404" y="101599"/>
                </a:lnTo>
                <a:lnTo>
                  <a:pt x="5758347" y="152399"/>
                </a:lnTo>
                <a:lnTo>
                  <a:pt x="5770038" y="165099"/>
                </a:lnTo>
                <a:lnTo>
                  <a:pt x="5867000" y="165099"/>
                </a:lnTo>
                <a:lnTo>
                  <a:pt x="5880120" y="177799"/>
                </a:lnTo>
                <a:lnTo>
                  <a:pt x="5883899" y="203199"/>
                </a:lnTo>
                <a:lnTo>
                  <a:pt x="5871297" y="215899"/>
                </a:lnTo>
                <a:lnTo>
                  <a:pt x="5835269" y="241299"/>
                </a:lnTo>
                <a:lnTo>
                  <a:pt x="5783823" y="253999"/>
                </a:lnTo>
                <a:lnTo>
                  <a:pt x="5724965" y="253999"/>
                </a:lnTo>
                <a:lnTo>
                  <a:pt x="5666701" y="266699"/>
                </a:lnTo>
                <a:lnTo>
                  <a:pt x="5579364" y="266699"/>
                </a:lnTo>
                <a:lnTo>
                  <a:pt x="5532490" y="279399"/>
                </a:lnTo>
                <a:lnTo>
                  <a:pt x="5479554" y="292099"/>
                </a:lnTo>
                <a:lnTo>
                  <a:pt x="5368057" y="317499"/>
                </a:lnTo>
                <a:lnTo>
                  <a:pt x="5315777" y="330199"/>
                </a:lnTo>
                <a:lnTo>
                  <a:pt x="5269994" y="342899"/>
                </a:lnTo>
                <a:lnTo>
                  <a:pt x="5233851" y="355599"/>
                </a:lnTo>
                <a:lnTo>
                  <a:pt x="5170209" y="368299"/>
                </a:lnTo>
                <a:lnTo>
                  <a:pt x="5109177" y="368299"/>
                </a:lnTo>
                <a:lnTo>
                  <a:pt x="5063949" y="380999"/>
                </a:lnTo>
                <a:lnTo>
                  <a:pt x="5047719" y="380999"/>
                </a:lnTo>
                <a:lnTo>
                  <a:pt x="5041039" y="393699"/>
                </a:lnTo>
                <a:lnTo>
                  <a:pt x="5020971" y="406399"/>
                </a:lnTo>
                <a:lnTo>
                  <a:pt x="4995469" y="406399"/>
                </a:lnTo>
                <a:lnTo>
                  <a:pt x="4972490" y="419099"/>
                </a:lnTo>
                <a:lnTo>
                  <a:pt x="4964851" y="431799"/>
                </a:lnTo>
                <a:lnTo>
                  <a:pt x="4973889" y="444499"/>
                </a:lnTo>
                <a:lnTo>
                  <a:pt x="4990361" y="482599"/>
                </a:lnTo>
                <a:lnTo>
                  <a:pt x="5005023" y="533399"/>
                </a:lnTo>
                <a:lnTo>
                  <a:pt x="5022967" y="571499"/>
                </a:lnTo>
                <a:lnTo>
                  <a:pt x="5049822" y="596899"/>
                </a:lnTo>
                <a:lnTo>
                  <a:pt x="5077159" y="609599"/>
                </a:lnTo>
                <a:lnTo>
                  <a:pt x="5096544" y="622299"/>
                </a:lnTo>
                <a:lnTo>
                  <a:pt x="5119926" y="634999"/>
                </a:lnTo>
                <a:lnTo>
                  <a:pt x="5157739" y="673099"/>
                </a:lnTo>
                <a:lnTo>
                  <a:pt x="5199281" y="698499"/>
                </a:lnTo>
                <a:lnTo>
                  <a:pt x="5233851" y="749299"/>
                </a:lnTo>
                <a:lnTo>
                  <a:pt x="5244764" y="787399"/>
                </a:lnTo>
                <a:lnTo>
                  <a:pt x="5230601" y="812799"/>
                </a:lnTo>
                <a:lnTo>
                  <a:pt x="5203554" y="850899"/>
                </a:lnTo>
                <a:lnTo>
                  <a:pt x="5175816" y="863599"/>
                </a:lnTo>
                <a:lnTo>
                  <a:pt x="5153527" y="876299"/>
                </a:lnTo>
                <a:lnTo>
                  <a:pt x="5123041" y="901699"/>
                </a:lnTo>
                <a:lnTo>
                  <a:pt x="5081283" y="914399"/>
                </a:lnTo>
                <a:lnTo>
                  <a:pt x="5025177" y="927099"/>
                </a:lnTo>
                <a:lnTo>
                  <a:pt x="4951649" y="952499"/>
                </a:lnTo>
                <a:lnTo>
                  <a:pt x="11098859" y="952499"/>
                </a:lnTo>
                <a:lnTo>
                  <a:pt x="11098884" y="596899"/>
                </a:lnTo>
                <a:lnTo>
                  <a:pt x="8375705" y="596899"/>
                </a:lnTo>
                <a:lnTo>
                  <a:pt x="8173686" y="533399"/>
                </a:lnTo>
                <a:lnTo>
                  <a:pt x="8130600" y="520699"/>
                </a:lnTo>
                <a:lnTo>
                  <a:pt x="6979697" y="520699"/>
                </a:lnTo>
                <a:lnTo>
                  <a:pt x="6929208" y="507999"/>
                </a:lnTo>
                <a:lnTo>
                  <a:pt x="6886904" y="507999"/>
                </a:lnTo>
                <a:lnTo>
                  <a:pt x="6854546" y="482599"/>
                </a:lnTo>
                <a:lnTo>
                  <a:pt x="6833897" y="469899"/>
                </a:lnTo>
                <a:lnTo>
                  <a:pt x="6826719" y="431799"/>
                </a:lnTo>
                <a:lnTo>
                  <a:pt x="6834772" y="406399"/>
                </a:lnTo>
                <a:lnTo>
                  <a:pt x="6844701" y="380999"/>
                </a:lnTo>
                <a:lnTo>
                  <a:pt x="6842414" y="355599"/>
                </a:lnTo>
                <a:lnTo>
                  <a:pt x="6828573" y="342899"/>
                </a:lnTo>
                <a:lnTo>
                  <a:pt x="6803840" y="330199"/>
                </a:lnTo>
                <a:lnTo>
                  <a:pt x="6768878" y="317499"/>
                </a:lnTo>
                <a:lnTo>
                  <a:pt x="6724347" y="292099"/>
                </a:lnTo>
                <a:lnTo>
                  <a:pt x="6670910" y="266699"/>
                </a:lnTo>
                <a:lnTo>
                  <a:pt x="6621655" y="228599"/>
                </a:lnTo>
                <a:lnTo>
                  <a:pt x="6574674" y="215899"/>
                </a:lnTo>
                <a:lnTo>
                  <a:pt x="6081792" y="215899"/>
                </a:lnTo>
                <a:lnTo>
                  <a:pt x="6049939" y="190499"/>
                </a:lnTo>
                <a:lnTo>
                  <a:pt x="6021630" y="165099"/>
                </a:lnTo>
                <a:lnTo>
                  <a:pt x="5997761" y="126999"/>
                </a:lnTo>
                <a:lnTo>
                  <a:pt x="5965115" y="63499"/>
                </a:lnTo>
                <a:lnTo>
                  <a:pt x="5929176" y="25399"/>
                </a:lnTo>
                <a:lnTo>
                  <a:pt x="5891443" y="0"/>
                </a:lnTo>
                <a:close/>
              </a:path>
              <a:path w="11099165" h="6451600">
                <a:moveTo>
                  <a:pt x="9790006" y="368299"/>
                </a:moveTo>
                <a:lnTo>
                  <a:pt x="9741912" y="368299"/>
                </a:lnTo>
                <a:lnTo>
                  <a:pt x="9700292" y="380999"/>
                </a:lnTo>
                <a:lnTo>
                  <a:pt x="9663420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8" y="431799"/>
                </a:lnTo>
                <a:lnTo>
                  <a:pt x="9528923" y="457199"/>
                </a:lnTo>
                <a:lnTo>
                  <a:pt x="9489922" y="482599"/>
                </a:lnTo>
                <a:lnTo>
                  <a:pt x="9445322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5" y="558799"/>
                </a:lnTo>
                <a:lnTo>
                  <a:pt x="9248921" y="558799"/>
                </a:lnTo>
                <a:lnTo>
                  <a:pt x="9200151" y="571499"/>
                </a:lnTo>
                <a:lnTo>
                  <a:pt x="8987133" y="571499"/>
                </a:lnTo>
                <a:lnTo>
                  <a:pt x="8931448" y="584199"/>
                </a:lnTo>
                <a:lnTo>
                  <a:pt x="8658978" y="584199"/>
                </a:lnTo>
                <a:lnTo>
                  <a:pt x="8608551" y="596899"/>
                </a:lnTo>
                <a:lnTo>
                  <a:pt x="11098884" y="596899"/>
                </a:lnTo>
                <a:lnTo>
                  <a:pt x="11098888" y="533399"/>
                </a:lnTo>
                <a:lnTo>
                  <a:pt x="10561004" y="495299"/>
                </a:lnTo>
                <a:lnTo>
                  <a:pt x="10258128" y="469899"/>
                </a:lnTo>
                <a:lnTo>
                  <a:pt x="10079038" y="444499"/>
                </a:lnTo>
                <a:lnTo>
                  <a:pt x="9912511" y="393699"/>
                </a:lnTo>
                <a:lnTo>
                  <a:pt x="9846297" y="380999"/>
                </a:lnTo>
                <a:lnTo>
                  <a:pt x="9790006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09" y="507999"/>
                </a:lnTo>
                <a:lnTo>
                  <a:pt x="6979697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800" y="469899"/>
                </a:moveTo>
                <a:lnTo>
                  <a:pt x="7303824" y="469899"/>
                </a:lnTo>
                <a:lnTo>
                  <a:pt x="7256524" y="482599"/>
                </a:lnTo>
                <a:lnTo>
                  <a:pt x="7212327" y="482599"/>
                </a:lnTo>
                <a:lnTo>
                  <a:pt x="7171197" y="495299"/>
                </a:lnTo>
                <a:lnTo>
                  <a:pt x="7097990" y="495299"/>
                </a:lnTo>
                <a:lnTo>
                  <a:pt x="7065840" y="507999"/>
                </a:lnTo>
                <a:lnTo>
                  <a:pt x="8036514" y="507999"/>
                </a:lnTo>
                <a:lnTo>
                  <a:pt x="7984207" y="495299"/>
                </a:lnTo>
                <a:lnTo>
                  <a:pt x="7927521" y="482599"/>
                </a:lnTo>
                <a:lnTo>
                  <a:pt x="7865800" y="469899"/>
                </a:lnTo>
                <a:close/>
              </a:path>
              <a:path w="11099165" h="6451600">
                <a:moveTo>
                  <a:pt x="7588175" y="457199"/>
                </a:moveTo>
                <a:lnTo>
                  <a:pt x="7524803" y="457199"/>
                </a:lnTo>
                <a:lnTo>
                  <a:pt x="7464718" y="469899"/>
                </a:lnTo>
                <a:lnTo>
                  <a:pt x="7654873" y="469899"/>
                </a:lnTo>
                <a:lnTo>
                  <a:pt x="7588175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7" y="203199"/>
                </a:lnTo>
                <a:lnTo>
                  <a:pt x="6152543" y="215899"/>
                </a:lnTo>
                <a:lnTo>
                  <a:pt x="6574674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21" y="190499"/>
                </a:moveTo>
                <a:lnTo>
                  <a:pt x="6262833" y="190499"/>
                </a:lnTo>
                <a:lnTo>
                  <a:pt x="6226710" y="203199"/>
                </a:lnTo>
                <a:lnTo>
                  <a:pt x="6328677" y="203199"/>
                </a:lnTo>
                <a:lnTo>
                  <a:pt x="6297121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98688" y="385063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0" y="12720432"/>
            <a:ext cx="14360525" cy="3979545"/>
            <a:chOff x="0" y="12720432"/>
            <a:chExt cx="14360525" cy="397954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6151680"/>
              <a:ext cx="14360057" cy="54775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5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824774" y="13409523"/>
              <a:ext cx="49530" cy="165735"/>
            </a:xfrm>
            <a:custGeom>
              <a:avLst/>
              <a:gdLst/>
              <a:ahLst/>
              <a:cxnLst/>
              <a:rect l="l" t="t" r="r" b="b"/>
              <a:pathLst>
                <a:path w="49530" h="165734">
                  <a:moveTo>
                    <a:pt x="32457" y="0"/>
                  </a:moveTo>
                  <a:lnTo>
                    <a:pt x="25276" y="700"/>
                  </a:lnTo>
                  <a:lnTo>
                    <a:pt x="11860" y="28135"/>
                  </a:lnTo>
                  <a:lnTo>
                    <a:pt x="11446" y="59554"/>
                  </a:lnTo>
                  <a:lnTo>
                    <a:pt x="13661" y="93039"/>
                  </a:lnTo>
                  <a:lnTo>
                    <a:pt x="8133" y="126669"/>
                  </a:lnTo>
                  <a:lnTo>
                    <a:pt x="0" y="151791"/>
                  </a:lnTo>
                  <a:lnTo>
                    <a:pt x="341" y="163477"/>
                  </a:lnTo>
                  <a:lnTo>
                    <a:pt x="7697" y="165419"/>
                  </a:lnTo>
                  <a:lnTo>
                    <a:pt x="20605" y="161310"/>
                  </a:lnTo>
                  <a:lnTo>
                    <a:pt x="36630" y="155069"/>
                  </a:lnTo>
                  <a:lnTo>
                    <a:pt x="49038" y="151923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663553" y="13608847"/>
              <a:ext cx="210715" cy="24682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813779" y="12807365"/>
              <a:ext cx="770890" cy="1414145"/>
            </a:xfrm>
            <a:custGeom>
              <a:avLst/>
              <a:gdLst/>
              <a:ahLst/>
              <a:cxnLst/>
              <a:rect l="l" t="t" r="r" b="b"/>
              <a:pathLst>
                <a:path w="770890" h="1414144">
                  <a:moveTo>
                    <a:pt x="654532" y="1160767"/>
                  </a:moveTo>
                  <a:lnTo>
                    <a:pt x="652856" y="1158862"/>
                  </a:lnTo>
                  <a:lnTo>
                    <a:pt x="649782" y="1155382"/>
                  </a:lnTo>
                  <a:lnTo>
                    <a:pt x="609511" y="1108456"/>
                  </a:lnTo>
                  <a:lnTo>
                    <a:pt x="515950" y="998093"/>
                  </a:lnTo>
                  <a:lnTo>
                    <a:pt x="501370" y="956868"/>
                  </a:lnTo>
                  <a:lnTo>
                    <a:pt x="502323" y="950531"/>
                  </a:lnTo>
                  <a:lnTo>
                    <a:pt x="505167" y="942289"/>
                  </a:lnTo>
                  <a:lnTo>
                    <a:pt x="516585" y="919137"/>
                  </a:lnTo>
                  <a:lnTo>
                    <a:pt x="538784" y="868400"/>
                  </a:lnTo>
                  <a:lnTo>
                    <a:pt x="534657" y="862380"/>
                  </a:lnTo>
                  <a:lnTo>
                    <a:pt x="533704" y="861428"/>
                  </a:lnTo>
                  <a:lnTo>
                    <a:pt x="522935" y="859205"/>
                  </a:lnTo>
                  <a:lnTo>
                    <a:pt x="494703" y="925474"/>
                  </a:lnTo>
                  <a:lnTo>
                    <a:pt x="492810" y="931506"/>
                  </a:lnTo>
                  <a:lnTo>
                    <a:pt x="488683" y="943559"/>
                  </a:lnTo>
                  <a:lnTo>
                    <a:pt x="487413" y="948626"/>
                  </a:lnTo>
                  <a:lnTo>
                    <a:pt x="486143" y="958138"/>
                  </a:lnTo>
                  <a:lnTo>
                    <a:pt x="485508" y="966711"/>
                  </a:lnTo>
                  <a:lnTo>
                    <a:pt x="485825" y="972413"/>
                  </a:lnTo>
                  <a:lnTo>
                    <a:pt x="541007" y="1053896"/>
                  </a:lnTo>
                  <a:lnTo>
                    <a:pt x="626948" y="1157274"/>
                  </a:lnTo>
                  <a:lnTo>
                    <a:pt x="632968" y="1160449"/>
                  </a:lnTo>
                  <a:lnTo>
                    <a:pt x="635825" y="1159497"/>
                  </a:lnTo>
                  <a:lnTo>
                    <a:pt x="639000" y="1158862"/>
                  </a:lnTo>
                  <a:lnTo>
                    <a:pt x="640905" y="1158862"/>
                  </a:lnTo>
                  <a:lnTo>
                    <a:pt x="642797" y="1159497"/>
                  </a:lnTo>
                  <a:lnTo>
                    <a:pt x="644385" y="1160767"/>
                  </a:lnTo>
                  <a:lnTo>
                    <a:pt x="645972" y="1161719"/>
                  </a:lnTo>
                  <a:lnTo>
                    <a:pt x="648512" y="1163307"/>
                  </a:lnTo>
                  <a:lnTo>
                    <a:pt x="654532" y="1160767"/>
                  </a:lnTo>
                  <a:close/>
                </a:path>
                <a:path w="770890" h="1414144">
                  <a:moveTo>
                    <a:pt x="757605" y="1347851"/>
                  </a:moveTo>
                  <a:lnTo>
                    <a:pt x="757288" y="1346898"/>
                  </a:lnTo>
                  <a:lnTo>
                    <a:pt x="752525" y="1340243"/>
                  </a:lnTo>
                  <a:lnTo>
                    <a:pt x="748093" y="1336128"/>
                  </a:lnTo>
                  <a:lnTo>
                    <a:pt x="728421" y="1343101"/>
                  </a:lnTo>
                  <a:lnTo>
                    <a:pt x="691324" y="1355471"/>
                  </a:lnTo>
                  <a:lnTo>
                    <a:pt x="639318" y="1374813"/>
                  </a:lnTo>
                  <a:lnTo>
                    <a:pt x="622503" y="1382420"/>
                  </a:lnTo>
                  <a:lnTo>
                    <a:pt x="602526" y="1390662"/>
                  </a:lnTo>
                  <a:lnTo>
                    <a:pt x="584136" y="1396047"/>
                  </a:lnTo>
                  <a:lnTo>
                    <a:pt x="577481" y="1398905"/>
                  </a:lnTo>
                  <a:lnTo>
                    <a:pt x="577481" y="1401127"/>
                  </a:lnTo>
                  <a:lnTo>
                    <a:pt x="581596" y="1401762"/>
                  </a:lnTo>
                  <a:lnTo>
                    <a:pt x="599351" y="1402715"/>
                  </a:lnTo>
                  <a:lnTo>
                    <a:pt x="644385" y="1409382"/>
                  </a:lnTo>
                  <a:lnTo>
                    <a:pt x="645655" y="1409382"/>
                  </a:lnTo>
                  <a:lnTo>
                    <a:pt x="648195" y="1409687"/>
                  </a:lnTo>
                  <a:lnTo>
                    <a:pt x="658025" y="1410017"/>
                  </a:lnTo>
                  <a:lnTo>
                    <a:pt x="670077" y="1411592"/>
                  </a:lnTo>
                  <a:lnTo>
                    <a:pt x="675792" y="1412544"/>
                  </a:lnTo>
                  <a:lnTo>
                    <a:pt x="680859" y="1413179"/>
                  </a:lnTo>
                  <a:lnTo>
                    <a:pt x="684352" y="1413179"/>
                  </a:lnTo>
                  <a:lnTo>
                    <a:pt x="692581" y="1414132"/>
                  </a:lnTo>
                  <a:lnTo>
                    <a:pt x="696709" y="1414132"/>
                  </a:lnTo>
                  <a:lnTo>
                    <a:pt x="703694" y="1413814"/>
                  </a:lnTo>
                  <a:lnTo>
                    <a:pt x="713206" y="1412227"/>
                  </a:lnTo>
                  <a:lnTo>
                    <a:pt x="726211" y="1409065"/>
                  </a:lnTo>
                  <a:lnTo>
                    <a:pt x="731596" y="1407477"/>
                  </a:lnTo>
                  <a:lnTo>
                    <a:pt x="738886" y="1405572"/>
                  </a:lnTo>
                  <a:lnTo>
                    <a:pt x="746188" y="1402715"/>
                  </a:lnTo>
                  <a:lnTo>
                    <a:pt x="746493" y="1399552"/>
                  </a:lnTo>
                  <a:lnTo>
                    <a:pt x="747776" y="1394472"/>
                  </a:lnTo>
                  <a:lnTo>
                    <a:pt x="748715" y="1388770"/>
                  </a:lnTo>
                  <a:lnTo>
                    <a:pt x="750303" y="1383690"/>
                  </a:lnTo>
                  <a:lnTo>
                    <a:pt x="751573" y="1377353"/>
                  </a:lnTo>
                  <a:lnTo>
                    <a:pt x="754430" y="1370050"/>
                  </a:lnTo>
                  <a:lnTo>
                    <a:pt x="755700" y="1365618"/>
                  </a:lnTo>
                  <a:lnTo>
                    <a:pt x="754748" y="1360538"/>
                  </a:lnTo>
                  <a:lnTo>
                    <a:pt x="756018" y="1354518"/>
                  </a:lnTo>
                  <a:lnTo>
                    <a:pt x="757288" y="1350403"/>
                  </a:lnTo>
                  <a:lnTo>
                    <a:pt x="757605" y="1347851"/>
                  </a:lnTo>
                  <a:close/>
                </a:path>
                <a:path w="770890" h="1414144">
                  <a:moveTo>
                    <a:pt x="769975" y="1316786"/>
                  </a:moveTo>
                  <a:lnTo>
                    <a:pt x="769023" y="1315199"/>
                  </a:lnTo>
                  <a:lnTo>
                    <a:pt x="767435" y="1311071"/>
                  </a:lnTo>
                  <a:lnTo>
                    <a:pt x="765213" y="1307579"/>
                  </a:lnTo>
                  <a:lnTo>
                    <a:pt x="760780" y="1304417"/>
                  </a:lnTo>
                  <a:lnTo>
                    <a:pt x="755383" y="1299349"/>
                  </a:lnTo>
                  <a:lnTo>
                    <a:pt x="751255" y="1296797"/>
                  </a:lnTo>
                  <a:lnTo>
                    <a:pt x="746823" y="1294587"/>
                  </a:lnTo>
                  <a:lnTo>
                    <a:pt x="743648" y="1293634"/>
                  </a:lnTo>
                  <a:lnTo>
                    <a:pt x="738886" y="1291729"/>
                  </a:lnTo>
                  <a:lnTo>
                    <a:pt x="734453" y="1288567"/>
                  </a:lnTo>
                  <a:lnTo>
                    <a:pt x="732866" y="1287932"/>
                  </a:lnTo>
                  <a:lnTo>
                    <a:pt x="731913" y="1286662"/>
                  </a:lnTo>
                  <a:lnTo>
                    <a:pt x="731278" y="1285709"/>
                  </a:lnTo>
                  <a:lnTo>
                    <a:pt x="730643" y="1284439"/>
                  </a:lnTo>
                  <a:lnTo>
                    <a:pt x="730008" y="1282852"/>
                  </a:lnTo>
                  <a:lnTo>
                    <a:pt x="729373" y="1281582"/>
                  </a:lnTo>
                  <a:lnTo>
                    <a:pt x="728751" y="1280007"/>
                  </a:lnTo>
                  <a:lnTo>
                    <a:pt x="728116" y="1278102"/>
                  </a:lnTo>
                  <a:lnTo>
                    <a:pt x="728116" y="1275549"/>
                  </a:lnTo>
                  <a:lnTo>
                    <a:pt x="727798" y="1274597"/>
                  </a:lnTo>
                  <a:lnTo>
                    <a:pt x="721448" y="1267942"/>
                  </a:lnTo>
                  <a:lnTo>
                    <a:pt x="721131" y="1266990"/>
                  </a:lnTo>
                  <a:lnTo>
                    <a:pt x="720813" y="1265415"/>
                  </a:lnTo>
                  <a:lnTo>
                    <a:pt x="720813" y="1263192"/>
                  </a:lnTo>
                  <a:lnTo>
                    <a:pt x="720496" y="1260970"/>
                  </a:lnTo>
                  <a:lnTo>
                    <a:pt x="720178" y="1259382"/>
                  </a:lnTo>
                  <a:lnTo>
                    <a:pt x="718908" y="1257477"/>
                  </a:lnTo>
                  <a:lnTo>
                    <a:pt x="718832" y="1255903"/>
                  </a:lnTo>
                  <a:lnTo>
                    <a:pt x="704646" y="1217841"/>
                  </a:lnTo>
                  <a:lnTo>
                    <a:pt x="697039" y="1208011"/>
                  </a:lnTo>
                  <a:lnTo>
                    <a:pt x="675792" y="1183906"/>
                  </a:lnTo>
                  <a:lnTo>
                    <a:pt x="656437" y="1164259"/>
                  </a:lnTo>
                  <a:lnTo>
                    <a:pt x="650735" y="1166469"/>
                  </a:lnTo>
                  <a:lnTo>
                    <a:pt x="652957" y="1169009"/>
                  </a:lnTo>
                  <a:lnTo>
                    <a:pt x="668172" y="1187411"/>
                  </a:lnTo>
                  <a:lnTo>
                    <a:pt x="658342" y="1196924"/>
                  </a:lnTo>
                  <a:lnTo>
                    <a:pt x="686574" y="1229258"/>
                  </a:lnTo>
                  <a:lnTo>
                    <a:pt x="692912" y="1237183"/>
                  </a:lnTo>
                  <a:lnTo>
                    <a:pt x="696391" y="1241628"/>
                  </a:lnTo>
                  <a:lnTo>
                    <a:pt x="698296" y="1246073"/>
                  </a:lnTo>
                  <a:lnTo>
                    <a:pt x="701255" y="1256207"/>
                  </a:lnTo>
                  <a:lnTo>
                    <a:pt x="707504" y="1276502"/>
                  </a:lnTo>
                  <a:lnTo>
                    <a:pt x="711301" y="1288237"/>
                  </a:lnTo>
                  <a:lnTo>
                    <a:pt x="717956" y="1313294"/>
                  </a:lnTo>
                  <a:lnTo>
                    <a:pt x="719861" y="1322489"/>
                  </a:lnTo>
                  <a:lnTo>
                    <a:pt x="719861" y="1326299"/>
                  </a:lnTo>
                  <a:lnTo>
                    <a:pt x="718807" y="1329156"/>
                  </a:lnTo>
                  <a:lnTo>
                    <a:pt x="717956" y="1331683"/>
                  </a:lnTo>
                  <a:lnTo>
                    <a:pt x="715429" y="1335493"/>
                  </a:lnTo>
                  <a:lnTo>
                    <a:pt x="713206" y="1338033"/>
                  </a:lnTo>
                  <a:lnTo>
                    <a:pt x="709079" y="1340891"/>
                  </a:lnTo>
                  <a:lnTo>
                    <a:pt x="726846" y="1336446"/>
                  </a:lnTo>
                  <a:lnTo>
                    <a:pt x="766165" y="1320266"/>
                  </a:lnTo>
                  <a:lnTo>
                    <a:pt x="767740" y="1318691"/>
                  </a:lnTo>
                  <a:lnTo>
                    <a:pt x="769975" y="1316786"/>
                  </a:lnTo>
                  <a:close/>
                </a:path>
                <a:path w="770890" h="1414144">
                  <a:moveTo>
                    <a:pt x="770331" y="635685"/>
                  </a:moveTo>
                  <a:lnTo>
                    <a:pt x="747458" y="610031"/>
                  </a:lnTo>
                  <a:lnTo>
                    <a:pt x="728345" y="590092"/>
                  </a:lnTo>
                  <a:lnTo>
                    <a:pt x="698881" y="558749"/>
                  </a:lnTo>
                  <a:lnTo>
                    <a:pt x="695744" y="555904"/>
                  </a:lnTo>
                  <a:lnTo>
                    <a:pt x="688530" y="548297"/>
                  </a:lnTo>
                  <a:lnTo>
                    <a:pt x="662520" y="522655"/>
                  </a:lnTo>
                  <a:lnTo>
                    <a:pt x="653440" y="513168"/>
                  </a:lnTo>
                  <a:lnTo>
                    <a:pt x="496112" y="352348"/>
                  </a:lnTo>
                  <a:lnTo>
                    <a:pt x="436880" y="292519"/>
                  </a:lnTo>
                  <a:lnTo>
                    <a:pt x="400837" y="255473"/>
                  </a:lnTo>
                  <a:lnTo>
                    <a:pt x="398957" y="256425"/>
                  </a:lnTo>
                  <a:lnTo>
                    <a:pt x="396455" y="251675"/>
                  </a:lnTo>
                  <a:lnTo>
                    <a:pt x="273291" y="0"/>
                  </a:lnTo>
                  <a:lnTo>
                    <a:pt x="220319" y="13601"/>
                  </a:lnTo>
                  <a:lnTo>
                    <a:pt x="183337" y="24371"/>
                  </a:lnTo>
                  <a:lnTo>
                    <a:pt x="169545" y="26276"/>
                  </a:lnTo>
                  <a:lnTo>
                    <a:pt x="65824" y="37350"/>
                  </a:lnTo>
                  <a:lnTo>
                    <a:pt x="26644" y="42100"/>
                  </a:lnTo>
                  <a:lnTo>
                    <a:pt x="22580" y="42100"/>
                  </a:lnTo>
                  <a:lnTo>
                    <a:pt x="0" y="47485"/>
                  </a:lnTo>
                  <a:lnTo>
                    <a:pt x="61112" y="145935"/>
                  </a:lnTo>
                  <a:lnTo>
                    <a:pt x="112522" y="229196"/>
                  </a:lnTo>
                  <a:lnTo>
                    <a:pt x="204343" y="321005"/>
                  </a:lnTo>
                  <a:lnTo>
                    <a:pt x="222199" y="341579"/>
                  </a:lnTo>
                  <a:lnTo>
                    <a:pt x="317474" y="485940"/>
                  </a:lnTo>
                  <a:lnTo>
                    <a:pt x="408051" y="622376"/>
                  </a:lnTo>
                  <a:lnTo>
                    <a:pt x="526821" y="645490"/>
                  </a:lnTo>
                  <a:lnTo>
                    <a:pt x="574141" y="655624"/>
                  </a:lnTo>
                  <a:lnTo>
                    <a:pt x="560349" y="709129"/>
                  </a:lnTo>
                  <a:lnTo>
                    <a:pt x="531837" y="823404"/>
                  </a:lnTo>
                  <a:lnTo>
                    <a:pt x="524941" y="846201"/>
                  </a:lnTo>
                  <a:lnTo>
                    <a:pt x="541235" y="834174"/>
                  </a:lnTo>
                  <a:lnTo>
                    <a:pt x="554405" y="836383"/>
                  </a:lnTo>
                  <a:lnTo>
                    <a:pt x="619582" y="671461"/>
                  </a:lnTo>
                  <a:lnTo>
                    <a:pt x="624916" y="667334"/>
                  </a:lnTo>
                  <a:lnTo>
                    <a:pt x="677252" y="677151"/>
                  </a:lnTo>
                  <a:lnTo>
                    <a:pt x="695744" y="669239"/>
                  </a:lnTo>
                  <a:lnTo>
                    <a:pt x="770331" y="635685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653104" y="13695745"/>
              <a:ext cx="15240" cy="45720"/>
            </a:xfrm>
            <a:custGeom>
              <a:avLst/>
              <a:gdLst/>
              <a:ahLst/>
              <a:cxnLst/>
              <a:rect l="l" t="t" r="r" b="b"/>
              <a:pathLst>
                <a:path w="15240" h="45719">
                  <a:moveTo>
                    <a:pt x="14772" y="0"/>
                  </a:moveTo>
                  <a:lnTo>
                    <a:pt x="0" y="45167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043445" y="13660198"/>
              <a:ext cx="648335" cy="473709"/>
            </a:xfrm>
            <a:custGeom>
              <a:avLst/>
              <a:gdLst/>
              <a:ahLst/>
              <a:cxnLst/>
              <a:rect l="l" t="t" r="r" b="b"/>
              <a:pathLst>
                <a:path w="648334" h="473709">
                  <a:moveTo>
                    <a:pt x="619865" y="74428"/>
                  </a:moveTo>
                  <a:lnTo>
                    <a:pt x="631830" y="59869"/>
                  </a:lnTo>
                  <a:lnTo>
                    <a:pt x="642525" y="45780"/>
                  </a:lnTo>
                  <a:lnTo>
                    <a:pt x="648304" y="35970"/>
                  </a:lnTo>
                  <a:lnTo>
                    <a:pt x="645519" y="34245"/>
                  </a:lnTo>
                  <a:lnTo>
                    <a:pt x="613208" y="45351"/>
                  </a:lnTo>
                  <a:lnTo>
                    <a:pt x="558166" y="64651"/>
                  </a:lnTo>
                  <a:lnTo>
                    <a:pt x="506413" y="87051"/>
                  </a:lnTo>
                  <a:lnTo>
                    <a:pt x="483967" y="107458"/>
                  </a:lnTo>
                  <a:lnTo>
                    <a:pt x="486284" y="125836"/>
                  </a:lnTo>
                  <a:lnTo>
                    <a:pt x="488493" y="142888"/>
                  </a:lnTo>
                  <a:lnTo>
                    <a:pt x="486101" y="154625"/>
                  </a:lnTo>
                  <a:lnTo>
                    <a:pt x="474615" y="157063"/>
                  </a:lnTo>
                  <a:lnTo>
                    <a:pt x="457822" y="151492"/>
                  </a:lnTo>
                  <a:lnTo>
                    <a:pt x="442380" y="144369"/>
                  </a:lnTo>
                  <a:lnTo>
                    <a:pt x="428083" y="139460"/>
                  </a:lnTo>
                  <a:lnTo>
                    <a:pt x="414726" y="140528"/>
                  </a:lnTo>
                  <a:lnTo>
                    <a:pt x="396964" y="148941"/>
                  </a:lnTo>
                  <a:lnTo>
                    <a:pt x="374192" y="158241"/>
                  </a:lnTo>
                  <a:lnTo>
                    <a:pt x="353342" y="160455"/>
                  </a:lnTo>
                  <a:lnTo>
                    <a:pt x="341341" y="147610"/>
                  </a:lnTo>
                  <a:lnTo>
                    <a:pt x="340831" y="127039"/>
                  </a:lnTo>
                  <a:lnTo>
                    <a:pt x="345143" y="109678"/>
                  </a:lnTo>
                  <a:lnTo>
                    <a:pt x="347263" y="92980"/>
                  </a:lnTo>
                  <a:lnTo>
                    <a:pt x="340176" y="74398"/>
                  </a:lnTo>
                  <a:lnTo>
                    <a:pt x="329923" y="52247"/>
                  </a:lnTo>
                  <a:lnTo>
                    <a:pt x="324426" y="29501"/>
                  </a:lnTo>
                  <a:lnTo>
                    <a:pt x="319499" y="10604"/>
                  </a:lnTo>
                  <a:lnTo>
                    <a:pt x="310956" y="0"/>
                  </a:lnTo>
                  <a:lnTo>
                    <a:pt x="291373" y="1055"/>
                  </a:lnTo>
                  <a:lnTo>
                    <a:pt x="261821" y="9760"/>
                  </a:lnTo>
                  <a:lnTo>
                    <a:pt x="230826" y="19489"/>
                  </a:lnTo>
                  <a:lnTo>
                    <a:pt x="206912" y="23617"/>
                  </a:lnTo>
                  <a:lnTo>
                    <a:pt x="158834" y="25831"/>
                  </a:lnTo>
                  <a:lnTo>
                    <a:pt x="113385" y="59048"/>
                  </a:lnTo>
                  <a:lnTo>
                    <a:pt x="98483" y="85429"/>
                  </a:lnTo>
                  <a:lnTo>
                    <a:pt x="83581" y="103620"/>
                  </a:lnTo>
                  <a:lnTo>
                    <a:pt x="68676" y="112515"/>
                  </a:lnTo>
                  <a:lnTo>
                    <a:pt x="53769" y="111004"/>
                  </a:lnTo>
                  <a:lnTo>
                    <a:pt x="47068" y="100341"/>
                  </a:lnTo>
                  <a:lnTo>
                    <a:pt x="50996" y="85027"/>
                  </a:lnTo>
                  <a:lnTo>
                    <a:pt x="56895" y="68826"/>
                  </a:lnTo>
                  <a:lnTo>
                    <a:pt x="56110" y="55502"/>
                  </a:lnTo>
                  <a:lnTo>
                    <a:pt x="44712" y="46090"/>
                  </a:lnTo>
                  <a:lnTo>
                    <a:pt x="28055" y="42216"/>
                  </a:lnTo>
                  <a:lnTo>
                    <a:pt x="11397" y="48529"/>
                  </a:lnTo>
                  <a:lnTo>
                    <a:pt x="0" y="69676"/>
                  </a:lnTo>
                  <a:lnTo>
                    <a:pt x="915" y="94951"/>
                  </a:lnTo>
                  <a:lnTo>
                    <a:pt x="11879" y="112479"/>
                  </a:lnTo>
                  <a:lnTo>
                    <a:pt x="24181" y="125139"/>
                  </a:lnTo>
                  <a:lnTo>
                    <a:pt x="29108" y="135807"/>
                  </a:lnTo>
                  <a:lnTo>
                    <a:pt x="24793" y="145158"/>
                  </a:lnTo>
                  <a:lnTo>
                    <a:pt x="18690" y="154844"/>
                  </a:lnTo>
                  <a:lnTo>
                    <a:pt x="16071" y="169181"/>
                  </a:lnTo>
                  <a:lnTo>
                    <a:pt x="22208" y="192484"/>
                  </a:lnTo>
                  <a:lnTo>
                    <a:pt x="33286" y="222025"/>
                  </a:lnTo>
                  <a:lnTo>
                    <a:pt x="50162" y="270313"/>
                  </a:lnTo>
                  <a:lnTo>
                    <a:pt x="69974" y="328472"/>
                  </a:lnTo>
                  <a:lnTo>
                    <a:pt x="89859" y="387627"/>
                  </a:lnTo>
                  <a:lnTo>
                    <a:pt x="106955" y="438902"/>
                  </a:lnTo>
                  <a:lnTo>
                    <a:pt x="118400" y="473420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179156" y="14126786"/>
              <a:ext cx="281983" cy="28726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2581424" y="12910724"/>
              <a:ext cx="491490" cy="787400"/>
            </a:xfrm>
            <a:custGeom>
              <a:avLst/>
              <a:gdLst/>
              <a:ahLst/>
              <a:cxnLst/>
              <a:rect l="l" t="t" r="r" b="b"/>
              <a:pathLst>
                <a:path w="491490" h="787400">
                  <a:moveTo>
                    <a:pt x="0" y="0"/>
                  </a:moveTo>
                  <a:lnTo>
                    <a:pt x="21141" y="95868"/>
                  </a:lnTo>
                  <a:lnTo>
                    <a:pt x="34595" y="145622"/>
                  </a:lnTo>
                  <a:lnTo>
                    <a:pt x="79838" y="171914"/>
                  </a:lnTo>
                  <a:lnTo>
                    <a:pt x="95457" y="170214"/>
                  </a:lnTo>
                  <a:lnTo>
                    <a:pt x="106911" y="170133"/>
                  </a:lnTo>
                  <a:lnTo>
                    <a:pt x="112757" y="176040"/>
                  </a:lnTo>
                  <a:lnTo>
                    <a:pt x="120710" y="190059"/>
                  </a:lnTo>
                  <a:lnTo>
                    <a:pt x="136673" y="207964"/>
                  </a:lnTo>
                  <a:lnTo>
                    <a:pt x="156481" y="224576"/>
                  </a:lnTo>
                  <a:lnTo>
                    <a:pt x="175969" y="234714"/>
                  </a:lnTo>
                  <a:lnTo>
                    <a:pt x="193797" y="247603"/>
                  </a:lnTo>
                  <a:lnTo>
                    <a:pt x="209703" y="269232"/>
                  </a:lnTo>
                  <a:lnTo>
                    <a:pt x="221127" y="289567"/>
                  </a:lnTo>
                  <a:lnTo>
                    <a:pt x="225504" y="298575"/>
                  </a:lnTo>
                  <a:lnTo>
                    <a:pt x="204099" y="323920"/>
                  </a:lnTo>
                  <a:lnTo>
                    <a:pt x="195186" y="339559"/>
                  </a:lnTo>
                  <a:lnTo>
                    <a:pt x="197163" y="351963"/>
                  </a:lnTo>
                  <a:lnTo>
                    <a:pt x="208432" y="367603"/>
                  </a:lnTo>
                  <a:lnTo>
                    <a:pt x="224553" y="372321"/>
                  </a:lnTo>
                  <a:lnTo>
                    <a:pt x="240034" y="357462"/>
                  </a:lnTo>
                  <a:lnTo>
                    <a:pt x="251673" y="337749"/>
                  </a:lnTo>
                  <a:lnTo>
                    <a:pt x="256264" y="327906"/>
                  </a:lnTo>
                  <a:lnTo>
                    <a:pt x="491130" y="786990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843495" y="12829633"/>
              <a:ext cx="417830" cy="438784"/>
            </a:xfrm>
            <a:custGeom>
              <a:avLst/>
              <a:gdLst/>
              <a:ahLst/>
              <a:cxnLst/>
              <a:rect l="l" t="t" r="r" b="b"/>
              <a:pathLst>
                <a:path w="417830" h="438784">
                  <a:moveTo>
                    <a:pt x="417695" y="318463"/>
                  </a:moveTo>
                  <a:lnTo>
                    <a:pt x="296680" y="438202"/>
                  </a:lnTo>
                  <a:lnTo>
                    <a:pt x="205058" y="300135"/>
                  </a:lnTo>
                  <a:lnTo>
                    <a:pt x="99210" y="200620"/>
                  </a:lnTo>
                  <a:lnTo>
                    <a:pt x="0" y="36646"/>
                  </a:lnTo>
                  <a:lnTo>
                    <a:pt x="156080" y="18328"/>
                  </a:lnTo>
                  <a:lnTo>
                    <a:pt x="224957" y="0"/>
                  </a:lnTo>
                  <a:lnTo>
                    <a:pt x="320064" y="193356"/>
                  </a:lnTo>
                  <a:lnTo>
                    <a:pt x="348180" y="247064"/>
                  </a:lnTo>
                  <a:lnTo>
                    <a:pt x="347552" y="247693"/>
                  </a:lnTo>
                  <a:lnTo>
                    <a:pt x="417695" y="318463"/>
                  </a:lnTo>
                </a:path>
              </a:pathLst>
            </a:custGeom>
            <a:ln w="3647">
              <a:solidFill>
                <a:srgbClr val="F6ED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148586" y="13146078"/>
              <a:ext cx="336466" cy="293185"/>
            </a:xfrm>
            <a:prstGeom prst="rect">
              <a:avLst/>
            </a:prstGeom>
          </p:spPr>
        </p:pic>
      </p:grpSp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13660" y="12801782"/>
            <a:ext cx="222282" cy="222292"/>
          </a:xfrm>
          <a:prstGeom prst="rect">
            <a:avLst/>
          </a:prstGeom>
        </p:spPr>
      </p:pic>
      <p:grpSp>
        <p:nvGrpSpPr>
          <p:cNvPr id="19" name="object 19"/>
          <p:cNvGrpSpPr/>
          <p:nvPr/>
        </p:nvGrpSpPr>
        <p:grpSpPr>
          <a:xfrm>
            <a:off x="0" y="2088468"/>
            <a:ext cx="14360525" cy="9694545"/>
            <a:chOff x="0" y="2088468"/>
            <a:chExt cx="14360525" cy="9694545"/>
          </a:xfrm>
        </p:grpSpPr>
        <p:sp>
          <p:nvSpPr>
            <p:cNvPr id="20" name="object 20"/>
            <p:cNvSpPr/>
            <p:nvPr/>
          </p:nvSpPr>
          <p:spPr>
            <a:xfrm>
              <a:off x="0" y="1123468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105" y="0"/>
                  </a:moveTo>
                  <a:lnTo>
                    <a:pt x="0" y="0"/>
                  </a:lnTo>
                  <a:lnTo>
                    <a:pt x="0" y="547757"/>
                  </a:lnTo>
                  <a:lnTo>
                    <a:pt x="6714105" y="547757"/>
                  </a:lnTo>
                  <a:lnTo>
                    <a:pt x="671410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702090" y="822464"/>
                  </a:moveTo>
                  <a:lnTo>
                    <a:pt x="2698991" y="776503"/>
                  </a:lnTo>
                  <a:lnTo>
                    <a:pt x="2689987" y="732421"/>
                  </a:lnTo>
                  <a:lnTo>
                    <a:pt x="2675471" y="690638"/>
                  </a:lnTo>
                  <a:lnTo>
                    <a:pt x="2655849" y="651522"/>
                  </a:lnTo>
                  <a:lnTo>
                    <a:pt x="2631516" y="615505"/>
                  </a:lnTo>
                  <a:lnTo>
                    <a:pt x="2602890" y="582980"/>
                  </a:lnTo>
                  <a:lnTo>
                    <a:pt x="2570365" y="554355"/>
                  </a:lnTo>
                  <a:lnTo>
                    <a:pt x="2534348" y="530021"/>
                  </a:lnTo>
                  <a:lnTo>
                    <a:pt x="2495245" y="510400"/>
                  </a:lnTo>
                  <a:lnTo>
                    <a:pt x="2453449" y="495884"/>
                  </a:lnTo>
                  <a:lnTo>
                    <a:pt x="2409367" y="486879"/>
                  </a:lnTo>
                  <a:lnTo>
                    <a:pt x="2363406" y="483781"/>
                  </a:lnTo>
                  <a:lnTo>
                    <a:pt x="2317458" y="486879"/>
                  </a:lnTo>
                  <a:lnTo>
                    <a:pt x="2273376" y="495884"/>
                  </a:lnTo>
                  <a:lnTo>
                    <a:pt x="2231580" y="510400"/>
                  </a:lnTo>
                  <a:lnTo>
                    <a:pt x="2192477" y="530021"/>
                  </a:lnTo>
                  <a:lnTo>
                    <a:pt x="2156460" y="554355"/>
                  </a:lnTo>
                  <a:lnTo>
                    <a:pt x="2123935" y="582980"/>
                  </a:lnTo>
                  <a:lnTo>
                    <a:pt x="2095309" y="615505"/>
                  </a:lnTo>
                  <a:lnTo>
                    <a:pt x="2085886" y="629450"/>
                  </a:lnTo>
                  <a:lnTo>
                    <a:pt x="2081009" y="623760"/>
                  </a:lnTo>
                  <a:lnTo>
                    <a:pt x="2048268" y="595668"/>
                  </a:lnTo>
                  <a:lnTo>
                    <a:pt x="2011451" y="572820"/>
                  </a:lnTo>
                  <a:lnTo>
                    <a:pt x="1971128" y="555777"/>
                  </a:lnTo>
                  <a:lnTo>
                    <a:pt x="1927885" y="545134"/>
                  </a:lnTo>
                  <a:lnTo>
                    <a:pt x="1882305" y="541451"/>
                  </a:lnTo>
                  <a:lnTo>
                    <a:pt x="1836724" y="545134"/>
                  </a:lnTo>
                  <a:lnTo>
                    <a:pt x="1793494" y="555777"/>
                  </a:lnTo>
                  <a:lnTo>
                    <a:pt x="1753171" y="572820"/>
                  </a:lnTo>
                  <a:lnTo>
                    <a:pt x="1716354" y="595668"/>
                  </a:lnTo>
                  <a:lnTo>
                    <a:pt x="1683613" y="623760"/>
                  </a:lnTo>
                  <a:lnTo>
                    <a:pt x="1655521" y="656501"/>
                  </a:lnTo>
                  <a:lnTo>
                    <a:pt x="1635937" y="688060"/>
                  </a:lnTo>
                  <a:lnTo>
                    <a:pt x="1617573" y="669683"/>
                  </a:lnTo>
                  <a:lnTo>
                    <a:pt x="1581213" y="646569"/>
                  </a:lnTo>
                  <a:lnTo>
                    <a:pt x="1540002" y="631837"/>
                  </a:lnTo>
                  <a:lnTo>
                    <a:pt x="1495120" y="626668"/>
                  </a:lnTo>
                  <a:lnTo>
                    <a:pt x="1450225" y="631837"/>
                  </a:lnTo>
                  <a:lnTo>
                    <a:pt x="1409014" y="646569"/>
                  </a:lnTo>
                  <a:lnTo>
                    <a:pt x="1372666" y="669683"/>
                  </a:lnTo>
                  <a:lnTo>
                    <a:pt x="1342351" y="700011"/>
                  </a:lnTo>
                  <a:lnTo>
                    <a:pt x="1319237" y="736358"/>
                  </a:lnTo>
                  <a:lnTo>
                    <a:pt x="1304505" y="777570"/>
                  </a:lnTo>
                  <a:lnTo>
                    <a:pt x="1299337" y="822464"/>
                  </a:lnTo>
                  <a:lnTo>
                    <a:pt x="1601304" y="822464"/>
                  </a:lnTo>
                  <a:lnTo>
                    <a:pt x="1690903" y="822464"/>
                  </a:lnTo>
                  <a:lnTo>
                    <a:pt x="2024735" y="822464"/>
                  </a:lnTo>
                  <a:lnTo>
                    <a:pt x="2163305" y="822464"/>
                  </a:lnTo>
                  <a:lnTo>
                    <a:pt x="2702090" y="822464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226889" y="4406091"/>
              <a:ext cx="1102360" cy="1856739"/>
            </a:xfrm>
            <a:custGeom>
              <a:avLst/>
              <a:gdLst/>
              <a:ahLst/>
              <a:cxnLst/>
              <a:rect l="l" t="t" r="r" b="b"/>
              <a:pathLst>
                <a:path w="1102360" h="1856739">
                  <a:moveTo>
                    <a:pt x="1102232" y="1856578"/>
                  </a:moveTo>
                  <a:lnTo>
                    <a:pt x="1102232" y="1102222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14838" y="6142678"/>
              <a:ext cx="228564" cy="228554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430803" y="2848790"/>
              <a:ext cx="2253615" cy="2253615"/>
            </a:xfrm>
            <a:custGeom>
              <a:avLst/>
              <a:gdLst/>
              <a:ahLst/>
              <a:cxnLst/>
              <a:rect l="l" t="t" r="r" b="b"/>
              <a:pathLst>
                <a:path w="2253615" h="2253615">
                  <a:moveTo>
                    <a:pt x="1126761" y="0"/>
                  </a:moveTo>
                  <a:lnTo>
                    <a:pt x="1079132" y="988"/>
                  </a:lnTo>
                  <a:lnTo>
                    <a:pt x="1032006" y="3927"/>
                  </a:lnTo>
                  <a:lnTo>
                    <a:pt x="985424" y="8779"/>
                  </a:lnTo>
                  <a:lnTo>
                    <a:pt x="939423" y="15503"/>
                  </a:lnTo>
                  <a:lnTo>
                    <a:pt x="894044" y="24060"/>
                  </a:lnTo>
                  <a:lnTo>
                    <a:pt x="849325" y="34412"/>
                  </a:lnTo>
                  <a:lnTo>
                    <a:pt x="805305" y="46520"/>
                  </a:lnTo>
                  <a:lnTo>
                    <a:pt x="762024" y="60343"/>
                  </a:lnTo>
                  <a:lnTo>
                    <a:pt x="719521" y="75844"/>
                  </a:lnTo>
                  <a:lnTo>
                    <a:pt x="677834" y="92983"/>
                  </a:lnTo>
                  <a:lnTo>
                    <a:pt x="637003" y="111721"/>
                  </a:lnTo>
                  <a:lnTo>
                    <a:pt x="597067" y="132019"/>
                  </a:lnTo>
                  <a:lnTo>
                    <a:pt x="558066" y="153837"/>
                  </a:lnTo>
                  <a:lnTo>
                    <a:pt x="520037" y="177137"/>
                  </a:lnTo>
                  <a:lnTo>
                    <a:pt x="483021" y="201880"/>
                  </a:lnTo>
                  <a:lnTo>
                    <a:pt x="447056" y="228026"/>
                  </a:lnTo>
                  <a:lnTo>
                    <a:pt x="412181" y="255536"/>
                  </a:lnTo>
                  <a:lnTo>
                    <a:pt x="378436" y="284372"/>
                  </a:lnTo>
                  <a:lnTo>
                    <a:pt x="345860" y="314493"/>
                  </a:lnTo>
                  <a:lnTo>
                    <a:pt x="314492" y="345862"/>
                  </a:lnTo>
                  <a:lnTo>
                    <a:pt x="284371" y="378438"/>
                  </a:lnTo>
                  <a:lnTo>
                    <a:pt x="255535" y="412183"/>
                  </a:lnTo>
                  <a:lnTo>
                    <a:pt x="228025" y="447058"/>
                  </a:lnTo>
                  <a:lnTo>
                    <a:pt x="201879" y="483023"/>
                  </a:lnTo>
                  <a:lnTo>
                    <a:pt x="177137" y="520040"/>
                  </a:lnTo>
                  <a:lnTo>
                    <a:pt x="153837" y="558069"/>
                  </a:lnTo>
                  <a:lnTo>
                    <a:pt x="132018" y="597071"/>
                  </a:lnTo>
                  <a:lnTo>
                    <a:pt x="111721" y="637007"/>
                  </a:lnTo>
                  <a:lnTo>
                    <a:pt x="92983" y="677838"/>
                  </a:lnTo>
                  <a:lnTo>
                    <a:pt x="75844" y="719526"/>
                  </a:lnTo>
                  <a:lnTo>
                    <a:pt x="60343" y="762029"/>
                  </a:lnTo>
                  <a:lnTo>
                    <a:pt x="46520" y="805311"/>
                  </a:lnTo>
                  <a:lnTo>
                    <a:pt x="34412" y="849331"/>
                  </a:lnTo>
                  <a:lnTo>
                    <a:pt x="24060" y="894051"/>
                  </a:lnTo>
                  <a:lnTo>
                    <a:pt x="15503" y="939431"/>
                  </a:lnTo>
                  <a:lnTo>
                    <a:pt x="8779" y="985432"/>
                  </a:lnTo>
                  <a:lnTo>
                    <a:pt x="3927" y="1032015"/>
                  </a:lnTo>
                  <a:lnTo>
                    <a:pt x="988" y="1079141"/>
                  </a:lnTo>
                  <a:lnTo>
                    <a:pt x="0" y="1126771"/>
                  </a:lnTo>
                  <a:lnTo>
                    <a:pt x="988" y="1174401"/>
                  </a:lnTo>
                  <a:lnTo>
                    <a:pt x="3927" y="1221528"/>
                  </a:lnTo>
                  <a:lnTo>
                    <a:pt x="8779" y="1268111"/>
                  </a:lnTo>
                  <a:lnTo>
                    <a:pt x="15503" y="1314112"/>
                  </a:lnTo>
                  <a:lnTo>
                    <a:pt x="24060" y="1359492"/>
                  </a:lnTo>
                  <a:lnTo>
                    <a:pt x="34412" y="1404212"/>
                  </a:lnTo>
                  <a:lnTo>
                    <a:pt x="46520" y="1448232"/>
                  </a:lnTo>
                  <a:lnTo>
                    <a:pt x="60343" y="1491513"/>
                  </a:lnTo>
                  <a:lnTo>
                    <a:pt x="75844" y="1534017"/>
                  </a:lnTo>
                  <a:lnTo>
                    <a:pt x="92983" y="1575704"/>
                  </a:lnTo>
                  <a:lnTo>
                    <a:pt x="111721" y="1616536"/>
                  </a:lnTo>
                  <a:lnTo>
                    <a:pt x="132018" y="1656472"/>
                  </a:lnTo>
                  <a:lnTo>
                    <a:pt x="153837" y="1695474"/>
                  </a:lnTo>
                  <a:lnTo>
                    <a:pt x="177137" y="1733503"/>
                  </a:lnTo>
                  <a:lnTo>
                    <a:pt x="201879" y="1770520"/>
                  </a:lnTo>
                  <a:lnTo>
                    <a:pt x="228025" y="1806485"/>
                  </a:lnTo>
                  <a:lnTo>
                    <a:pt x="255535" y="1841360"/>
                  </a:lnTo>
                  <a:lnTo>
                    <a:pt x="284371" y="1875105"/>
                  </a:lnTo>
                  <a:lnTo>
                    <a:pt x="314492" y="1907681"/>
                  </a:lnTo>
                  <a:lnTo>
                    <a:pt x="345860" y="1939050"/>
                  </a:lnTo>
                  <a:lnTo>
                    <a:pt x="378436" y="1969171"/>
                  </a:lnTo>
                  <a:lnTo>
                    <a:pt x="412181" y="1998007"/>
                  </a:lnTo>
                  <a:lnTo>
                    <a:pt x="447056" y="2025517"/>
                  </a:lnTo>
                  <a:lnTo>
                    <a:pt x="483021" y="2051663"/>
                  </a:lnTo>
                  <a:lnTo>
                    <a:pt x="520037" y="2076405"/>
                  </a:lnTo>
                  <a:lnTo>
                    <a:pt x="558066" y="2099706"/>
                  </a:lnTo>
                  <a:lnTo>
                    <a:pt x="597067" y="2121524"/>
                  </a:lnTo>
                  <a:lnTo>
                    <a:pt x="637003" y="2141822"/>
                  </a:lnTo>
                  <a:lnTo>
                    <a:pt x="677834" y="2160560"/>
                  </a:lnTo>
                  <a:lnTo>
                    <a:pt x="719521" y="2177698"/>
                  </a:lnTo>
                  <a:lnTo>
                    <a:pt x="762024" y="2193199"/>
                  </a:lnTo>
                  <a:lnTo>
                    <a:pt x="805305" y="2207023"/>
                  </a:lnTo>
                  <a:lnTo>
                    <a:pt x="849325" y="2219130"/>
                  </a:lnTo>
                  <a:lnTo>
                    <a:pt x="894044" y="2229483"/>
                  </a:lnTo>
                  <a:lnTo>
                    <a:pt x="939423" y="2238040"/>
                  </a:lnTo>
                  <a:lnTo>
                    <a:pt x="985424" y="2244764"/>
                  </a:lnTo>
                  <a:lnTo>
                    <a:pt x="1032006" y="2249615"/>
                  </a:lnTo>
                  <a:lnTo>
                    <a:pt x="1079132" y="2252555"/>
                  </a:lnTo>
                  <a:lnTo>
                    <a:pt x="1126761" y="2253543"/>
                  </a:lnTo>
                  <a:lnTo>
                    <a:pt x="1174391" y="2252555"/>
                  </a:lnTo>
                  <a:lnTo>
                    <a:pt x="1221518" y="2249615"/>
                  </a:lnTo>
                  <a:lnTo>
                    <a:pt x="1268101" y="2244764"/>
                  </a:lnTo>
                  <a:lnTo>
                    <a:pt x="1314102" y="2238040"/>
                  </a:lnTo>
                  <a:lnTo>
                    <a:pt x="1359482" y="2229483"/>
                  </a:lnTo>
                  <a:lnTo>
                    <a:pt x="1404201" y="2219130"/>
                  </a:lnTo>
                  <a:lnTo>
                    <a:pt x="1448222" y="2207023"/>
                  </a:lnTo>
                  <a:lnTo>
                    <a:pt x="1491503" y="2193199"/>
                  </a:lnTo>
                  <a:lnTo>
                    <a:pt x="1534007" y="2177698"/>
                  </a:lnTo>
                  <a:lnTo>
                    <a:pt x="1575694" y="2160560"/>
                  </a:lnTo>
                  <a:lnTo>
                    <a:pt x="1616525" y="2141822"/>
                  </a:lnTo>
                  <a:lnTo>
                    <a:pt x="1656462" y="2121524"/>
                  </a:lnTo>
                  <a:lnTo>
                    <a:pt x="1695464" y="2099706"/>
                  </a:lnTo>
                  <a:lnTo>
                    <a:pt x="1733493" y="2076405"/>
                  </a:lnTo>
                  <a:lnTo>
                    <a:pt x="1770510" y="2051663"/>
                  </a:lnTo>
                  <a:lnTo>
                    <a:pt x="1806475" y="2025517"/>
                  </a:lnTo>
                  <a:lnTo>
                    <a:pt x="1841350" y="1998007"/>
                  </a:lnTo>
                  <a:lnTo>
                    <a:pt x="1875095" y="1969171"/>
                  </a:lnTo>
                  <a:lnTo>
                    <a:pt x="1907671" y="1939050"/>
                  </a:lnTo>
                  <a:lnTo>
                    <a:pt x="1939040" y="1907681"/>
                  </a:lnTo>
                  <a:lnTo>
                    <a:pt x="1969161" y="1875105"/>
                  </a:lnTo>
                  <a:lnTo>
                    <a:pt x="1997997" y="1841360"/>
                  </a:lnTo>
                  <a:lnTo>
                    <a:pt x="2025507" y="1806485"/>
                  </a:lnTo>
                  <a:lnTo>
                    <a:pt x="2051653" y="1770520"/>
                  </a:lnTo>
                  <a:lnTo>
                    <a:pt x="2076395" y="1733503"/>
                  </a:lnTo>
                  <a:lnTo>
                    <a:pt x="2099695" y="1695474"/>
                  </a:lnTo>
                  <a:lnTo>
                    <a:pt x="2121514" y="1656472"/>
                  </a:lnTo>
                  <a:lnTo>
                    <a:pt x="2141812" y="1616536"/>
                  </a:lnTo>
                  <a:lnTo>
                    <a:pt x="2160549" y="1575704"/>
                  </a:lnTo>
                  <a:lnTo>
                    <a:pt x="2177688" y="1534017"/>
                  </a:lnTo>
                  <a:lnTo>
                    <a:pt x="2193189" y="1491513"/>
                  </a:lnTo>
                  <a:lnTo>
                    <a:pt x="2207013" y="1448232"/>
                  </a:lnTo>
                  <a:lnTo>
                    <a:pt x="2219120" y="1404212"/>
                  </a:lnTo>
                  <a:lnTo>
                    <a:pt x="2229472" y="1359492"/>
                  </a:lnTo>
                  <a:lnTo>
                    <a:pt x="2238030" y="1314112"/>
                  </a:lnTo>
                  <a:lnTo>
                    <a:pt x="2244754" y="1268111"/>
                  </a:lnTo>
                  <a:lnTo>
                    <a:pt x="2249605" y="1221528"/>
                  </a:lnTo>
                  <a:lnTo>
                    <a:pt x="2252545" y="1174401"/>
                  </a:lnTo>
                  <a:lnTo>
                    <a:pt x="2253533" y="1126771"/>
                  </a:lnTo>
                  <a:lnTo>
                    <a:pt x="2252545" y="1079141"/>
                  </a:lnTo>
                  <a:lnTo>
                    <a:pt x="2249605" y="1032015"/>
                  </a:lnTo>
                  <a:lnTo>
                    <a:pt x="2244754" y="985432"/>
                  </a:lnTo>
                  <a:lnTo>
                    <a:pt x="2238030" y="939431"/>
                  </a:lnTo>
                  <a:lnTo>
                    <a:pt x="2229472" y="894051"/>
                  </a:lnTo>
                  <a:lnTo>
                    <a:pt x="2219120" y="849331"/>
                  </a:lnTo>
                  <a:lnTo>
                    <a:pt x="2207013" y="805311"/>
                  </a:lnTo>
                  <a:lnTo>
                    <a:pt x="2193189" y="762029"/>
                  </a:lnTo>
                  <a:lnTo>
                    <a:pt x="2177688" y="719526"/>
                  </a:lnTo>
                  <a:lnTo>
                    <a:pt x="2160549" y="677838"/>
                  </a:lnTo>
                  <a:lnTo>
                    <a:pt x="2141812" y="637007"/>
                  </a:lnTo>
                  <a:lnTo>
                    <a:pt x="2121514" y="597071"/>
                  </a:lnTo>
                  <a:lnTo>
                    <a:pt x="2099695" y="558069"/>
                  </a:lnTo>
                  <a:lnTo>
                    <a:pt x="2076395" y="520040"/>
                  </a:lnTo>
                  <a:lnTo>
                    <a:pt x="2051653" y="483023"/>
                  </a:lnTo>
                  <a:lnTo>
                    <a:pt x="2025507" y="447058"/>
                  </a:lnTo>
                  <a:lnTo>
                    <a:pt x="1997997" y="412183"/>
                  </a:lnTo>
                  <a:lnTo>
                    <a:pt x="1969161" y="378438"/>
                  </a:lnTo>
                  <a:lnTo>
                    <a:pt x="1939040" y="345862"/>
                  </a:lnTo>
                  <a:lnTo>
                    <a:pt x="1907671" y="314493"/>
                  </a:lnTo>
                  <a:lnTo>
                    <a:pt x="1875095" y="284372"/>
                  </a:lnTo>
                  <a:lnTo>
                    <a:pt x="1841350" y="255536"/>
                  </a:lnTo>
                  <a:lnTo>
                    <a:pt x="1806475" y="228026"/>
                  </a:lnTo>
                  <a:lnTo>
                    <a:pt x="1770510" y="201880"/>
                  </a:lnTo>
                  <a:lnTo>
                    <a:pt x="1733493" y="177137"/>
                  </a:lnTo>
                  <a:lnTo>
                    <a:pt x="1695464" y="153837"/>
                  </a:lnTo>
                  <a:lnTo>
                    <a:pt x="1656462" y="132019"/>
                  </a:lnTo>
                  <a:lnTo>
                    <a:pt x="1616525" y="111721"/>
                  </a:lnTo>
                  <a:lnTo>
                    <a:pt x="1575694" y="92983"/>
                  </a:lnTo>
                  <a:lnTo>
                    <a:pt x="1534007" y="75844"/>
                  </a:lnTo>
                  <a:lnTo>
                    <a:pt x="1491503" y="60343"/>
                  </a:lnTo>
                  <a:lnTo>
                    <a:pt x="1448222" y="46520"/>
                  </a:lnTo>
                  <a:lnTo>
                    <a:pt x="1404201" y="34412"/>
                  </a:lnTo>
                  <a:lnTo>
                    <a:pt x="1359482" y="24060"/>
                  </a:lnTo>
                  <a:lnTo>
                    <a:pt x="1314102" y="15503"/>
                  </a:lnTo>
                  <a:lnTo>
                    <a:pt x="1268101" y="8779"/>
                  </a:lnTo>
                  <a:lnTo>
                    <a:pt x="1221518" y="3927"/>
                  </a:lnTo>
                  <a:lnTo>
                    <a:pt x="1174391" y="988"/>
                  </a:lnTo>
                  <a:lnTo>
                    <a:pt x="1126761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30805" y="2848799"/>
              <a:ext cx="2253615" cy="2253615"/>
            </a:xfrm>
            <a:custGeom>
              <a:avLst/>
              <a:gdLst/>
              <a:ahLst/>
              <a:cxnLst/>
              <a:rect l="l" t="t" r="r" b="b"/>
              <a:pathLst>
                <a:path w="2253615" h="2253615">
                  <a:moveTo>
                    <a:pt x="2013287" y="1821962"/>
                  </a:moveTo>
                  <a:lnTo>
                    <a:pt x="695327" y="1821962"/>
                  </a:lnTo>
                  <a:lnTo>
                    <a:pt x="737111" y="1947293"/>
                  </a:lnTo>
                  <a:lnTo>
                    <a:pt x="645195" y="1989067"/>
                  </a:lnTo>
                  <a:lnTo>
                    <a:pt x="594020" y="2119804"/>
                  </a:lnTo>
                  <a:lnTo>
                    <a:pt x="597063" y="2121506"/>
                  </a:lnTo>
                  <a:lnTo>
                    <a:pt x="636999" y="2141803"/>
                  </a:lnTo>
                  <a:lnTo>
                    <a:pt x="677830" y="2160541"/>
                  </a:lnTo>
                  <a:lnTo>
                    <a:pt x="719517" y="2177680"/>
                  </a:lnTo>
                  <a:lnTo>
                    <a:pt x="762020" y="2193180"/>
                  </a:lnTo>
                  <a:lnTo>
                    <a:pt x="805302" y="2207004"/>
                  </a:lnTo>
                  <a:lnTo>
                    <a:pt x="849322" y="2219111"/>
                  </a:lnTo>
                  <a:lnTo>
                    <a:pt x="894041" y="2229463"/>
                  </a:lnTo>
                  <a:lnTo>
                    <a:pt x="939421" y="2238020"/>
                  </a:lnTo>
                  <a:lnTo>
                    <a:pt x="985422" y="2244744"/>
                  </a:lnTo>
                  <a:lnTo>
                    <a:pt x="1032005" y="2249595"/>
                  </a:lnTo>
                  <a:lnTo>
                    <a:pt x="1079131" y="2252534"/>
                  </a:lnTo>
                  <a:lnTo>
                    <a:pt x="1126761" y="2253523"/>
                  </a:lnTo>
                  <a:lnTo>
                    <a:pt x="1174391" y="2252534"/>
                  </a:lnTo>
                  <a:lnTo>
                    <a:pt x="1221518" y="2249595"/>
                  </a:lnTo>
                  <a:lnTo>
                    <a:pt x="1268101" y="2244744"/>
                  </a:lnTo>
                  <a:lnTo>
                    <a:pt x="1314102" y="2238020"/>
                  </a:lnTo>
                  <a:lnTo>
                    <a:pt x="1359482" y="2229463"/>
                  </a:lnTo>
                  <a:lnTo>
                    <a:pt x="1404201" y="2219111"/>
                  </a:lnTo>
                  <a:lnTo>
                    <a:pt x="1448222" y="2207004"/>
                  </a:lnTo>
                  <a:lnTo>
                    <a:pt x="1491503" y="2193180"/>
                  </a:lnTo>
                  <a:lnTo>
                    <a:pt x="1534007" y="2177680"/>
                  </a:lnTo>
                  <a:lnTo>
                    <a:pt x="1575694" y="2160541"/>
                  </a:lnTo>
                  <a:lnTo>
                    <a:pt x="1616525" y="2141803"/>
                  </a:lnTo>
                  <a:lnTo>
                    <a:pt x="1656462" y="2121506"/>
                  </a:lnTo>
                  <a:lnTo>
                    <a:pt x="1695464" y="2099688"/>
                  </a:lnTo>
                  <a:lnTo>
                    <a:pt x="1733493" y="2076388"/>
                  </a:lnTo>
                  <a:lnTo>
                    <a:pt x="1770510" y="2051646"/>
                  </a:lnTo>
                  <a:lnTo>
                    <a:pt x="1806475" y="2025500"/>
                  </a:lnTo>
                  <a:lnTo>
                    <a:pt x="1841350" y="1997990"/>
                  </a:lnTo>
                  <a:lnTo>
                    <a:pt x="1875095" y="1969155"/>
                  </a:lnTo>
                  <a:lnTo>
                    <a:pt x="1907671" y="1939034"/>
                  </a:lnTo>
                  <a:lnTo>
                    <a:pt x="1939040" y="1907666"/>
                  </a:lnTo>
                  <a:lnTo>
                    <a:pt x="1969161" y="1875090"/>
                  </a:lnTo>
                  <a:lnTo>
                    <a:pt x="1997997" y="1841346"/>
                  </a:lnTo>
                  <a:lnTo>
                    <a:pt x="2013287" y="1821962"/>
                  </a:lnTo>
                  <a:close/>
                </a:path>
                <a:path w="2253615" h="2253615">
                  <a:moveTo>
                    <a:pt x="2050690" y="1771830"/>
                  </a:moveTo>
                  <a:lnTo>
                    <a:pt x="419610" y="1771830"/>
                  </a:lnTo>
                  <a:lnTo>
                    <a:pt x="519864" y="1830321"/>
                  </a:lnTo>
                  <a:lnTo>
                    <a:pt x="695327" y="1821962"/>
                  </a:lnTo>
                  <a:lnTo>
                    <a:pt x="2013287" y="1821962"/>
                  </a:lnTo>
                  <a:lnTo>
                    <a:pt x="2025507" y="1806471"/>
                  </a:lnTo>
                  <a:lnTo>
                    <a:pt x="2050690" y="1771830"/>
                  </a:lnTo>
                  <a:close/>
                </a:path>
                <a:path w="2253615" h="2253615">
                  <a:moveTo>
                    <a:pt x="1126761" y="0"/>
                  </a:moveTo>
                  <a:lnTo>
                    <a:pt x="1079131" y="988"/>
                  </a:lnTo>
                  <a:lnTo>
                    <a:pt x="1032005" y="3927"/>
                  </a:lnTo>
                  <a:lnTo>
                    <a:pt x="985422" y="8779"/>
                  </a:lnTo>
                  <a:lnTo>
                    <a:pt x="939421" y="15503"/>
                  </a:lnTo>
                  <a:lnTo>
                    <a:pt x="894041" y="24060"/>
                  </a:lnTo>
                  <a:lnTo>
                    <a:pt x="849322" y="34412"/>
                  </a:lnTo>
                  <a:lnTo>
                    <a:pt x="805302" y="46520"/>
                  </a:lnTo>
                  <a:lnTo>
                    <a:pt x="762020" y="60343"/>
                  </a:lnTo>
                  <a:lnTo>
                    <a:pt x="719517" y="75844"/>
                  </a:lnTo>
                  <a:lnTo>
                    <a:pt x="677830" y="92983"/>
                  </a:lnTo>
                  <a:lnTo>
                    <a:pt x="636999" y="111721"/>
                  </a:lnTo>
                  <a:lnTo>
                    <a:pt x="597063" y="132018"/>
                  </a:lnTo>
                  <a:lnTo>
                    <a:pt x="558061" y="153837"/>
                  </a:lnTo>
                  <a:lnTo>
                    <a:pt x="520033" y="177137"/>
                  </a:lnTo>
                  <a:lnTo>
                    <a:pt x="483016" y="201879"/>
                  </a:lnTo>
                  <a:lnTo>
                    <a:pt x="447051" y="228025"/>
                  </a:lnTo>
                  <a:lnTo>
                    <a:pt x="412177" y="255535"/>
                  </a:lnTo>
                  <a:lnTo>
                    <a:pt x="378432" y="284371"/>
                  </a:lnTo>
                  <a:lnTo>
                    <a:pt x="345856" y="314492"/>
                  </a:lnTo>
                  <a:lnTo>
                    <a:pt x="314488" y="345860"/>
                  </a:lnTo>
                  <a:lnTo>
                    <a:pt x="284367" y="378436"/>
                  </a:lnTo>
                  <a:lnTo>
                    <a:pt x="255532" y="412181"/>
                  </a:lnTo>
                  <a:lnTo>
                    <a:pt x="228022" y="447056"/>
                  </a:lnTo>
                  <a:lnTo>
                    <a:pt x="201876" y="483021"/>
                  </a:lnTo>
                  <a:lnTo>
                    <a:pt x="177134" y="520037"/>
                  </a:lnTo>
                  <a:lnTo>
                    <a:pt x="153835" y="558066"/>
                  </a:lnTo>
                  <a:lnTo>
                    <a:pt x="132016" y="597067"/>
                  </a:lnTo>
                  <a:lnTo>
                    <a:pt x="111719" y="637003"/>
                  </a:lnTo>
                  <a:lnTo>
                    <a:pt x="92982" y="677834"/>
                  </a:lnTo>
                  <a:lnTo>
                    <a:pt x="75843" y="719521"/>
                  </a:lnTo>
                  <a:lnTo>
                    <a:pt x="60342" y="762024"/>
                  </a:lnTo>
                  <a:lnTo>
                    <a:pt x="46519" y="805305"/>
                  </a:lnTo>
                  <a:lnTo>
                    <a:pt x="34412" y="849325"/>
                  </a:lnTo>
                  <a:lnTo>
                    <a:pt x="24060" y="894044"/>
                  </a:lnTo>
                  <a:lnTo>
                    <a:pt x="15502" y="939423"/>
                  </a:lnTo>
                  <a:lnTo>
                    <a:pt x="8779" y="985424"/>
                  </a:lnTo>
                  <a:lnTo>
                    <a:pt x="3927" y="1032006"/>
                  </a:lnTo>
                  <a:lnTo>
                    <a:pt x="988" y="1079132"/>
                  </a:lnTo>
                  <a:lnTo>
                    <a:pt x="0" y="1126761"/>
                  </a:lnTo>
                  <a:lnTo>
                    <a:pt x="988" y="1174391"/>
                  </a:lnTo>
                  <a:lnTo>
                    <a:pt x="3927" y="1221518"/>
                  </a:lnTo>
                  <a:lnTo>
                    <a:pt x="8779" y="1268101"/>
                  </a:lnTo>
                  <a:lnTo>
                    <a:pt x="15502" y="1314102"/>
                  </a:lnTo>
                  <a:lnTo>
                    <a:pt x="24060" y="1359481"/>
                  </a:lnTo>
                  <a:lnTo>
                    <a:pt x="34412" y="1404201"/>
                  </a:lnTo>
                  <a:lnTo>
                    <a:pt x="46519" y="1448221"/>
                  </a:lnTo>
                  <a:lnTo>
                    <a:pt x="60342" y="1491502"/>
                  </a:lnTo>
                  <a:lnTo>
                    <a:pt x="75843" y="1534006"/>
                  </a:lnTo>
                  <a:lnTo>
                    <a:pt x="92982" y="1575693"/>
                  </a:lnTo>
                  <a:lnTo>
                    <a:pt x="111719" y="1616523"/>
                  </a:lnTo>
                  <a:lnTo>
                    <a:pt x="132016" y="1656459"/>
                  </a:lnTo>
                  <a:lnTo>
                    <a:pt x="153835" y="1695461"/>
                  </a:lnTo>
                  <a:lnTo>
                    <a:pt x="177134" y="1733490"/>
                  </a:lnTo>
                  <a:lnTo>
                    <a:pt x="201876" y="1770506"/>
                  </a:lnTo>
                  <a:lnTo>
                    <a:pt x="207991" y="1778918"/>
                  </a:lnTo>
                  <a:lnTo>
                    <a:pt x="285920" y="1771830"/>
                  </a:lnTo>
                  <a:lnTo>
                    <a:pt x="2050690" y="1771830"/>
                  </a:lnTo>
                  <a:lnTo>
                    <a:pt x="2076395" y="1733490"/>
                  </a:lnTo>
                  <a:lnTo>
                    <a:pt x="2099695" y="1695461"/>
                  </a:lnTo>
                  <a:lnTo>
                    <a:pt x="2121514" y="1656459"/>
                  </a:lnTo>
                  <a:lnTo>
                    <a:pt x="2141812" y="1616523"/>
                  </a:lnTo>
                  <a:lnTo>
                    <a:pt x="2160549" y="1575693"/>
                  </a:lnTo>
                  <a:lnTo>
                    <a:pt x="2177688" y="1534006"/>
                  </a:lnTo>
                  <a:lnTo>
                    <a:pt x="2193189" y="1491502"/>
                  </a:lnTo>
                  <a:lnTo>
                    <a:pt x="2207013" y="1448221"/>
                  </a:lnTo>
                  <a:lnTo>
                    <a:pt x="2219120" y="1404201"/>
                  </a:lnTo>
                  <a:lnTo>
                    <a:pt x="2229472" y="1359481"/>
                  </a:lnTo>
                  <a:lnTo>
                    <a:pt x="2238030" y="1314102"/>
                  </a:lnTo>
                  <a:lnTo>
                    <a:pt x="2244754" y="1268101"/>
                  </a:lnTo>
                  <a:lnTo>
                    <a:pt x="2249605" y="1221518"/>
                  </a:lnTo>
                  <a:lnTo>
                    <a:pt x="2252545" y="1174391"/>
                  </a:lnTo>
                  <a:lnTo>
                    <a:pt x="2253533" y="1126761"/>
                  </a:lnTo>
                  <a:lnTo>
                    <a:pt x="2252545" y="1079132"/>
                  </a:lnTo>
                  <a:lnTo>
                    <a:pt x="2249605" y="1032006"/>
                  </a:lnTo>
                  <a:lnTo>
                    <a:pt x="2244754" y="985424"/>
                  </a:lnTo>
                  <a:lnTo>
                    <a:pt x="2238030" y="939423"/>
                  </a:lnTo>
                  <a:lnTo>
                    <a:pt x="2229472" y="894044"/>
                  </a:lnTo>
                  <a:lnTo>
                    <a:pt x="2219120" y="849325"/>
                  </a:lnTo>
                  <a:lnTo>
                    <a:pt x="2207013" y="805305"/>
                  </a:lnTo>
                  <a:lnTo>
                    <a:pt x="2193189" y="762024"/>
                  </a:lnTo>
                  <a:lnTo>
                    <a:pt x="2177688" y="719521"/>
                  </a:lnTo>
                  <a:lnTo>
                    <a:pt x="2160549" y="677834"/>
                  </a:lnTo>
                  <a:lnTo>
                    <a:pt x="2141812" y="637003"/>
                  </a:lnTo>
                  <a:lnTo>
                    <a:pt x="2121514" y="597067"/>
                  </a:lnTo>
                  <a:lnTo>
                    <a:pt x="2099695" y="558066"/>
                  </a:lnTo>
                  <a:lnTo>
                    <a:pt x="2076395" y="520037"/>
                  </a:lnTo>
                  <a:lnTo>
                    <a:pt x="2051653" y="483021"/>
                  </a:lnTo>
                  <a:lnTo>
                    <a:pt x="2025507" y="447056"/>
                  </a:lnTo>
                  <a:lnTo>
                    <a:pt x="1997997" y="412181"/>
                  </a:lnTo>
                  <a:lnTo>
                    <a:pt x="1969161" y="378436"/>
                  </a:lnTo>
                  <a:lnTo>
                    <a:pt x="1939040" y="345860"/>
                  </a:lnTo>
                  <a:lnTo>
                    <a:pt x="1907671" y="314492"/>
                  </a:lnTo>
                  <a:lnTo>
                    <a:pt x="1875095" y="284371"/>
                  </a:lnTo>
                  <a:lnTo>
                    <a:pt x="1841350" y="255535"/>
                  </a:lnTo>
                  <a:lnTo>
                    <a:pt x="1806475" y="228025"/>
                  </a:lnTo>
                  <a:lnTo>
                    <a:pt x="1770510" y="201879"/>
                  </a:lnTo>
                  <a:lnTo>
                    <a:pt x="1733493" y="177137"/>
                  </a:lnTo>
                  <a:lnTo>
                    <a:pt x="1695464" y="153837"/>
                  </a:lnTo>
                  <a:lnTo>
                    <a:pt x="1656462" y="132018"/>
                  </a:lnTo>
                  <a:lnTo>
                    <a:pt x="1616525" y="111721"/>
                  </a:lnTo>
                  <a:lnTo>
                    <a:pt x="1575694" y="92983"/>
                  </a:lnTo>
                  <a:lnTo>
                    <a:pt x="1534007" y="75844"/>
                  </a:lnTo>
                  <a:lnTo>
                    <a:pt x="1491503" y="60343"/>
                  </a:lnTo>
                  <a:lnTo>
                    <a:pt x="1448222" y="46520"/>
                  </a:lnTo>
                  <a:lnTo>
                    <a:pt x="1404201" y="34412"/>
                  </a:lnTo>
                  <a:lnTo>
                    <a:pt x="1359482" y="24060"/>
                  </a:lnTo>
                  <a:lnTo>
                    <a:pt x="1314102" y="15503"/>
                  </a:lnTo>
                  <a:lnTo>
                    <a:pt x="1268101" y="8779"/>
                  </a:lnTo>
                  <a:lnTo>
                    <a:pt x="1221518" y="3927"/>
                  </a:lnTo>
                  <a:lnTo>
                    <a:pt x="1174391" y="988"/>
                  </a:lnTo>
                  <a:lnTo>
                    <a:pt x="1126761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10154" y="3441393"/>
              <a:ext cx="713105" cy="704850"/>
            </a:xfrm>
            <a:custGeom>
              <a:avLst/>
              <a:gdLst/>
              <a:ahLst/>
              <a:cxnLst/>
              <a:rect l="l" t="t" r="r" b="b"/>
              <a:pathLst>
                <a:path w="713105" h="704850">
                  <a:moveTo>
                    <a:pt x="480776" y="0"/>
                  </a:moveTo>
                  <a:lnTo>
                    <a:pt x="438850" y="58703"/>
                  </a:lnTo>
                  <a:lnTo>
                    <a:pt x="343986" y="106222"/>
                  </a:lnTo>
                  <a:lnTo>
                    <a:pt x="287906" y="100629"/>
                  </a:lnTo>
                  <a:lnTo>
                    <a:pt x="279517" y="136972"/>
                  </a:lnTo>
                  <a:lnTo>
                    <a:pt x="301888" y="195676"/>
                  </a:lnTo>
                  <a:lnTo>
                    <a:pt x="343986" y="232008"/>
                  </a:lnTo>
                  <a:lnTo>
                    <a:pt x="301888" y="287916"/>
                  </a:lnTo>
                  <a:lnTo>
                    <a:pt x="268341" y="343823"/>
                  </a:lnTo>
                  <a:lnTo>
                    <a:pt x="226416" y="366184"/>
                  </a:lnTo>
                  <a:lnTo>
                    <a:pt x="164915" y="335434"/>
                  </a:lnTo>
                  <a:lnTo>
                    <a:pt x="178887" y="251573"/>
                  </a:lnTo>
                  <a:lnTo>
                    <a:pt x="109008" y="190083"/>
                  </a:lnTo>
                  <a:lnTo>
                    <a:pt x="44721" y="218037"/>
                  </a:lnTo>
                  <a:lnTo>
                    <a:pt x="50314" y="273934"/>
                  </a:lnTo>
                  <a:lnTo>
                    <a:pt x="5582" y="287916"/>
                  </a:lnTo>
                  <a:lnTo>
                    <a:pt x="0" y="346620"/>
                  </a:lnTo>
                  <a:lnTo>
                    <a:pt x="89443" y="382953"/>
                  </a:lnTo>
                  <a:lnTo>
                    <a:pt x="122990" y="469610"/>
                  </a:lnTo>
                  <a:lnTo>
                    <a:pt x="178887" y="525508"/>
                  </a:lnTo>
                  <a:lnTo>
                    <a:pt x="237591" y="533897"/>
                  </a:lnTo>
                  <a:lnTo>
                    <a:pt x="343986" y="620554"/>
                  </a:lnTo>
                  <a:lnTo>
                    <a:pt x="452822" y="704405"/>
                  </a:lnTo>
                  <a:lnTo>
                    <a:pt x="503136" y="662480"/>
                  </a:lnTo>
                  <a:lnTo>
                    <a:pt x="536683" y="589804"/>
                  </a:lnTo>
                  <a:lnTo>
                    <a:pt x="603766" y="511536"/>
                  </a:lnTo>
                  <a:lnTo>
                    <a:pt x="712784" y="408110"/>
                  </a:lnTo>
                  <a:lnTo>
                    <a:pt x="584201" y="335434"/>
                  </a:lnTo>
                  <a:lnTo>
                    <a:pt x="586998" y="299091"/>
                  </a:lnTo>
                  <a:lnTo>
                    <a:pt x="631720" y="265555"/>
                  </a:lnTo>
                  <a:lnTo>
                    <a:pt x="522711" y="81064"/>
                  </a:lnTo>
                  <a:lnTo>
                    <a:pt x="528294" y="41935"/>
                  </a:lnTo>
                  <a:lnTo>
                    <a:pt x="480776" y="0"/>
                  </a:lnTo>
                  <a:close/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93573" y="3633557"/>
              <a:ext cx="105583" cy="193832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430803" y="2848790"/>
              <a:ext cx="2253615" cy="2253615"/>
            </a:xfrm>
            <a:custGeom>
              <a:avLst/>
              <a:gdLst/>
              <a:ahLst/>
              <a:cxnLst/>
              <a:rect l="l" t="t" r="r" b="b"/>
              <a:pathLst>
                <a:path w="2253615" h="2253615">
                  <a:moveTo>
                    <a:pt x="2253533" y="1126771"/>
                  </a:moveTo>
                  <a:lnTo>
                    <a:pt x="2252545" y="1174401"/>
                  </a:lnTo>
                  <a:lnTo>
                    <a:pt x="2249605" y="1221528"/>
                  </a:lnTo>
                  <a:lnTo>
                    <a:pt x="2244754" y="1268111"/>
                  </a:lnTo>
                  <a:lnTo>
                    <a:pt x="2238030" y="1314112"/>
                  </a:lnTo>
                  <a:lnTo>
                    <a:pt x="2229472" y="1359492"/>
                  </a:lnTo>
                  <a:lnTo>
                    <a:pt x="2219120" y="1404212"/>
                  </a:lnTo>
                  <a:lnTo>
                    <a:pt x="2207013" y="1448232"/>
                  </a:lnTo>
                  <a:lnTo>
                    <a:pt x="2193189" y="1491513"/>
                  </a:lnTo>
                  <a:lnTo>
                    <a:pt x="2177688" y="1534017"/>
                  </a:lnTo>
                  <a:lnTo>
                    <a:pt x="2160549" y="1575704"/>
                  </a:lnTo>
                  <a:lnTo>
                    <a:pt x="2141812" y="1616536"/>
                  </a:lnTo>
                  <a:lnTo>
                    <a:pt x="2121514" y="1656472"/>
                  </a:lnTo>
                  <a:lnTo>
                    <a:pt x="2099695" y="1695474"/>
                  </a:lnTo>
                  <a:lnTo>
                    <a:pt x="2076395" y="1733503"/>
                  </a:lnTo>
                  <a:lnTo>
                    <a:pt x="2051653" y="1770520"/>
                  </a:lnTo>
                  <a:lnTo>
                    <a:pt x="2025507" y="1806485"/>
                  </a:lnTo>
                  <a:lnTo>
                    <a:pt x="1997997" y="1841360"/>
                  </a:lnTo>
                  <a:lnTo>
                    <a:pt x="1969161" y="1875105"/>
                  </a:lnTo>
                  <a:lnTo>
                    <a:pt x="1939040" y="1907681"/>
                  </a:lnTo>
                  <a:lnTo>
                    <a:pt x="1907671" y="1939050"/>
                  </a:lnTo>
                  <a:lnTo>
                    <a:pt x="1875095" y="1969171"/>
                  </a:lnTo>
                  <a:lnTo>
                    <a:pt x="1841350" y="1998007"/>
                  </a:lnTo>
                  <a:lnTo>
                    <a:pt x="1806475" y="2025517"/>
                  </a:lnTo>
                  <a:lnTo>
                    <a:pt x="1770510" y="2051663"/>
                  </a:lnTo>
                  <a:lnTo>
                    <a:pt x="1733493" y="2076405"/>
                  </a:lnTo>
                  <a:lnTo>
                    <a:pt x="1695464" y="2099706"/>
                  </a:lnTo>
                  <a:lnTo>
                    <a:pt x="1656462" y="2121524"/>
                  </a:lnTo>
                  <a:lnTo>
                    <a:pt x="1616525" y="2141822"/>
                  </a:lnTo>
                  <a:lnTo>
                    <a:pt x="1575694" y="2160560"/>
                  </a:lnTo>
                  <a:lnTo>
                    <a:pt x="1534007" y="2177698"/>
                  </a:lnTo>
                  <a:lnTo>
                    <a:pt x="1491503" y="2193199"/>
                  </a:lnTo>
                  <a:lnTo>
                    <a:pt x="1448222" y="2207023"/>
                  </a:lnTo>
                  <a:lnTo>
                    <a:pt x="1404201" y="2219130"/>
                  </a:lnTo>
                  <a:lnTo>
                    <a:pt x="1359482" y="2229483"/>
                  </a:lnTo>
                  <a:lnTo>
                    <a:pt x="1314102" y="2238040"/>
                  </a:lnTo>
                  <a:lnTo>
                    <a:pt x="1268101" y="2244764"/>
                  </a:lnTo>
                  <a:lnTo>
                    <a:pt x="1221518" y="2249615"/>
                  </a:lnTo>
                  <a:lnTo>
                    <a:pt x="1174391" y="2252555"/>
                  </a:lnTo>
                  <a:lnTo>
                    <a:pt x="1126761" y="2253543"/>
                  </a:lnTo>
                  <a:lnTo>
                    <a:pt x="1079132" y="2252555"/>
                  </a:lnTo>
                  <a:lnTo>
                    <a:pt x="1032006" y="2249615"/>
                  </a:lnTo>
                  <a:lnTo>
                    <a:pt x="985424" y="2244764"/>
                  </a:lnTo>
                  <a:lnTo>
                    <a:pt x="939423" y="2238040"/>
                  </a:lnTo>
                  <a:lnTo>
                    <a:pt x="894044" y="2229483"/>
                  </a:lnTo>
                  <a:lnTo>
                    <a:pt x="849325" y="2219130"/>
                  </a:lnTo>
                  <a:lnTo>
                    <a:pt x="805305" y="2207023"/>
                  </a:lnTo>
                  <a:lnTo>
                    <a:pt x="762024" y="2193199"/>
                  </a:lnTo>
                  <a:lnTo>
                    <a:pt x="719521" y="2177698"/>
                  </a:lnTo>
                  <a:lnTo>
                    <a:pt x="677834" y="2160560"/>
                  </a:lnTo>
                  <a:lnTo>
                    <a:pt x="637003" y="2141822"/>
                  </a:lnTo>
                  <a:lnTo>
                    <a:pt x="597067" y="2121524"/>
                  </a:lnTo>
                  <a:lnTo>
                    <a:pt x="558066" y="2099706"/>
                  </a:lnTo>
                  <a:lnTo>
                    <a:pt x="520037" y="2076405"/>
                  </a:lnTo>
                  <a:lnTo>
                    <a:pt x="483021" y="2051663"/>
                  </a:lnTo>
                  <a:lnTo>
                    <a:pt x="447056" y="2025517"/>
                  </a:lnTo>
                  <a:lnTo>
                    <a:pt x="412181" y="1998007"/>
                  </a:lnTo>
                  <a:lnTo>
                    <a:pt x="378436" y="1969171"/>
                  </a:lnTo>
                  <a:lnTo>
                    <a:pt x="345860" y="1939050"/>
                  </a:lnTo>
                  <a:lnTo>
                    <a:pt x="314492" y="1907681"/>
                  </a:lnTo>
                  <a:lnTo>
                    <a:pt x="284371" y="1875105"/>
                  </a:lnTo>
                  <a:lnTo>
                    <a:pt x="255535" y="1841360"/>
                  </a:lnTo>
                  <a:lnTo>
                    <a:pt x="228025" y="1806485"/>
                  </a:lnTo>
                  <a:lnTo>
                    <a:pt x="201879" y="1770520"/>
                  </a:lnTo>
                  <a:lnTo>
                    <a:pt x="177137" y="1733503"/>
                  </a:lnTo>
                  <a:lnTo>
                    <a:pt x="153837" y="1695474"/>
                  </a:lnTo>
                  <a:lnTo>
                    <a:pt x="132018" y="1656472"/>
                  </a:lnTo>
                  <a:lnTo>
                    <a:pt x="111721" y="1616536"/>
                  </a:lnTo>
                  <a:lnTo>
                    <a:pt x="92983" y="1575704"/>
                  </a:lnTo>
                  <a:lnTo>
                    <a:pt x="75844" y="1534017"/>
                  </a:lnTo>
                  <a:lnTo>
                    <a:pt x="60343" y="1491513"/>
                  </a:lnTo>
                  <a:lnTo>
                    <a:pt x="46520" y="1448232"/>
                  </a:lnTo>
                  <a:lnTo>
                    <a:pt x="34412" y="1404212"/>
                  </a:lnTo>
                  <a:lnTo>
                    <a:pt x="24060" y="1359492"/>
                  </a:lnTo>
                  <a:lnTo>
                    <a:pt x="15503" y="1314112"/>
                  </a:lnTo>
                  <a:lnTo>
                    <a:pt x="8779" y="1268111"/>
                  </a:lnTo>
                  <a:lnTo>
                    <a:pt x="3927" y="1221528"/>
                  </a:lnTo>
                  <a:lnTo>
                    <a:pt x="988" y="1174401"/>
                  </a:lnTo>
                  <a:lnTo>
                    <a:pt x="0" y="1126771"/>
                  </a:lnTo>
                  <a:lnTo>
                    <a:pt x="988" y="1079141"/>
                  </a:lnTo>
                  <a:lnTo>
                    <a:pt x="3927" y="1032015"/>
                  </a:lnTo>
                  <a:lnTo>
                    <a:pt x="8779" y="985432"/>
                  </a:lnTo>
                  <a:lnTo>
                    <a:pt x="15503" y="939431"/>
                  </a:lnTo>
                  <a:lnTo>
                    <a:pt x="24060" y="894051"/>
                  </a:lnTo>
                  <a:lnTo>
                    <a:pt x="34412" y="849331"/>
                  </a:lnTo>
                  <a:lnTo>
                    <a:pt x="46520" y="805311"/>
                  </a:lnTo>
                  <a:lnTo>
                    <a:pt x="60343" y="762029"/>
                  </a:lnTo>
                  <a:lnTo>
                    <a:pt x="75844" y="719526"/>
                  </a:lnTo>
                  <a:lnTo>
                    <a:pt x="92983" y="677838"/>
                  </a:lnTo>
                  <a:lnTo>
                    <a:pt x="111721" y="637007"/>
                  </a:lnTo>
                  <a:lnTo>
                    <a:pt x="132018" y="597071"/>
                  </a:lnTo>
                  <a:lnTo>
                    <a:pt x="153837" y="558069"/>
                  </a:lnTo>
                  <a:lnTo>
                    <a:pt x="177137" y="520040"/>
                  </a:lnTo>
                  <a:lnTo>
                    <a:pt x="201879" y="483023"/>
                  </a:lnTo>
                  <a:lnTo>
                    <a:pt x="228025" y="447058"/>
                  </a:lnTo>
                  <a:lnTo>
                    <a:pt x="255535" y="412183"/>
                  </a:lnTo>
                  <a:lnTo>
                    <a:pt x="284371" y="378438"/>
                  </a:lnTo>
                  <a:lnTo>
                    <a:pt x="314492" y="345862"/>
                  </a:lnTo>
                  <a:lnTo>
                    <a:pt x="345860" y="314493"/>
                  </a:lnTo>
                  <a:lnTo>
                    <a:pt x="378436" y="284372"/>
                  </a:lnTo>
                  <a:lnTo>
                    <a:pt x="412181" y="255536"/>
                  </a:lnTo>
                  <a:lnTo>
                    <a:pt x="447056" y="228026"/>
                  </a:lnTo>
                  <a:lnTo>
                    <a:pt x="483021" y="201880"/>
                  </a:lnTo>
                  <a:lnTo>
                    <a:pt x="520037" y="177137"/>
                  </a:lnTo>
                  <a:lnTo>
                    <a:pt x="558066" y="153837"/>
                  </a:lnTo>
                  <a:lnTo>
                    <a:pt x="597067" y="132019"/>
                  </a:lnTo>
                  <a:lnTo>
                    <a:pt x="637003" y="111721"/>
                  </a:lnTo>
                  <a:lnTo>
                    <a:pt x="677834" y="92983"/>
                  </a:lnTo>
                  <a:lnTo>
                    <a:pt x="719521" y="75844"/>
                  </a:lnTo>
                  <a:lnTo>
                    <a:pt x="762024" y="60343"/>
                  </a:lnTo>
                  <a:lnTo>
                    <a:pt x="805305" y="46520"/>
                  </a:lnTo>
                  <a:lnTo>
                    <a:pt x="849325" y="34412"/>
                  </a:lnTo>
                  <a:lnTo>
                    <a:pt x="894044" y="24060"/>
                  </a:lnTo>
                  <a:lnTo>
                    <a:pt x="939423" y="15503"/>
                  </a:lnTo>
                  <a:lnTo>
                    <a:pt x="985424" y="8779"/>
                  </a:lnTo>
                  <a:lnTo>
                    <a:pt x="1032006" y="3927"/>
                  </a:lnTo>
                  <a:lnTo>
                    <a:pt x="1079132" y="988"/>
                  </a:lnTo>
                  <a:lnTo>
                    <a:pt x="1126761" y="0"/>
                  </a:lnTo>
                  <a:lnTo>
                    <a:pt x="1174391" y="988"/>
                  </a:lnTo>
                  <a:lnTo>
                    <a:pt x="1221518" y="3927"/>
                  </a:lnTo>
                  <a:lnTo>
                    <a:pt x="1268101" y="8779"/>
                  </a:lnTo>
                  <a:lnTo>
                    <a:pt x="1314102" y="15503"/>
                  </a:lnTo>
                  <a:lnTo>
                    <a:pt x="1359482" y="24060"/>
                  </a:lnTo>
                  <a:lnTo>
                    <a:pt x="1404201" y="34412"/>
                  </a:lnTo>
                  <a:lnTo>
                    <a:pt x="1448222" y="46520"/>
                  </a:lnTo>
                  <a:lnTo>
                    <a:pt x="1491503" y="60343"/>
                  </a:lnTo>
                  <a:lnTo>
                    <a:pt x="1534007" y="75844"/>
                  </a:lnTo>
                  <a:lnTo>
                    <a:pt x="1575694" y="92983"/>
                  </a:lnTo>
                  <a:lnTo>
                    <a:pt x="1616525" y="111721"/>
                  </a:lnTo>
                  <a:lnTo>
                    <a:pt x="1656462" y="132019"/>
                  </a:lnTo>
                  <a:lnTo>
                    <a:pt x="1695464" y="153837"/>
                  </a:lnTo>
                  <a:lnTo>
                    <a:pt x="1733493" y="177137"/>
                  </a:lnTo>
                  <a:lnTo>
                    <a:pt x="1770510" y="201880"/>
                  </a:lnTo>
                  <a:lnTo>
                    <a:pt x="1806475" y="228026"/>
                  </a:lnTo>
                  <a:lnTo>
                    <a:pt x="1841350" y="255536"/>
                  </a:lnTo>
                  <a:lnTo>
                    <a:pt x="1875095" y="284372"/>
                  </a:lnTo>
                  <a:lnTo>
                    <a:pt x="1907671" y="314493"/>
                  </a:lnTo>
                  <a:lnTo>
                    <a:pt x="1939040" y="345862"/>
                  </a:lnTo>
                  <a:lnTo>
                    <a:pt x="1969161" y="378438"/>
                  </a:lnTo>
                  <a:lnTo>
                    <a:pt x="1997997" y="412183"/>
                  </a:lnTo>
                  <a:lnTo>
                    <a:pt x="2025507" y="447058"/>
                  </a:lnTo>
                  <a:lnTo>
                    <a:pt x="2051653" y="483023"/>
                  </a:lnTo>
                  <a:lnTo>
                    <a:pt x="2076395" y="520040"/>
                  </a:lnTo>
                  <a:lnTo>
                    <a:pt x="2099695" y="558069"/>
                  </a:lnTo>
                  <a:lnTo>
                    <a:pt x="2121514" y="597071"/>
                  </a:lnTo>
                  <a:lnTo>
                    <a:pt x="2141812" y="637007"/>
                  </a:lnTo>
                  <a:lnTo>
                    <a:pt x="2160549" y="677838"/>
                  </a:lnTo>
                  <a:lnTo>
                    <a:pt x="2177688" y="719526"/>
                  </a:lnTo>
                  <a:lnTo>
                    <a:pt x="2193189" y="762029"/>
                  </a:lnTo>
                  <a:lnTo>
                    <a:pt x="2207013" y="805311"/>
                  </a:lnTo>
                  <a:lnTo>
                    <a:pt x="2219120" y="849331"/>
                  </a:lnTo>
                  <a:lnTo>
                    <a:pt x="2229472" y="894051"/>
                  </a:lnTo>
                  <a:lnTo>
                    <a:pt x="2238030" y="939431"/>
                  </a:lnTo>
                  <a:lnTo>
                    <a:pt x="2244754" y="985432"/>
                  </a:lnTo>
                  <a:lnTo>
                    <a:pt x="2249605" y="1032015"/>
                  </a:lnTo>
                  <a:lnTo>
                    <a:pt x="2252545" y="1079141"/>
                  </a:lnTo>
                  <a:lnTo>
                    <a:pt x="2253533" y="1126771"/>
                  </a:lnTo>
                  <a:close/>
                </a:path>
              </a:pathLst>
            </a:custGeom>
            <a:ln w="3039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846551" y="2093548"/>
              <a:ext cx="0" cy="7483475"/>
            </a:xfrm>
            <a:custGeom>
              <a:avLst/>
              <a:gdLst/>
              <a:ahLst/>
              <a:cxnLst/>
              <a:rect l="l" t="t" r="r" b="b"/>
              <a:pathLst>
                <a:path h="7483475">
                  <a:moveTo>
                    <a:pt x="0" y="0"/>
                  </a:moveTo>
                  <a:lnTo>
                    <a:pt x="0" y="7483446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22030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6EDE8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302726" y="1626781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pic>
        <p:nvPicPr>
          <p:cNvPr id="45" name="object 4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325107" y="5508801"/>
            <a:ext cx="3115661" cy="367441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3376591" y="5538795"/>
            <a:ext cx="388112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C</a:t>
            </a:r>
            <a:r>
              <a:rPr sz="2000" b="1" spc="-22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355" dirty="0">
                <a:solidFill>
                  <a:srgbClr val="025051"/>
                </a:solidFill>
                <a:latin typeface="Montserrat Black"/>
                <a:cs typeface="Montserrat Black"/>
              </a:rPr>
              <a:t>UNDINAMAR</a:t>
            </a:r>
            <a:r>
              <a:rPr sz="2000" b="1" spc="-195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180" dirty="0">
                <a:solidFill>
                  <a:srgbClr val="025051"/>
                </a:solidFill>
                <a:latin typeface="Montserrat Black"/>
                <a:cs typeface="Montserrat Black"/>
              </a:rPr>
              <a:t>C</a:t>
            </a:r>
            <a:r>
              <a:rPr sz="1875" b="1" spc="-944" baseline="48888" dirty="0">
                <a:solidFill>
                  <a:srgbClr val="FFFFFF"/>
                </a:solidFill>
                <a:latin typeface="Montserrat"/>
                <a:cs typeface="Montserrat"/>
              </a:rPr>
              <a:t>V</a:t>
            </a:r>
            <a:r>
              <a:rPr sz="2000" b="1" spc="-795" dirty="0">
                <a:solidFill>
                  <a:srgbClr val="025051"/>
                </a:solidFill>
                <a:latin typeface="Montserrat Black"/>
                <a:cs typeface="Montserrat Black"/>
              </a:rPr>
              <a:t>A</a:t>
            </a:r>
            <a:r>
              <a:rPr sz="1875" b="1" spc="225" baseline="48888" dirty="0">
                <a:solidFill>
                  <a:srgbClr val="FFFFFF"/>
                </a:solidFill>
                <a:latin typeface="Montserrat"/>
                <a:cs typeface="Montserrat"/>
              </a:rPr>
              <a:t>ENEZUE</a:t>
            </a:r>
            <a:r>
              <a:rPr sz="1875" b="1" spc="232" baseline="48888" dirty="0">
                <a:solidFill>
                  <a:srgbClr val="FFFFFF"/>
                </a:solidFill>
                <a:latin typeface="Montserrat"/>
                <a:cs typeface="Montserrat"/>
              </a:rPr>
              <a:t>L</a:t>
            </a:r>
            <a:r>
              <a:rPr sz="1875" b="1" spc="89" baseline="48888" dirty="0">
                <a:solidFill>
                  <a:srgbClr val="FFFFFF"/>
                </a:solidFill>
                <a:latin typeface="Montserrat"/>
                <a:cs typeface="Montserrat"/>
              </a:rPr>
              <a:t>A</a:t>
            </a:r>
            <a:endParaRPr sz="1875" baseline="48888">
              <a:latin typeface="Montserrat"/>
              <a:cs typeface="Montserrat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46108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CENIT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047582" y="3917292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Estación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Tocancipá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047582" y="4776796"/>
            <a:ext cx="191325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Andina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047582" y="5483268"/>
            <a:ext cx="238506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Transporte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047582" y="6116304"/>
            <a:ext cx="2757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Poliducto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Oriente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Polioriente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47582" y="6777711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Aplica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8023813" y="2093552"/>
            <a:ext cx="585470" cy="585470"/>
            <a:chOff x="8023813" y="2093552"/>
            <a:chExt cx="585470" cy="585470"/>
          </a:xfrm>
        </p:grpSpPr>
        <p:sp>
          <p:nvSpPr>
            <p:cNvPr id="57" name="object 57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pic>
        <p:nvPicPr>
          <p:cNvPr id="60" name="object 6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31707" y="13284992"/>
            <a:ext cx="2015567" cy="1853741"/>
          </a:xfrm>
          <a:prstGeom prst="rect">
            <a:avLst/>
          </a:prstGeom>
        </p:spPr>
      </p:pic>
      <p:grpSp>
        <p:nvGrpSpPr>
          <p:cNvPr id="61" name="object 61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62" name="object 62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64" name="object 64"/>
          <p:cNvSpPr txBox="1"/>
          <p:nvPr/>
        </p:nvSpPr>
        <p:spPr>
          <a:xfrm>
            <a:off x="4544038" y="16790624"/>
            <a:ext cx="263906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POMCA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344173" y="11933827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67" name="object 67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487949" y="13570594"/>
            <a:ext cx="748030" cy="1740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ts val="1850"/>
              </a:lnSpc>
              <a:spcBef>
                <a:spcPts val="95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≈8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3020">
              <a:lnSpc>
                <a:spcPts val="89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Helobioma</a:t>
            </a:r>
            <a:endParaRPr sz="800">
              <a:latin typeface="Montserrat"/>
              <a:cs typeface="Montserrat"/>
            </a:endParaRPr>
          </a:p>
          <a:p>
            <a:pPr marL="33020" marR="159385">
              <a:lnSpc>
                <a:spcPts val="960"/>
              </a:lnSpc>
              <a:spcBef>
                <a:spcPts val="3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Altoandino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cordillera oriental</a:t>
            </a:r>
            <a:endParaRPr sz="800">
              <a:latin typeface="Montserrat"/>
              <a:cs typeface="Montserrat"/>
            </a:endParaRPr>
          </a:p>
          <a:p>
            <a:pPr marL="34290">
              <a:lnSpc>
                <a:spcPct val="100000"/>
              </a:lnSpc>
              <a:spcBef>
                <a:spcPts val="775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≈92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37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Orobioma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Azonal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Andino Altoandino cordillera oriental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2125974" y="2918727"/>
            <a:ext cx="3733165" cy="7486650"/>
            <a:chOff x="2125974" y="2918727"/>
            <a:chExt cx="3733165" cy="7486650"/>
          </a:xfrm>
        </p:grpSpPr>
        <p:sp>
          <p:nvSpPr>
            <p:cNvPr id="72" name="object 72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5353280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430228" y="9973296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26" y="281813"/>
                  </a:moveTo>
                  <a:lnTo>
                    <a:pt x="211620" y="0"/>
                  </a:lnTo>
                  <a:lnTo>
                    <a:pt x="111048" y="201142"/>
                  </a:lnTo>
                  <a:lnTo>
                    <a:pt x="81381" y="154838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352526" y="28181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555376" y="9973295"/>
              <a:ext cx="172950" cy="172950"/>
            </a:xfrm>
            <a:prstGeom prst="rect">
              <a:avLst/>
            </a:prstGeom>
          </p:spPr>
        </p:pic>
      </p:grpSp>
      <p:sp>
        <p:nvSpPr>
          <p:cNvPr id="78" name="object 78"/>
          <p:cNvSpPr txBox="1"/>
          <p:nvPr/>
        </p:nvSpPr>
        <p:spPr>
          <a:xfrm>
            <a:off x="5916790" y="9921319"/>
            <a:ext cx="156210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466725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817244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2573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2596</a:t>
            </a:r>
            <a:r>
              <a:rPr sz="1900" spc="-20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4415726" y="3109164"/>
            <a:ext cx="2284095" cy="7374890"/>
            <a:chOff x="4415726" y="3109164"/>
            <a:chExt cx="2284095" cy="7374890"/>
          </a:xfrm>
        </p:grpSpPr>
        <p:sp>
          <p:nvSpPr>
            <p:cNvPr id="80" name="object 80"/>
            <p:cNvSpPr/>
            <p:nvPr/>
          </p:nvSpPr>
          <p:spPr>
            <a:xfrm>
              <a:off x="6601729" y="10473293"/>
              <a:ext cx="88265" cy="0"/>
            </a:xfrm>
            <a:custGeom>
              <a:avLst/>
              <a:gdLst/>
              <a:ahLst/>
              <a:cxnLst/>
              <a:rect l="l" t="t" r="r" b="b"/>
              <a:pathLst>
                <a:path w="88265">
                  <a:moveTo>
                    <a:pt x="0" y="0"/>
                  </a:moveTo>
                  <a:lnTo>
                    <a:pt x="8787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420806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6969873" y="14285510"/>
            <a:ext cx="2022475" cy="755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expansión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frontera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con</a:t>
            </a:r>
            <a:r>
              <a:rPr sz="95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95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introducidos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como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Kikuyo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(Pennisetum clandestinum).</a:t>
            </a:r>
            <a:endParaRPr sz="95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9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918551" y="15185750"/>
            <a:ext cx="2025650" cy="755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agricultura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a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 través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los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transitorios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semi-intensivos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</a:t>
            </a:r>
            <a:r>
              <a:rPr sz="9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intensivos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clima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frío.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452510" y="17449048"/>
            <a:ext cx="2104390" cy="2105025"/>
            <a:chOff x="452510" y="17449048"/>
            <a:chExt cx="2104390" cy="2105025"/>
          </a:xfrm>
        </p:grpSpPr>
        <p:sp>
          <p:nvSpPr>
            <p:cNvPr id="85" name="object 85"/>
            <p:cNvSpPr/>
            <p:nvPr/>
          </p:nvSpPr>
          <p:spPr>
            <a:xfrm>
              <a:off x="452510" y="17449048"/>
              <a:ext cx="2103120" cy="2103120"/>
            </a:xfrm>
            <a:custGeom>
              <a:avLst/>
              <a:gdLst/>
              <a:ahLst/>
              <a:cxnLst/>
              <a:rect l="l" t="t" r="r" b="b"/>
              <a:pathLst>
                <a:path w="2103120" h="2103119">
                  <a:moveTo>
                    <a:pt x="1051411" y="0"/>
                  </a:moveTo>
                  <a:lnTo>
                    <a:pt x="1003283" y="1081"/>
                  </a:lnTo>
                  <a:lnTo>
                    <a:pt x="955711" y="4296"/>
                  </a:lnTo>
                  <a:lnTo>
                    <a:pt x="908741" y="9598"/>
                  </a:lnTo>
                  <a:lnTo>
                    <a:pt x="862419" y="16939"/>
                  </a:lnTo>
                  <a:lnTo>
                    <a:pt x="816791" y="26274"/>
                  </a:lnTo>
                  <a:lnTo>
                    <a:pt x="771905" y="37557"/>
                  </a:lnTo>
                  <a:lnTo>
                    <a:pt x="727806" y="50741"/>
                  </a:lnTo>
                  <a:lnTo>
                    <a:pt x="684540" y="65779"/>
                  </a:lnTo>
                  <a:lnTo>
                    <a:pt x="642155" y="82625"/>
                  </a:lnTo>
                  <a:lnTo>
                    <a:pt x="600696" y="101233"/>
                  </a:lnTo>
                  <a:lnTo>
                    <a:pt x="560211" y="121556"/>
                  </a:lnTo>
                  <a:lnTo>
                    <a:pt x="520744" y="143549"/>
                  </a:lnTo>
                  <a:lnTo>
                    <a:pt x="482344" y="167163"/>
                  </a:lnTo>
                  <a:lnTo>
                    <a:pt x="445056" y="192354"/>
                  </a:lnTo>
                  <a:lnTo>
                    <a:pt x="408926" y="219075"/>
                  </a:lnTo>
                  <a:lnTo>
                    <a:pt x="374001" y="247279"/>
                  </a:lnTo>
                  <a:lnTo>
                    <a:pt x="340327" y="276920"/>
                  </a:lnTo>
                  <a:lnTo>
                    <a:pt x="307952" y="307952"/>
                  </a:lnTo>
                  <a:lnTo>
                    <a:pt x="276920" y="340327"/>
                  </a:lnTo>
                  <a:lnTo>
                    <a:pt x="247279" y="374001"/>
                  </a:lnTo>
                  <a:lnTo>
                    <a:pt x="219075" y="408926"/>
                  </a:lnTo>
                  <a:lnTo>
                    <a:pt x="192354" y="445056"/>
                  </a:lnTo>
                  <a:lnTo>
                    <a:pt x="167163" y="482344"/>
                  </a:lnTo>
                  <a:lnTo>
                    <a:pt x="143549" y="520744"/>
                  </a:lnTo>
                  <a:lnTo>
                    <a:pt x="121556" y="560211"/>
                  </a:lnTo>
                  <a:lnTo>
                    <a:pt x="101233" y="600696"/>
                  </a:lnTo>
                  <a:lnTo>
                    <a:pt x="82625" y="642155"/>
                  </a:lnTo>
                  <a:lnTo>
                    <a:pt x="65779" y="684540"/>
                  </a:lnTo>
                  <a:lnTo>
                    <a:pt x="50741" y="727806"/>
                  </a:lnTo>
                  <a:lnTo>
                    <a:pt x="37557" y="771905"/>
                  </a:lnTo>
                  <a:lnTo>
                    <a:pt x="26274" y="816791"/>
                  </a:lnTo>
                  <a:lnTo>
                    <a:pt x="16939" y="862419"/>
                  </a:lnTo>
                  <a:lnTo>
                    <a:pt x="9598" y="908741"/>
                  </a:lnTo>
                  <a:lnTo>
                    <a:pt x="4296" y="955711"/>
                  </a:lnTo>
                  <a:lnTo>
                    <a:pt x="1081" y="1003283"/>
                  </a:lnTo>
                  <a:lnTo>
                    <a:pt x="0" y="1051411"/>
                  </a:lnTo>
                  <a:lnTo>
                    <a:pt x="1081" y="1099538"/>
                  </a:lnTo>
                  <a:lnTo>
                    <a:pt x="4296" y="1147110"/>
                  </a:lnTo>
                  <a:lnTo>
                    <a:pt x="9598" y="1194081"/>
                  </a:lnTo>
                  <a:lnTo>
                    <a:pt x="16939" y="1240403"/>
                  </a:lnTo>
                  <a:lnTo>
                    <a:pt x="26274" y="1286030"/>
                  </a:lnTo>
                  <a:lnTo>
                    <a:pt x="37557" y="1330917"/>
                  </a:lnTo>
                  <a:lnTo>
                    <a:pt x="50741" y="1375016"/>
                  </a:lnTo>
                  <a:lnTo>
                    <a:pt x="65779" y="1418281"/>
                  </a:lnTo>
                  <a:lnTo>
                    <a:pt x="82625" y="1460666"/>
                  </a:lnTo>
                  <a:lnTo>
                    <a:pt x="101233" y="1502125"/>
                  </a:lnTo>
                  <a:lnTo>
                    <a:pt x="121556" y="1542611"/>
                  </a:lnTo>
                  <a:lnTo>
                    <a:pt x="143549" y="1582077"/>
                  </a:lnTo>
                  <a:lnTo>
                    <a:pt x="167163" y="1620478"/>
                  </a:lnTo>
                  <a:lnTo>
                    <a:pt x="192354" y="1657766"/>
                  </a:lnTo>
                  <a:lnTo>
                    <a:pt x="219075" y="1693896"/>
                  </a:lnTo>
                  <a:lnTo>
                    <a:pt x="247279" y="1728821"/>
                  </a:lnTo>
                  <a:lnTo>
                    <a:pt x="276920" y="1762494"/>
                  </a:lnTo>
                  <a:lnTo>
                    <a:pt x="307952" y="1794870"/>
                  </a:lnTo>
                  <a:lnTo>
                    <a:pt x="340327" y="1825901"/>
                  </a:lnTo>
                  <a:lnTo>
                    <a:pt x="374001" y="1855542"/>
                  </a:lnTo>
                  <a:lnTo>
                    <a:pt x="408926" y="1883747"/>
                  </a:lnTo>
                  <a:lnTo>
                    <a:pt x="445056" y="1910467"/>
                  </a:lnTo>
                  <a:lnTo>
                    <a:pt x="482344" y="1935658"/>
                  </a:lnTo>
                  <a:lnTo>
                    <a:pt x="520744" y="1959273"/>
                  </a:lnTo>
                  <a:lnTo>
                    <a:pt x="560211" y="1981265"/>
                  </a:lnTo>
                  <a:lnTo>
                    <a:pt x="600696" y="2001589"/>
                  </a:lnTo>
                  <a:lnTo>
                    <a:pt x="642155" y="2020197"/>
                  </a:lnTo>
                  <a:lnTo>
                    <a:pt x="684540" y="2037043"/>
                  </a:lnTo>
                  <a:lnTo>
                    <a:pt x="727806" y="2052081"/>
                  </a:lnTo>
                  <a:lnTo>
                    <a:pt x="771905" y="2065264"/>
                  </a:lnTo>
                  <a:lnTo>
                    <a:pt x="816791" y="2076547"/>
                  </a:lnTo>
                  <a:lnTo>
                    <a:pt x="862419" y="2085882"/>
                  </a:lnTo>
                  <a:lnTo>
                    <a:pt x="908741" y="2093224"/>
                  </a:lnTo>
                  <a:lnTo>
                    <a:pt x="955711" y="2098525"/>
                  </a:lnTo>
                  <a:lnTo>
                    <a:pt x="1003283" y="2101740"/>
                  </a:lnTo>
                  <a:lnTo>
                    <a:pt x="1051411" y="2102822"/>
                  </a:lnTo>
                  <a:lnTo>
                    <a:pt x="1099538" y="2101740"/>
                  </a:lnTo>
                  <a:lnTo>
                    <a:pt x="1147110" y="2098525"/>
                  </a:lnTo>
                  <a:lnTo>
                    <a:pt x="1194081" y="2093224"/>
                  </a:lnTo>
                  <a:lnTo>
                    <a:pt x="1240403" y="2085882"/>
                  </a:lnTo>
                  <a:lnTo>
                    <a:pt x="1286030" y="2076547"/>
                  </a:lnTo>
                  <a:lnTo>
                    <a:pt x="1330917" y="2065264"/>
                  </a:lnTo>
                  <a:lnTo>
                    <a:pt x="1375016" y="2052081"/>
                  </a:lnTo>
                  <a:lnTo>
                    <a:pt x="1418281" y="2037043"/>
                  </a:lnTo>
                  <a:lnTo>
                    <a:pt x="1460666" y="2020197"/>
                  </a:lnTo>
                  <a:lnTo>
                    <a:pt x="1502125" y="2001589"/>
                  </a:lnTo>
                  <a:lnTo>
                    <a:pt x="1542611" y="1981265"/>
                  </a:lnTo>
                  <a:lnTo>
                    <a:pt x="1582077" y="1959273"/>
                  </a:lnTo>
                  <a:lnTo>
                    <a:pt x="1620478" y="1935658"/>
                  </a:lnTo>
                  <a:lnTo>
                    <a:pt x="1657766" y="1910467"/>
                  </a:lnTo>
                  <a:lnTo>
                    <a:pt x="1693896" y="1883747"/>
                  </a:lnTo>
                  <a:lnTo>
                    <a:pt x="1728821" y="1855542"/>
                  </a:lnTo>
                  <a:lnTo>
                    <a:pt x="1762494" y="1825901"/>
                  </a:lnTo>
                  <a:lnTo>
                    <a:pt x="1794870" y="1794870"/>
                  </a:lnTo>
                  <a:lnTo>
                    <a:pt x="1825901" y="1762494"/>
                  </a:lnTo>
                  <a:lnTo>
                    <a:pt x="1855542" y="1728821"/>
                  </a:lnTo>
                  <a:lnTo>
                    <a:pt x="1883747" y="1693896"/>
                  </a:lnTo>
                  <a:lnTo>
                    <a:pt x="1910467" y="1657766"/>
                  </a:lnTo>
                  <a:lnTo>
                    <a:pt x="1935658" y="1620478"/>
                  </a:lnTo>
                  <a:lnTo>
                    <a:pt x="1959273" y="1582077"/>
                  </a:lnTo>
                  <a:lnTo>
                    <a:pt x="1981265" y="1542611"/>
                  </a:lnTo>
                  <a:lnTo>
                    <a:pt x="2001589" y="1502125"/>
                  </a:lnTo>
                  <a:lnTo>
                    <a:pt x="2020197" y="1460666"/>
                  </a:lnTo>
                  <a:lnTo>
                    <a:pt x="2037043" y="1418281"/>
                  </a:lnTo>
                  <a:lnTo>
                    <a:pt x="2052081" y="1375016"/>
                  </a:lnTo>
                  <a:lnTo>
                    <a:pt x="2065264" y="1330917"/>
                  </a:lnTo>
                  <a:lnTo>
                    <a:pt x="2076547" y="1286030"/>
                  </a:lnTo>
                  <a:lnTo>
                    <a:pt x="2085882" y="1240403"/>
                  </a:lnTo>
                  <a:lnTo>
                    <a:pt x="2093224" y="1194081"/>
                  </a:lnTo>
                  <a:lnTo>
                    <a:pt x="2098525" y="1147110"/>
                  </a:lnTo>
                  <a:lnTo>
                    <a:pt x="2101740" y="1099538"/>
                  </a:lnTo>
                  <a:lnTo>
                    <a:pt x="2102822" y="1051411"/>
                  </a:lnTo>
                  <a:lnTo>
                    <a:pt x="2101740" y="1003283"/>
                  </a:lnTo>
                  <a:lnTo>
                    <a:pt x="2098525" y="955711"/>
                  </a:lnTo>
                  <a:lnTo>
                    <a:pt x="2093224" y="908741"/>
                  </a:lnTo>
                  <a:lnTo>
                    <a:pt x="2085882" y="862419"/>
                  </a:lnTo>
                  <a:lnTo>
                    <a:pt x="2076547" y="816791"/>
                  </a:lnTo>
                  <a:lnTo>
                    <a:pt x="2065264" y="771905"/>
                  </a:lnTo>
                  <a:lnTo>
                    <a:pt x="2052081" y="727806"/>
                  </a:lnTo>
                  <a:lnTo>
                    <a:pt x="2037043" y="684540"/>
                  </a:lnTo>
                  <a:lnTo>
                    <a:pt x="2020197" y="642155"/>
                  </a:lnTo>
                  <a:lnTo>
                    <a:pt x="2001589" y="600696"/>
                  </a:lnTo>
                  <a:lnTo>
                    <a:pt x="1981265" y="560211"/>
                  </a:lnTo>
                  <a:lnTo>
                    <a:pt x="1959273" y="520744"/>
                  </a:lnTo>
                  <a:lnTo>
                    <a:pt x="1935658" y="482344"/>
                  </a:lnTo>
                  <a:lnTo>
                    <a:pt x="1910467" y="445056"/>
                  </a:lnTo>
                  <a:lnTo>
                    <a:pt x="1883747" y="408926"/>
                  </a:lnTo>
                  <a:lnTo>
                    <a:pt x="1855542" y="374001"/>
                  </a:lnTo>
                  <a:lnTo>
                    <a:pt x="1825901" y="340327"/>
                  </a:lnTo>
                  <a:lnTo>
                    <a:pt x="1794870" y="307952"/>
                  </a:lnTo>
                  <a:lnTo>
                    <a:pt x="1762494" y="276920"/>
                  </a:lnTo>
                  <a:lnTo>
                    <a:pt x="1728821" y="247279"/>
                  </a:lnTo>
                  <a:lnTo>
                    <a:pt x="1693896" y="219075"/>
                  </a:lnTo>
                  <a:lnTo>
                    <a:pt x="1657766" y="192354"/>
                  </a:lnTo>
                  <a:lnTo>
                    <a:pt x="1620478" y="167163"/>
                  </a:lnTo>
                  <a:lnTo>
                    <a:pt x="1582077" y="143549"/>
                  </a:lnTo>
                  <a:lnTo>
                    <a:pt x="1542611" y="121556"/>
                  </a:lnTo>
                  <a:lnTo>
                    <a:pt x="1502125" y="101233"/>
                  </a:lnTo>
                  <a:lnTo>
                    <a:pt x="1460666" y="82625"/>
                  </a:lnTo>
                  <a:lnTo>
                    <a:pt x="1418281" y="65779"/>
                  </a:lnTo>
                  <a:lnTo>
                    <a:pt x="1375016" y="50741"/>
                  </a:lnTo>
                  <a:lnTo>
                    <a:pt x="1330917" y="37557"/>
                  </a:lnTo>
                  <a:lnTo>
                    <a:pt x="1286030" y="26274"/>
                  </a:lnTo>
                  <a:lnTo>
                    <a:pt x="1240403" y="16939"/>
                  </a:lnTo>
                  <a:lnTo>
                    <a:pt x="1194081" y="9598"/>
                  </a:lnTo>
                  <a:lnTo>
                    <a:pt x="1147110" y="4296"/>
                  </a:lnTo>
                  <a:lnTo>
                    <a:pt x="1099538" y="1081"/>
                  </a:lnTo>
                  <a:lnTo>
                    <a:pt x="10514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963839" y="18718030"/>
              <a:ext cx="17780" cy="53975"/>
            </a:xfrm>
            <a:custGeom>
              <a:avLst/>
              <a:gdLst/>
              <a:ahLst/>
              <a:cxnLst/>
              <a:rect l="l" t="t" r="r" b="b"/>
              <a:pathLst>
                <a:path w="17780" h="53975">
                  <a:moveTo>
                    <a:pt x="17730" y="0"/>
                  </a:moveTo>
                  <a:lnTo>
                    <a:pt x="0" y="53678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231837" y="18675776"/>
              <a:ext cx="712470" cy="564515"/>
            </a:xfrm>
            <a:custGeom>
              <a:avLst/>
              <a:gdLst/>
              <a:ahLst/>
              <a:cxnLst/>
              <a:rect l="l" t="t" r="r" b="b"/>
              <a:pathLst>
                <a:path w="712469" h="564515">
                  <a:moveTo>
                    <a:pt x="712278" y="94641"/>
                  </a:moveTo>
                  <a:lnTo>
                    <a:pt x="686669" y="76608"/>
                  </a:lnTo>
                  <a:lnTo>
                    <a:pt x="656942" y="57567"/>
                  </a:lnTo>
                  <a:lnTo>
                    <a:pt x="629804" y="43578"/>
                  </a:lnTo>
                  <a:lnTo>
                    <a:pt x="611963" y="40699"/>
                  </a:lnTo>
                  <a:lnTo>
                    <a:pt x="598647" y="53906"/>
                  </a:lnTo>
                  <a:lnTo>
                    <a:pt x="588623" y="76847"/>
                  </a:lnTo>
                  <a:lnTo>
                    <a:pt x="582548" y="103470"/>
                  </a:lnTo>
                  <a:lnTo>
                    <a:pt x="581081" y="127721"/>
                  </a:lnTo>
                  <a:lnTo>
                    <a:pt x="583867" y="149567"/>
                  </a:lnTo>
                  <a:lnTo>
                    <a:pt x="586520" y="169833"/>
                  </a:lnTo>
                  <a:lnTo>
                    <a:pt x="583647" y="183783"/>
                  </a:lnTo>
                  <a:lnTo>
                    <a:pt x="569855" y="186679"/>
                  </a:lnTo>
                  <a:lnTo>
                    <a:pt x="549692" y="180051"/>
                  </a:lnTo>
                  <a:lnTo>
                    <a:pt x="531151" y="171585"/>
                  </a:lnTo>
                  <a:lnTo>
                    <a:pt x="513986" y="165751"/>
                  </a:lnTo>
                  <a:lnTo>
                    <a:pt x="497949" y="167023"/>
                  </a:lnTo>
                  <a:lnTo>
                    <a:pt x="476621" y="177023"/>
                  </a:lnTo>
                  <a:lnTo>
                    <a:pt x="449279" y="188076"/>
                  </a:lnTo>
                  <a:lnTo>
                    <a:pt x="424246" y="190707"/>
                  </a:lnTo>
                  <a:lnTo>
                    <a:pt x="409843" y="175442"/>
                  </a:lnTo>
                  <a:lnTo>
                    <a:pt x="409229" y="150990"/>
                  </a:lnTo>
                  <a:lnTo>
                    <a:pt x="414406" y="130354"/>
                  </a:lnTo>
                  <a:lnTo>
                    <a:pt x="416951" y="110508"/>
                  </a:lnTo>
                  <a:lnTo>
                    <a:pt x="408444" y="88420"/>
                  </a:lnTo>
                  <a:lnTo>
                    <a:pt x="396130" y="62095"/>
                  </a:lnTo>
                  <a:lnTo>
                    <a:pt x="389528" y="35061"/>
                  </a:lnTo>
                  <a:lnTo>
                    <a:pt x="383610" y="12601"/>
                  </a:lnTo>
                  <a:lnTo>
                    <a:pt x="373348" y="0"/>
                  </a:lnTo>
                  <a:lnTo>
                    <a:pt x="349844" y="1257"/>
                  </a:lnTo>
                  <a:lnTo>
                    <a:pt x="314366" y="11606"/>
                  </a:lnTo>
                  <a:lnTo>
                    <a:pt x="277150" y="23169"/>
                  </a:lnTo>
                  <a:lnTo>
                    <a:pt x="248432" y="28075"/>
                  </a:lnTo>
                  <a:lnTo>
                    <a:pt x="190715" y="30700"/>
                  </a:lnTo>
                  <a:lnTo>
                    <a:pt x="136151" y="70173"/>
                  </a:lnTo>
                  <a:lnTo>
                    <a:pt x="118256" y="101538"/>
                  </a:lnTo>
                  <a:lnTo>
                    <a:pt x="100360" y="123163"/>
                  </a:lnTo>
                  <a:lnTo>
                    <a:pt x="82465" y="133734"/>
                  </a:lnTo>
                  <a:lnTo>
                    <a:pt x="64570" y="131936"/>
                  </a:lnTo>
                  <a:lnTo>
                    <a:pt x="56521" y="119261"/>
                  </a:lnTo>
                  <a:lnTo>
                    <a:pt x="61235" y="101057"/>
                  </a:lnTo>
                  <a:lnTo>
                    <a:pt x="68318" y="81801"/>
                  </a:lnTo>
                  <a:lnTo>
                    <a:pt x="67376" y="65968"/>
                  </a:lnTo>
                  <a:lnTo>
                    <a:pt x="53693" y="54784"/>
                  </a:lnTo>
                  <a:lnTo>
                    <a:pt x="33692" y="50177"/>
                  </a:lnTo>
                  <a:lnTo>
                    <a:pt x="13689" y="57676"/>
                  </a:lnTo>
                  <a:lnTo>
                    <a:pt x="0" y="82807"/>
                  </a:lnTo>
                  <a:lnTo>
                    <a:pt x="1100" y="112853"/>
                  </a:lnTo>
                  <a:lnTo>
                    <a:pt x="14266" y="133689"/>
                  </a:lnTo>
                  <a:lnTo>
                    <a:pt x="29038" y="148735"/>
                  </a:lnTo>
                  <a:lnTo>
                    <a:pt x="34954" y="161410"/>
                  </a:lnTo>
                  <a:lnTo>
                    <a:pt x="29773" y="172527"/>
                  </a:lnTo>
                  <a:lnTo>
                    <a:pt x="22444" y="184041"/>
                  </a:lnTo>
                  <a:lnTo>
                    <a:pt x="19299" y="201080"/>
                  </a:lnTo>
                  <a:lnTo>
                    <a:pt x="26666" y="228776"/>
                  </a:lnTo>
                  <a:lnTo>
                    <a:pt x="37726" y="257706"/>
                  </a:lnTo>
                  <a:lnTo>
                    <a:pt x="54362" y="304441"/>
                  </a:lnTo>
                  <a:lnTo>
                    <a:pt x="74334" y="362106"/>
                  </a:lnTo>
                  <a:lnTo>
                    <a:pt x="95403" y="423823"/>
                  </a:lnTo>
                  <a:lnTo>
                    <a:pt x="115328" y="482715"/>
                  </a:lnTo>
                  <a:lnTo>
                    <a:pt x="131869" y="531905"/>
                  </a:lnTo>
                  <a:lnTo>
                    <a:pt x="142788" y="564515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397806" y="19233470"/>
              <a:ext cx="46355" cy="12065"/>
            </a:xfrm>
            <a:custGeom>
              <a:avLst/>
              <a:gdLst/>
              <a:ahLst/>
              <a:cxnLst/>
              <a:rect l="l" t="t" r="r" b="b"/>
              <a:pathLst>
                <a:path w="46355" h="12065">
                  <a:moveTo>
                    <a:pt x="0" y="8193"/>
                  </a:moveTo>
                  <a:lnTo>
                    <a:pt x="12361" y="4018"/>
                  </a:lnTo>
                  <a:lnTo>
                    <a:pt x="24627" y="925"/>
                  </a:lnTo>
                  <a:lnTo>
                    <a:pt x="35021" y="0"/>
                  </a:lnTo>
                  <a:lnTo>
                    <a:pt x="41763" y="2327"/>
                  </a:lnTo>
                  <a:lnTo>
                    <a:pt x="45279" y="5843"/>
                  </a:lnTo>
                  <a:lnTo>
                    <a:pt x="45917" y="9176"/>
                  </a:lnTo>
                  <a:lnTo>
                    <a:pt x="45289" y="12013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452904" y="19269486"/>
              <a:ext cx="8255" cy="8255"/>
            </a:xfrm>
            <a:custGeom>
              <a:avLst/>
              <a:gdLst/>
              <a:ahLst/>
              <a:cxnLst/>
              <a:rect l="l" t="t" r="r" b="b"/>
              <a:pathLst>
                <a:path w="8255" h="8255">
                  <a:moveTo>
                    <a:pt x="0" y="0"/>
                  </a:moveTo>
                  <a:lnTo>
                    <a:pt x="8075" y="7720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462651" y="19230815"/>
              <a:ext cx="270179" cy="322719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1544610" y="18677389"/>
              <a:ext cx="337820" cy="664845"/>
            </a:xfrm>
            <a:custGeom>
              <a:avLst/>
              <a:gdLst/>
              <a:ahLst/>
              <a:cxnLst/>
              <a:rect l="l" t="t" r="r" b="b"/>
              <a:pathLst>
                <a:path w="337819" h="664844">
                  <a:moveTo>
                    <a:pt x="311513" y="571688"/>
                  </a:moveTo>
                  <a:lnTo>
                    <a:pt x="288179" y="579976"/>
                  </a:lnTo>
                  <a:lnTo>
                    <a:pt x="244167" y="594667"/>
                  </a:lnTo>
                  <a:lnTo>
                    <a:pt x="182464" y="617636"/>
                  </a:lnTo>
                  <a:lnTo>
                    <a:pt x="162524" y="626674"/>
                  </a:lnTo>
                  <a:lnTo>
                    <a:pt x="138826" y="636461"/>
                  </a:lnTo>
                  <a:lnTo>
                    <a:pt x="117002" y="642865"/>
                  </a:lnTo>
                  <a:lnTo>
                    <a:pt x="109109" y="646259"/>
                  </a:lnTo>
                  <a:lnTo>
                    <a:pt x="109109" y="648893"/>
                  </a:lnTo>
                  <a:lnTo>
                    <a:pt x="126414" y="651902"/>
                  </a:lnTo>
                  <a:lnTo>
                    <a:pt x="142960" y="654162"/>
                  </a:lnTo>
                  <a:lnTo>
                    <a:pt x="175696" y="657931"/>
                  </a:lnTo>
                  <a:lnTo>
                    <a:pt x="187732" y="658680"/>
                  </a:lnTo>
                  <a:lnTo>
                    <a:pt x="193001" y="659065"/>
                  </a:lnTo>
                  <a:lnTo>
                    <a:pt x="204663" y="659440"/>
                  </a:lnTo>
                  <a:lnTo>
                    <a:pt x="218959" y="661325"/>
                  </a:lnTo>
                  <a:lnTo>
                    <a:pt x="225727" y="662449"/>
                  </a:lnTo>
                  <a:lnTo>
                    <a:pt x="231755" y="663209"/>
                  </a:lnTo>
                  <a:lnTo>
                    <a:pt x="235889" y="663209"/>
                  </a:lnTo>
                  <a:lnTo>
                    <a:pt x="245666" y="664334"/>
                  </a:lnTo>
                  <a:lnTo>
                    <a:pt x="250560" y="664334"/>
                  </a:lnTo>
                  <a:lnTo>
                    <a:pt x="291948" y="656421"/>
                  </a:lnTo>
                  <a:lnTo>
                    <a:pt x="300601" y="654162"/>
                  </a:lnTo>
                  <a:lnTo>
                    <a:pt x="309254" y="650778"/>
                  </a:lnTo>
                  <a:lnTo>
                    <a:pt x="309628" y="647009"/>
                  </a:lnTo>
                  <a:lnTo>
                    <a:pt x="311128" y="640980"/>
                  </a:lnTo>
                  <a:lnTo>
                    <a:pt x="312263" y="634202"/>
                  </a:lnTo>
                  <a:lnTo>
                    <a:pt x="314137" y="628184"/>
                  </a:lnTo>
                  <a:lnTo>
                    <a:pt x="315647" y="620646"/>
                  </a:lnTo>
                  <a:lnTo>
                    <a:pt x="319031" y="611983"/>
                  </a:lnTo>
                  <a:lnTo>
                    <a:pt x="320540" y="606714"/>
                  </a:lnTo>
                  <a:lnTo>
                    <a:pt x="319406" y="600686"/>
                  </a:lnTo>
                  <a:lnTo>
                    <a:pt x="320915" y="593533"/>
                  </a:lnTo>
                  <a:lnTo>
                    <a:pt x="322415" y="588639"/>
                  </a:lnTo>
                  <a:lnTo>
                    <a:pt x="322790" y="585620"/>
                  </a:lnTo>
                  <a:lnTo>
                    <a:pt x="322415" y="584495"/>
                  </a:lnTo>
                  <a:lnTo>
                    <a:pt x="316771" y="576582"/>
                  </a:lnTo>
                  <a:lnTo>
                    <a:pt x="311513" y="571688"/>
                  </a:lnTo>
                  <a:close/>
                </a:path>
                <a:path w="337819" h="664844">
                  <a:moveTo>
                    <a:pt x="202778" y="367572"/>
                  </a:moveTo>
                  <a:lnTo>
                    <a:pt x="196010" y="370207"/>
                  </a:lnTo>
                  <a:lnTo>
                    <a:pt x="198644" y="373216"/>
                  </a:lnTo>
                  <a:lnTo>
                    <a:pt x="216699" y="395060"/>
                  </a:lnTo>
                  <a:lnTo>
                    <a:pt x="205038" y="406357"/>
                  </a:lnTo>
                  <a:lnTo>
                    <a:pt x="238523" y="444777"/>
                  </a:lnTo>
                  <a:lnTo>
                    <a:pt x="246051" y="454190"/>
                  </a:lnTo>
                  <a:lnTo>
                    <a:pt x="250185" y="459458"/>
                  </a:lnTo>
                  <a:lnTo>
                    <a:pt x="252444" y="464737"/>
                  </a:lnTo>
                  <a:lnTo>
                    <a:pt x="255944" y="476784"/>
                  </a:lnTo>
                  <a:lnTo>
                    <a:pt x="263356" y="500887"/>
                  </a:lnTo>
                  <a:lnTo>
                    <a:pt x="267865" y="514818"/>
                  </a:lnTo>
                  <a:lnTo>
                    <a:pt x="275768" y="544576"/>
                  </a:lnTo>
                  <a:lnTo>
                    <a:pt x="278027" y="555498"/>
                  </a:lnTo>
                  <a:lnTo>
                    <a:pt x="278027" y="560017"/>
                  </a:lnTo>
                  <a:lnTo>
                    <a:pt x="276893" y="563026"/>
                  </a:lnTo>
                  <a:lnTo>
                    <a:pt x="275768" y="566420"/>
                  </a:lnTo>
                  <a:lnTo>
                    <a:pt x="272759" y="570939"/>
                  </a:lnTo>
                  <a:lnTo>
                    <a:pt x="270124" y="573948"/>
                  </a:lnTo>
                  <a:lnTo>
                    <a:pt x="265231" y="577342"/>
                  </a:lnTo>
                  <a:lnTo>
                    <a:pt x="286305" y="572063"/>
                  </a:lnTo>
                  <a:lnTo>
                    <a:pt x="328433" y="555873"/>
                  </a:lnTo>
                  <a:lnTo>
                    <a:pt x="334836" y="550979"/>
                  </a:lnTo>
                  <a:lnTo>
                    <a:pt x="337471" y="548720"/>
                  </a:lnTo>
                  <a:lnTo>
                    <a:pt x="336336" y="546835"/>
                  </a:lnTo>
                  <a:lnTo>
                    <a:pt x="334462" y="541941"/>
                  </a:lnTo>
                  <a:lnTo>
                    <a:pt x="331827" y="537797"/>
                  </a:lnTo>
                  <a:lnTo>
                    <a:pt x="326559" y="534028"/>
                  </a:lnTo>
                  <a:lnTo>
                    <a:pt x="320166" y="528000"/>
                  </a:lnTo>
                  <a:lnTo>
                    <a:pt x="315272" y="524991"/>
                  </a:lnTo>
                  <a:lnTo>
                    <a:pt x="310003" y="522357"/>
                  </a:lnTo>
                  <a:lnTo>
                    <a:pt x="306244" y="521222"/>
                  </a:lnTo>
                  <a:lnTo>
                    <a:pt x="300601" y="518962"/>
                  </a:lnTo>
                  <a:lnTo>
                    <a:pt x="295332" y="515203"/>
                  </a:lnTo>
                  <a:lnTo>
                    <a:pt x="293448" y="514444"/>
                  </a:lnTo>
                  <a:lnTo>
                    <a:pt x="292323" y="512944"/>
                  </a:lnTo>
                  <a:lnTo>
                    <a:pt x="291574" y="511809"/>
                  </a:lnTo>
                  <a:lnTo>
                    <a:pt x="290814" y="510300"/>
                  </a:lnTo>
                  <a:lnTo>
                    <a:pt x="290064" y="508415"/>
                  </a:lnTo>
                  <a:lnTo>
                    <a:pt x="289314" y="506916"/>
                  </a:lnTo>
                  <a:lnTo>
                    <a:pt x="288554" y="505031"/>
                  </a:lnTo>
                  <a:lnTo>
                    <a:pt x="287804" y="502772"/>
                  </a:lnTo>
                  <a:lnTo>
                    <a:pt x="287804" y="499763"/>
                  </a:lnTo>
                  <a:lnTo>
                    <a:pt x="287430" y="498628"/>
                  </a:lnTo>
                  <a:lnTo>
                    <a:pt x="279902" y="490715"/>
                  </a:lnTo>
                  <a:lnTo>
                    <a:pt x="279527" y="489590"/>
                  </a:lnTo>
                  <a:lnTo>
                    <a:pt x="279152" y="487706"/>
                  </a:lnTo>
                  <a:lnTo>
                    <a:pt x="279152" y="485071"/>
                  </a:lnTo>
                  <a:lnTo>
                    <a:pt x="278777" y="482437"/>
                  </a:lnTo>
                  <a:lnTo>
                    <a:pt x="278402" y="480553"/>
                  </a:lnTo>
                  <a:lnTo>
                    <a:pt x="276893" y="478293"/>
                  </a:lnTo>
                  <a:lnTo>
                    <a:pt x="276799" y="476409"/>
                  </a:lnTo>
                  <a:lnTo>
                    <a:pt x="259962" y="431221"/>
                  </a:lnTo>
                  <a:lnTo>
                    <a:pt x="250935" y="419539"/>
                  </a:lnTo>
                  <a:lnTo>
                    <a:pt x="225727" y="390916"/>
                  </a:lnTo>
                  <a:lnTo>
                    <a:pt x="202778" y="367572"/>
                  </a:lnTo>
                  <a:close/>
                </a:path>
                <a:path w="337819" h="664844">
                  <a:moveTo>
                    <a:pt x="198538" y="361169"/>
                  </a:moveTo>
                  <a:lnTo>
                    <a:pt x="184348" y="361169"/>
                  </a:lnTo>
                  <a:lnTo>
                    <a:pt x="186608" y="361919"/>
                  </a:lnTo>
                  <a:lnTo>
                    <a:pt x="188482" y="363429"/>
                  </a:lnTo>
                  <a:lnTo>
                    <a:pt x="190367" y="364553"/>
                  </a:lnTo>
                  <a:lnTo>
                    <a:pt x="193376" y="366438"/>
                  </a:lnTo>
                  <a:lnTo>
                    <a:pt x="200529" y="363429"/>
                  </a:lnTo>
                  <a:lnTo>
                    <a:pt x="198538" y="361169"/>
                  </a:lnTo>
                  <a:close/>
                </a:path>
                <a:path w="337819" h="664844">
                  <a:moveTo>
                    <a:pt x="46657" y="0"/>
                  </a:moveTo>
                  <a:lnTo>
                    <a:pt x="10911" y="83982"/>
                  </a:lnTo>
                  <a:lnTo>
                    <a:pt x="8652" y="91146"/>
                  </a:lnTo>
                  <a:lnTo>
                    <a:pt x="3769" y="105452"/>
                  </a:lnTo>
                  <a:lnTo>
                    <a:pt x="2259" y="111480"/>
                  </a:lnTo>
                  <a:lnTo>
                    <a:pt x="759" y="122777"/>
                  </a:lnTo>
                  <a:lnTo>
                    <a:pt x="0" y="132949"/>
                  </a:lnTo>
                  <a:lnTo>
                    <a:pt x="374" y="139728"/>
                  </a:lnTo>
                  <a:lnTo>
                    <a:pt x="65836" y="236507"/>
                  </a:lnTo>
                  <a:lnTo>
                    <a:pt x="167793" y="359285"/>
                  </a:lnTo>
                  <a:lnTo>
                    <a:pt x="174946" y="363054"/>
                  </a:lnTo>
                  <a:lnTo>
                    <a:pt x="178330" y="361919"/>
                  </a:lnTo>
                  <a:lnTo>
                    <a:pt x="182089" y="361169"/>
                  </a:lnTo>
                  <a:lnTo>
                    <a:pt x="198538" y="361169"/>
                  </a:lnTo>
                  <a:lnTo>
                    <a:pt x="194885" y="357025"/>
                  </a:lnTo>
                  <a:lnTo>
                    <a:pt x="147104" y="301290"/>
                  </a:lnTo>
                  <a:lnTo>
                    <a:pt x="36120" y="170225"/>
                  </a:lnTo>
                  <a:lnTo>
                    <a:pt x="19189" y="134824"/>
                  </a:lnTo>
                  <a:lnTo>
                    <a:pt x="18814" y="121267"/>
                  </a:lnTo>
                  <a:lnTo>
                    <a:pt x="19939" y="113740"/>
                  </a:lnTo>
                  <a:lnTo>
                    <a:pt x="23323" y="103942"/>
                  </a:lnTo>
                  <a:lnTo>
                    <a:pt x="36869" y="76454"/>
                  </a:lnTo>
                  <a:lnTo>
                    <a:pt x="63202" y="16200"/>
                  </a:lnTo>
                  <a:lnTo>
                    <a:pt x="58318" y="9047"/>
                  </a:lnTo>
                  <a:lnTo>
                    <a:pt x="53425" y="2644"/>
                  </a:lnTo>
                  <a:lnTo>
                    <a:pt x="46657" y="0"/>
                  </a:lnTo>
                  <a:close/>
                </a:path>
              </a:pathLst>
            </a:custGeom>
            <a:solidFill>
              <a:srgbClr val="2C8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979426" y="18197448"/>
              <a:ext cx="531495" cy="786765"/>
            </a:xfrm>
            <a:custGeom>
              <a:avLst/>
              <a:gdLst/>
              <a:ahLst/>
              <a:cxnLst/>
              <a:rect l="l" t="t" r="r" b="b"/>
              <a:pathLst>
                <a:path w="531494" h="786765">
                  <a:moveTo>
                    <a:pt x="531321" y="0"/>
                  </a:moveTo>
                  <a:lnTo>
                    <a:pt x="529430" y="24276"/>
                  </a:lnTo>
                  <a:lnTo>
                    <a:pt x="518170" y="57932"/>
                  </a:lnTo>
                  <a:lnTo>
                    <a:pt x="488486" y="85798"/>
                  </a:lnTo>
                  <a:lnTo>
                    <a:pt x="455299" y="99218"/>
                  </a:lnTo>
                  <a:lnTo>
                    <a:pt x="436323" y="99130"/>
                  </a:lnTo>
                  <a:lnTo>
                    <a:pt x="426119" y="92376"/>
                  </a:lnTo>
                  <a:lnTo>
                    <a:pt x="419245" y="85798"/>
                  </a:lnTo>
                  <a:lnTo>
                    <a:pt x="411206" y="79619"/>
                  </a:lnTo>
                  <a:lnTo>
                    <a:pt x="402638" y="74752"/>
                  </a:lnTo>
                  <a:lnTo>
                    <a:pt x="395823" y="79067"/>
                  </a:lnTo>
                  <a:lnTo>
                    <a:pt x="393044" y="100438"/>
                  </a:lnTo>
                  <a:lnTo>
                    <a:pt x="386904" y="134549"/>
                  </a:lnTo>
                  <a:lnTo>
                    <a:pt x="371991" y="168566"/>
                  </a:lnTo>
                  <a:lnTo>
                    <a:pt x="353570" y="197607"/>
                  </a:lnTo>
                  <a:lnTo>
                    <a:pt x="336903" y="216792"/>
                  </a:lnTo>
                  <a:lnTo>
                    <a:pt x="324097" y="235159"/>
                  </a:lnTo>
                  <a:lnTo>
                    <a:pt x="313044" y="258435"/>
                  </a:lnTo>
                  <a:lnTo>
                    <a:pt x="302693" y="276797"/>
                  </a:lnTo>
                  <a:lnTo>
                    <a:pt x="291989" y="280420"/>
                  </a:lnTo>
                  <a:lnTo>
                    <a:pt x="279823" y="255451"/>
                  </a:lnTo>
                  <a:lnTo>
                    <a:pt x="264851" y="212585"/>
                  </a:lnTo>
                  <a:lnTo>
                    <a:pt x="245669" y="178841"/>
                  </a:lnTo>
                  <a:lnTo>
                    <a:pt x="220874" y="181240"/>
                  </a:lnTo>
                  <a:lnTo>
                    <a:pt x="204763" y="213844"/>
                  </a:lnTo>
                  <a:lnTo>
                    <a:pt x="204266" y="251185"/>
                  </a:lnTo>
                  <a:lnTo>
                    <a:pt x="206929" y="290980"/>
                  </a:lnTo>
                  <a:lnTo>
                    <a:pt x="200296" y="330948"/>
                  </a:lnTo>
                  <a:lnTo>
                    <a:pt x="190528" y="360805"/>
                  </a:lnTo>
                  <a:lnTo>
                    <a:pt x="190935" y="374697"/>
                  </a:lnTo>
                  <a:lnTo>
                    <a:pt x="199764" y="377008"/>
                  </a:lnTo>
                  <a:lnTo>
                    <a:pt x="215261" y="372124"/>
                  </a:lnTo>
                  <a:lnTo>
                    <a:pt x="234500" y="364708"/>
                  </a:lnTo>
                  <a:lnTo>
                    <a:pt x="254091" y="359793"/>
                  </a:lnTo>
                  <a:lnTo>
                    <a:pt x="271577" y="362332"/>
                  </a:lnTo>
                  <a:lnTo>
                    <a:pt x="284502" y="377281"/>
                  </a:lnTo>
                  <a:lnTo>
                    <a:pt x="293508" y="399210"/>
                  </a:lnTo>
                  <a:lnTo>
                    <a:pt x="297602" y="419083"/>
                  </a:lnTo>
                  <a:lnTo>
                    <a:pt x="291871" y="436417"/>
                  </a:lnTo>
                  <a:lnTo>
                    <a:pt x="271401" y="450726"/>
                  </a:lnTo>
                  <a:lnTo>
                    <a:pt x="244737" y="457596"/>
                  </a:lnTo>
                  <a:lnTo>
                    <a:pt x="222944" y="455169"/>
                  </a:lnTo>
                  <a:lnTo>
                    <a:pt x="204919" y="446777"/>
                  </a:lnTo>
                  <a:lnTo>
                    <a:pt x="189556" y="435751"/>
                  </a:lnTo>
                  <a:lnTo>
                    <a:pt x="176141" y="425749"/>
                  </a:lnTo>
                  <a:lnTo>
                    <a:pt x="161287" y="420311"/>
                  </a:lnTo>
                  <a:lnTo>
                    <a:pt x="139858" y="422592"/>
                  </a:lnTo>
                  <a:lnTo>
                    <a:pt x="106718" y="435751"/>
                  </a:lnTo>
                  <a:lnTo>
                    <a:pt x="67406" y="452508"/>
                  </a:lnTo>
                  <a:lnTo>
                    <a:pt x="33693" y="464527"/>
                  </a:lnTo>
                  <a:lnTo>
                    <a:pt x="9813" y="473387"/>
                  </a:lnTo>
                  <a:lnTo>
                    <a:pt x="0" y="480666"/>
                  </a:lnTo>
                  <a:lnTo>
                    <a:pt x="3711" y="489820"/>
                  </a:lnTo>
                  <a:lnTo>
                    <a:pt x="12673" y="506166"/>
                  </a:lnTo>
                  <a:lnTo>
                    <a:pt x="19521" y="534091"/>
                  </a:lnTo>
                  <a:lnTo>
                    <a:pt x="16889" y="577982"/>
                  </a:lnTo>
                  <a:lnTo>
                    <a:pt x="25105" y="623190"/>
                  </a:lnTo>
                  <a:lnTo>
                    <a:pt x="55954" y="653309"/>
                  </a:lnTo>
                  <a:lnTo>
                    <a:pt x="104844" y="675299"/>
                  </a:lnTo>
                  <a:lnTo>
                    <a:pt x="148739" y="689655"/>
                  </a:lnTo>
                  <a:lnTo>
                    <a:pt x="175263" y="698923"/>
                  </a:lnTo>
                  <a:lnTo>
                    <a:pt x="219009" y="718339"/>
                  </a:lnTo>
                  <a:lnTo>
                    <a:pt x="268379" y="748751"/>
                  </a:lnTo>
                  <a:lnTo>
                    <a:pt x="288281" y="765127"/>
                  </a:lnTo>
                  <a:lnTo>
                    <a:pt x="342516" y="714590"/>
                  </a:lnTo>
                  <a:lnTo>
                    <a:pt x="394918" y="776353"/>
                  </a:lnTo>
                  <a:lnTo>
                    <a:pt x="432345" y="755766"/>
                  </a:lnTo>
                  <a:lnTo>
                    <a:pt x="447639" y="772347"/>
                  </a:lnTo>
                  <a:lnTo>
                    <a:pt x="456441" y="783138"/>
                  </a:lnTo>
                  <a:lnTo>
                    <a:pt x="458297" y="786339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88659" y="17836834"/>
              <a:ext cx="578485" cy="883919"/>
            </a:xfrm>
            <a:custGeom>
              <a:avLst/>
              <a:gdLst/>
              <a:ahLst/>
              <a:cxnLst/>
              <a:rect l="l" t="t" r="r" b="b"/>
              <a:pathLst>
                <a:path w="578485" h="883919">
                  <a:moveTo>
                    <a:pt x="0" y="0"/>
                  </a:moveTo>
                  <a:lnTo>
                    <a:pt x="13838" y="62120"/>
                  </a:lnTo>
                  <a:lnTo>
                    <a:pt x="29990" y="121253"/>
                  </a:lnTo>
                  <a:lnTo>
                    <a:pt x="62298" y="151257"/>
                  </a:lnTo>
                  <a:lnTo>
                    <a:pt x="84318" y="152504"/>
                  </a:lnTo>
                  <a:lnTo>
                    <a:pt x="103068" y="150483"/>
                  </a:lnTo>
                  <a:lnTo>
                    <a:pt x="116819" y="150386"/>
                  </a:lnTo>
                  <a:lnTo>
                    <a:pt x="123839" y="157407"/>
                  </a:lnTo>
                  <a:lnTo>
                    <a:pt x="133389" y="174075"/>
                  </a:lnTo>
                  <a:lnTo>
                    <a:pt x="152553" y="195357"/>
                  </a:lnTo>
                  <a:lnTo>
                    <a:pt x="176332" y="215098"/>
                  </a:lnTo>
                  <a:lnTo>
                    <a:pt x="199726" y="227144"/>
                  </a:lnTo>
                  <a:lnTo>
                    <a:pt x="221140" y="242465"/>
                  </a:lnTo>
                  <a:lnTo>
                    <a:pt x="240245" y="268171"/>
                  </a:lnTo>
                  <a:lnTo>
                    <a:pt x="253964" y="292337"/>
                  </a:lnTo>
                  <a:lnTo>
                    <a:pt x="259220" y="303042"/>
                  </a:lnTo>
                  <a:lnTo>
                    <a:pt x="233516" y="333167"/>
                  </a:lnTo>
                  <a:lnTo>
                    <a:pt x="222810" y="351756"/>
                  </a:lnTo>
                  <a:lnTo>
                    <a:pt x="225181" y="366499"/>
                  </a:lnTo>
                  <a:lnTo>
                    <a:pt x="238703" y="385089"/>
                  </a:lnTo>
                  <a:lnTo>
                    <a:pt x="258060" y="390700"/>
                  </a:lnTo>
                  <a:lnTo>
                    <a:pt x="276651" y="373041"/>
                  </a:lnTo>
                  <a:lnTo>
                    <a:pt x="290627" y="349614"/>
                  </a:lnTo>
                  <a:lnTo>
                    <a:pt x="296141" y="337916"/>
                  </a:lnTo>
                  <a:lnTo>
                    <a:pt x="578130" y="883535"/>
                  </a:lnTo>
                </a:path>
              </a:pathLst>
            </a:custGeom>
            <a:ln w="506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957978" y="17716870"/>
              <a:ext cx="925194" cy="934085"/>
            </a:xfrm>
            <a:custGeom>
              <a:avLst/>
              <a:gdLst/>
              <a:ahLst/>
              <a:cxnLst/>
              <a:rect l="l" t="t" r="r" b="b"/>
              <a:pathLst>
                <a:path w="925194" h="934084">
                  <a:moveTo>
                    <a:pt x="312222" y="399974"/>
                  </a:moveTo>
                  <a:lnTo>
                    <a:pt x="344452" y="464504"/>
                  </a:lnTo>
                  <a:lnTo>
                    <a:pt x="485011" y="681376"/>
                  </a:lnTo>
                  <a:lnTo>
                    <a:pt x="679167" y="721143"/>
                  </a:lnTo>
                  <a:lnTo>
                    <a:pt x="679167" y="725277"/>
                  </a:lnTo>
                  <a:lnTo>
                    <a:pt x="630443" y="933517"/>
                  </a:lnTo>
                  <a:lnTo>
                    <a:pt x="655175" y="927509"/>
                  </a:lnTo>
                  <a:lnTo>
                    <a:pt x="670834" y="927509"/>
                  </a:lnTo>
                  <a:lnTo>
                    <a:pt x="745885" y="738783"/>
                  </a:lnTo>
                  <a:lnTo>
                    <a:pt x="835639" y="738783"/>
                  </a:lnTo>
                  <a:lnTo>
                    <a:pt x="925046" y="698255"/>
                  </a:lnTo>
                  <a:lnTo>
                    <a:pt x="840334" y="609338"/>
                  </a:lnTo>
                  <a:lnTo>
                    <a:pt x="838835" y="607454"/>
                  </a:lnTo>
                  <a:lnTo>
                    <a:pt x="799766" y="568061"/>
                  </a:lnTo>
                  <a:lnTo>
                    <a:pt x="464392" y="568061"/>
                  </a:lnTo>
                  <a:lnTo>
                    <a:pt x="461910" y="565437"/>
                  </a:lnTo>
                  <a:lnTo>
                    <a:pt x="453146" y="565437"/>
                  </a:lnTo>
                  <a:lnTo>
                    <a:pt x="431038" y="531293"/>
                  </a:lnTo>
                  <a:lnTo>
                    <a:pt x="395319" y="491900"/>
                  </a:lnTo>
                  <a:lnTo>
                    <a:pt x="385313" y="491900"/>
                  </a:lnTo>
                  <a:lnTo>
                    <a:pt x="358322" y="450998"/>
                  </a:lnTo>
                  <a:lnTo>
                    <a:pt x="312222" y="399974"/>
                  </a:lnTo>
                  <a:close/>
                </a:path>
                <a:path w="925194" h="934084">
                  <a:moveTo>
                    <a:pt x="670834" y="927509"/>
                  </a:moveTo>
                  <a:lnTo>
                    <a:pt x="655175" y="927509"/>
                  </a:lnTo>
                  <a:lnTo>
                    <a:pt x="669045" y="932007"/>
                  </a:lnTo>
                  <a:lnTo>
                    <a:pt x="670834" y="927509"/>
                  </a:lnTo>
                  <a:close/>
                </a:path>
                <a:path w="925194" h="934084">
                  <a:moveTo>
                    <a:pt x="835639" y="738783"/>
                  </a:moveTo>
                  <a:lnTo>
                    <a:pt x="745885" y="738783"/>
                  </a:lnTo>
                  <a:lnTo>
                    <a:pt x="814853" y="748165"/>
                  </a:lnTo>
                  <a:lnTo>
                    <a:pt x="835639" y="738783"/>
                  </a:lnTo>
                  <a:close/>
                </a:path>
                <a:path w="925194" h="934084">
                  <a:moveTo>
                    <a:pt x="642439" y="409721"/>
                  </a:moveTo>
                  <a:lnTo>
                    <a:pt x="628943" y="422487"/>
                  </a:lnTo>
                  <a:lnTo>
                    <a:pt x="464392" y="568061"/>
                  </a:lnTo>
                  <a:lnTo>
                    <a:pt x="799766" y="568061"/>
                  </a:lnTo>
                  <a:lnTo>
                    <a:pt x="652926" y="420228"/>
                  </a:lnTo>
                  <a:lnTo>
                    <a:pt x="645053" y="411980"/>
                  </a:lnTo>
                  <a:lnTo>
                    <a:pt x="642439" y="409721"/>
                  </a:lnTo>
                  <a:close/>
                </a:path>
                <a:path w="925194" h="934084">
                  <a:moveTo>
                    <a:pt x="457645" y="560928"/>
                  </a:moveTo>
                  <a:lnTo>
                    <a:pt x="453146" y="565437"/>
                  </a:lnTo>
                  <a:lnTo>
                    <a:pt x="461910" y="565437"/>
                  </a:lnTo>
                  <a:lnTo>
                    <a:pt x="457645" y="560928"/>
                  </a:lnTo>
                  <a:close/>
                </a:path>
                <a:path w="925194" h="934084">
                  <a:moveTo>
                    <a:pt x="390551" y="486642"/>
                  </a:moveTo>
                  <a:lnTo>
                    <a:pt x="385313" y="491900"/>
                  </a:lnTo>
                  <a:lnTo>
                    <a:pt x="395319" y="491900"/>
                  </a:lnTo>
                  <a:lnTo>
                    <a:pt x="390551" y="486642"/>
                  </a:lnTo>
                  <a:close/>
                </a:path>
                <a:path w="925194" h="934084">
                  <a:moveTo>
                    <a:pt x="8622" y="0"/>
                  </a:moveTo>
                  <a:lnTo>
                    <a:pt x="0" y="374"/>
                  </a:lnTo>
                  <a:lnTo>
                    <a:pt x="22107" y="38642"/>
                  </a:lnTo>
                  <a:lnTo>
                    <a:pt x="8622" y="0"/>
                  </a:lnTo>
                  <a:close/>
                </a:path>
              </a:pathLst>
            </a:custGeom>
            <a:solidFill>
              <a:srgbClr val="2C8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34594" y="18077074"/>
              <a:ext cx="67945" cy="104775"/>
            </a:xfrm>
            <a:custGeom>
              <a:avLst/>
              <a:gdLst/>
              <a:ahLst/>
              <a:cxnLst/>
              <a:rect l="l" t="t" r="r" b="b"/>
              <a:pathLst>
                <a:path w="67944" h="104775">
                  <a:moveTo>
                    <a:pt x="0" y="0"/>
                  </a:moveTo>
                  <a:lnTo>
                    <a:pt x="67832" y="104307"/>
                  </a:lnTo>
                  <a:lnTo>
                    <a:pt x="35603" y="397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956139" y="17660694"/>
              <a:ext cx="644525" cy="478790"/>
            </a:xfrm>
            <a:custGeom>
              <a:avLst/>
              <a:gdLst/>
              <a:ahLst/>
              <a:cxnLst/>
              <a:rect l="l" t="t" r="r" b="b"/>
              <a:pathLst>
                <a:path w="644525" h="478790">
                  <a:moveTo>
                    <a:pt x="505750" y="326528"/>
                  </a:moveTo>
                  <a:lnTo>
                    <a:pt x="543238" y="383135"/>
                  </a:lnTo>
                  <a:lnTo>
                    <a:pt x="630970" y="478354"/>
                  </a:lnTo>
                  <a:lnTo>
                    <a:pt x="644465" y="465608"/>
                  </a:lnTo>
                  <a:lnTo>
                    <a:pt x="505750" y="326528"/>
                  </a:lnTo>
                  <a:close/>
                </a:path>
                <a:path w="644525" h="478790">
                  <a:moveTo>
                    <a:pt x="74975" y="43860"/>
                  </a:moveTo>
                  <a:lnTo>
                    <a:pt x="61105" y="45735"/>
                  </a:lnTo>
                  <a:lnTo>
                    <a:pt x="46484" y="48359"/>
                  </a:lnTo>
                  <a:lnTo>
                    <a:pt x="35613" y="50983"/>
                  </a:lnTo>
                  <a:lnTo>
                    <a:pt x="0" y="53607"/>
                  </a:lnTo>
                  <a:lnTo>
                    <a:pt x="1874" y="56606"/>
                  </a:lnTo>
                  <a:lnTo>
                    <a:pt x="10496" y="56231"/>
                  </a:lnTo>
                  <a:lnTo>
                    <a:pt x="36363" y="54732"/>
                  </a:lnTo>
                  <a:lnTo>
                    <a:pt x="74975" y="43860"/>
                  </a:lnTo>
                  <a:close/>
                </a:path>
                <a:path w="644525" h="478790">
                  <a:moveTo>
                    <a:pt x="334393" y="8247"/>
                  </a:moveTo>
                  <a:lnTo>
                    <a:pt x="320540" y="8247"/>
                  </a:lnTo>
                  <a:lnTo>
                    <a:pt x="337410" y="17619"/>
                  </a:lnTo>
                  <a:lnTo>
                    <a:pt x="413520" y="167955"/>
                  </a:lnTo>
                  <a:lnTo>
                    <a:pt x="415020" y="170204"/>
                  </a:lnTo>
                  <a:lnTo>
                    <a:pt x="334393" y="8247"/>
                  </a:lnTo>
                  <a:close/>
                </a:path>
                <a:path w="644525" h="478790">
                  <a:moveTo>
                    <a:pt x="330287" y="0"/>
                  </a:moveTo>
                  <a:lnTo>
                    <a:pt x="317167" y="5998"/>
                  </a:lnTo>
                  <a:lnTo>
                    <a:pt x="309669" y="7872"/>
                  </a:lnTo>
                  <a:lnTo>
                    <a:pt x="320166" y="8997"/>
                  </a:lnTo>
                  <a:lnTo>
                    <a:pt x="320540" y="8247"/>
                  </a:lnTo>
                  <a:lnTo>
                    <a:pt x="334393" y="8247"/>
                  </a:lnTo>
                  <a:lnTo>
                    <a:pt x="330287" y="0"/>
                  </a:lnTo>
                  <a:close/>
                </a:path>
              </a:pathLst>
            </a:custGeom>
            <a:solidFill>
              <a:srgbClr val="285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966635" y="17668566"/>
              <a:ext cx="621030" cy="616585"/>
            </a:xfrm>
            <a:custGeom>
              <a:avLst/>
              <a:gdLst/>
              <a:ahLst/>
              <a:cxnLst/>
              <a:rect l="l" t="t" r="r" b="b"/>
              <a:pathLst>
                <a:path w="621030" h="616584">
                  <a:moveTo>
                    <a:pt x="299172" y="0"/>
                  </a:moveTo>
                  <a:lnTo>
                    <a:pt x="219698" y="20993"/>
                  </a:lnTo>
                  <a:lnTo>
                    <a:pt x="175827" y="26616"/>
                  </a:lnTo>
                  <a:lnTo>
                    <a:pt x="157084" y="28490"/>
                  </a:lnTo>
                  <a:lnTo>
                    <a:pt x="141714" y="28865"/>
                  </a:lnTo>
                  <a:lnTo>
                    <a:pt x="110599" y="31489"/>
                  </a:lnTo>
                  <a:lnTo>
                    <a:pt x="64479" y="35988"/>
                  </a:lnTo>
                  <a:lnTo>
                    <a:pt x="25866" y="46859"/>
                  </a:lnTo>
                  <a:lnTo>
                    <a:pt x="0" y="48359"/>
                  </a:lnTo>
                  <a:lnTo>
                    <a:pt x="13495" y="86971"/>
                  </a:lnTo>
                  <a:lnTo>
                    <a:pt x="31864" y="118471"/>
                  </a:lnTo>
                  <a:lnTo>
                    <a:pt x="56231" y="155584"/>
                  </a:lnTo>
                  <a:lnTo>
                    <a:pt x="102726" y="235433"/>
                  </a:lnTo>
                  <a:lnTo>
                    <a:pt x="113223" y="249304"/>
                  </a:lnTo>
                  <a:lnTo>
                    <a:pt x="118096" y="257926"/>
                  </a:lnTo>
                  <a:lnTo>
                    <a:pt x="121470" y="262424"/>
                  </a:lnTo>
                  <a:lnTo>
                    <a:pt x="129717" y="271421"/>
                  </a:lnTo>
                  <a:lnTo>
                    <a:pt x="134216" y="275545"/>
                  </a:lnTo>
                  <a:lnTo>
                    <a:pt x="140964" y="280793"/>
                  </a:lnTo>
                  <a:lnTo>
                    <a:pt x="149586" y="287166"/>
                  </a:lnTo>
                  <a:lnTo>
                    <a:pt x="161582" y="297663"/>
                  </a:lnTo>
                  <a:lnTo>
                    <a:pt x="171329" y="306660"/>
                  </a:lnTo>
                  <a:lnTo>
                    <a:pt x="194581" y="329902"/>
                  </a:lnTo>
                  <a:lnTo>
                    <a:pt x="238817" y="373013"/>
                  </a:lnTo>
                  <a:lnTo>
                    <a:pt x="261685" y="398130"/>
                  </a:lnTo>
                  <a:lnTo>
                    <a:pt x="268058" y="408252"/>
                  </a:lnTo>
                  <a:lnTo>
                    <a:pt x="303671" y="447989"/>
                  </a:lnTo>
                  <a:lnTo>
                    <a:pt x="349791" y="498972"/>
                  </a:lnTo>
                  <a:lnTo>
                    <a:pt x="376651" y="540199"/>
                  </a:lnTo>
                  <a:lnTo>
                    <a:pt x="381899" y="534950"/>
                  </a:lnTo>
                  <a:lnTo>
                    <a:pt x="422376" y="579601"/>
                  </a:lnTo>
                  <a:lnTo>
                    <a:pt x="444493" y="613736"/>
                  </a:lnTo>
                  <a:lnTo>
                    <a:pt x="448992" y="609237"/>
                  </a:lnTo>
                  <a:lnTo>
                    <a:pt x="455740" y="616370"/>
                  </a:lnTo>
                  <a:lnTo>
                    <a:pt x="620473" y="470482"/>
                  </a:lnTo>
                  <a:lnTo>
                    <a:pt x="532742" y="375263"/>
                  </a:lnTo>
                  <a:lnTo>
                    <a:pt x="495254" y="318656"/>
                  </a:lnTo>
                  <a:lnTo>
                    <a:pt x="473886" y="296913"/>
                  </a:lnTo>
                  <a:lnTo>
                    <a:pt x="472011" y="298413"/>
                  </a:lnTo>
                  <a:lnTo>
                    <a:pt x="404523" y="162332"/>
                  </a:lnTo>
                  <a:lnTo>
                    <a:pt x="403024" y="160083"/>
                  </a:lnTo>
                  <a:lnTo>
                    <a:pt x="326924" y="9746"/>
                  </a:lnTo>
                  <a:lnTo>
                    <a:pt x="310044" y="374"/>
                  </a:lnTo>
                  <a:lnTo>
                    <a:pt x="309669" y="1124"/>
                  </a:lnTo>
                  <a:lnTo>
                    <a:pt x="29917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274704" y="17837655"/>
              <a:ext cx="1276350" cy="0"/>
            </a:xfrm>
            <a:custGeom>
              <a:avLst/>
              <a:gdLst/>
              <a:ahLst/>
              <a:cxnLst/>
              <a:rect l="l" t="t" r="r" b="b"/>
              <a:pathLst>
                <a:path w="1276350">
                  <a:moveTo>
                    <a:pt x="0" y="0"/>
                  </a:moveTo>
                  <a:lnTo>
                    <a:pt x="1275953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540565" y="17829067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575636" y="18111556"/>
              <a:ext cx="975360" cy="0"/>
            </a:xfrm>
            <a:custGeom>
              <a:avLst/>
              <a:gdLst/>
              <a:ahLst/>
              <a:cxnLst/>
              <a:rect l="l" t="t" r="r" b="b"/>
              <a:pathLst>
                <a:path w="975360">
                  <a:moveTo>
                    <a:pt x="0" y="0"/>
                  </a:moveTo>
                  <a:lnTo>
                    <a:pt x="975017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540565" y="18102972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605731" y="18275807"/>
              <a:ext cx="945515" cy="652780"/>
            </a:xfrm>
            <a:custGeom>
              <a:avLst/>
              <a:gdLst/>
              <a:ahLst/>
              <a:cxnLst/>
              <a:rect l="l" t="t" r="r" b="b"/>
              <a:pathLst>
                <a:path w="945514" h="652780">
                  <a:moveTo>
                    <a:pt x="0" y="0"/>
                  </a:moveTo>
                  <a:lnTo>
                    <a:pt x="732096" y="649866"/>
                  </a:lnTo>
                  <a:lnTo>
                    <a:pt x="944925" y="65264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540455" y="18919730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222" y="0"/>
                  </a:moveTo>
                  <a:lnTo>
                    <a:pt x="8703" y="8693"/>
                  </a:lnTo>
                  <a:lnTo>
                    <a:pt x="0" y="17173"/>
                  </a:lnTo>
                  <a:lnTo>
                    <a:pt x="7294" y="17264"/>
                  </a:lnTo>
                  <a:lnTo>
                    <a:pt x="15988" y="8794"/>
                  </a:lnTo>
                  <a:lnTo>
                    <a:pt x="7517" y="91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262261" y="18111553"/>
              <a:ext cx="1288415" cy="1427480"/>
            </a:xfrm>
            <a:custGeom>
              <a:avLst/>
              <a:gdLst/>
              <a:ahLst/>
              <a:cxnLst/>
              <a:rect l="l" t="t" r="r" b="b"/>
              <a:pathLst>
                <a:path w="1288414" h="1427480">
                  <a:moveTo>
                    <a:pt x="1288394" y="1426937"/>
                  </a:moveTo>
                  <a:lnTo>
                    <a:pt x="341321" y="1422165"/>
                  </a:lnTo>
                  <a:lnTo>
                    <a:pt x="303003" y="1383652"/>
                  </a:lnTo>
                  <a:lnTo>
                    <a:pt x="267475" y="1347944"/>
                  </a:lnTo>
                  <a:lnTo>
                    <a:pt x="234041" y="1314340"/>
                  </a:lnTo>
                  <a:lnTo>
                    <a:pt x="202002" y="1282139"/>
                  </a:lnTo>
                  <a:lnTo>
                    <a:pt x="170660" y="1250639"/>
                  </a:lnTo>
                  <a:lnTo>
                    <a:pt x="139319" y="1219140"/>
                  </a:lnTo>
                  <a:lnTo>
                    <a:pt x="107279" y="1186940"/>
                  </a:lnTo>
                  <a:lnTo>
                    <a:pt x="73845" y="1153337"/>
                  </a:lnTo>
                  <a:lnTo>
                    <a:pt x="38317" y="1117632"/>
                  </a:lnTo>
                  <a:lnTo>
                    <a:pt x="0" y="1079121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540517" y="19529853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91" y="0"/>
                  </a:moveTo>
                  <a:lnTo>
                    <a:pt x="8642" y="8632"/>
                  </a:lnTo>
                  <a:lnTo>
                    <a:pt x="0" y="17173"/>
                  </a:lnTo>
                  <a:lnTo>
                    <a:pt x="7294" y="17213"/>
                  </a:lnTo>
                  <a:lnTo>
                    <a:pt x="15927" y="8672"/>
                  </a:lnTo>
                  <a:lnTo>
                    <a:pt x="7386" y="4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11687" y="18473337"/>
              <a:ext cx="121430" cy="227755"/>
            </a:xfrm>
            <a:prstGeom prst="rect">
              <a:avLst/>
            </a:prstGeom>
          </p:spPr>
        </p:pic>
      </p:grpSp>
      <p:grpSp>
        <p:nvGrpSpPr>
          <p:cNvPr id="107" name="object 107"/>
          <p:cNvGrpSpPr/>
          <p:nvPr/>
        </p:nvGrpSpPr>
        <p:grpSpPr>
          <a:xfrm>
            <a:off x="4154950" y="17497043"/>
            <a:ext cx="2483485" cy="2237105"/>
            <a:chOff x="4154950" y="17497043"/>
            <a:chExt cx="2483485" cy="2237105"/>
          </a:xfrm>
        </p:grpSpPr>
        <p:sp>
          <p:nvSpPr>
            <p:cNvPr id="108" name="object 108"/>
            <p:cNvSpPr/>
            <p:nvPr/>
          </p:nvSpPr>
          <p:spPr>
            <a:xfrm>
              <a:off x="4154950" y="17497043"/>
              <a:ext cx="2235200" cy="2235200"/>
            </a:xfrm>
            <a:custGeom>
              <a:avLst/>
              <a:gdLst/>
              <a:ahLst/>
              <a:cxnLst/>
              <a:rect l="l" t="t" r="r" b="b"/>
              <a:pathLst>
                <a:path w="2235200" h="2235200">
                  <a:moveTo>
                    <a:pt x="1117551" y="0"/>
                  </a:moveTo>
                  <a:lnTo>
                    <a:pt x="1069074" y="1032"/>
                  </a:lnTo>
                  <a:lnTo>
                    <a:pt x="1021124" y="4102"/>
                  </a:lnTo>
                  <a:lnTo>
                    <a:pt x="973744" y="9166"/>
                  </a:lnTo>
                  <a:lnTo>
                    <a:pt x="926975" y="16184"/>
                  </a:lnTo>
                  <a:lnTo>
                    <a:pt x="880859" y="25114"/>
                  </a:lnTo>
                  <a:lnTo>
                    <a:pt x="835439" y="35912"/>
                  </a:lnTo>
                  <a:lnTo>
                    <a:pt x="790755" y="48538"/>
                  </a:lnTo>
                  <a:lnTo>
                    <a:pt x="746851" y="62950"/>
                  </a:lnTo>
                  <a:lnTo>
                    <a:pt x="703768" y="79105"/>
                  </a:lnTo>
                  <a:lnTo>
                    <a:pt x="661548" y="96962"/>
                  </a:lnTo>
                  <a:lnTo>
                    <a:pt x="620233" y="116478"/>
                  </a:lnTo>
                  <a:lnTo>
                    <a:pt x="579865" y="137612"/>
                  </a:lnTo>
                  <a:lnTo>
                    <a:pt x="540486" y="160322"/>
                  </a:lnTo>
                  <a:lnTo>
                    <a:pt x="502137" y="184566"/>
                  </a:lnTo>
                  <a:lnTo>
                    <a:pt x="464861" y="210302"/>
                  </a:lnTo>
                  <a:lnTo>
                    <a:pt x="428699" y="237488"/>
                  </a:lnTo>
                  <a:lnTo>
                    <a:pt x="393694" y="266082"/>
                  </a:lnTo>
                  <a:lnTo>
                    <a:pt x="359887" y="296042"/>
                  </a:lnTo>
                  <a:lnTo>
                    <a:pt x="327321" y="327326"/>
                  </a:lnTo>
                  <a:lnTo>
                    <a:pt x="296037" y="359893"/>
                  </a:lnTo>
                  <a:lnTo>
                    <a:pt x="266078" y="393700"/>
                  </a:lnTo>
                  <a:lnTo>
                    <a:pt x="237484" y="428705"/>
                  </a:lnTo>
                  <a:lnTo>
                    <a:pt x="210298" y="464867"/>
                  </a:lnTo>
                  <a:lnTo>
                    <a:pt x="184563" y="502144"/>
                  </a:lnTo>
                  <a:lnTo>
                    <a:pt x="160319" y="540493"/>
                  </a:lnTo>
                  <a:lnTo>
                    <a:pt x="137610" y="579873"/>
                  </a:lnTo>
                  <a:lnTo>
                    <a:pt x="116476" y="620241"/>
                  </a:lnTo>
                  <a:lnTo>
                    <a:pt x="96960" y="661557"/>
                  </a:lnTo>
                  <a:lnTo>
                    <a:pt x="79104" y="703777"/>
                  </a:lnTo>
                  <a:lnTo>
                    <a:pt x="62949" y="746860"/>
                  </a:lnTo>
                  <a:lnTo>
                    <a:pt x="48537" y="790765"/>
                  </a:lnTo>
                  <a:lnTo>
                    <a:pt x="35912" y="835448"/>
                  </a:lnTo>
                  <a:lnTo>
                    <a:pt x="25113" y="880869"/>
                  </a:lnTo>
                  <a:lnTo>
                    <a:pt x="16184" y="926985"/>
                  </a:lnTo>
                  <a:lnTo>
                    <a:pt x="9166" y="973754"/>
                  </a:lnTo>
                  <a:lnTo>
                    <a:pt x="4102" y="1021134"/>
                  </a:lnTo>
                  <a:lnTo>
                    <a:pt x="1032" y="1069084"/>
                  </a:lnTo>
                  <a:lnTo>
                    <a:pt x="0" y="1117562"/>
                  </a:lnTo>
                  <a:lnTo>
                    <a:pt x="1032" y="1166039"/>
                  </a:lnTo>
                  <a:lnTo>
                    <a:pt x="4102" y="1213989"/>
                  </a:lnTo>
                  <a:lnTo>
                    <a:pt x="9166" y="1261369"/>
                  </a:lnTo>
                  <a:lnTo>
                    <a:pt x="16184" y="1308139"/>
                  </a:lnTo>
                  <a:lnTo>
                    <a:pt x="25113" y="1354254"/>
                  </a:lnTo>
                  <a:lnTo>
                    <a:pt x="35912" y="1399675"/>
                  </a:lnTo>
                  <a:lnTo>
                    <a:pt x="48537" y="1444358"/>
                  </a:lnTo>
                  <a:lnTo>
                    <a:pt x="62949" y="1488263"/>
                  </a:lnTo>
                  <a:lnTo>
                    <a:pt x="79104" y="1531346"/>
                  </a:lnTo>
                  <a:lnTo>
                    <a:pt x="96960" y="1573566"/>
                  </a:lnTo>
                  <a:lnTo>
                    <a:pt x="116476" y="1614882"/>
                  </a:lnTo>
                  <a:lnTo>
                    <a:pt x="137610" y="1655250"/>
                  </a:lnTo>
                  <a:lnTo>
                    <a:pt x="160319" y="1694630"/>
                  </a:lnTo>
                  <a:lnTo>
                    <a:pt x="184563" y="1732979"/>
                  </a:lnTo>
                  <a:lnTo>
                    <a:pt x="210298" y="1770256"/>
                  </a:lnTo>
                  <a:lnTo>
                    <a:pt x="237484" y="1806418"/>
                  </a:lnTo>
                  <a:lnTo>
                    <a:pt x="266078" y="1841423"/>
                  </a:lnTo>
                  <a:lnTo>
                    <a:pt x="296037" y="1875230"/>
                  </a:lnTo>
                  <a:lnTo>
                    <a:pt x="327321" y="1907797"/>
                  </a:lnTo>
                  <a:lnTo>
                    <a:pt x="359887" y="1939081"/>
                  </a:lnTo>
                  <a:lnTo>
                    <a:pt x="393694" y="1969041"/>
                  </a:lnTo>
                  <a:lnTo>
                    <a:pt x="428699" y="1997635"/>
                  </a:lnTo>
                  <a:lnTo>
                    <a:pt x="464861" y="2024821"/>
                  </a:lnTo>
                  <a:lnTo>
                    <a:pt x="502137" y="2050557"/>
                  </a:lnTo>
                  <a:lnTo>
                    <a:pt x="540486" y="2074801"/>
                  </a:lnTo>
                  <a:lnTo>
                    <a:pt x="579865" y="2097511"/>
                  </a:lnTo>
                  <a:lnTo>
                    <a:pt x="620233" y="2118645"/>
                  </a:lnTo>
                  <a:lnTo>
                    <a:pt x="661548" y="2138161"/>
                  </a:lnTo>
                  <a:lnTo>
                    <a:pt x="703768" y="2156018"/>
                  </a:lnTo>
                  <a:lnTo>
                    <a:pt x="746851" y="2172173"/>
                  </a:lnTo>
                  <a:lnTo>
                    <a:pt x="790755" y="2186585"/>
                  </a:lnTo>
                  <a:lnTo>
                    <a:pt x="835439" y="2199211"/>
                  </a:lnTo>
                  <a:lnTo>
                    <a:pt x="880859" y="2210009"/>
                  </a:lnTo>
                  <a:lnTo>
                    <a:pt x="926975" y="2218939"/>
                  </a:lnTo>
                  <a:lnTo>
                    <a:pt x="973744" y="2225957"/>
                  </a:lnTo>
                  <a:lnTo>
                    <a:pt x="1021124" y="2231021"/>
                  </a:lnTo>
                  <a:lnTo>
                    <a:pt x="1069074" y="2234091"/>
                  </a:lnTo>
                  <a:lnTo>
                    <a:pt x="1117551" y="2235124"/>
                  </a:lnTo>
                  <a:lnTo>
                    <a:pt x="1166029" y="2234091"/>
                  </a:lnTo>
                  <a:lnTo>
                    <a:pt x="1213979" y="2231021"/>
                  </a:lnTo>
                  <a:lnTo>
                    <a:pt x="1261359" y="2225957"/>
                  </a:lnTo>
                  <a:lnTo>
                    <a:pt x="1308128" y="2218939"/>
                  </a:lnTo>
                  <a:lnTo>
                    <a:pt x="1354244" y="2210009"/>
                  </a:lnTo>
                  <a:lnTo>
                    <a:pt x="1399665" y="2199211"/>
                  </a:lnTo>
                  <a:lnTo>
                    <a:pt x="1444348" y="2186585"/>
                  </a:lnTo>
                  <a:lnTo>
                    <a:pt x="1488253" y="2172173"/>
                  </a:lnTo>
                  <a:lnTo>
                    <a:pt x="1531336" y="2156018"/>
                  </a:lnTo>
                  <a:lnTo>
                    <a:pt x="1573556" y="2138161"/>
                  </a:lnTo>
                  <a:lnTo>
                    <a:pt x="1614872" y="2118645"/>
                  </a:lnTo>
                  <a:lnTo>
                    <a:pt x="1655240" y="2097511"/>
                  </a:lnTo>
                  <a:lnTo>
                    <a:pt x="1694620" y="2074801"/>
                  </a:lnTo>
                  <a:lnTo>
                    <a:pt x="1732969" y="2050557"/>
                  </a:lnTo>
                  <a:lnTo>
                    <a:pt x="1770246" y="2024821"/>
                  </a:lnTo>
                  <a:lnTo>
                    <a:pt x="1806408" y="1997635"/>
                  </a:lnTo>
                  <a:lnTo>
                    <a:pt x="1841413" y="1969041"/>
                  </a:lnTo>
                  <a:lnTo>
                    <a:pt x="1875220" y="1939081"/>
                  </a:lnTo>
                  <a:lnTo>
                    <a:pt x="1907787" y="1907797"/>
                  </a:lnTo>
                  <a:lnTo>
                    <a:pt x="1939071" y="1875230"/>
                  </a:lnTo>
                  <a:lnTo>
                    <a:pt x="1969031" y="1841423"/>
                  </a:lnTo>
                  <a:lnTo>
                    <a:pt x="1997625" y="1806418"/>
                  </a:lnTo>
                  <a:lnTo>
                    <a:pt x="2024811" y="1770256"/>
                  </a:lnTo>
                  <a:lnTo>
                    <a:pt x="2050547" y="1732979"/>
                  </a:lnTo>
                  <a:lnTo>
                    <a:pt x="2074791" y="1694630"/>
                  </a:lnTo>
                  <a:lnTo>
                    <a:pt x="2097501" y="1655250"/>
                  </a:lnTo>
                  <a:lnTo>
                    <a:pt x="2118635" y="1614882"/>
                  </a:lnTo>
                  <a:lnTo>
                    <a:pt x="2138151" y="1573566"/>
                  </a:lnTo>
                  <a:lnTo>
                    <a:pt x="2156008" y="1531346"/>
                  </a:lnTo>
                  <a:lnTo>
                    <a:pt x="2172163" y="1488263"/>
                  </a:lnTo>
                  <a:lnTo>
                    <a:pt x="2186575" y="1444358"/>
                  </a:lnTo>
                  <a:lnTo>
                    <a:pt x="2199201" y="1399675"/>
                  </a:lnTo>
                  <a:lnTo>
                    <a:pt x="2209999" y="1354254"/>
                  </a:lnTo>
                  <a:lnTo>
                    <a:pt x="2218929" y="1308139"/>
                  </a:lnTo>
                  <a:lnTo>
                    <a:pt x="2225947" y="1261369"/>
                  </a:lnTo>
                  <a:lnTo>
                    <a:pt x="2231011" y="1213989"/>
                  </a:lnTo>
                  <a:lnTo>
                    <a:pt x="2234081" y="1166039"/>
                  </a:lnTo>
                  <a:lnTo>
                    <a:pt x="2235113" y="1117562"/>
                  </a:lnTo>
                  <a:lnTo>
                    <a:pt x="2234081" y="1069084"/>
                  </a:lnTo>
                  <a:lnTo>
                    <a:pt x="2231011" y="1021134"/>
                  </a:lnTo>
                  <a:lnTo>
                    <a:pt x="2225947" y="973754"/>
                  </a:lnTo>
                  <a:lnTo>
                    <a:pt x="2218929" y="926985"/>
                  </a:lnTo>
                  <a:lnTo>
                    <a:pt x="2209999" y="880869"/>
                  </a:lnTo>
                  <a:lnTo>
                    <a:pt x="2199201" y="835448"/>
                  </a:lnTo>
                  <a:lnTo>
                    <a:pt x="2186575" y="790765"/>
                  </a:lnTo>
                  <a:lnTo>
                    <a:pt x="2172163" y="746860"/>
                  </a:lnTo>
                  <a:lnTo>
                    <a:pt x="2156008" y="703777"/>
                  </a:lnTo>
                  <a:lnTo>
                    <a:pt x="2138151" y="661557"/>
                  </a:lnTo>
                  <a:lnTo>
                    <a:pt x="2118635" y="620241"/>
                  </a:lnTo>
                  <a:lnTo>
                    <a:pt x="2097501" y="579873"/>
                  </a:lnTo>
                  <a:lnTo>
                    <a:pt x="2074791" y="540493"/>
                  </a:lnTo>
                  <a:lnTo>
                    <a:pt x="2050547" y="502144"/>
                  </a:lnTo>
                  <a:lnTo>
                    <a:pt x="2024811" y="464867"/>
                  </a:lnTo>
                  <a:lnTo>
                    <a:pt x="1997625" y="428705"/>
                  </a:lnTo>
                  <a:lnTo>
                    <a:pt x="1969031" y="393700"/>
                  </a:lnTo>
                  <a:lnTo>
                    <a:pt x="1939071" y="359893"/>
                  </a:lnTo>
                  <a:lnTo>
                    <a:pt x="1907787" y="327326"/>
                  </a:lnTo>
                  <a:lnTo>
                    <a:pt x="1875220" y="296042"/>
                  </a:lnTo>
                  <a:lnTo>
                    <a:pt x="1841413" y="266082"/>
                  </a:lnTo>
                  <a:lnTo>
                    <a:pt x="1806408" y="237488"/>
                  </a:lnTo>
                  <a:lnTo>
                    <a:pt x="1770246" y="210302"/>
                  </a:lnTo>
                  <a:lnTo>
                    <a:pt x="1732969" y="184566"/>
                  </a:lnTo>
                  <a:lnTo>
                    <a:pt x="1694620" y="160322"/>
                  </a:lnTo>
                  <a:lnTo>
                    <a:pt x="1655240" y="137612"/>
                  </a:lnTo>
                  <a:lnTo>
                    <a:pt x="1614872" y="116478"/>
                  </a:lnTo>
                  <a:lnTo>
                    <a:pt x="1573556" y="96962"/>
                  </a:lnTo>
                  <a:lnTo>
                    <a:pt x="1531336" y="79105"/>
                  </a:lnTo>
                  <a:lnTo>
                    <a:pt x="1488253" y="62950"/>
                  </a:lnTo>
                  <a:lnTo>
                    <a:pt x="1444348" y="48538"/>
                  </a:lnTo>
                  <a:lnTo>
                    <a:pt x="1399665" y="35912"/>
                  </a:lnTo>
                  <a:lnTo>
                    <a:pt x="1354244" y="25114"/>
                  </a:lnTo>
                  <a:lnTo>
                    <a:pt x="1308128" y="16184"/>
                  </a:lnTo>
                  <a:lnTo>
                    <a:pt x="1261359" y="9166"/>
                  </a:lnTo>
                  <a:lnTo>
                    <a:pt x="1213979" y="4102"/>
                  </a:lnTo>
                  <a:lnTo>
                    <a:pt x="1166029" y="1032"/>
                  </a:lnTo>
                  <a:lnTo>
                    <a:pt x="11175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760606" y="18841300"/>
              <a:ext cx="21590" cy="64135"/>
            </a:xfrm>
            <a:custGeom>
              <a:avLst/>
              <a:gdLst/>
              <a:ahLst/>
              <a:cxnLst/>
              <a:rect l="l" t="t" r="r" b="b"/>
              <a:pathLst>
                <a:path w="21589" h="64134">
                  <a:moveTo>
                    <a:pt x="21104" y="0"/>
                  </a:moveTo>
                  <a:lnTo>
                    <a:pt x="0" y="63901"/>
                  </a:lnTo>
                </a:path>
              </a:pathLst>
            </a:custGeom>
            <a:ln w="4721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983311" y="18800950"/>
              <a:ext cx="759460" cy="601345"/>
            </a:xfrm>
            <a:custGeom>
              <a:avLst/>
              <a:gdLst/>
              <a:ahLst/>
              <a:cxnLst/>
              <a:rect l="l" t="t" r="r" b="b"/>
              <a:pathLst>
                <a:path w="759460" h="601344">
                  <a:moveTo>
                    <a:pt x="759209" y="102149"/>
                  </a:moveTo>
                  <a:lnTo>
                    <a:pt x="732057" y="82924"/>
                  </a:lnTo>
                  <a:lnTo>
                    <a:pt x="699778" y="62094"/>
                  </a:lnTo>
                  <a:lnTo>
                    <a:pt x="670025" y="46569"/>
                  </a:lnTo>
                  <a:lnTo>
                    <a:pt x="650453" y="43262"/>
                  </a:lnTo>
                  <a:lnTo>
                    <a:pt x="636301" y="57299"/>
                  </a:lnTo>
                  <a:lnTo>
                    <a:pt x="625647" y="81684"/>
                  </a:lnTo>
                  <a:lnTo>
                    <a:pt x="619189" y="109984"/>
                  </a:lnTo>
                  <a:lnTo>
                    <a:pt x="617626" y="135766"/>
                  </a:lnTo>
                  <a:lnTo>
                    <a:pt x="620590" y="158983"/>
                  </a:lnTo>
                  <a:lnTo>
                    <a:pt x="623412" y="180521"/>
                  </a:lnTo>
                  <a:lnTo>
                    <a:pt x="620359" y="195345"/>
                  </a:lnTo>
                  <a:lnTo>
                    <a:pt x="605701" y="198421"/>
                  </a:lnTo>
                  <a:lnTo>
                    <a:pt x="584271" y="191381"/>
                  </a:lnTo>
                  <a:lnTo>
                    <a:pt x="564563" y="182383"/>
                  </a:lnTo>
                  <a:lnTo>
                    <a:pt x="546319" y="176180"/>
                  </a:lnTo>
                  <a:lnTo>
                    <a:pt x="529277" y="177530"/>
                  </a:lnTo>
                  <a:lnTo>
                    <a:pt x="506601" y="188162"/>
                  </a:lnTo>
                  <a:lnTo>
                    <a:pt x="477540" y="199911"/>
                  </a:lnTo>
                  <a:lnTo>
                    <a:pt x="450935" y="202708"/>
                  </a:lnTo>
                  <a:lnTo>
                    <a:pt x="435628" y="186486"/>
                  </a:lnTo>
                  <a:lnTo>
                    <a:pt x="434972" y="160496"/>
                  </a:lnTo>
                  <a:lnTo>
                    <a:pt x="440471" y="138560"/>
                  </a:lnTo>
                  <a:lnTo>
                    <a:pt x="443174" y="117464"/>
                  </a:lnTo>
                  <a:lnTo>
                    <a:pt x="434129" y="93993"/>
                  </a:lnTo>
                  <a:lnTo>
                    <a:pt x="421043" y="66009"/>
                  </a:lnTo>
                  <a:lnTo>
                    <a:pt x="414029" y="37273"/>
                  </a:lnTo>
                  <a:lnTo>
                    <a:pt x="407741" y="13399"/>
                  </a:lnTo>
                  <a:lnTo>
                    <a:pt x="396833" y="0"/>
                  </a:lnTo>
                  <a:lnTo>
                    <a:pt x="371845" y="1336"/>
                  </a:lnTo>
                  <a:lnTo>
                    <a:pt x="334134" y="12335"/>
                  </a:lnTo>
                  <a:lnTo>
                    <a:pt x="294577" y="24626"/>
                  </a:lnTo>
                  <a:lnTo>
                    <a:pt x="264055" y="29838"/>
                  </a:lnTo>
                  <a:lnTo>
                    <a:pt x="202705" y="32637"/>
                  </a:lnTo>
                  <a:lnTo>
                    <a:pt x="144713" y="74600"/>
                  </a:lnTo>
                  <a:lnTo>
                    <a:pt x="125687" y="107931"/>
                  </a:lnTo>
                  <a:lnTo>
                    <a:pt x="106664" y="130913"/>
                  </a:lnTo>
                  <a:lnTo>
                    <a:pt x="87643" y="142147"/>
                  </a:lnTo>
                  <a:lnTo>
                    <a:pt x="68622" y="140234"/>
                  </a:lnTo>
                  <a:lnTo>
                    <a:pt x="60068" y="126762"/>
                  </a:lnTo>
                  <a:lnTo>
                    <a:pt x="65078" y="107416"/>
                  </a:lnTo>
                  <a:lnTo>
                    <a:pt x="72605" y="86951"/>
                  </a:lnTo>
                  <a:lnTo>
                    <a:pt x="71601" y="70122"/>
                  </a:lnTo>
                  <a:lnTo>
                    <a:pt x="57061" y="58233"/>
                  </a:lnTo>
                  <a:lnTo>
                    <a:pt x="35804" y="53336"/>
                  </a:lnTo>
                  <a:lnTo>
                    <a:pt x="14545" y="61308"/>
                  </a:lnTo>
                  <a:lnTo>
                    <a:pt x="0" y="88025"/>
                  </a:lnTo>
                  <a:lnTo>
                    <a:pt x="1167" y="119959"/>
                  </a:lnTo>
                  <a:lnTo>
                    <a:pt x="15159" y="142105"/>
                  </a:lnTo>
                  <a:lnTo>
                    <a:pt x="30858" y="158098"/>
                  </a:lnTo>
                  <a:lnTo>
                    <a:pt x="37143" y="171572"/>
                  </a:lnTo>
                  <a:lnTo>
                    <a:pt x="31634" y="183385"/>
                  </a:lnTo>
                  <a:lnTo>
                    <a:pt x="23846" y="195621"/>
                  </a:lnTo>
                  <a:lnTo>
                    <a:pt x="20506" y="213733"/>
                  </a:lnTo>
                  <a:lnTo>
                    <a:pt x="28338" y="243174"/>
                  </a:lnTo>
                  <a:lnTo>
                    <a:pt x="40211" y="274250"/>
                  </a:lnTo>
                  <a:lnTo>
                    <a:pt x="58086" y="324494"/>
                  </a:lnTo>
                  <a:lnTo>
                    <a:pt x="79526" y="386422"/>
                  </a:lnTo>
                  <a:lnTo>
                    <a:pt x="102093" y="452549"/>
                  </a:lnTo>
                  <a:lnTo>
                    <a:pt x="123350" y="515392"/>
                  </a:lnTo>
                  <a:lnTo>
                    <a:pt x="140858" y="567465"/>
                  </a:lnTo>
                  <a:lnTo>
                    <a:pt x="152180" y="601284"/>
                  </a:lnTo>
                </a:path>
              </a:pathLst>
            </a:custGeom>
            <a:ln w="4721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1" name="object 11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153124" y="19389672"/>
              <a:ext cx="362367" cy="343981"/>
            </a:xfrm>
            <a:prstGeom prst="rect">
              <a:avLst/>
            </a:prstGeom>
          </p:spPr>
        </p:pic>
        <p:sp>
          <p:nvSpPr>
            <p:cNvPr id="112" name="object 112"/>
            <p:cNvSpPr/>
            <p:nvPr/>
          </p:nvSpPr>
          <p:spPr>
            <a:xfrm>
              <a:off x="5777922" y="18292026"/>
              <a:ext cx="565150" cy="836294"/>
            </a:xfrm>
            <a:custGeom>
              <a:avLst/>
              <a:gdLst/>
              <a:ahLst/>
              <a:cxnLst/>
              <a:rect l="l" t="t" r="r" b="b"/>
              <a:pathLst>
                <a:path w="565150" h="836294">
                  <a:moveTo>
                    <a:pt x="564790" y="0"/>
                  </a:moveTo>
                  <a:lnTo>
                    <a:pt x="562741" y="26307"/>
                  </a:lnTo>
                  <a:lnTo>
                    <a:pt x="550774" y="62079"/>
                  </a:lnTo>
                  <a:lnTo>
                    <a:pt x="519226" y="91696"/>
                  </a:lnTo>
                  <a:lnTo>
                    <a:pt x="483949" y="105966"/>
                  </a:lnTo>
                  <a:lnTo>
                    <a:pt x="463779" y="105872"/>
                  </a:lnTo>
                  <a:lnTo>
                    <a:pt x="452933" y="98691"/>
                  </a:lnTo>
                  <a:lnTo>
                    <a:pt x="445628" y="91696"/>
                  </a:lnTo>
                  <a:lnTo>
                    <a:pt x="437079" y="85129"/>
                  </a:lnTo>
                  <a:lnTo>
                    <a:pt x="427971" y="79957"/>
                  </a:lnTo>
                  <a:lnTo>
                    <a:pt x="420729" y="84548"/>
                  </a:lnTo>
                  <a:lnTo>
                    <a:pt x="417776" y="107269"/>
                  </a:lnTo>
                  <a:lnTo>
                    <a:pt x="411250" y="143519"/>
                  </a:lnTo>
                  <a:lnTo>
                    <a:pt x="395401" y="179674"/>
                  </a:lnTo>
                  <a:lnTo>
                    <a:pt x="375823" y="210543"/>
                  </a:lnTo>
                  <a:lnTo>
                    <a:pt x="358109" y="230938"/>
                  </a:lnTo>
                  <a:lnTo>
                    <a:pt x="344492" y="250457"/>
                  </a:lnTo>
                  <a:lnTo>
                    <a:pt x="332742" y="275198"/>
                  </a:lnTo>
                  <a:lnTo>
                    <a:pt x="321740" y="294716"/>
                  </a:lnTo>
                  <a:lnTo>
                    <a:pt x="310368" y="298568"/>
                  </a:lnTo>
                  <a:lnTo>
                    <a:pt x="297437" y="272029"/>
                  </a:lnTo>
                  <a:lnTo>
                    <a:pt x="281523" y="226465"/>
                  </a:lnTo>
                  <a:lnTo>
                    <a:pt x="261133" y="190598"/>
                  </a:lnTo>
                  <a:lnTo>
                    <a:pt x="234774" y="193146"/>
                  </a:lnTo>
                  <a:lnTo>
                    <a:pt x="217652" y="227802"/>
                  </a:lnTo>
                  <a:lnTo>
                    <a:pt x="217124" y="267491"/>
                  </a:lnTo>
                  <a:lnTo>
                    <a:pt x="219952" y="309791"/>
                  </a:lnTo>
                  <a:lnTo>
                    <a:pt x="212900" y="352277"/>
                  </a:lnTo>
                  <a:lnTo>
                    <a:pt x="202517" y="384010"/>
                  </a:lnTo>
                  <a:lnTo>
                    <a:pt x="202950" y="398773"/>
                  </a:lnTo>
                  <a:lnTo>
                    <a:pt x="212336" y="401229"/>
                  </a:lnTo>
                  <a:lnTo>
                    <a:pt x="228807" y="396037"/>
                  </a:lnTo>
                  <a:lnTo>
                    <a:pt x="249257" y="388155"/>
                  </a:lnTo>
                  <a:lnTo>
                    <a:pt x="270081" y="382930"/>
                  </a:lnTo>
                  <a:lnTo>
                    <a:pt x="288668" y="385628"/>
                  </a:lnTo>
                  <a:lnTo>
                    <a:pt x="302404" y="401518"/>
                  </a:lnTo>
                  <a:lnTo>
                    <a:pt x="311981" y="424833"/>
                  </a:lnTo>
                  <a:lnTo>
                    <a:pt x="316333" y="445957"/>
                  </a:lnTo>
                  <a:lnTo>
                    <a:pt x="310241" y="464378"/>
                  </a:lnTo>
                  <a:lnTo>
                    <a:pt x="288483" y="479584"/>
                  </a:lnTo>
                  <a:lnTo>
                    <a:pt x="260137" y="486888"/>
                  </a:lnTo>
                  <a:lnTo>
                    <a:pt x="236973" y="484309"/>
                  </a:lnTo>
                  <a:lnTo>
                    <a:pt x="217814" y="475391"/>
                  </a:lnTo>
                  <a:lnTo>
                    <a:pt x="201481" y="463677"/>
                  </a:lnTo>
                  <a:lnTo>
                    <a:pt x="187224" y="453045"/>
                  </a:lnTo>
                  <a:lnTo>
                    <a:pt x="171437" y="447263"/>
                  </a:lnTo>
                  <a:lnTo>
                    <a:pt x="148660" y="449688"/>
                  </a:lnTo>
                  <a:lnTo>
                    <a:pt x="113436" y="463677"/>
                  </a:lnTo>
                  <a:lnTo>
                    <a:pt x="71651" y="481483"/>
                  </a:lnTo>
                  <a:lnTo>
                    <a:pt x="35817" y="494257"/>
                  </a:lnTo>
                  <a:lnTo>
                    <a:pt x="10433" y="503676"/>
                  </a:lnTo>
                  <a:lnTo>
                    <a:pt x="0" y="511418"/>
                  </a:lnTo>
                  <a:lnTo>
                    <a:pt x="3947" y="521143"/>
                  </a:lnTo>
                  <a:lnTo>
                    <a:pt x="13475" y="538515"/>
                  </a:lnTo>
                  <a:lnTo>
                    <a:pt x="20753" y="568199"/>
                  </a:lnTo>
                  <a:lnTo>
                    <a:pt x="17953" y="614854"/>
                  </a:lnTo>
                  <a:lnTo>
                    <a:pt x="26689" y="662902"/>
                  </a:lnTo>
                  <a:lnTo>
                    <a:pt x="59481" y="694916"/>
                  </a:lnTo>
                  <a:lnTo>
                    <a:pt x="94883" y="712757"/>
                  </a:lnTo>
                  <a:lnTo>
                    <a:pt x="158101" y="733549"/>
                  </a:lnTo>
                  <a:lnTo>
                    <a:pt x="186291" y="743400"/>
                  </a:lnTo>
                  <a:lnTo>
                    <a:pt x="232789" y="764035"/>
                  </a:lnTo>
                  <a:lnTo>
                    <a:pt x="285268" y="796357"/>
                  </a:lnTo>
                  <a:lnTo>
                    <a:pt x="306417" y="813762"/>
                  </a:lnTo>
                  <a:lnTo>
                    <a:pt x="364077" y="760053"/>
                  </a:lnTo>
                  <a:lnTo>
                    <a:pt x="419772" y="825697"/>
                  </a:lnTo>
                  <a:lnTo>
                    <a:pt x="459549" y="803823"/>
                  </a:lnTo>
                  <a:lnTo>
                    <a:pt x="475807" y="821446"/>
                  </a:lnTo>
                  <a:lnTo>
                    <a:pt x="485163" y="832915"/>
                  </a:lnTo>
                  <a:lnTo>
                    <a:pt x="487098" y="836255"/>
                  </a:lnTo>
                </a:path>
              </a:pathLst>
            </a:custGeom>
            <a:ln w="4721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405948" y="17909203"/>
              <a:ext cx="614680" cy="939165"/>
            </a:xfrm>
            <a:custGeom>
              <a:avLst/>
              <a:gdLst/>
              <a:ahLst/>
              <a:cxnLst/>
              <a:rect l="l" t="t" r="r" b="b"/>
              <a:pathLst>
                <a:path w="614679" h="939165">
                  <a:moveTo>
                    <a:pt x="0" y="0"/>
                  </a:moveTo>
                  <a:lnTo>
                    <a:pt x="14716" y="66056"/>
                  </a:lnTo>
                  <a:lnTo>
                    <a:pt x="31886" y="128909"/>
                  </a:lnTo>
                  <a:lnTo>
                    <a:pt x="66227" y="160799"/>
                  </a:lnTo>
                  <a:lnTo>
                    <a:pt x="89630" y="162125"/>
                  </a:lnTo>
                  <a:lnTo>
                    <a:pt x="109558" y="159978"/>
                  </a:lnTo>
                  <a:lnTo>
                    <a:pt x="124170" y="159876"/>
                  </a:lnTo>
                  <a:lnTo>
                    <a:pt x="131628" y="167334"/>
                  </a:lnTo>
                  <a:lnTo>
                    <a:pt x="141783" y="185051"/>
                  </a:lnTo>
                  <a:lnTo>
                    <a:pt x="162156" y="207673"/>
                  </a:lnTo>
                  <a:lnTo>
                    <a:pt x="187432" y="228659"/>
                  </a:lnTo>
                  <a:lnTo>
                    <a:pt x="212297" y="241469"/>
                  </a:lnTo>
                  <a:lnTo>
                    <a:pt x="235056" y="257748"/>
                  </a:lnTo>
                  <a:lnTo>
                    <a:pt x="255361" y="285066"/>
                  </a:lnTo>
                  <a:lnTo>
                    <a:pt x="269943" y="310751"/>
                  </a:lnTo>
                  <a:lnTo>
                    <a:pt x="275530" y="322128"/>
                  </a:lnTo>
                  <a:lnTo>
                    <a:pt x="248210" y="354153"/>
                  </a:lnTo>
                  <a:lnTo>
                    <a:pt x="236832" y="373912"/>
                  </a:lnTo>
                  <a:lnTo>
                    <a:pt x="239352" y="389584"/>
                  </a:lnTo>
                  <a:lnTo>
                    <a:pt x="253726" y="409343"/>
                  </a:lnTo>
                  <a:lnTo>
                    <a:pt x="274301" y="415306"/>
                  </a:lnTo>
                  <a:lnTo>
                    <a:pt x="294059" y="396537"/>
                  </a:lnTo>
                  <a:lnTo>
                    <a:pt x="308911" y="371635"/>
                  </a:lnTo>
                  <a:lnTo>
                    <a:pt x="314771" y="359201"/>
                  </a:lnTo>
                  <a:lnTo>
                    <a:pt x="614511" y="939147"/>
                  </a:lnTo>
                </a:path>
              </a:pathLst>
            </a:custGeom>
            <a:ln w="4721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314378" y="18801893"/>
              <a:ext cx="294005" cy="508634"/>
            </a:xfrm>
            <a:custGeom>
              <a:avLst/>
              <a:gdLst/>
              <a:ahLst/>
              <a:cxnLst/>
              <a:rect l="l" t="t" r="r" b="b"/>
              <a:pathLst>
                <a:path w="294004" h="508634">
                  <a:moveTo>
                    <a:pt x="10426" y="177495"/>
                  </a:moveTo>
                  <a:lnTo>
                    <a:pt x="8420" y="167881"/>
                  </a:lnTo>
                  <a:lnTo>
                    <a:pt x="1612" y="153847"/>
                  </a:lnTo>
                  <a:lnTo>
                    <a:pt x="0" y="152247"/>
                  </a:lnTo>
                  <a:lnTo>
                    <a:pt x="800" y="155460"/>
                  </a:lnTo>
                  <a:lnTo>
                    <a:pt x="2806" y="161874"/>
                  </a:lnTo>
                  <a:lnTo>
                    <a:pt x="5219" y="167881"/>
                  </a:lnTo>
                  <a:lnTo>
                    <a:pt x="8013" y="173494"/>
                  </a:lnTo>
                  <a:lnTo>
                    <a:pt x="10426" y="177495"/>
                  </a:lnTo>
                  <a:close/>
                </a:path>
                <a:path w="294004" h="508634">
                  <a:moveTo>
                    <a:pt x="66116" y="17233"/>
                  </a:moveTo>
                  <a:lnTo>
                    <a:pt x="60909" y="9626"/>
                  </a:lnTo>
                  <a:lnTo>
                    <a:pt x="55702" y="2806"/>
                  </a:lnTo>
                  <a:lnTo>
                    <a:pt x="48488" y="0"/>
                  </a:lnTo>
                  <a:lnTo>
                    <a:pt x="36868" y="27647"/>
                  </a:lnTo>
                  <a:lnTo>
                    <a:pt x="28054" y="48082"/>
                  </a:lnTo>
                  <a:lnTo>
                    <a:pt x="34467" y="51689"/>
                  </a:lnTo>
                  <a:lnTo>
                    <a:pt x="48082" y="54902"/>
                  </a:lnTo>
                  <a:lnTo>
                    <a:pt x="48882" y="56502"/>
                  </a:lnTo>
                  <a:lnTo>
                    <a:pt x="55283" y="41681"/>
                  </a:lnTo>
                  <a:lnTo>
                    <a:pt x="66116" y="17233"/>
                  </a:lnTo>
                  <a:close/>
                </a:path>
                <a:path w="294004" h="508634">
                  <a:moveTo>
                    <a:pt x="212356" y="386638"/>
                  </a:moveTo>
                  <a:lnTo>
                    <a:pt x="210235" y="384225"/>
                  </a:lnTo>
                  <a:lnTo>
                    <a:pt x="206349" y="379818"/>
                  </a:lnTo>
                  <a:lnTo>
                    <a:pt x="155473" y="320535"/>
                  </a:lnTo>
                  <a:lnTo>
                    <a:pt x="129425" y="290880"/>
                  </a:lnTo>
                  <a:lnTo>
                    <a:pt x="49288" y="195529"/>
                  </a:lnTo>
                  <a:lnTo>
                    <a:pt x="24841" y="195529"/>
                  </a:lnTo>
                  <a:lnTo>
                    <a:pt x="68922" y="251612"/>
                  </a:lnTo>
                  <a:lnTo>
                    <a:pt x="177507" y="382219"/>
                  </a:lnTo>
                  <a:lnTo>
                    <a:pt x="185115" y="386232"/>
                  </a:lnTo>
                  <a:lnTo>
                    <a:pt x="188722" y="385025"/>
                  </a:lnTo>
                  <a:lnTo>
                    <a:pt x="192722" y="384225"/>
                  </a:lnTo>
                  <a:lnTo>
                    <a:pt x="195135" y="384225"/>
                  </a:lnTo>
                  <a:lnTo>
                    <a:pt x="197535" y="385025"/>
                  </a:lnTo>
                  <a:lnTo>
                    <a:pt x="199542" y="386638"/>
                  </a:lnTo>
                  <a:lnTo>
                    <a:pt x="201536" y="387832"/>
                  </a:lnTo>
                  <a:lnTo>
                    <a:pt x="204749" y="389839"/>
                  </a:lnTo>
                  <a:lnTo>
                    <a:pt x="212356" y="386638"/>
                  </a:lnTo>
                  <a:close/>
                </a:path>
                <a:path w="294004" h="508634">
                  <a:moveTo>
                    <a:pt x="230390" y="407073"/>
                  </a:moveTo>
                  <a:lnTo>
                    <a:pt x="228434" y="405066"/>
                  </a:lnTo>
                  <a:lnTo>
                    <a:pt x="214757" y="391045"/>
                  </a:lnTo>
                  <a:lnTo>
                    <a:pt x="207556" y="393852"/>
                  </a:lnTo>
                  <a:lnTo>
                    <a:pt x="210350" y="397052"/>
                  </a:lnTo>
                  <a:lnTo>
                    <a:pt x="217170" y="405472"/>
                  </a:lnTo>
                  <a:lnTo>
                    <a:pt x="219163" y="405066"/>
                  </a:lnTo>
                  <a:lnTo>
                    <a:pt x="230390" y="407073"/>
                  </a:lnTo>
                  <a:close/>
                </a:path>
                <a:path w="294004" h="508634">
                  <a:moveTo>
                    <a:pt x="293700" y="507238"/>
                  </a:moveTo>
                  <a:lnTo>
                    <a:pt x="293293" y="505625"/>
                  </a:lnTo>
                  <a:lnTo>
                    <a:pt x="292900" y="504431"/>
                  </a:lnTo>
                  <a:lnTo>
                    <a:pt x="285292" y="482384"/>
                  </a:lnTo>
                  <a:lnTo>
                    <a:pt x="277672" y="485190"/>
                  </a:lnTo>
                  <a:lnTo>
                    <a:pt x="290499" y="505625"/>
                  </a:lnTo>
                  <a:lnTo>
                    <a:pt x="293700" y="508038"/>
                  </a:lnTo>
                  <a:lnTo>
                    <a:pt x="293700" y="507238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313184" y="18849987"/>
              <a:ext cx="359410" cy="659130"/>
            </a:xfrm>
            <a:custGeom>
              <a:avLst/>
              <a:gdLst/>
              <a:ahLst/>
              <a:cxnLst/>
              <a:rect l="l" t="t" r="r" b="b"/>
              <a:pathLst>
                <a:path w="359410" h="659130">
                  <a:moveTo>
                    <a:pt x="50482" y="147434"/>
                  </a:moveTo>
                  <a:lnTo>
                    <a:pt x="22428" y="104165"/>
                  </a:lnTo>
                  <a:lnTo>
                    <a:pt x="20027" y="80924"/>
                  </a:lnTo>
                  <a:lnTo>
                    <a:pt x="21234" y="72910"/>
                  </a:lnTo>
                  <a:lnTo>
                    <a:pt x="24841" y="62484"/>
                  </a:lnTo>
                  <a:lnTo>
                    <a:pt x="39255" y="33248"/>
                  </a:lnTo>
                  <a:lnTo>
                    <a:pt x="50076" y="8407"/>
                  </a:lnTo>
                  <a:lnTo>
                    <a:pt x="49276" y="6807"/>
                  </a:lnTo>
                  <a:lnTo>
                    <a:pt x="35648" y="3594"/>
                  </a:lnTo>
                  <a:lnTo>
                    <a:pt x="29248" y="0"/>
                  </a:lnTo>
                  <a:lnTo>
                    <a:pt x="11620" y="41262"/>
                  </a:lnTo>
                  <a:lnTo>
                    <a:pt x="9207" y="48869"/>
                  </a:lnTo>
                  <a:lnTo>
                    <a:pt x="4000" y="64096"/>
                  </a:lnTo>
                  <a:lnTo>
                    <a:pt x="2400" y="70510"/>
                  </a:lnTo>
                  <a:lnTo>
                    <a:pt x="800" y="82524"/>
                  </a:lnTo>
                  <a:lnTo>
                    <a:pt x="0" y="93345"/>
                  </a:lnTo>
                  <a:lnTo>
                    <a:pt x="393" y="100558"/>
                  </a:lnTo>
                  <a:lnTo>
                    <a:pt x="1193" y="104165"/>
                  </a:lnTo>
                  <a:lnTo>
                    <a:pt x="2806" y="105765"/>
                  </a:lnTo>
                  <a:lnTo>
                    <a:pt x="9613" y="119786"/>
                  </a:lnTo>
                  <a:lnTo>
                    <a:pt x="11620" y="129400"/>
                  </a:lnTo>
                  <a:lnTo>
                    <a:pt x="26035" y="147434"/>
                  </a:lnTo>
                  <a:lnTo>
                    <a:pt x="50482" y="147434"/>
                  </a:lnTo>
                  <a:close/>
                </a:path>
                <a:path w="359410" h="659130">
                  <a:moveTo>
                    <a:pt x="343776" y="574916"/>
                  </a:moveTo>
                  <a:lnTo>
                    <a:pt x="343382" y="573722"/>
                  </a:lnTo>
                  <a:lnTo>
                    <a:pt x="337362" y="565302"/>
                  </a:lnTo>
                  <a:lnTo>
                    <a:pt x="331762" y="560095"/>
                  </a:lnTo>
                  <a:lnTo>
                    <a:pt x="306908" y="568909"/>
                  </a:lnTo>
                  <a:lnTo>
                    <a:pt x="260032" y="584542"/>
                  </a:lnTo>
                  <a:lnTo>
                    <a:pt x="194322" y="608977"/>
                  </a:lnTo>
                  <a:lnTo>
                    <a:pt x="173075" y="618591"/>
                  </a:lnTo>
                  <a:lnTo>
                    <a:pt x="147840" y="629018"/>
                  </a:lnTo>
                  <a:lnTo>
                    <a:pt x="149047" y="629018"/>
                  </a:lnTo>
                  <a:lnTo>
                    <a:pt x="163868" y="632218"/>
                  </a:lnTo>
                  <a:lnTo>
                    <a:pt x="208749" y="638632"/>
                  </a:lnTo>
                  <a:lnTo>
                    <a:pt x="250012" y="643432"/>
                  </a:lnTo>
                  <a:lnTo>
                    <a:pt x="251218" y="647446"/>
                  </a:lnTo>
                  <a:lnTo>
                    <a:pt x="255625" y="657860"/>
                  </a:lnTo>
                  <a:lnTo>
                    <a:pt x="261632" y="658660"/>
                  </a:lnTo>
                  <a:lnTo>
                    <a:pt x="266839" y="658660"/>
                  </a:lnTo>
                  <a:lnTo>
                    <a:pt x="310908" y="650252"/>
                  </a:lnTo>
                  <a:lnTo>
                    <a:pt x="320128" y="647839"/>
                  </a:lnTo>
                  <a:lnTo>
                    <a:pt x="329349" y="644245"/>
                  </a:lnTo>
                  <a:lnTo>
                    <a:pt x="329755" y="640232"/>
                  </a:lnTo>
                  <a:lnTo>
                    <a:pt x="331355" y="633818"/>
                  </a:lnTo>
                  <a:lnTo>
                    <a:pt x="332562" y="626605"/>
                  </a:lnTo>
                  <a:lnTo>
                    <a:pt x="334556" y="620191"/>
                  </a:lnTo>
                  <a:lnTo>
                    <a:pt x="336169" y="612178"/>
                  </a:lnTo>
                  <a:lnTo>
                    <a:pt x="339775" y="602970"/>
                  </a:lnTo>
                  <a:lnTo>
                    <a:pt x="341376" y="597357"/>
                  </a:lnTo>
                  <a:lnTo>
                    <a:pt x="340169" y="590943"/>
                  </a:lnTo>
                  <a:lnTo>
                    <a:pt x="341782" y="583336"/>
                  </a:lnTo>
                  <a:lnTo>
                    <a:pt x="343382" y="578129"/>
                  </a:lnTo>
                  <a:lnTo>
                    <a:pt x="343776" y="574916"/>
                  </a:lnTo>
                  <a:close/>
                </a:path>
                <a:path w="359410" h="659130">
                  <a:moveTo>
                    <a:pt x="359397" y="535660"/>
                  </a:moveTo>
                  <a:lnTo>
                    <a:pt x="358203" y="533666"/>
                  </a:lnTo>
                  <a:lnTo>
                    <a:pt x="356196" y="528447"/>
                  </a:lnTo>
                  <a:lnTo>
                    <a:pt x="353390" y="524040"/>
                  </a:lnTo>
                  <a:lnTo>
                    <a:pt x="347789" y="520039"/>
                  </a:lnTo>
                  <a:lnTo>
                    <a:pt x="340969" y="513626"/>
                  </a:lnTo>
                  <a:lnTo>
                    <a:pt x="335762" y="510425"/>
                  </a:lnTo>
                  <a:lnTo>
                    <a:pt x="330149" y="507619"/>
                  </a:lnTo>
                  <a:lnTo>
                    <a:pt x="326148" y="506412"/>
                  </a:lnTo>
                  <a:lnTo>
                    <a:pt x="320128" y="504012"/>
                  </a:lnTo>
                  <a:lnTo>
                    <a:pt x="314515" y="499999"/>
                  </a:lnTo>
                  <a:lnTo>
                    <a:pt x="312521" y="499198"/>
                  </a:lnTo>
                  <a:lnTo>
                    <a:pt x="311315" y="497598"/>
                  </a:lnTo>
                  <a:lnTo>
                    <a:pt x="310515" y="496392"/>
                  </a:lnTo>
                  <a:lnTo>
                    <a:pt x="309714" y="494792"/>
                  </a:lnTo>
                  <a:lnTo>
                    <a:pt x="308914" y="492785"/>
                  </a:lnTo>
                  <a:lnTo>
                    <a:pt x="308114" y="491185"/>
                  </a:lnTo>
                  <a:lnTo>
                    <a:pt x="307314" y="489178"/>
                  </a:lnTo>
                  <a:lnTo>
                    <a:pt x="306501" y="486778"/>
                  </a:lnTo>
                  <a:lnTo>
                    <a:pt x="306501" y="483577"/>
                  </a:lnTo>
                  <a:lnTo>
                    <a:pt x="306108" y="482371"/>
                  </a:lnTo>
                  <a:lnTo>
                    <a:pt x="298094" y="473964"/>
                  </a:lnTo>
                  <a:lnTo>
                    <a:pt x="297688" y="472757"/>
                  </a:lnTo>
                  <a:lnTo>
                    <a:pt x="297294" y="470750"/>
                  </a:lnTo>
                  <a:lnTo>
                    <a:pt x="297294" y="467944"/>
                  </a:lnTo>
                  <a:lnTo>
                    <a:pt x="296887" y="465150"/>
                  </a:lnTo>
                  <a:lnTo>
                    <a:pt x="296494" y="463143"/>
                  </a:lnTo>
                  <a:lnTo>
                    <a:pt x="294894" y="460743"/>
                  </a:lnTo>
                  <a:lnTo>
                    <a:pt x="294894" y="459930"/>
                  </a:lnTo>
                  <a:lnTo>
                    <a:pt x="291680" y="457530"/>
                  </a:lnTo>
                  <a:lnTo>
                    <a:pt x="278866" y="437108"/>
                  </a:lnTo>
                  <a:lnTo>
                    <a:pt x="286473" y="434301"/>
                  </a:lnTo>
                  <a:lnTo>
                    <a:pt x="283273" y="426288"/>
                  </a:lnTo>
                  <a:lnTo>
                    <a:pt x="276860" y="410667"/>
                  </a:lnTo>
                  <a:lnTo>
                    <a:pt x="274053" y="405853"/>
                  </a:lnTo>
                  <a:lnTo>
                    <a:pt x="267246" y="398233"/>
                  </a:lnTo>
                  <a:lnTo>
                    <a:pt x="240398" y="367779"/>
                  </a:lnTo>
                  <a:lnTo>
                    <a:pt x="231584" y="358978"/>
                  </a:lnTo>
                  <a:lnTo>
                    <a:pt x="220370" y="356971"/>
                  </a:lnTo>
                  <a:lnTo>
                    <a:pt x="218363" y="357365"/>
                  </a:lnTo>
                  <a:lnTo>
                    <a:pt x="230784" y="372186"/>
                  </a:lnTo>
                  <a:lnTo>
                    <a:pt x="218363" y="384213"/>
                  </a:lnTo>
                  <a:lnTo>
                    <a:pt x="254025" y="425081"/>
                  </a:lnTo>
                  <a:lnTo>
                    <a:pt x="272453" y="458736"/>
                  </a:lnTo>
                  <a:lnTo>
                    <a:pt x="280466" y="484771"/>
                  </a:lnTo>
                  <a:lnTo>
                    <a:pt x="285267" y="499592"/>
                  </a:lnTo>
                  <a:lnTo>
                    <a:pt x="293687" y="531253"/>
                  </a:lnTo>
                  <a:lnTo>
                    <a:pt x="296087" y="542874"/>
                  </a:lnTo>
                  <a:lnTo>
                    <a:pt x="296087" y="547687"/>
                  </a:lnTo>
                  <a:lnTo>
                    <a:pt x="294894" y="550887"/>
                  </a:lnTo>
                  <a:lnTo>
                    <a:pt x="293687" y="554494"/>
                  </a:lnTo>
                  <a:lnTo>
                    <a:pt x="290487" y="559295"/>
                  </a:lnTo>
                  <a:lnTo>
                    <a:pt x="287680" y="562508"/>
                  </a:lnTo>
                  <a:lnTo>
                    <a:pt x="282473" y="566115"/>
                  </a:lnTo>
                  <a:lnTo>
                    <a:pt x="304901" y="560501"/>
                  </a:lnTo>
                  <a:lnTo>
                    <a:pt x="349783" y="543280"/>
                  </a:lnTo>
                  <a:lnTo>
                    <a:pt x="356603" y="538060"/>
                  </a:lnTo>
                  <a:lnTo>
                    <a:pt x="359397" y="53566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429381" y="19478994"/>
              <a:ext cx="139700" cy="29209"/>
            </a:xfrm>
            <a:custGeom>
              <a:avLst/>
              <a:gdLst/>
              <a:ahLst/>
              <a:cxnLst/>
              <a:rect l="l" t="t" r="r" b="b"/>
              <a:pathLst>
                <a:path w="139700" h="29209">
                  <a:moveTo>
                    <a:pt x="32857" y="0"/>
                  </a:moveTo>
                  <a:lnTo>
                    <a:pt x="31651" y="0"/>
                  </a:lnTo>
                  <a:lnTo>
                    <a:pt x="8409" y="6808"/>
                  </a:lnTo>
                  <a:lnTo>
                    <a:pt x="0" y="10415"/>
                  </a:lnTo>
                  <a:lnTo>
                    <a:pt x="0" y="13222"/>
                  </a:lnTo>
                  <a:lnTo>
                    <a:pt x="70922" y="22837"/>
                  </a:lnTo>
                  <a:lnTo>
                    <a:pt x="101774" y="24437"/>
                  </a:lnTo>
                  <a:lnTo>
                    <a:pt x="116992" y="26444"/>
                  </a:lnTo>
                  <a:lnTo>
                    <a:pt x="124206" y="27639"/>
                  </a:lnTo>
                  <a:lnTo>
                    <a:pt x="130619" y="28440"/>
                  </a:lnTo>
                  <a:lnTo>
                    <a:pt x="135027" y="28440"/>
                  </a:lnTo>
                  <a:lnTo>
                    <a:pt x="139434" y="28845"/>
                  </a:lnTo>
                  <a:lnTo>
                    <a:pt x="135027" y="18429"/>
                  </a:lnTo>
                  <a:lnTo>
                    <a:pt x="133821" y="14417"/>
                  </a:lnTo>
                  <a:lnTo>
                    <a:pt x="92554" y="9615"/>
                  </a:lnTo>
                  <a:lnTo>
                    <a:pt x="47680" y="3201"/>
                  </a:lnTo>
                  <a:lnTo>
                    <a:pt x="32857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359662" y="18446917"/>
              <a:ext cx="314325" cy="325755"/>
            </a:xfrm>
            <a:custGeom>
              <a:avLst/>
              <a:gdLst/>
              <a:ahLst/>
              <a:cxnLst/>
              <a:rect l="l" t="t" r="r" b="b"/>
              <a:pathLst>
                <a:path w="314325" h="325755">
                  <a:moveTo>
                    <a:pt x="19635" y="240793"/>
                  </a:moveTo>
                  <a:lnTo>
                    <a:pt x="13627" y="265636"/>
                  </a:lnTo>
                  <a:lnTo>
                    <a:pt x="16828" y="269638"/>
                  </a:lnTo>
                  <a:lnTo>
                    <a:pt x="7213" y="293681"/>
                  </a:lnTo>
                  <a:lnTo>
                    <a:pt x="0" y="324928"/>
                  </a:lnTo>
                  <a:lnTo>
                    <a:pt x="4012" y="325333"/>
                  </a:lnTo>
                  <a:lnTo>
                    <a:pt x="6808" y="325728"/>
                  </a:lnTo>
                  <a:lnTo>
                    <a:pt x="25643" y="320925"/>
                  </a:lnTo>
                  <a:lnTo>
                    <a:pt x="27520" y="320925"/>
                  </a:lnTo>
                  <a:lnTo>
                    <a:pt x="22442" y="317714"/>
                  </a:lnTo>
                  <a:lnTo>
                    <a:pt x="20030" y="316518"/>
                  </a:lnTo>
                  <a:lnTo>
                    <a:pt x="18835" y="316113"/>
                  </a:lnTo>
                  <a:lnTo>
                    <a:pt x="34053" y="276447"/>
                  </a:lnTo>
                  <a:lnTo>
                    <a:pt x="34458" y="275646"/>
                  </a:lnTo>
                  <a:lnTo>
                    <a:pt x="35258" y="272850"/>
                  </a:lnTo>
                  <a:lnTo>
                    <a:pt x="35258" y="266436"/>
                  </a:lnTo>
                  <a:lnTo>
                    <a:pt x="34458" y="263630"/>
                  </a:lnTo>
                  <a:lnTo>
                    <a:pt x="33252" y="260428"/>
                  </a:lnTo>
                  <a:lnTo>
                    <a:pt x="32057" y="258827"/>
                  </a:lnTo>
                  <a:lnTo>
                    <a:pt x="19635" y="240793"/>
                  </a:lnTo>
                  <a:close/>
                </a:path>
                <a:path w="314325" h="325755">
                  <a:moveTo>
                    <a:pt x="27520" y="320925"/>
                  </a:moveTo>
                  <a:lnTo>
                    <a:pt x="25643" y="320925"/>
                  </a:lnTo>
                  <a:lnTo>
                    <a:pt x="30051" y="322526"/>
                  </a:lnTo>
                  <a:lnTo>
                    <a:pt x="27520" y="320925"/>
                  </a:lnTo>
                  <a:close/>
                </a:path>
                <a:path w="314325" h="325755">
                  <a:moveTo>
                    <a:pt x="241603" y="0"/>
                  </a:moveTo>
                  <a:lnTo>
                    <a:pt x="215564" y="9219"/>
                  </a:lnTo>
                  <a:lnTo>
                    <a:pt x="193923" y="14427"/>
                  </a:lnTo>
                  <a:lnTo>
                    <a:pt x="158664" y="25248"/>
                  </a:lnTo>
                  <a:lnTo>
                    <a:pt x="153456" y="41672"/>
                  </a:lnTo>
                  <a:lnTo>
                    <a:pt x="153456" y="63303"/>
                  </a:lnTo>
                  <a:lnTo>
                    <a:pt x="163872" y="104175"/>
                  </a:lnTo>
                  <a:lnTo>
                    <a:pt x="196334" y="129413"/>
                  </a:lnTo>
                  <a:lnTo>
                    <a:pt x="314127" y="76130"/>
                  </a:lnTo>
                  <a:lnTo>
                    <a:pt x="241603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682920" y="17717338"/>
              <a:ext cx="918844" cy="1055370"/>
            </a:xfrm>
            <a:custGeom>
              <a:avLst/>
              <a:gdLst/>
              <a:ahLst/>
              <a:cxnLst/>
              <a:rect l="l" t="t" r="r" b="b"/>
              <a:pathLst>
                <a:path w="918845" h="1055369">
                  <a:moveTo>
                    <a:pt x="352993" y="0"/>
                  </a:moveTo>
                  <a:lnTo>
                    <a:pt x="338970" y="6413"/>
                  </a:lnTo>
                  <a:lnTo>
                    <a:pt x="320540" y="11215"/>
                  </a:lnTo>
                  <a:lnTo>
                    <a:pt x="292891" y="18835"/>
                  </a:lnTo>
                  <a:lnTo>
                    <a:pt x="246011" y="30851"/>
                  </a:lnTo>
                  <a:lnTo>
                    <a:pt x="219972" y="35258"/>
                  </a:lnTo>
                  <a:lnTo>
                    <a:pt x="208351" y="36464"/>
                  </a:lnTo>
                  <a:lnTo>
                    <a:pt x="199131" y="36859"/>
                  </a:lnTo>
                  <a:lnTo>
                    <a:pt x="179100" y="38865"/>
                  </a:lnTo>
                  <a:lnTo>
                    <a:pt x="129413" y="42067"/>
                  </a:lnTo>
                  <a:lnTo>
                    <a:pt x="84540" y="46474"/>
                  </a:lnTo>
                  <a:lnTo>
                    <a:pt x="38065" y="54489"/>
                  </a:lnTo>
                  <a:lnTo>
                    <a:pt x="0" y="57295"/>
                  </a:lnTo>
                  <a:lnTo>
                    <a:pt x="45279" y="135016"/>
                  </a:lnTo>
                  <a:lnTo>
                    <a:pt x="71318" y="174683"/>
                  </a:lnTo>
                  <a:lnTo>
                    <a:pt x="121004" y="260023"/>
                  </a:lnTo>
                  <a:lnTo>
                    <a:pt x="132220" y="274846"/>
                  </a:lnTo>
                  <a:lnTo>
                    <a:pt x="137428" y="284066"/>
                  </a:lnTo>
                  <a:lnTo>
                    <a:pt x="141035" y="288868"/>
                  </a:lnTo>
                  <a:lnTo>
                    <a:pt x="149849" y="298483"/>
                  </a:lnTo>
                  <a:lnTo>
                    <a:pt x="154662" y="302891"/>
                  </a:lnTo>
                  <a:lnTo>
                    <a:pt x="161876" y="308504"/>
                  </a:lnTo>
                  <a:lnTo>
                    <a:pt x="171086" y="315312"/>
                  </a:lnTo>
                  <a:lnTo>
                    <a:pt x="183913" y="326528"/>
                  </a:lnTo>
                  <a:lnTo>
                    <a:pt x="194328" y="336144"/>
                  </a:lnTo>
                  <a:lnTo>
                    <a:pt x="219171" y="360987"/>
                  </a:lnTo>
                  <a:lnTo>
                    <a:pt x="266447" y="407056"/>
                  </a:lnTo>
                  <a:lnTo>
                    <a:pt x="290885" y="433906"/>
                  </a:lnTo>
                  <a:lnTo>
                    <a:pt x="520482" y="787679"/>
                  </a:lnTo>
                  <a:lnTo>
                    <a:pt x="728033" y="830142"/>
                  </a:lnTo>
                  <a:lnTo>
                    <a:pt x="728033" y="834549"/>
                  </a:lnTo>
                  <a:lnTo>
                    <a:pt x="696371" y="970376"/>
                  </a:lnTo>
                  <a:lnTo>
                    <a:pt x="709998" y="990002"/>
                  </a:lnTo>
                  <a:lnTo>
                    <a:pt x="711204" y="993214"/>
                  </a:lnTo>
                  <a:lnTo>
                    <a:pt x="712004" y="996010"/>
                  </a:lnTo>
                  <a:lnTo>
                    <a:pt x="712004" y="1002423"/>
                  </a:lnTo>
                  <a:lnTo>
                    <a:pt x="711204" y="1005230"/>
                  </a:lnTo>
                  <a:lnTo>
                    <a:pt x="695570" y="1045696"/>
                  </a:lnTo>
                  <a:lnTo>
                    <a:pt x="696776" y="1046092"/>
                  </a:lnTo>
                  <a:lnTo>
                    <a:pt x="699177" y="1047297"/>
                  </a:lnTo>
                  <a:lnTo>
                    <a:pt x="706797" y="1052110"/>
                  </a:lnTo>
                  <a:lnTo>
                    <a:pt x="717212" y="1055312"/>
                  </a:lnTo>
                  <a:lnTo>
                    <a:pt x="799351" y="848977"/>
                  </a:lnTo>
                  <a:lnTo>
                    <a:pt x="855046" y="856586"/>
                  </a:lnTo>
                  <a:lnTo>
                    <a:pt x="851439" y="852584"/>
                  </a:lnTo>
                  <a:lnTo>
                    <a:pt x="840618" y="833749"/>
                  </a:lnTo>
                  <a:lnTo>
                    <a:pt x="832604" y="817325"/>
                  </a:lnTo>
                  <a:lnTo>
                    <a:pt x="830202" y="792887"/>
                  </a:lnTo>
                  <a:lnTo>
                    <a:pt x="830202" y="771255"/>
                  </a:lnTo>
                  <a:lnTo>
                    <a:pt x="835410" y="754821"/>
                  </a:lnTo>
                  <a:lnTo>
                    <a:pt x="870669" y="744011"/>
                  </a:lnTo>
                  <a:lnTo>
                    <a:pt x="892311" y="738803"/>
                  </a:lnTo>
                  <a:lnTo>
                    <a:pt x="918349" y="729583"/>
                  </a:lnTo>
                  <a:lnTo>
                    <a:pt x="900315" y="710748"/>
                  </a:lnTo>
                  <a:lnTo>
                    <a:pt x="898714" y="708752"/>
                  </a:lnTo>
                  <a:lnTo>
                    <a:pt x="699978" y="508831"/>
                  </a:lnTo>
                  <a:lnTo>
                    <a:pt x="691568" y="500016"/>
                  </a:lnTo>
                  <a:lnTo>
                    <a:pt x="685955" y="494798"/>
                  </a:lnTo>
                  <a:lnTo>
                    <a:pt x="517676" y="325728"/>
                  </a:lnTo>
                  <a:lnTo>
                    <a:pt x="515670" y="327329"/>
                  </a:lnTo>
                  <a:lnTo>
                    <a:pt x="352993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014861" y="17837657"/>
              <a:ext cx="1617345" cy="0"/>
            </a:xfrm>
            <a:custGeom>
              <a:avLst/>
              <a:gdLst/>
              <a:ahLst/>
              <a:cxnLst/>
              <a:rect l="l" t="t" r="r" b="b"/>
              <a:pathLst>
                <a:path w="1617345">
                  <a:moveTo>
                    <a:pt x="0" y="0"/>
                  </a:moveTo>
                  <a:lnTo>
                    <a:pt x="1617213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625054" y="1783096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603419" y="18500459"/>
              <a:ext cx="1028700" cy="125095"/>
            </a:xfrm>
            <a:custGeom>
              <a:avLst/>
              <a:gdLst/>
              <a:ahLst/>
              <a:cxnLst/>
              <a:rect l="l" t="t" r="r" b="b"/>
              <a:pathLst>
                <a:path w="1028700" h="125094">
                  <a:moveTo>
                    <a:pt x="0" y="0"/>
                  </a:moveTo>
                  <a:lnTo>
                    <a:pt x="124540" y="124540"/>
                  </a:lnTo>
                  <a:lnTo>
                    <a:pt x="1028655" y="124540"/>
                  </a:lnTo>
                </a:path>
              </a:pathLst>
            </a:custGeom>
            <a:ln w="5065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625057" y="1861831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445516" y="19145795"/>
              <a:ext cx="1186815" cy="422909"/>
            </a:xfrm>
            <a:custGeom>
              <a:avLst/>
              <a:gdLst/>
              <a:ahLst/>
              <a:cxnLst/>
              <a:rect l="l" t="t" r="r" b="b"/>
              <a:pathLst>
                <a:path w="1186815" h="422909">
                  <a:moveTo>
                    <a:pt x="0" y="422295"/>
                  </a:moveTo>
                  <a:lnTo>
                    <a:pt x="422295" y="0"/>
                  </a:lnTo>
                  <a:lnTo>
                    <a:pt x="1186559" y="0"/>
                  </a:lnTo>
                </a:path>
              </a:pathLst>
            </a:custGeom>
            <a:ln w="5065">
              <a:solidFill>
                <a:srgbClr val="F0A4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625057" y="1913910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373834" y="18719772"/>
              <a:ext cx="10795" cy="30480"/>
            </a:xfrm>
            <a:custGeom>
              <a:avLst/>
              <a:gdLst/>
              <a:ahLst/>
              <a:cxnLst/>
              <a:rect l="l" t="t" r="r" b="b"/>
              <a:pathLst>
                <a:path w="10795" h="30480">
                  <a:moveTo>
                    <a:pt x="6879" y="0"/>
                  </a:moveTo>
                  <a:lnTo>
                    <a:pt x="0" y="30111"/>
                  </a:lnTo>
                  <a:lnTo>
                    <a:pt x="10324" y="4306"/>
                  </a:lnTo>
                  <a:lnTo>
                    <a:pt x="68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373830" y="18749883"/>
              <a:ext cx="1258570" cy="861694"/>
            </a:xfrm>
            <a:custGeom>
              <a:avLst/>
              <a:gdLst/>
              <a:ahLst/>
              <a:cxnLst/>
              <a:rect l="l" t="t" r="r" b="b"/>
              <a:pathLst>
                <a:path w="1258570" h="861694">
                  <a:moveTo>
                    <a:pt x="0" y="0"/>
                  </a:moveTo>
                  <a:lnTo>
                    <a:pt x="861560" y="861560"/>
                  </a:lnTo>
                  <a:lnTo>
                    <a:pt x="1258242" y="861560"/>
                  </a:lnTo>
                </a:path>
              </a:pathLst>
            </a:custGeom>
            <a:ln w="506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625057" y="1960475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277221" y="18550960"/>
              <a:ext cx="121430" cy="227755"/>
            </a:xfrm>
            <a:prstGeom prst="rect">
              <a:avLst/>
            </a:prstGeom>
          </p:spPr>
        </p:pic>
      </p:grpSp>
      <p:sp>
        <p:nvSpPr>
          <p:cNvPr id="129" name="object 129"/>
          <p:cNvSpPr txBox="1"/>
          <p:nvPr/>
        </p:nvSpPr>
        <p:spPr>
          <a:xfrm>
            <a:off x="3039433" y="16734539"/>
            <a:ext cx="704850" cy="71120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55,59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24765">
              <a:lnSpc>
                <a:spcPct val="100000"/>
              </a:lnSpc>
              <a:spcBef>
                <a:spcPts val="20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Zonas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industriales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comerciales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117275" y="17070016"/>
            <a:ext cx="746125" cy="982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93,17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ts val="894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800">
              <a:latin typeface="Montserrat"/>
              <a:cs typeface="Montserrat"/>
            </a:endParaRPr>
          </a:p>
          <a:p>
            <a:pPr marL="26034" marR="5080" indent="-635">
              <a:lnSpc>
                <a:spcPts val="960"/>
              </a:lnSpc>
              <a:spcBef>
                <a:spcPts val="3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agrícola,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ganadera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uso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sostenible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Recursos 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2284578" y="17337994"/>
            <a:ext cx="611505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2284586" y="18198507"/>
            <a:ext cx="419734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12284583" y="17973430"/>
            <a:ext cx="55118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50,1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231822" y="17581742"/>
            <a:ext cx="19748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4150" algn="l"/>
              </a:tabLst>
            </a:pPr>
            <a:r>
              <a:rPr sz="800" u="sng" dirty="0">
                <a:solidFill>
                  <a:srgbClr val="025051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304893" y="17353475"/>
            <a:ext cx="709295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55,83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43307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315421" y="18027312"/>
            <a:ext cx="69850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44,17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1496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118928" y="18613896"/>
            <a:ext cx="690880" cy="1219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6,22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64"/>
              </a:lnSpc>
              <a:spcBef>
                <a:spcPts val="459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0,57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Urbano</a:t>
            </a:r>
            <a:endParaRPr sz="800">
              <a:latin typeface="Montserrat"/>
              <a:cs typeface="Montserrat"/>
            </a:endParaRPr>
          </a:p>
          <a:p>
            <a:pPr marL="13335">
              <a:lnSpc>
                <a:spcPts val="1860"/>
              </a:lnSpc>
              <a:spcBef>
                <a:spcPts val="65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Protección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039433" y="18540863"/>
            <a:ext cx="672465" cy="54102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43,21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291465">
              <a:lnSpc>
                <a:spcPct val="100000"/>
              </a:lnSpc>
              <a:spcBef>
                <a:spcPts val="7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Pastos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limpios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039432" y="17943323"/>
            <a:ext cx="581660" cy="493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1,02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confinados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039432" y="19473239"/>
            <a:ext cx="4343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039432" y="19594821"/>
            <a:ext cx="56705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620968" y="19251229"/>
            <a:ext cx="97853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5595" algn="l"/>
              </a:tabLst>
            </a:pPr>
            <a:r>
              <a:rPr sz="1600" b="1" u="sng" dirty="0">
                <a:solidFill>
                  <a:srgbClr val="223658"/>
                </a:solidFill>
                <a:uFill>
                  <a:solidFill>
                    <a:srgbClr val="4BB490"/>
                  </a:solidFill>
                </a:uFill>
                <a:latin typeface="Montserrat"/>
                <a:cs typeface="Montserrat"/>
              </a:rPr>
              <a:t>	</a:t>
            </a:r>
            <a:r>
              <a:rPr sz="1600" b="1" spc="35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0,16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2632631" y="18413688"/>
            <a:ext cx="304165" cy="873760"/>
          </a:xfrm>
          <a:custGeom>
            <a:avLst/>
            <a:gdLst/>
            <a:ahLst/>
            <a:cxnLst/>
            <a:rect l="l" t="t" r="r" b="b"/>
            <a:pathLst>
              <a:path w="304164" h="873759">
                <a:moveTo>
                  <a:pt x="303124" y="0"/>
                </a:moveTo>
                <a:lnTo>
                  <a:pt x="0" y="293"/>
                </a:lnTo>
                <a:lnTo>
                  <a:pt x="840" y="873344"/>
                </a:lnTo>
                <a:lnTo>
                  <a:pt x="303965" y="873050"/>
                </a:lnTo>
                <a:lnTo>
                  <a:pt x="303124" y="0"/>
                </a:lnTo>
                <a:close/>
              </a:path>
            </a:pathLst>
          </a:custGeom>
          <a:solidFill>
            <a:srgbClr val="2C8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633564" y="18106787"/>
            <a:ext cx="303530" cy="20955"/>
          </a:xfrm>
          <a:custGeom>
            <a:avLst/>
            <a:gdLst/>
            <a:ahLst/>
            <a:cxnLst/>
            <a:rect l="l" t="t" r="r" b="b"/>
            <a:pathLst>
              <a:path w="303530" h="20955">
                <a:moveTo>
                  <a:pt x="303124" y="0"/>
                </a:moveTo>
                <a:lnTo>
                  <a:pt x="0" y="293"/>
                </a:lnTo>
                <a:lnTo>
                  <a:pt x="20" y="20901"/>
                </a:lnTo>
                <a:lnTo>
                  <a:pt x="303144" y="20608"/>
                </a:lnTo>
                <a:lnTo>
                  <a:pt x="303124" y="0"/>
                </a:lnTo>
                <a:close/>
              </a:path>
            </a:pathLst>
          </a:custGeom>
          <a:solidFill>
            <a:srgbClr val="285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631101" y="16848779"/>
            <a:ext cx="304800" cy="1123950"/>
          </a:xfrm>
          <a:custGeom>
            <a:avLst/>
            <a:gdLst/>
            <a:ahLst/>
            <a:cxnLst/>
            <a:rect l="l" t="t" r="r" b="b"/>
            <a:pathLst>
              <a:path w="304800" h="1123950">
                <a:moveTo>
                  <a:pt x="303124" y="0"/>
                </a:moveTo>
                <a:lnTo>
                  <a:pt x="0" y="293"/>
                </a:lnTo>
                <a:lnTo>
                  <a:pt x="1084" y="1123479"/>
                </a:lnTo>
                <a:lnTo>
                  <a:pt x="304208" y="1123185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6" name="object 146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47" name="object 147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8" name="object 14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grpSp>
        <p:nvGrpSpPr>
          <p:cNvPr id="149" name="object 149"/>
          <p:cNvGrpSpPr/>
          <p:nvPr/>
        </p:nvGrpSpPr>
        <p:grpSpPr>
          <a:xfrm>
            <a:off x="9833657" y="11933488"/>
            <a:ext cx="459740" cy="419100"/>
            <a:chOff x="9833657" y="11933488"/>
            <a:chExt cx="459740" cy="419100"/>
          </a:xfrm>
        </p:grpSpPr>
        <p:sp>
          <p:nvSpPr>
            <p:cNvPr id="150" name="object 150"/>
            <p:cNvSpPr/>
            <p:nvPr/>
          </p:nvSpPr>
          <p:spPr>
            <a:xfrm>
              <a:off x="9833648" y="11933490"/>
              <a:ext cx="459740" cy="419100"/>
            </a:xfrm>
            <a:custGeom>
              <a:avLst/>
              <a:gdLst/>
              <a:ahLst/>
              <a:cxnLst/>
              <a:rect l="l" t="t" r="r" b="b"/>
              <a:pathLst>
                <a:path w="459740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459740" h="419100">
                  <a:moveTo>
                    <a:pt x="459155" y="209372"/>
                  </a:moveTo>
                  <a:lnTo>
                    <a:pt x="453631" y="161366"/>
                  </a:lnTo>
                  <a:lnTo>
                    <a:pt x="437870" y="117297"/>
                  </a:lnTo>
                  <a:lnTo>
                    <a:pt x="413156" y="78422"/>
                  </a:lnTo>
                  <a:lnTo>
                    <a:pt x="380733" y="45999"/>
                  </a:lnTo>
                  <a:lnTo>
                    <a:pt x="341858" y="21285"/>
                  </a:lnTo>
                  <a:lnTo>
                    <a:pt x="297789" y="5537"/>
                  </a:lnTo>
                  <a:lnTo>
                    <a:pt x="249783" y="0"/>
                  </a:lnTo>
                  <a:lnTo>
                    <a:pt x="201777" y="5537"/>
                  </a:lnTo>
                  <a:lnTo>
                    <a:pt x="157708" y="21285"/>
                  </a:lnTo>
                  <a:lnTo>
                    <a:pt x="118833" y="45999"/>
                  </a:lnTo>
                  <a:lnTo>
                    <a:pt x="86410" y="78422"/>
                  </a:lnTo>
                  <a:lnTo>
                    <a:pt x="61683" y="117297"/>
                  </a:lnTo>
                  <a:lnTo>
                    <a:pt x="45935" y="161366"/>
                  </a:lnTo>
                  <a:lnTo>
                    <a:pt x="40411" y="209372"/>
                  </a:lnTo>
                  <a:lnTo>
                    <a:pt x="45935" y="257390"/>
                  </a:lnTo>
                  <a:lnTo>
                    <a:pt x="61683" y="301459"/>
                  </a:lnTo>
                  <a:lnTo>
                    <a:pt x="86410" y="340334"/>
                  </a:lnTo>
                  <a:lnTo>
                    <a:pt x="118833" y="372757"/>
                  </a:lnTo>
                  <a:lnTo>
                    <a:pt x="157708" y="397471"/>
                  </a:lnTo>
                  <a:lnTo>
                    <a:pt x="201777" y="413219"/>
                  </a:lnTo>
                  <a:lnTo>
                    <a:pt x="249783" y="418757"/>
                  </a:lnTo>
                  <a:lnTo>
                    <a:pt x="297789" y="413219"/>
                  </a:lnTo>
                  <a:lnTo>
                    <a:pt x="341858" y="397471"/>
                  </a:lnTo>
                  <a:lnTo>
                    <a:pt x="380733" y="372757"/>
                  </a:lnTo>
                  <a:lnTo>
                    <a:pt x="413156" y="340334"/>
                  </a:lnTo>
                  <a:lnTo>
                    <a:pt x="437870" y="301459"/>
                  </a:lnTo>
                  <a:lnTo>
                    <a:pt x="453631" y="257390"/>
                  </a:lnTo>
                  <a:lnTo>
                    <a:pt x="45915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69062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2" name="object 15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</p:grpSp>
      <p:pic>
        <p:nvPicPr>
          <p:cNvPr id="153" name="object 15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779359" y="13143664"/>
            <a:ext cx="262698" cy="94205"/>
          </a:xfrm>
          <a:prstGeom prst="rect">
            <a:avLst/>
          </a:prstGeom>
        </p:spPr>
      </p:pic>
      <p:pic>
        <p:nvPicPr>
          <p:cNvPr id="154" name="object 15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7779359" y="13323414"/>
            <a:ext cx="262698" cy="94205"/>
          </a:xfrm>
          <a:prstGeom prst="rect">
            <a:avLst/>
          </a:prstGeom>
        </p:spPr>
      </p:pic>
      <p:pic>
        <p:nvPicPr>
          <p:cNvPr id="155" name="object 155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7779359" y="13503166"/>
            <a:ext cx="262698" cy="94205"/>
          </a:xfrm>
          <a:prstGeom prst="rect">
            <a:avLst/>
          </a:prstGeom>
        </p:spPr>
      </p:pic>
      <p:sp>
        <p:nvSpPr>
          <p:cNvPr id="156" name="object 156"/>
          <p:cNvSpPr txBox="1"/>
          <p:nvPr/>
        </p:nvSpPr>
        <p:spPr>
          <a:xfrm>
            <a:off x="6952137" y="12804481"/>
            <a:ext cx="812800" cy="808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400">
              <a:latin typeface="Montserrat"/>
              <a:cs typeface="Montserrat"/>
            </a:endParaRPr>
          </a:p>
          <a:p>
            <a:pPr marL="575310" marR="5080" indent="-91440" algn="r">
              <a:lnSpc>
                <a:spcPct val="149700"/>
              </a:lnSpc>
              <a:spcBef>
                <a:spcPts val="2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R="5080" algn="r">
              <a:lnSpc>
                <a:spcPct val="100000"/>
              </a:lnSpc>
              <a:spcBef>
                <a:spcPts val="465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57" name="object 157"/>
          <p:cNvGrpSpPr/>
          <p:nvPr/>
        </p:nvGrpSpPr>
        <p:grpSpPr>
          <a:xfrm>
            <a:off x="7556527" y="12746521"/>
            <a:ext cx="3754754" cy="3408045"/>
            <a:chOff x="7556527" y="12746521"/>
            <a:chExt cx="3754754" cy="3408045"/>
          </a:xfrm>
        </p:grpSpPr>
        <p:sp>
          <p:nvSpPr>
            <p:cNvPr id="158" name="object 158"/>
            <p:cNvSpPr/>
            <p:nvPr/>
          </p:nvSpPr>
          <p:spPr>
            <a:xfrm>
              <a:off x="10234643" y="13671617"/>
              <a:ext cx="1075055" cy="1553210"/>
            </a:xfrm>
            <a:custGeom>
              <a:avLst/>
              <a:gdLst/>
              <a:ahLst/>
              <a:cxnLst/>
              <a:rect l="l" t="t" r="r" b="b"/>
              <a:pathLst>
                <a:path w="1075054" h="1553209">
                  <a:moveTo>
                    <a:pt x="1074846" y="29172"/>
                  </a:moveTo>
                  <a:lnTo>
                    <a:pt x="1040090" y="7293"/>
                  </a:lnTo>
                  <a:lnTo>
                    <a:pt x="1020474" y="0"/>
                  </a:lnTo>
                  <a:lnTo>
                    <a:pt x="1008771" y="7293"/>
                  </a:lnTo>
                  <a:lnTo>
                    <a:pt x="997753" y="29172"/>
                  </a:lnTo>
                  <a:lnTo>
                    <a:pt x="992506" y="54988"/>
                  </a:lnTo>
                  <a:lnTo>
                    <a:pt x="990650" y="90724"/>
                  </a:lnTo>
                  <a:lnTo>
                    <a:pt x="986856" y="132158"/>
                  </a:lnTo>
                  <a:lnTo>
                    <a:pt x="975793" y="175065"/>
                  </a:lnTo>
                  <a:lnTo>
                    <a:pt x="952134" y="215221"/>
                  </a:lnTo>
                  <a:lnTo>
                    <a:pt x="910548" y="248404"/>
                  </a:lnTo>
                  <a:lnTo>
                    <a:pt x="848683" y="273760"/>
                  </a:lnTo>
                  <a:lnTo>
                    <a:pt x="813307" y="273595"/>
                  </a:lnTo>
                  <a:lnTo>
                    <a:pt x="794285" y="260834"/>
                  </a:lnTo>
                  <a:lnTo>
                    <a:pt x="781478" y="248404"/>
                  </a:lnTo>
                  <a:lnTo>
                    <a:pt x="766492" y="236729"/>
                  </a:lnTo>
                  <a:lnTo>
                    <a:pt x="750522" y="227531"/>
                  </a:lnTo>
                  <a:lnTo>
                    <a:pt x="737821" y="235688"/>
                  </a:lnTo>
                  <a:lnTo>
                    <a:pt x="732643" y="276074"/>
                  </a:lnTo>
                  <a:lnTo>
                    <a:pt x="725108" y="327346"/>
                  </a:lnTo>
                  <a:lnTo>
                    <a:pt x="705852" y="379689"/>
                  </a:lnTo>
                  <a:lnTo>
                    <a:pt x="679898" y="428381"/>
                  </a:lnTo>
                  <a:lnTo>
                    <a:pt x="652270" y="468697"/>
                  </a:lnTo>
                  <a:lnTo>
                    <a:pt x="627991" y="495915"/>
                  </a:lnTo>
                  <a:lnTo>
                    <a:pt x="604117" y="530612"/>
                  </a:lnTo>
                  <a:lnTo>
                    <a:pt x="583514" y="574591"/>
                  </a:lnTo>
                  <a:lnTo>
                    <a:pt x="564219" y="609288"/>
                  </a:lnTo>
                  <a:lnTo>
                    <a:pt x="544272" y="616139"/>
                  </a:lnTo>
                  <a:lnTo>
                    <a:pt x="533426" y="599965"/>
                  </a:lnTo>
                  <a:lnTo>
                    <a:pt x="521600" y="568956"/>
                  </a:lnTo>
                  <a:lnTo>
                    <a:pt x="508464" y="529493"/>
                  </a:lnTo>
                  <a:lnTo>
                    <a:pt x="493694" y="487959"/>
                  </a:lnTo>
                  <a:lnTo>
                    <a:pt x="476960" y="450734"/>
                  </a:lnTo>
                  <a:lnTo>
                    <a:pt x="457938" y="424200"/>
                  </a:lnTo>
                  <a:lnTo>
                    <a:pt x="436299" y="414739"/>
                  </a:lnTo>
                  <a:lnTo>
                    <a:pt x="411717" y="428731"/>
                  </a:lnTo>
                  <a:lnTo>
                    <a:pt x="389637" y="462586"/>
                  </a:lnTo>
                  <a:lnTo>
                    <a:pt x="380311" y="499966"/>
                  </a:lnTo>
                  <a:lnTo>
                    <a:pt x="379406" y="540069"/>
                  </a:lnTo>
                  <a:lnTo>
                    <a:pt x="382590" y="582089"/>
                  </a:lnTo>
                  <a:lnTo>
                    <a:pt x="385530" y="625222"/>
                  </a:lnTo>
                  <a:lnTo>
                    <a:pt x="383893" y="668664"/>
                  </a:lnTo>
                  <a:lnTo>
                    <a:pt x="373348" y="711612"/>
                  </a:lnTo>
                  <a:lnTo>
                    <a:pt x="355139" y="768016"/>
                  </a:lnTo>
                  <a:lnTo>
                    <a:pt x="355901" y="794257"/>
                  </a:lnTo>
                  <a:lnTo>
                    <a:pt x="372362" y="798621"/>
                  </a:lnTo>
                  <a:lnTo>
                    <a:pt x="401251" y="789394"/>
                  </a:lnTo>
                  <a:lnTo>
                    <a:pt x="437116" y="775378"/>
                  </a:lnTo>
                  <a:lnTo>
                    <a:pt x="473635" y="766089"/>
                  </a:lnTo>
                  <a:lnTo>
                    <a:pt x="506229" y="770887"/>
                  </a:lnTo>
                  <a:lnTo>
                    <a:pt x="530320" y="799131"/>
                  </a:lnTo>
                  <a:lnTo>
                    <a:pt x="547107" y="840575"/>
                  </a:lnTo>
                  <a:lnTo>
                    <a:pt x="554738" y="878127"/>
                  </a:lnTo>
                  <a:lnTo>
                    <a:pt x="544055" y="910875"/>
                  </a:lnTo>
                  <a:lnTo>
                    <a:pt x="505902" y="937906"/>
                  </a:lnTo>
                  <a:lnTo>
                    <a:pt x="456194" y="950890"/>
                  </a:lnTo>
                  <a:lnTo>
                    <a:pt x="415572" y="946304"/>
                  </a:lnTo>
                  <a:lnTo>
                    <a:pt x="381971" y="930448"/>
                  </a:lnTo>
                  <a:lnTo>
                    <a:pt x="353327" y="909618"/>
                  </a:lnTo>
                  <a:lnTo>
                    <a:pt x="328326" y="890723"/>
                  </a:lnTo>
                  <a:lnTo>
                    <a:pt x="300638" y="880446"/>
                  </a:lnTo>
                  <a:lnTo>
                    <a:pt x="260694" y="884756"/>
                  </a:lnTo>
                  <a:lnTo>
                    <a:pt x="198928" y="909618"/>
                  </a:lnTo>
                  <a:lnTo>
                    <a:pt x="125643" y="941277"/>
                  </a:lnTo>
                  <a:lnTo>
                    <a:pt x="62799" y="963984"/>
                  </a:lnTo>
                  <a:lnTo>
                    <a:pt x="18287" y="980725"/>
                  </a:lnTo>
                  <a:lnTo>
                    <a:pt x="0" y="994482"/>
                  </a:lnTo>
                  <a:lnTo>
                    <a:pt x="6922" y="1011776"/>
                  </a:lnTo>
                  <a:lnTo>
                    <a:pt x="23628" y="1042661"/>
                  </a:lnTo>
                  <a:lnTo>
                    <a:pt x="36393" y="1095425"/>
                  </a:lnTo>
                  <a:lnTo>
                    <a:pt x="31489" y="1178355"/>
                  </a:lnTo>
                  <a:lnTo>
                    <a:pt x="46806" y="1263766"/>
                  </a:lnTo>
                  <a:lnTo>
                    <a:pt x="104309" y="1320671"/>
                  </a:lnTo>
                  <a:lnTo>
                    <a:pt x="166391" y="1352383"/>
                  </a:lnTo>
                  <a:lnTo>
                    <a:pt x="277251" y="1389345"/>
                  </a:lnTo>
                  <a:lnTo>
                    <a:pt x="326685" y="1406860"/>
                  </a:lnTo>
                  <a:lnTo>
                    <a:pt x="363696" y="1422385"/>
                  </a:lnTo>
                  <a:lnTo>
                    <a:pt x="408232" y="1443546"/>
                  </a:lnTo>
                  <a:lnTo>
                    <a:pt x="459310" y="1472276"/>
                  </a:lnTo>
                  <a:lnTo>
                    <a:pt x="500262" y="1501006"/>
                  </a:lnTo>
                  <a:lnTo>
                    <a:pt x="537352" y="1531946"/>
                  </a:lnTo>
                  <a:lnTo>
                    <a:pt x="638457" y="1436474"/>
                  </a:lnTo>
                  <a:lnTo>
                    <a:pt x="736128" y="1553162"/>
                  </a:lnTo>
                  <a:lnTo>
                    <a:pt x="805896" y="1514266"/>
                  </a:lnTo>
                </a:path>
              </a:pathLst>
            </a:custGeom>
            <a:ln w="317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8327174" y="12746532"/>
              <a:ext cx="1724025" cy="3175635"/>
            </a:xfrm>
            <a:custGeom>
              <a:avLst/>
              <a:gdLst/>
              <a:ahLst/>
              <a:cxnLst/>
              <a:rect l="l" t="t" r="r" b="b"/>
              <a:pathLst>
                <a:path w="1724025" h="3175634">
                  <a:moveTo>
                    <a:pt x="1464856" y="2606649"/>
                  </a:moveTo>
                  <a:lnTo>
                    <a:pt x="1461109" y="2602382"/>
                  </a:lnTo>
                  <a:lnTo>
                    <a:pt x="1454213" y="2594559"/>
                  </a:lnTo>
                  <a:lnTo>
                    <a:pt x="1364068" y="2489162"/>
                  </a:lnTo>
                  <a:lnTo>
                    <a:pt x="1317942" y="2436469"/>
                  </a:lnTo>
                  <a:lnTo>
                    <a:pt x="1154709" y="2241346"/>
                  </a:lnTo>
                  <a:lnTo>
                    <a:pt x="1126324" y="2190077"/>
                  </a:lnTo>
                  <a:lnTo>
                    <a:pt x="1122070" y="2148789"/>
                  </a:lnTo>
                  <a:lnTo>
                    <a:pt x="1124191" y="2134539"/>
                  </a:lnTo>
                  <a:lnTo>
                    <a:pt x="1130579" y="2116023"/>
                  </a:lnTo>
                  <a:lnTo>
                    <a:pt x="1156131" y="2064042"/>
                  </a:lnTo>
                  <a:lnTo>
                    <a:pt x="1205801" y="1950110"/>
                  </a:lnTo>
                  <a:lnTo>
                    <a:pt x="1196581" y="1936572"/>
                  </a:lnTo>
                  <a:lnTo>
                    <a:pt x="1194460" y="1934451"/>
                  </a:lnTo>
                  <a:lnTo>
                    <a:pt x="1170317" y="1929460"/>
                  </a:lnTo>
                  <a:lnTo>
                    <a:pt x="1107147" y="2078291"/>
                  </a:lnTo>
                  <a:lnTo>
                    <a:pt x="1102893" y="2091817"/>
                  </a:lnTo>
                  <a:lnTo>
                    <a:pt x="1093673" y="2118880"/>
                  </a:lnTo>
                  <a:lnTo>
                    <a:pt x="1090828" y="2130260"/>
                  </a:lnTo>
                  <a:lnTo>
                    <a:pt x="1087996" y="2151634"/>
                  </a:lnTo>
                  <a:lnTo>
                    <a:pt x="1086573" y="2170849"/>
                  </a:lnTo>
                  <a:lnTo>
                    <a:pt x="1087285" y="2183676"/>
                  </a:lnTo>
                  <a:lnTo>
                    <a:pt x="1102893" y="2227821"/>
                  </a:lnTo>
                  <a:lnTo>
                    <a:pt x="1210779" y="2366683"/>
                  </a:lnTo>
                  <a:lnTo>
                    <a:pt x="1403108" y="2598826"/>
                  </a:lnTo>
                  <a:lnTo>
                    <a:pt x="1416596" y="2605938"/>
                  </a:lnTo>
                  <a:lnTo>
                    <a:pt x="1422984" y="2603804"/>
                  </a:lnTo>
                  <a:lnTo>
                    <a:pt x="1430083" y="2602382"/>
                  </a:lnTo>
                  <a:lnTo>
                    <a:pt x="1434338" y="2602382"/>
                  </a:lnTo>
                  <a:lnTo>
                    <a:pt x="1438605" y="2603804"/>
                  </a:lnTo>
                  <a:lnTo>
                    <a:pt x="1442148" y="2606649"/>
                  </a:lnTo>
                  <a:lnTo>
                    <a:pt x="1445691" y="2608796"/>
                  </a:lnTo>
                  <a:lnTo>
                    <a:pt x="1451368" y="2612352"/>
                  </a:lnTo>
                  <a:lnTo>
                    <a:pt x="1464856" y="2606649"/>
                  </a:lnTo>
                  <a:close/>
                </a:path>
                <a:path w="1724025" h="3175634">
                  <a:moveTo>
                    <a:pt x="1695513" y="3026791"/>
                  </a:moveTo>
                  <a:lnTo>
                    <a:pt x="1694802" y="3024657"/>
                  </a:lnTo>
                  <a:lnTo>
                    <a:pt x="1684172" y="3009696"/>
                  </a:lnTo>
                  <a:lnTo>
                    <a:pt x="1674228" y="3000451"/>
                  </a:lnTo>
                  <a:lnTo>
                    <a:pt x="1630222" y="3016110"/>
                  </a:lnTo>
                  <a:lnTo>
                    <a:pt x="1547190" y="3043885"/>
                  </a:lnTo>
                  <a:lnTo>
                    <a:pt x="1430794" y="3087319"/>
                  </a:lnTo>
                  <a:lnTo>
                    <a:pt x="1393177" y="3104413"/>
                  </a:lnTo>
                  <a:lnTo>
                    <a:pt x="1348460" y="3122917"/>
                  </a:lnTo>
                  <a:lnTo>
                    <a:pt x="1307299" y="3135033"/>
                  </a:lnTo>
                  <a:lnTo>
                    <a:pt x="1292390" y="3141446"/>
                  </a:lnTo>
                  <a:lnTo>
                    <a:pt x="1292390" y="3146425"/>
                  </a:lnTo>
                  <a:lnTo>
                    <a:pt x="1301623" y="3147847"/>
                  </a:lnTo>
                  <a:lnTo>
                    <a:pt x="1341374" y="3149981"/>
                  </a:lnTo>
                  <a:lnTo>
                    <a:pt x="1442148" y="3164941"/>
                  </a:lnTo>
                  <a:lnTo>
                    <a:pt x="1444980" y="3164941"/>
                  </a:lnTo>
                  <a:lnTo>
                    <a:pt x="1450657" y="3165652"/>
                  </a:lnTo>
                  <a:lnTo>
                    <a:pt x="1472666" y="3166364"/>
                  </a:lnTo>
                  <a:lnTo>
                    <a:pt x="1499641" y="3169920"/>
                  </a:lnTo>
                  <a:lnTo>
                    <a:pt x="1512417" y="3172066"/>
                  </a:lnTo>
                  <a:lnTo>
                    <a:pt x="1523758" y="3173476"/>
                  </a:lnTo>
                  <a:lnTo>
                    <a:pt x="1531569" y="3173476"/>
                  </a:lnTo>
                  <a:lnTo>
                    <a:pt x="1550022" y="3175622"/>
                  </a:lnTo>
                  <a:lnTo>
                    <a:pt x="1559255" y="3175622"/>
                  </a:lnTo>
                  <a:lnTo>
                    <a:pt x="1574863" y="3174911"/>
                  </a:lnTo>
                  <a:lnTo>
                    <a:pt x="1596161" y="3171355"/>
                  </a:lnTo>
                  <a:lnTo>
                    <a:pt x="1625257" y="3164230"/>
                  </a:lnTo>
                  <a:lnTo>
                    <a:pt x="1637322" y="3160661"/>
                  </a:lnTo>
                  <a:lnTo>
                    <a:pt x="1653641" y="3156394"/>
                  </a:lnTo>
                  <a:lnTo>
                    <a:pt x="1669973" y="3149981"/>
                  </a:lnTo>
                  <a:lnTo>
                    <a:pt x="1670685" y="3142856"/>
                  </a:lnTo>
                  <a:lnTo>
                    <a:pt x="1673517" y="3131477"/>
                  </a:lnTo>
                  <a:lnTo>
                    <a:pt x="1675650" y="3118650"/>
                  </a:lnTo>
                  <a:lnTo>
                    <a:pt x="1679194" y="3107258"/>
                  </a:lnTo>
                  <a:lnTo>
                    <a:pt x="1682026" y="3093008"/>
                  </a:lnTo>
                  <a:lnTo>
                    <a:pt x="1688426" y="3076638"/>
                  </a:lnTo>
                  <a:lnTo>
                    <a:pt x="1691259" y="3066669"/>
                  </a:lnTo>
                  <a:lnTo>
                    <a:pt x="1689138" y="3055277"/>
                  </a:lnTo>
                  <a:lnTo>
                    <a:pt x="1691970" y="3041739"/>
                  </a:lnTo>
                  <a:lnTo>
                    <a:pt x="1694802" y="3032480"/>
                  </a:lnTo>
                  <a:lnTo>
                    <a:pt x="1695513" y="3026791"/>
                  </a:lnTo>
                  <a:close/>
                </a:path>
                <a:path w="1724025" h="3175634">
                  <a:moveTo>
                    <a:pt x="1723199" y="2957004"/>
                  </a:moveTo>
                  <a:lnTo>
                    <a:pt x="1721065" y="2953448"/>
                  </a:lnTo>
                  <a:lnTo>
                    <a:pt x="1717522" y="2944190"/>
                  </a:lnTo>
                  <a:lnTo>
                    <a:pt x="1712556" y="2936354"/>
                  </a:lnTo>
                  <a:lnTo>
                    <a:pt x="1702612" y="2929229"/>
                  </a:lnTo>
                  <a:lnTo>
                    <a:pt x="1690547" y="2917837"/>
                  </a:lnTo>
                  <a:lnTo>
                    <a:pt x="1681327" y="2912148"/>
                  </a:lnTo>
                  <a:lnTo>
                    <a:pt x="1671396" y="2907169"/>
                  </a:lnTo>
                  <a:lnTo>
                    <a:pt x="1664284" y="2905023"/>
                  </a:lnTo>
                  <a:lnTo>
                    <a:pt x="1653641" y="2900756"/>
                  </a:lnTo>
                  <a:lnTo>
                    <a:pt x="1643710" y="2893631"/>
                  </a:lnTo>
                  <a:lnTo>
                    <a:pt x="1640166" y="2892209"/>
                  </a:lnTo>
                  <a:lnTo>
                    <a:pt x="1638033" y="2889364"/>
                  </a:lnTo>
                  <a:lnTo>
                    <a:pt x="1636610" y="2887218"/>
                  </a:lnTo>
                  <a:lnTo>
                    <a:pt x="1635188" y="2884373"/>
                  </a:lnTo>
                  <a:lnTo>
                    <a:pt x="1633778" y="2880804"/>
                  </a:lnTo>
                  <a:lnTo>
                    <a:pt x="1632356" y="2877959"/>
                  </a:lnTo>
                  <a:lnTo>
                    <a:pt x="1630934" y="2874403"/>
                  </a:lnTo>
                  <a:lnTo>
                    <a:pt x="1629511" y="2870136"/>
                  </a:lnTo>
                  <a:lnTo>
                    <a:pt x="1629511" y="2864434"/>
                  </a:lnTo>
                  <a:lnTo>
                    <a:pt x="1628813" y="2862300"/>
                  </a:lnTo>
                  <a:lnTo>
                    <a:pt x="1614614" y="2847340"/>
                  </a:lnTo>
                  <a:lnTo>
                    <a:pt x="1613903" y="2845206"/>
                  </a:lnTo>
                  <a:lnTo>
                    <a:pt x="1613192" y="2841650"/>
                  </a:lnTo>
                  <a:lnTo>
                    <a:pt x="1613192" y="2836672"/>
                  </a:lnTo>
                  <a:lnTo>
                    <a:pt x="1612480" y="2831681"/>
                  </a:lnTo>
                  <a:lnTo>
                    <a:pt x="1611782" y="2828112"/>
                  </a:lnTo>
                  <a:lnTo>
                    <a:pt x="1608924" y="2823845"/>
                  </a:lnTo>
                  <a:lnTo>
                    <a:pt x="1608924" y="2820987"/>
                  </a:lnTo>
                  <a:lnTo>
                    <a:pt x="1588350" y="2762605"/>
                  </a:lnTo>
                  <a:lnTo>
                    <a:pt x="1572031" y="2726296"/>
                  </a:lnTo>
                  <a:lnTo>
                    <a:pt x="1559966" y="2712758"/>
                  </a:lnTo>
                  <a:lnTo>
                    <a:pt x="1512417" y="2658643"/>
                  </a:lnTo>
                  <a:lnTo>
                    <a:pt x="1469123" y="2614498"/>
                  </a:lnTo>
                  <a:lnTo>
                    <a:pt x="1456347" y="2619464"/>
                  </a:lnTo>
                  <a:lnTo>
                    <a:pt x="1461312" y="2625179"/>
                  </a:lnTo>
                  <a:lnTo>
                    <a:pt x="1495386" y="2666466"/>
                  </a:lnTo>
                  <a:lnTo>
                    <a:pt x="1473377" y="2687840"/>
                  </a:lnTo>
                  <a:lnTo>
                    <a:pt x="1536534" y="2760459"/>
                  </a:lnTo>
                  <a:lnTo>
                    <a:pt x="1550733" y="2778277"/>
                  </a:lnTo>
                  <a:lnTo>
                    <a:pt x="1558544" y="2788234"/>
                  </a:lnTo>
                  <a:lnTo>
                    <a:pt x="1562798" y="2798203"/>
                  </a:lnTo>
                  <a:lnTo>
                    <a:pt x="1569186" y="2820289"/>
                  </a:lnTo>
                  <a:lnTo>
                    <a:pt x="1583385" y="2866580"/>
                  </a:lnTo>
                  <a:lnTo>
                    <a:pt x="1591894" y="2892920"/>
                  </a:lnTo>
                  <a:lnTo>
                    <a:pt x="1606804" y="2949168"/>
                  </a:lnTo>
                  <a:lnTo>
                    <a:pt x="1611071" y="2969831"/>
                  </a:lnTo>
                  <a:lnTo>
                    <a:pt x="1611071" y="2978366"/>
                  </a:lnTo>
                  <a:lnTo>
                    <a:pt x="1608924" y="2984068"/>
                  </a:lnTo>
                  <a:lnTo>
                    <a:pt x="1606804" y="2990481"/>
                  </a:lnTo>
                  <a:lnTo>
                    <a:pt x="1601127" y="2999016"/>
                  </a:lnTo>
                  <a:lnTo>
                    <a:pt x="1596161" y="3004718"/>
                  </a:lnTo>
                  <a:lnTo>
                    <a:pt x="1586928" y="3011132"/>
                  </a:lnTo>
                  <a:lnTo>
                    <a:pt x="1626679" y="3001162"/>
                  </a:lnTo>
                  <a:lnTo>
                    <a:pt x="1678482" y="2984779"/>
                  </a:lnTo>
                  <a:lnTo>
                    <a:pt x="1714690" y="2964840"/>
                  </a:lnTo>
                  <a:lnTo>
                    <a:pt x="1718233" y="2961271"/>
                  </a:lnTo>
                  <a:lnTo>
                    <a:pt x="1723199" y="2957004"/>
                  </a:lnTo>
                  <a:close/>
                </a:path>
                <a:path w="1724025" h="3175634">
                  <a:moveTo>
                    <a:pt x="1723999" y="1427505"/>
                  </a:moveTo>
                  <a:lnTo>
                    <a:pt x="1672805" y="1369910"/>
                  </a:lnTo>
                  <a:lnTo>
                    <a:pt x="1630019" y="1325130"/>
                  </a:lnTo>
                  <a:lnTo>
                    <a:pt x="1564093" y="1254747"/>
                  </a:lnTo>
                  <a:lnTo>
                    <a:pt x="1557083" y="1248346"/>
                  </a:lnTo>
                  <a:lnTo>
                    <a:pt x="1540941" y="1231290"/>
                  </a:lnTo>
                  <a:lnTo>
                    <a:pt x="1482737" y="1173708"/>
                  </a:lnTo>
                  <a:lnTo>
                    <a:pt x="1462392" y="1152385"/>
                  </a:lnTo>
                  <a:lnTo>
                    <a:pt x="1223911" y="907834"/>
                  </a:lnTo>
                  <a:lnTo>
                    <a:pt x="1186738" y="869442"/>
                  </a:lnTo>
                  <a:lnTo>
                    <a:pt x="1110297" y="791235"/>
                  </a:lnTo>
                  <a:lnTo>
                    <a:pt x="977734" y="656869"/>
                  </a:lnTo>
                  <a:lnTo>
                    <a:pt x="897077" y="573697"/>
                  </a:lnTo>
                  <a:lnTo>
                    <a:pt x="892873" y="575830"/>
                  </a:lnTo>
                  <a:lnTo>
                    <a:pt x="887260" y="565175"/>
                  </a:lnTo>
                  <a:lnTo>
                    <a:pt x="611606" y="0"/>
                  </a:lnTo>
                  <a:lnTo>
                    <a:pt x="493077" y="30568"/>
                  </a:lnTo>
                  <a:lnTo>
                    <a:pt x="410324" y="54737"/>
                  </a:lnTo>
                  <a:lnTo>
                    <a:pt x="379450" y="59004"/>
                  </a:lnTo>
                  <a:lnTo>
                    <a:pt x="311416" y="66116"/>
                  </a:lnTo>
                  <a:lnTo>
                    <a:pt x="147294" y="83883"/>
                  </a:lnTo>
                  <a:lnTo>
                    <a:pt x="59626" y="94551"/>
                  </a:lnTo>
                  <a:lnTo>
                    <a:pt x="50507" y="94551"/>
                  </a:lnTo>
                  <a:lnTo>
                    <a:pt x="36474" y="98107"/>
                  </a:lnTo>
                  <a:lnTo>
                    <a:pt x="0" y="106629"/>
                  </a:lnTo>
                  <a:lnTo>
                    <a:pt x="136766" y="327736"/>
                  </a:lnTo>
                  <a:lnTo>
                    <a:pt x="251790" y="514692"/>
                  </a:lnTo>
                  <a:lnTo>
                    <a:pt x="457314" y="720852"/>
                  </a:lnTo>
                  <a:lnTo>
                    <a:pt x="497281" y="767067"/>
                  </a:lnTo>
                  <a:lnTo>
                    <a:pt x="710501" y="1091247"/>
                  </a:lnTo>
                  <a:lnTo>
                    <a:pt x="913206" y="1397647"/>
                  </a:lnTo>
                  <a:lnTo>
                    <a:pt x="1179029" y="1449539"/>
                  </a:lnTo>
                  <a:lnTo>
                    <a:pt x="1284935" y="1472285"/>
                  </a:lnTo>
                  <a:lnTo>
                    <a:pt x="1277226" y="1501432"/>
                  </a:lnTo>
                  <a:lnTo>
                    <a:pt x="1254074" y="1592427"/>
                  </a:lnTo>
                  <a:lnTo>
                    <a:pt x="1190256" y="1849069"/>
                  </a:lnTo>
                  <a:lnTo>
                    <a:pt x="1174826" y="1900250"/>
                  </a:lnTo>
                  <a:lnTo>
                    <a:pt x="1211287" y="1873237"/>
                  </a:lnTo>
                  <a:lnTo>
                    <a:pt x="1240751" y="1878215"/>
                  </a:lnTo>
                  <a:lnTo>
                    <a:pt x="1386636" y="1507832"/>
                  </a:lnTo>
                  <a:lnTo>
                    <a:pt x="1398562" y="1498587"/>
                  </a:lnTo>
                  <a:lnTo>
                    <a:pt x="1515694" y="1520634"/>
                  </a:lnTo>
                  <a:lnTo>
                    <a:pt x="1557083" y="1502854"/>
                  </a:lnTo>
                  <a:lnTo>
                    <a:pt x="1723999" y="1427505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7559385" y="15099450"/>
              <a:ext cx="734695" cy="1052830"/>
            </a:xfrm>
            <a:custGeom>
              <a:avLst/>
              <a:gdLst/>
              <a:ahLst/>
              <a:cxnLst/>
              <a:rect l="l" t="t" r="r" b="b"/>
              <a:pathLst>
                <a:path w="734695" h="1052830">
                  <a:moveTo>
                    <a:pt x="0" y="0"/>
                  </a:moveTo>
                  <a:lnTo>
                    <a:pt x="47316" y="215279"/>
                  </a:lnTo>
                  <a:lnTo>
                    <a:pt x="77426" y="327006"/>
                  </a:lnTo>
                  <a:lnTo>
                    <a:pt x="103233" y="371150"/>
                  </a:lnTo>
                  <a:lnTo>
                    <a:pt x="178686" y="386047"/>
                  </a:lnTo>
                  <a:lnTo>
                    <a:pt x="213636" y="382233"/>
                  </a:lnTo>
                  <a:lnTo>
                    <a:pt x="239264" y="382052"/>
                  </a:lnTo>
                  <a:lnTo>
                    <a:pt x="252343" y="395313"/>
                  </a:lnTo>
                  <a:lnTo>
                    <a:pt x="270148" y="426801"/>
                  </a:lnTo>
                  <a:lnTo>
                    <a:pt x="305875" y="467009"/>
                  </a:lnTo>
                  <a:lnTo>
                    <a:pt x="350203" y="504310"/>
                  </a:lnTo>
                  <a:lnTo>
                    <a:pt x="393814" y="527078"/>
                  </a:lnTo>
                  <a:lnTo>
                    <a:pt x="433721" y="556029"/>
                  </a:lnTo>
                  <a:lnTo>
                    <a:pt x="469328" y="604598"/>
                  </a:lnTo>
                  <a:lnTo>
                    <a:pt x="494898" y="650258"/>
                  </a:lnTo>
                  <a:lnTo>
                    <a:pt x="504697" y="670484"/>
                  </a:lnTo>
                  <a:lnTo>
                    <a:pt x="456785" y="727407"/>
                  </a:lnTo>
                  <a:lnTo>
                    <a:pt x="436831" y="762529"/>
                  </a:lnTo>
                  <a:lnTo>
                    <a:pt x="441251" y="790383"/>
                  </a:lnTo>
                  <a:lnTo>
                    <a:pt x="466459" y="825501"/>
                  </a:lnTo>
                  <a:lnTo>
                    <a:pt x="502541" y="836099"/>
                  </a:lnTo>
                  <a:lnTo>
                    <a:pt x="537190" y="802732"/>
                  </a:lnTo>
                  <a:lnTo>
                    <a:pt x="563237" y="758465"/>
                  </a:lnTo>
                  <a:lnTo>
                    <a:pt x="573512" y="736361"/>
                  </a:lnTo>
                  <a:lnTo>
                    <a:pt x="734568" y="1052231"/>
                  </a:lnTo>
                </a:path>
              </a:pathLst>
            </a:custGeom>
            <a:ln w="5491">
              <a:solidFill>
                <a:srgbClr val="F0A41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1" name="object 16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9413753" y="14675981"/>
              <a:ext cx="378282" cy="682895"/>
            </a:xfrm>
            <a:prstGeom prst="rect">
              <a:avLst/>
            </a:prstGeom>
          </p:spPr>
        </p:pic>
        <p:pic>
          <p:nvPicPr>
            <p:cNvPr id="162" name="object 16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8327179" y="12746521"/>
              <a:ext cx="1724003" cy="1900217"/>
            </a:xfrm>
            <a:prstGeom prst="rect">
              <a:avLst/>
            </a:prstGeom>
          </p:spPr>
        </p:pic>
        <p:pic>
          <p:nvPicPr>
            <p:cNvPr id="163" name="object 16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9619438" y="15361015"/>
              <a:ext cx="431514" cy="558275"/>
            </a:xfrm>
            <a:prstGeom prst="rect">
              <a:avLst/>
            </a:prstGeom>
          </p:spPr>
        </p:pic>
      </p:grpSp>
      <p:sp>
        <p:nvSpPr>
          <p:cNvPr id="164" name="object 164"/>
          <p:cNvSpPr txBox="1"/>
          <p:nvPr/>
        </p:nvSpPr>
        <p:spPr>
          <a:xfrm>
            <a:off x="10417151" y="12622879"/>
            <a:ext cx="1280160" cy="645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800">
              <a:latin typeface="Montserrat"/>
              <a:cs typeface="Montserrat"/>
            </a:endParaRPr>
          </a:p>
          <a:p>
            <a:pPr marL="356235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13,44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65" name="object 165"/>
          <p:cNvGrpSpPr/>
          <p:nvPr/>
        </p:nvGrpSpPr>
        <p:grpSpPr>
          <a:xfrm>
            <a:off x="10417231" y="13025581"/>
            <a:ext cx="2519045" cy="2905125"/>
            <a:chOff x="10417231" y="13025581"/>
            <a:chExt cx="2519045" cy="2905125"/>
          </a:xfrm>
        </p:grpSpPr>
        <p:sp>
          <p:nvSpPr>
            <p:cNvPr id="166" name="object 166"/>
            <p:cNvSpPr/>
            <p:nvPr/>
          </p:nvSpPr>
          <p:spPr>
            <a:xfrm>
              <a:off x="10417231" y="13505861"/>
              <a:ext cx="262890" cy="34925"/>
            </a:xfrm>
            <a:custGeom>
              <a:avLst/>
              <a:gdLst/>
              <a:ahLst/>
              <a:cxnLst/>
              <a:rect l="l" t="t" r="r" b="b"/>
              <a:pathLst>
                <a:path w="262890" h="34925">
                  <a:moveTo>
                    <a:pt x="262698" y="0"/>
                  </a:moveTo>
                  <a:lnTo>
                    <a:pt x="0" y="0"/>
                  </a:lnTo>
                  <a:lnTo>
                    <a:pt x="0" y="34569"/>
                  </a:lnTo>
                  <a:lnTo>
                    <a:pt x="262698" y="34569"/>
                  </a:lnTo>
                  <a:lnTo>
                    <a:pt x="262698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7" name="object 16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417231" y="13505861"/>
              <a:ext cx="262698" cy="34569"/>
            </a:xfrm>
            <a:prstGeom prst="rect">
              <a:avLst/>
            </a:prstGeom>
          </p:spPr>
        </p:pic>
        <p:pic>
          <p:nvPicPr>
            <p:cNvPr id="168" name="object 16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0417231" y="13025581"/>
              <a:ext cx="262698" cy="357390"/>
            </a:xfrm>
            <a:prstGeom prst="rect">
              <a:avLst/>
            </a:prstGeom>
          </p:spPr>
        </p:pic>
        <p:pic>
          <p:nvPicPr>
            <p:cNvPr id="169" name="object 16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0417231" y="13663320"/>
              <a:ext cx="262698" cy="2266958"/>
            </a:xfrm>
            <a:prstGeom prst="rect">
              <a:avLst/>
            </a:prstGeom>
          </p:spPr>
        </p:pic>
        <p:pic>
          <p:nvPicPr>
            <p:cNvPr id="170" name="object 17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2263440" y="13029157"/>
              <a:ext cx="127529" cy="127519"/>
            </a:xfrm>
            <a:prstGeom prst="rect">
              <a:avLst/>
            </a:prstGeom>
          </p:spPr>
        </p:pic>
        <p:pic>
          <p:nvPicPr>
            <p:cNvPr id="171" name="object 171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2263440" y="13215687"/>
              <a:ext cx="127529" cy="127519"/>
            </a:xfrm>
            <a:prstGeom prst="rect">
              <a:avLst/>
            </a:prstGeom>
          </p:spPr>
        </p:pic>
        <p:pic>
          <p:nvPicPr>
            <p:cNvPr id="172" name="object 17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2263445" y="13402217"/>
              <a:ext cx="127529" cy="127519"/>
            </a:xfrm>
            <a:prstGeom prst="rect">
              <a:avLst/>
            </a:prstGeom>
          </p:spPr>
        </p:pic>
        <p:pic>
          <p:nvPicPr>
            <p:cNvPr id="173" name="object 17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2263440" y="13577656"/>
              <a:ext cx="127529" cy="127519"/>
            </a:xfrm>
            <a:prstGeom prst="rect">
              <a:avLst/>
            </a:prstGeom>
          </p:spPr>
        </p:pic>
        <p:sp>
          <p:nvSpPr>
            <p:cNvPr id="174" name="object 174"/>
            <p:cNvSpPr/>
            <p:nvPr/>
          </p:nvSpPr>
          <p:spPr>
            <a:xfrm>
              <a:off x="12809121" y="15577475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2872246" y="15543124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6" name="object 176"/>
          <p:cNvSpPr txBox="1"/>
          <p:nvPr/>
        </p:nvSpPr>
        <p:spPr>
          <a:xfrm>
            <a:off x="10760794" y="13206521"/>
            <a:ext cx="550545" cy="5715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Medio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1450" b="1" spc="60" dirty="0">
                <a:solidFill>
                  <a:srgbClr val="223658"/>
                </a:solidFill>
                <a:latin typeface="Montserrat"/>
                <a:cs typeface="Montserrat"/>
              </a:rPr>
              <a:t>1,30</a:t>
            </a:r>
            <a:r>
              <a:rPr sz="1100" b="1" spc="6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10760929" y="14630933"/>
            <a:ext cx="708660" cy="415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85,25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9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12440091" y="12971905"/>
            <a:ext cx="403860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2167743" y="15315905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12167743" y="15724015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6745593" y="19607862"/>
            <a:ext cx="305435" cy="2540"/>
          </a:xfrm>
          <a:custGeom>
            <a:avLst/>
            <a:gdLst/>
            <a:ahLst/>
            <a:cxnLst/>
            <a:rect l="l" t="t" r="r" b="b"/>
            <a:pathLst>
              <a:path w="305434" h="2540">
                <a:moveTo>
                  <a:pt x="303124" y="0"/>
                </a:moveTo>
                <a:lnTo>
                  <a:pt x="0" y="395"/>
                </a:lnTo>
                <a:lnTo>
                  <a:pt x="2117" y="2066"/>
                </a:lnTo>
                <a:lnTo>
                  <a:pt x="305241" y="1671"/>
                </a:lnTo>
                <a:lnTo>
                  <a:pt x="303124" y="0"/>
                </a:lnTo>
                <a:close/>
              </a:path>
            </a:pathLst>
          </a:custGeom>
          <a:solidFill>
            <a:srgbClr val="EB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744806" y="18729517"/>
            <a:ext cx="305435" cy="104775"/>
          </a:xfrm>
          <a:custGeom>
            <a:avLst/>
            <a:gdLst/>
            <a:ahLst/>
            <a:cxnLst/>
            <a:rect l="l" t="t" r="r" b="b"/>
            <a:pathLst>
              <a:path w="305434" h="104775">
                <a:moveTo>
                  <a:pt x="303124" y="0"/>
                </a:moveTo>
                <a:lnTo>
                  <a:pt x="0" y="405"/>
                </a:lnTo>
                <a:lnTo>
                  <a:pt x="2198" y="104570"/>
                </a:lnTo>
                <a:lnTo>
                  <a:pt x="305322" y="104165"/>
                </a:lnTo>
                <a:lnTo>
                  <a:pt x="303124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743592" y="17119322"/>
            <a:ext cx="306705" cy="1558290"/>
          </a:xfrm>
          <a:custGeom>
            <a:avLst/>
            <a:gdLst/>
            <a:ahLst/>
            <a:cxnLst/>
            <a:rect l="l" t="t" r="r" b="b"/>
            <a:pathLst>
              <a:path w="306704" h="1558290">
                <a:moveTo>
                  <a:pt x="303124" y="0"/>
                </a:moveTo>
                <a:lnTo>
                  <a:pt x="0" y="607"/>
                </a:lnTo>
                <a:lnTo>
                  <a:pt x="3333" y="1558074"/>
                </a:lnTo>
                <a:lnTo>
                  <a:pt x="306457" y="1557476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745185" y="19148358"/>
            <a:ext cx="305435" cy="10160"/>
          </a:xfrm>
          <a:custGeom>
            <a:avLst/>
            <a:gdLst/>
            <a:ahLst/>
            <a:cxnLst/>
            <a:rect l="l" t="t" r="r" b="b"/>
            <a:pathLst>
              <a:path w="305434" h="10159">
                <a:moveTo>
                  <a:pt x="303114" y="0"/>
                </a:moveTo>
                <a:lnTo>
                  <a:pt x="0" y="395"/>
                </a:lnTo>
                <a:lnTo>
                  <a:pt x="2117" y="9939"/>
                </a:lnTo>
                <a:lnTo>
                  <a:pt x="305241" y="9544"/>
                </a:lnTo>
                <a:lnTo>
                  <a:pt x="303114" y="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5" name="object 185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86" name="object 186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7" name="object 18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88" name="object 188"/>
            <p:cNvSpPr/>
            <p:nvPr/>
          </p:nvSpPr>
          <p:spPr>
            <a:xfrm>
              <a:off x="4108168" y="17113053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9" name="object 189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90" name="object 190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1" name="object 191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92" name="object 19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sp>
        <p:nvSpPr>
          <p:cNvPr id="193" name="object 193"/>
          <p:cNvSpPr txBox="1"/>
          <p:nvPr/>
        </p:nvSpPr>
        <p:spPr>
          <a:xfrm>
            <a:off x="12167708" y="15361301"/>
            <a:ext cx="139001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15975" algn="l"/>
              </a:tabLst>
            </a:pPr>
            <a:r>
              <a:rPr sz="3150" baseline="-5291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40" baseline="-5291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0,51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0,8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12167718" y="15754918"/>
            <a:ext cx="115697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94055" algn="l"/>
              </a:tabLst>
            </a:pPr>
            <a:r>
              <a:rPr sz="3150" baseline="-2645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390" baseline="-2645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20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30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95" name="object 195"/>
          <p:cNvGrpSpPr/>
          <p:nvPr/>
        </p:nvGrpSpPr>
        <p:grpSpPr>
          <a:xfrm>
            <a:off x="323599" y="15445272"/>
            <a:ext cx="12473940" cy="558800"/>
            <a:chOff x="323599" y="15445272"/>
            <a:chExt cx="12473940" cy="558800"/>
          </a:xfrm>
        </p:grpSpPr>
        <p:sp>
          <p:nvSpPr>
            <p:cNvPr id="196" name="object 196"/>
            <p:cNvSpPr/>
            <p:nvPr/>
          </p:nvSpPr>
          <p:spPr>
            <a:xfrm>
              <a:off x="12670791" y="15969487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2733915" y="1593513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323599" y="15445272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9" name="object 199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400598" y="15468106"/>
              <a:ext cx="259067" cy="312966"/>
            </a:xfrm>
            <a:prstGeom prst="rect">
              <a:avLst/>
            </a:prstGeom>
          </p:spPr>
        </p:pic>
        <p:sp>
          <p:nvSpPr>
            <p:cNvPr id="200" name="object 200"/>
            <p:cNvSpPr/>
            <p:nvPr/>
          </p:nvSpPr>
          <p:spPr>
            <a:xfrm>
              <a:off x="463262" y="15468106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33213" y="1560377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33213" y="1560377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386724" y="15763774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534759" y="15691094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600596" y="1567391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6" name="object 206"/>
          <p:cNvSpPr txBox="1"/>
          <p:nvPr/>
        </p:nvSpPr>
        <p:spPr>
          <a:xfrm>
            <a:off x="11859859" y="2260923"/>
            <a:ext cx="1655445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0" dirty="0">
                <a:solidFill>
                  <a:srgbClr val="223658"/>
                </a:solidFill>
                <a:latin typeface="Montserrat SemiBold"/>
                <a:cs typeface="Montserrat SemiBold"/>
              </a:rPr>
              <a:t>87</a:t>
            </a:r>
            <a:r>
              <a:rPr sz="4750" b="1" spc="-20" dirty="0">
                <a:solidFill>
                  <a:srgbClr val="223658"/>
                </a:solidFill>
                <a:latin typeface="Montserrat SemiBold"/>
                <a:cs typeface="Montserrat SemiBold"/>
              </a:rPr>
              <a:t>,1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11437841" y="4967318"/>
            <a:ext cx="2508885" cy="180530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10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13970" algn="ctr">
              <a:lnSpc>
                <a:spcPct val="100000"/>
              </a:lnSpc>
              <a:spcBef>
                <a:spcPts val="440"/>
              </a:spcBef>
            </a:pP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LO</a:t>
            </a:r>
            <a:r>
              <a:rPr sz="1600" b="1" spc="2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120" dirty="0">
                <a:solidFill>
                  <a:srgbClr val="025051"/>
                </a:solidFill>
                <a:latin typeface="Montserrat"/>
                <a:cs typeface="Montserrat"/>
              </a:rPr>
              <a:t>1-</a:t>
            </a: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8</a:t>
            </a:r>
            <a:r>
              <a:rPr sz="1600" b="1" spc="2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600" b="1" spc="2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100" dirty="0">
                <a:solidFill>
                  <a:srgbClr val="025051"/>
                </a:solidFill>
                <a:latin typeface="Montserrat"/>
                <a:cs typeface="Montserrat"/>
              </a:rPr>
              <a:t>TERRENO</a:t>
            </a:r>
            <a:endParaRPr sz="1600">
              <a:latin typeface="Montserrat"/>
              <a:cs typeface="Montserrat"/>
            </a:endParaRPr>
          </a:p>
          <a:p>
            <a:pPr marL="113030" marR="105410" algn="ctr">
              <a:lnSpc>
                <a:spcPct val="101499"/>
              </a:lnSpc>
              <a:spcBef>
                <a:spcPts val="45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operativas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sector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energía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(transporte)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11517258" y="3264661"/>
            <a:ext cx="2383155" cy="160845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6510" marR="41910" algn="ctr">
              <a:lnSpc>
                <a:spcPct val="101499"/>
              </a:lnSpc>
              <a:spcBef>
                <a:spcPts val="405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77470" marR="102870" algn="ctr">
              <a:lnSpc>
                <a:spcPct val="101499"/>
              </a:lnSpc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209" name="object 209"/>
          <p:cNvGrpSpPr/>
          <p:nvPr/>
        </p:nvGrpSpPr>
        <p:grpSpPr>
          <a:xfrm>
            <a:off x="504027" y="5059562"/>
            <a:ext cx="13353415" cy="5523865"/>
            <a:chOff x="504027" y="5059562"/>
            <a:chExt cx="13353415" cy="5523865"/>
          </a:xfrm>
        </p:grpSpPr>
        <p:sp>
          <p:nvSpPr>
            <p:cNvPr id="210" name="object 210"/>
            <p:cNvSpPr/>
            <p:nvPr/>
          </p:nvSpPr>
          <p:spPr>
            <a:xfrm>
              <a:off x="11530375" y="5064642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3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1299615" y="8939386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1340616" y="890503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1299615" y="9579876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1340616" y="954552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1299615" y="10548577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1340616" y="1051422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04027" y="989965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662372" y="9961865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9" name="object 219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699515" y="10003126"/>
              <a:ext cx="128270" cy="302604"/>
            </a:xfrm>
            <a:prstGeom prst="rect">
              <a:avLst/>
            </a:prstGeom>
          </p:spPr>
        </p:pic>
        <p:sp>
          <p:nvSpPr>
            <p:cNvPr id="220" name="object 220"/>
            <p:cNvSpPr/>
            <p:nvPr/>
          </p:nvSpPr>
          <p:spPr>
            <a:xfrm>
              <a:off x="1370290" y="10473293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1" name="object 221"/>
          <p:cNvSpPr txBox="1"/>
          <p:nvPr/>
        </p:nvSpPr>
        <p:spPr>
          <a:xfrm>
            <a:off x="11351458" y="6965081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11472011" y="8777593"/>
            <a:ext cx="2251710" cy="45465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11472011" y="9451574"/>
            <a:ext cx="2226945" cy="1582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019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Bogotá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spc="-25" dirty="0">
                <a:solidFill>
                  <a:srgbClr val="005258"/>
                </a:solidFill>
                <a:latin typeface="Montserrat"/>
                <a:cs typeface="Montserrat"/>
              </a:rPr>
              <a:t>CAR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11435505" y="7454222"/>
            <a:ext cx="1961514" cy="117157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Minifundio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sobre</a:t>
            </a:r>
            <a:r>
              <a:rPr sz="110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relieve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levemente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ondulado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alta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oportunidad</a:t>
            </a:r>
            <a:r>
              <a:rPr sz="110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10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soporte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como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Complementarias.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840847" y="15383964"/>
            <a:ext cx="2385060" cy="5721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medios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55308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1200" baseline="3472" dirty="0">
                <a:solidFill>
                  <a:srgbClr val="025051"/>
                </a:solidFill>
                <a:latin typeface="Montserrat"/>
                <a:cs typeface="Montserrat"/>
              </a:rPr>
              <a:t>Altiplanicie</a:t>
            </a:r>
            <a:r>
              <a:rPr sz="1200" spc="44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baseline="3472" dirty="0">
                <a:solidFill>
                  <a:srgbClr val="025051"/>
                </a:solidFill>
                <a:latin typeface="Montserrat"/>
                <a:cs typeface="Montserrat"/>
              </a:rPr>
              <a:t>cordillerana</a:t>
            </a:r>
            <a:r>
              <a:rPr sz="1200" spc="44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spc="-15" baseline="3472" dirty="0">
                <a:solidFill>
                  <a:srgbClr val="025051"/>
                </a:solidFill>
                <a:latin typeface="Montserrat"/>
                <a:cs typeface="Montserrat"/>
              </a:rPr>
              <a:t>alto-andina</a:t>
            </a:r>
            <a:endParaRPr sz="1200" baseline="3472">
              <a:latin typeface="Montserrat"/>
              <a:cs typeface="Montserrat"/>
            </a:endParaRPr>
          </a:p>
        </p:txBody>
      </p:sp>
      <p:grpSp>
        <p:nvGrpSpPr>
          <p:cNvPr id="226" name="object 226"/>
          <p:cNvGrpSpPr/>
          <p:nvPr/>
        </p:nvGrpSpPr>
        <p:grpSpPr>
          <a:xfrm>
            <a:off x="1246659" y="14204994"/>
            <a:ext cx="1043940" cy="1699260"/>
            <a:chOff x="1246659" y="14204994"/>
            <a:chExt cx="1043940" cy="1699260"/>
          </a:xfrm>
        </p:grpSpPr>
        <p:sp>
          <p:nvSpPr>
            <p:cNvPr id="227" name="object 227"/>
            <p:cNvSpPr/>
            <p:nvPr/>
          </p:nvSpPr>
          <p:spPr>
            <a:xfrm>
              <a:off x="1251739" y="15886976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317576" y="15869795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2084284" y="14210074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201106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2084284" y="14210074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1" name="object 231"/>
          <p:cNvSpPr txBox="1"/>
          <p:nvPr/>
        </p:nvSpPr>
        <p:spPr>
          <a:xfrm>
            <a:off x="5630177" y="12826189"/>
            <a:ext cx="1015365" cy="1252220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2,75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685"/>
              </a:lnSpc>
              <a:spcBef>
                <a:spcPts val="409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925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8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  <a:p>
            <a:pPr marL="12700" marR="5080">
              <a:lnSpc>
                <a:spcPts val="960"/>
              </a:lnSpc>
              <a:spcBef>
                <a:spcPts val="3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y</a:t>
            </a:r>
            <a:r>
              <a:rPr sz="8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transformadas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reservas forestales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524807" y="14835926"/>
            <a:ext cx="1086485" cy="114808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1,47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133350">
              <a:lnSpc>
                <a:spcPct val="106400"/>
              </a:lnSpc>
              <a:spcBef>
                <a:spcPts val="340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34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sostenible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sistemas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productivos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transitorios</a:t>
            </a:r>
            <a:r>
              <a:rPr sz="8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permanentes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466663" y="14827446"/>
            <a:ext cx="929640" cy="104902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1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23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Aprovechamiento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transformadas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565226" y="14827446"/>
            <a:ext cx="707390" cy="124079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95,52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60325">
              <a:lnSpc>
                <a:spcPct val="106400"/>
              </a:lnSpc>
              <a:spcBef>
                <a:spcPts val="37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21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Reconversión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a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sistemas productivos sostenibles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5630174" y="14101609"/>
            <a:ext cx="847725" cy="655320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0,24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695"/>
              </a:lnSpc>
              <a:spcBef>
                <a:spcPts val="43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INFRAESTRUCTURA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93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Infraestructura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10800599" y="17530812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7" name="object 237"/>
          <p:cNvGrpSpPr/>
          <p:nvPr/>
        </p:nvGrpSpPr>
        <p:grpSpPr>
          <a:xfrm>
            <a:off x="9229137" y="17255997"/>
            <a:ext cx="1189355" cy="1189355"/>
            <a:chOff x="9229137" y="17255997"/>
            <a:chExt cx="1189355" cy="1189355"/>
          </a:xfrm>
        </p:grpSpPr>
        <p:sp>
          <p:nvSpPr>
            <p:cNvPr id="238" name="object 238"/>
            <p:cNvSpPr/>
            <p:nvPr/>
          </p:nvSpPr>
          <p:spPr>
            <a:xfrm>
              <a:off x="9295177" y="17322037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9295182" y="17850450"/>
              <a:ext cx="1023619" cy="528955"/>
            </a:xfrm>
            <a:custGeom>
              <a:avLst/>
              <a:gdLst/>
              <a:ahLst/>
              <a:cxnLst/>
              <a:rect l="l" t="t" r="r" b="b"/>
              <a:pathLst>
                <a:path w="1023620" h="528955">
                  <a:moveTo>
                    <a:pt x="1023214" y="185848"/>
                  </a:moveTo>
                  <a:lnTo>
                    <a:pt x="1003803" y="230972"/>
                  </a:lnTo>
                  <a:lnTo>
                    <a:pt x="980435" y="273815"/>
                  </a:lnTo>
                  <a:lnTo>
                    <a:pt x="953342" y="314147"/>
                  </a:lnTo>
                  <a:lnTo>
                    <a:pt x="922755" y="351735"/>
                  </a:lnTo>
                  <a:lnTo>
                    <a:pt x="888906" y="386349"/>
                  </a:lnTo>
                  <a:lnTo>
                    <a:pt x="852025" y="417756"/>
                  </a:lnTo>
                  <a:lnTo>
                    <a:pt x="812344" y="445727"/>
                  </a:lnTo>
                  <a:lnTo>
                    <a:pt x="770094" y="470029"/>
                  </a:lnTo>
                  <a:lnTo>
                    <a:pt x="725506" y="490431"/>
                  </a:lnTo>
                  <a:lnTo>
                    <a:pt x="678812" y="506702"/>
                  </a:lnTo>
                  <a:lnTo>
                    <a:pt x="630243" y="518611"/>
                  </a:lnTo>
                  <a:lnTo>
                    <a:pt x="580031" y="525926"/>
                  </a:lnTo>
                  <a:lnTo>
                    <a:pt x="528405" y="528415"/>
                  </a:lnTo>
                  <a:lnTo>
                    <a:pt x="480310" y="526256"/>
                  </a:lnTo>
                  <a:lnTo>
                    <a:pt x="433424" y="519902"/>
                  </a:lnTo>
                  <a:lnTo>
                    <a:pt x="387935" y="509540"/>
                  </a:lnTo>
                  <a:lnTo>
                    <a:pt x="344029" y="495357"/>
                  </a:lnTo>
                  <a:lnTo>
                    <a:pt x="301891" y="477538"/>
                  </a:lnTo>
                  <a:lnTo>
                    <a:pt x="261710" y="456271"/>
                  </a:lnTo>
                  <a:lnTo>
                    <a:pt x="223671" y="431743"/>
                  </a:lnTo>
                  <a:lnTo>
                    <a:pt x="187961" y="404139"/>
                  </a:lnTo>
                  <a:lnTo>
                    <a:pt x="154767" y="373646"/>
                  </a:lnTo>
                  <a:lnTo>
                    <a:pt x="124275" y="340452"/>
                  </a:lnTo>
                  <a:lnTo>
                    <a:pt x="96671" y="304741"/>
                  </a:lnTo>
                  <a:lnTo>
                    <a:pt x="72143" y="266702"/>
                  </a:lnTo>
                  <a:lnTo>
                    <a:pt x="50877" y="226520"/>
                  </a:lnTo>
                  <a:lnTo>
                    <a:pt x="33058" y="184382"/>
                  </a:lnTo>
                  <a:lnTo>
                    <a:pt x="18875" y="140474"/>
                  </a:lnTo>
                  <a:lnTo>
                    <a:pt x="8513" y="94983"/>
                  </a:lnTo>
                  <a:lnTo>
                    <a:pt x="2159" y="48096"/>
                  </a:lnTo>
                  <a:lnTo>
                    <a:pt x="0" y="0"/>
                  </a:lnTo>
                </a:path>
              </a:pathLst>
            </a:custGeom>
            <a:ln w="131713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9416115" y="17442981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9416115" y="17442981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2" name="object 242"/>
          <p:cNvGrpSpPr/>
          <p:nvPr/>
        </p:nvGrpSpPr>
        <p:grpSpPr>
          <a:xfrm>
            <a:off x="3626766" y="12912411"/>
            <a:ext cx="8952230" cy="2083435"/>
            <a:chOff x="3626766" y="12912411"/>
            <a:chExt cx="8952230" cy="2083435"/>
          </a:xfrm>
        </p:grpSpPr>
        <p:sp>
          <p:nvSpPr>
            <p:cNvPr id="243" name="object 243"/>
            <p:cNvSpPr/>
            <p:nvPr/>
          </p:nvSpPr>
          <p:spPr>
            <a:xfrm>
              <a:off x="12171210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4" name="object 244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12239427" y="14571945"/>
              <a:ext cx="274766" cy="262363"/>
            </a:xfrm>
            <a:prstGeom prst="rect">
              <a:avLst/>
            </a:prstGeom>
          </p:spPr>
        </p:pic>
        <p:pic>
          <p:nvPicPr>
            <p:cNvPr id="245" name="object 245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3626766" y="12912411"/>
              <a:ext cx="1986130" cy="2083387"/>
            </a:xfrm>
            <a:prstGeom prst="rect">
              <a:avLst/>
            </a:prstGeom>
          </p:spPr>
        </p:pic>
      </p:grpSp>
      <p:sp>
        <p:nvSpPr>
          <p:cNvPr id="246" name="object 246"/>
          <p:cNvSpPr txBox="1"/>
          <p:nvPr/>
        </p:nvSpPr>
        <p:spPr>
          <a:xfrm>
            <a:off x="10994548" y="17822194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10897859" y="17543374"/>
            <a:ext cx="93281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49</a:t>
            </a:r>
            <a:r>
              <a:rPr sz="2050" b="1" spc="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035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9548383" y="17698087"/>
            <a:ext cx="541020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681,04</a:t>
            </a:r>
            <a:endParaRPr sz="1200">
              <a:latin typeface="Montserrat"/>
              <a:cs typeface="Montserrat"/>
            </a:endParaRPr>
          </a:p>
          <a:p>
            <a:pPr marL="4445" algn="ctr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49" name="object 249"/>
          <p:cNvGrpSpPr/>
          <p:nvPr/>
        </p:nvGrpSpPr>
        <p:grpSpPr>
          <a:xfrm>
            <a:off x="9054145" y="17497663"/>
            <a:ext cx="362585" cy="690245"/>
            <a:chOff x="9054145" y="17497663"/>
            <a:chExt cx="362585" cy="690245"/>
          </a:xfrm>
        </p:grpSpPr>
        <p:sp>
          <p:nvSpPr>
            <p:cNvPr id="250" name="object 250"/>
            <p:cNvSpPr/>
            <p:nvPr/>
          </p:nvSpPr>
          <p:spPr>
            <a:xfrm>
              <a:off x="9244522" y="17850453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9060498" y="18038213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9054145" y="1817405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9075603" y="17504346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9069251" y="1749766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5" name="object 255"/>
          <p:cNvGrpSpPr/>
          <p:nvPr/>
        </p:nvGrpSpPr>
        <p:grpSpPr>
          <a:xfrm>
            <a:off x="12051127" y="17476635"/>
            <a:ext cx="215265" cy="636905"/>
            <a:chOff x="12051127" y="17476635"/>
            <a:chExt cx="215265" cy="636905"/>
          </a:xfrm>
        </p:grpSpPr>
        <p:sp>
          <p:nvSpPr>
            <p:cNvPr id="256" name="object 256"/>
            <p:cNvSpPr/>
            <p:nvPr/>
          </p:nvSpPr>
          <p:spPr>
            <a:xfrm>
              <a:off x="12053660" y="17497347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12240107" y="17476647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38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38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38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8" name="object 258"/>
          <p:cNvGrpSpPr/>
          <p:nvPr/>
        </p:nvGrpSpPr>
        <p:grpSpPr>
          <a:xfrm>
            <a:off x="12978947" y="17256912"/>
            <a:ext cx="896619" cy="1152525"/>
            <a:chOff x="12978947" y="17256912"/>
            <a:chExt cx="896619" cy="1152525"/>
          </a:xfrm>
        </p:grpSpPr>
        <p:sp>
          <p:nvSpPr>
            <p:cNvPr id="259" name="object 259"/>
            <p:cNvSpPr/>
            <p:nvPr/>
          </p:nvSpPr>
          <p:spPr>
            <a:xfrm>
              <a:off x="12981489" y="17333821"/>
              <a:ext cx="894080" cy="350520"/>
            </a:xfrm>
            <a:custGeom>
              <a:avLst/>
              <a:gdLst/>
              <a:ahLst/>
              <a:cxnLst/>
              <a:rect l="l" t="t" r="r" b="b"/>
              <a:pathLst>
                <a:path w="894080" h="350519">
                  <a:moveTo>
                    <a:pt x="89363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93871" y="347481"/>
                  </a:lnTo>
                  <a:lnTo>
                    <a:pt x="89363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12981489" y="17957138"/>
              <a:ext cx="894080" cy="350520"/>
            </a:xfrm>
            <a:custGeom>
              <a:avLst/>
              <a:gdLst/>
              <a:ahLst/>
              <a:cxnLst/>
              <a:rect l="l" t="t" r="r" b="b"/>
              <a:pathLst>
                <a:path w="894080" h="350519">
                  <a:moveTo>
                    <a:pt x="89363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93871" y="347481"/>
                  </a:lnTo>
                  <a:lnTo>
                    <a:pt x="893638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12981480" y="17256912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2" name="object 262"/>
          <p:cNvGrpSpPr/>
          <p:nvPr/>
        </p:nvGrpSpPr>
        <p:grpSpPr>
          <a:xfrm>
            <a:off x="10531116" y="17791424"/>
            <a:ext cx="184785" cy="41910"/>
            <a:chOff x="10531116" y="17791424"/>
            <a:chExt cx="184785" cy="41910"/>
          </a:xfrm>
        </p:grpSpPr>
        <p:sp>
          <p:nvSpPr>
            <p:cNvPr id="263" name="object 263"/>
            <p:cNvSpPr/>
            <p:nvPr/>
          </p:nvSpPr>
          <p:spPr>
            <a:xfrm>
              <a:off x="10536610" y="17812142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10531116" y="17791424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5" name="object 265"/>
          <p:cNvSpPr/>
          <p:nvPr/>
        </p:nvSpPr>
        <p:spPr>
          <a:xfrm>
            <a:off x="8213816" y="18697184"/>
            <a:ext cx="1024890" cy="320675"/>
          </a:xfrm>
          <a:custGeom>
            <a:avLst/>
            <a:gdLst/>
            <a:ahLst/>
            <a:cxnLst/>
            <a:rect l="l" t="t" r="r" b="b"/>
            <a:pathLst>
              <a:path w="1024890" h="320675">
                <a:moveTo>
                  <a:pt x="1024116" y="0"/>
                </a:moveTo>
                <a:lnTo>
                  <a:pt x="0" y="10"/>
                </a:lnTo>
                <a:lnTo>
                  <a:pt x="151" y="320399"/>
                </a:lnTo>
                <a:lnTo>
                  <a:pt x="1024268" y="320388"/>
                </a:lnTo>
                <a:lnTo>
                  <a:pt x="1024116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6" name="object 266"/>
          <p:cNvGrpSpPr/>
          <p:nvPr/>
        </p:nvGrpSpPr>
        <p:grpSpPr>
          <a:xfrm>
            <a:off x="8817116" y="19078443"/>
            <a:ext cx="421005" cy="668020"/>
            <a:chOff x="8817116" y="19078443"/>
            <a:chExt cx="421005" cy="668020"/>
          </a:xfrm>
        </p:grpSpPr>
        <p:sp>
          <p:nvSpPr>
            <p:cNvPr id="267" name="object 267"/>
            <p:cNvSpPr/>
            <p:nvPr/>
          </p:nvSpPr>
          <p:spPr>
            <a:xfrm>
              <a:off x="8817116" y="19078443"/>
              <a:ext cx="421005" cy="320675"/>
            </a:xfrm>
            <a:custGeom>
              <a:avLst/>
              <a:gdLst/>
              <a:ahLst/>
              <a:cxnLst/>
              <a:rect l="l" t="t" r="r" b="b"/>
              <a:pathLst>
                <a:path w="421004" h="320675">
                  <a:moveTo>
                    <a:pt x="420815" y="0"/>
                  </a:moveTo>
                  <a:lnTo>
                    <a:pt x="0" y="0"/>
                  </a:lnTo>
                  <a:lnTo>
                    <a:pt x="151" y="320388"/>
                  </a:lnTo>
                  <a:lnTo>
                    <a:pt x="420967" y="320388"/>
                  </a:lnTo>
                  <a:lnTo>
                    <a:pt x="420815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9229303" y="19426023"/>
              <a:ext cx="8890" cy="320675"/>
            </a:xfrm>
            <a:custGeom>
              <a:avLst/>
              <a:gdLst/>
              <a:ahLst/>
              <a:cxnLst/>
              <a:rect l="l" t="t" r="r" b="b"/>
              <a:pathLst>
                <a:path w="8890" h="320675">
                  <a:moveTo>
                    <a:pt x="8693" y="10"/>
                  </a:moveTo>
                  <a:lnTo>
                    <a:pt x="0" y="0"/>
                  </a:lnTo>
                  <a:lnTo>
                    <a:pt x="91" y="320388"/>
                  </a:lnTo>
                  <a:lnTo>
                    <a:pt x="8784" y="320399"/>
                  </a:lnTo>
                  <a:lnTo>
                    <a:pt x="8693" y="1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9" name="object 269"/>
          <p:cNvSpPr txBox="1"/>
          <p:nvPr/>
        </p:nvSpPr>
        <p:spPr>
          <a:xfrm>
            <a:off x="9275381" y="18870820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9275382" y="18652481"/>
            <a:ext cx="53848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1,37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9275381" y="19235070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9275382" y="19016733"/>
            <a:ext cx="61150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0,45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9275381" y="19615095"/>
            <a:ext cx="3149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9275378" y="19396746"/>
            <a:ext cx="60833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10252108" y="18620407"/>
            <a:ext cx="861060" cy="1141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740</a:t>
            </a:r>
            <a:endParaRPr sz="1600">
              <a:latin typeface="Montserrat"/>
              <a:cs typeface="Montserrat"/>
            </a:endParaRPr>
          </a:p>
          <a:p>
            <a:pPr marL="12700" marR="73660">
              <a:lnSpc>
                <a:spcPct val="104000"/>
              </a:lnSpc>
              <a:spcBef>
                <a:spcPts val="10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pero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étnicos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titulados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resguardados.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76" name="object 276"/>
          <p:cNvSpPr/>
          <p:nvPr/>
        </p:nvSpPr>
        <p:spPr>
          <a:xfrm>
            <a:off x="10220933" y="18700424"/>
            <a:ext cx="0" cy="1050925"/>
          </a:xfrm>
          <a:custGeom>
            <a:avLst/>
            <a:gdLst/>
            <a:ahLst/>
            <a:cxnLst/>
            <a:rect l="l" t="t" r="r" b="b"/>
            <a:pathLst>
              <a:path h="1050925">
                <a:moveTo>
                  <a:pt x="0" y="0"/>
                </a:moveTo>
                <a:lnTo>
                  <a:pt x="0" y="1050620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 txBox="1"/>
          <p:nvPr/>
        </p:nvSpPr>
        <p:spPr>
          <a:xfrm>
            <a:off x="2769359" y="3010971"/>
            <a:ext cx="1170940" cy="103187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TOCANCIPÁ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950" b="1" spc="45" dirty="0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 marR="5080">
              <a:lnSpc>
                <a:spcPct val="102099"/>
              </a:lnSpc>
              <a:spcBef>
                <a:spcPts val="60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12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Esmeralda,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12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Porvenir.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1052696" y="9921319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511809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12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16</a:t>
            </a:r>
            <a:r>
              <a:rPr sz="1900" spc="-20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79" name="object 279"/>
          <p:cNvGrpSpPr/>
          <p:nvPr/>
        </p:nvGrpSpPr>
        <p:grpSpPr>
          <a:xfrm>
            <a:off x="2835549" y="9903965"/>
            <a:ext cx="1304290" cy="589280"/>
            <a:chOff x="2835549" y="9903965"/>
            <a:chExt cx="1304290" cy="589280"/>
          </a:xfrm>
        </p:grpSpPr>
        <p:sp>
          <p:nvSpPr>
            <p:cNvPr id="280" name="object 280"/>
            <p:cNvSpPr/>
            <p:nvPr/>
          </p:nvSpPr>
          <p:spPr>
            <a:xfrm>
              <a:off x="2835549" y="990396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1" name="object 281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2928112" y="10018163"/>
              <a:ext cx="323765" cy="210820"/>
            </a:xfrm>
            <a:prstGeom prst="rect">
              <a:avLst/>
            </a:prstGeom>
          </p:spPr>
        </p:pic>
        <p:sp>
          <p:nvSpPr>
            <p:cNvPr id="282" name="object 282"/>
            <p:cNvSpPr/>
            <p:nvPr/>
          </p:nvSpPr>
          <p:spPr>
            <a:xfrm>
              <a:off x="3179886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3038476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3109836" y="1026485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3919608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6" name="object 286"/>
          <p:cNvSpPr txBox="1"/>
          <p:nvPr/>
        </p:nvSpPr>
        <p:spPr>
          <a:xfrm>
            <a:off x="3360113" y="9926444"/>
            <a:ext cx="1623695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7493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746125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500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1000</a:t>
            </a:r>
            <a:r>
              <a:rPr sz="1900" spc="-17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911136" y="16790624"/>
            <a:ext cx="132905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12648392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12169673" y="14484629"/>
            <a:ext cx="157734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11924214" y="19140777"/>
            <a:ext cx="1972945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Turismo: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Parque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Jaime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Duque,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Autódromo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Internacional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Tocancipá,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Estación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tren,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Alto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manantial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abrigos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rocosos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Abra.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92" name="object 292"/>
          <p:cNvGrpSpPr/>
          <p:nvPr/>
        </p:nvGrpSpPr>
        <p:grpSpPr>
          <a:xfrm>
            <a:off x="11400859" y="18682416"/>
            <a:ext cx="399415" cy="345440"/>
            <a:chOff x="11400859" y="18682416"/>
            <a:chExt cx="399415" cy="345440"/>
          </a:xfrm>
        </p:grpSpPr>
        <p:sp>
          <p:nvSpPr>
            <p:cNvPr id="293" name="object 293"/>
            <p:cNvSpPr/>
            <p:nvPr/>
          </p:nvSpPr>
          <p:spPr>
            <a:xfrm>
              <a:off x="11400859" y="18682416"/>
              <a:ext cx="345440" cy="345440"/>
            </a:xfrm>
            <a:custGeom>
              <a:avLst/>
              <a:gdLst/>
              <a:ahLst/>
              <a:cxnLst/>
              <a:rect l="l" t="t" r="r" b="b"/>
              <a:pathLst>
                <a:path w="345440" h="345440">
                  <a:moveTo>
                    <a:pt x="172535" y="0"/>
                  </a:moveTo>
                  <a:lnTo>
                    <a:pt x="126667" y="6162"/>
                  </a:lnTo>
                  <a:lnTo>
                    <a:pt x="85452" y="23553"/>
                  </a:lnTo>
                  <a:lnTo>
                    <a:pt x="50533" y="50528"/>
                  </a:lnTo>
                  <a:lnTo>
                    <a:pt x="23555" y="85445"/>
                  </a:lnTo>
                  <a:lnTo>
                    <a:pt x="6163" y="126658"/>
                  </a:lnTo>
                  <a:lnTo>
                    <a:pt x="0" y="172524"/>
                  </a:lnTo>
                  <a:lnTo>
                    <a:pt x="6163" y="218392"/>
                  </a:lnTo>
                  <a:lnTo>
                    <a:pt x="23555" y="259607"/>
                  </a:lnTo>
                  <a:lnTo>
                    <a:pt x="50533" y="294526"/>
                  </a:lnTo>
                  <a:lnTo>
                    <a:pt x="85452" y="321504"/>
                  </a:lnTo>
                  <a:lnTo>
                    <a:pt x="126667" y="338896"/>
                  </a:lnTo>
                  <a:lnTo>
                    <a:pt x="172535" y="345060"/>
                  </a:lnTo>
                  <a:lnTo>
                    <a:pt x="218397" y="338896"/>
                  </a:lnTo>
                  <a:lnTo>
                    <a:pt x="259610" y="321504"/>
                  </a:lnTo>
                  <a:lnTo>
                    <a:pt x="294527" y="294526"/>
                  </a:lnTo>
                  <a:lnTo>
                    <a:pt x="321504" y="259607"/>
                  </a:lnTo>
                  <a:lnTo>
                    <a:pt x="338897" y="218392"/>
                  </a:lnTo>
                  <a:lnTo>
                    <a:pt x="345060" y="172524"/>
                  </a:lnTo>
                  <a:lnTo>
                    <a:pt x="338897" y="126658"/>
                  </a:lnTo>
                  <a:lnTo>
                    <a:pt x="321504" y="85445"/>
                  </a:lnTo>
                  <a:lnTo>
                    <a:pt x="294527" y="50528"/>
                  </a:lnTo>
                  <a:lnTo>
                    <a:pt x="259610" y="23553"/>
                  </a:lnTo>
                  <a:lnTo>
                    <a:pt x="218397" y="6162"/>
                  </a:lnTo>
                  <a:lnTo>
                    <a:pt x="1725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4" name="object 29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1452381" y="18759414"/>
              <a:ext cx="193487" cy="178905"/>
            </a:xfrm>
            <a:prstGeom prst="rect">
              <a:avLst/>
            </a:prstGeom>
          </p:spPr>
        </p:pic>
        <p:pic>
          <p:nvPicPr>
            <p:cNvPr id="295" name="object 29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1675188" y="18717857"/>
              <a:ext cx="124935" cy="124945"/>
            </a:xfrm>
            <a:prstGeom prst="rect">
              <a:avLst/>
            </a:prstGeom>
          </p:spPr>
        </p:pic>
      </p:grpSp>
      <p:sp>
        <p:nvSpPr>
          <p:cNvPr id="296" name="object 296"/>
          <p:cNvSpPr txBox="1"/>
          <p:nvPr/>
        </p:nvSpPr>
        <p:spPr>
          <a:xfrm>
            <a:off x="11681727" y="18673264"/>
            <a:ext cx="1270000" cy="30416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252095" marR="5080" indent="-240029">
              <a:lnSpc>
                <a:spcPct val="88900"/>
              </a:lnSpc>
              <a:spcBef>
                <a:spcPts val="270"/>
              </a:spcBef>
              <a:tabLst>
                <a:tab pos="252095" algn="l"/>
              </a:tabLst>
            </a:pPr>
            <a:r>
              <a:rPr sz="11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100" b="1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Desarrollo</a:t>
            </a:r>
            <a:r>
              <a:rPr sz="1200" spc="-7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spc="-15" baseline="3472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00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spc="-30" baseline="3472" dirty="0">
                <a:solidFill>
                  <a:srgbClr val="025051"/>
                </a:solidFill>
                <a:latin typeface="Montserrat"/>
                <a:cs typeface="Montserrat"/>
              </a:rPr>
              <a:t>sector</a:t>
            </a:r>
            <a:r>
              <a:rPr sz="1200" spc="750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industrial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flores.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97" name="object 297"/>
          <p:cNvGrpSpPr/>
          <p:nvPr/>
        </p:nvGrpSpPr>
        <p:grpSpPr>
          <a:xfrm>
            <a:off x="11400859" y="19147797"/>
            <a:ext cx="399415" cy="345440"/>
            <a:chOff x="11400859" y="19147797"/>
            <a:chExt cx="399415" cy="345440"/>
          </a:xfrm>
        </p:grpSpPr>
        <p:sp>
          <p:nvSpPr>
            <p:cNvPr id="298" name="object 298"/>
            <p:cNvSpPr/>
            <p:nvPr/>
          </p:nvSpPr>
          <p:spPr>
            <a:xfrm>
              <a:off x="11400859" y="19147797"/>
              <a:ext cx="345440" cy="345440"/>
            </a:xfrm>
            <a:custGeom>
              <a:avLst/>
              <a:gdLst/>
              <a:ahLst/>
              <a:cxnLst/>
              <a:rect l="l" t="t" r="r" b="b"/>
              <a:pathLst>
                <a:path w="345440" h="345440">
                  <a:moveTo>
                    <a:pt x="172535" y="0"/>
                  </a:moveTo>
                  <a:lnTo>
                    <a:pt x="126667" y="6162"/>
                  </a:lnTo>
                  <a:lnTo>
                    <a:pt x="85452" y="23553"/>
                  </a:lnTo>
                  <a:lnTo>
                    <a:pt x="50533" y="50528"/>
                  </a:lnTo>
                  <a:lnTo>
                    <a:pt x="23555" y="85445"/>
                  </a:lnTo>
                  <a:lnTo>
                    <a:pt x="6163" y="126658"/>
                  </a:lnTo>
                  <a:lnTo>
                    <a:pt x="0" y="172524"/>
                  </a:lnTo>
                  <a:lnTo>
                    <a:pt x="6163" y="218392"/>
                  </a:lnTo>
                  <a:lnTo>
                    <a:pt x="23555" y="259607"/>
                  </a:lnTo>
                  <a:lnTo>
                    <a:pt x="50533" y="294526"/>
                  </a:lnTo>
                  <a:lnTo>
                    <a:pt x="85452" y="321504"/>
                  </a:lnTo>
                  <a:lnTo>
                    <a:pt x="126667" y="338896"/>
                  </a:lnTo>
                  <a:lnTo>
                    <a:pt x="172535" y="345060"/>
                  </a:lnTo>
                  <a:lnTo>
                    <a:pt x="218397" y="338896"/>
                  </a:lnTo>
                  <a:lnTo>
                    <a:pt x="259610" y="321504"/>
                  </a:lnTo>
                  <a:lnTo>
                    <a:pt x="294527" y="294526"/>
                  </a:lnTo>
                  <a:lnTo>
                    <a:pt x="321504" y="259607"/>
                  </a:lnTo>
                  <a:lnTo>
                    <a:pt x="338897" y="218392"/>
                  </a:lnTo>
                  <a:lnTo>
                    <a:pt x="345060" y="172524"/>
                  </a:lnTo>
                  <a:lnTo>
                    <a:pt x="338897" y="126658"/>
                  </a:lnTo>
                  <a:lnTo>
                    <a:pt x="321504" y="85445"/>
                  </a:lnTo>
                  <a:lnTo>
                    <a:pt x="294527" y="50528"/>
                  </a:lnTo>
                  <a:lnTo>
                    <a:pt x="259610" y="23553"/>
                  </a:lnTo>
                  <a:lnTo>
                    <a:pt x="218397" y="6162"/>
                  </a:lnTo>
                  <a:lnTo>
                    <a:pt x="1725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9" name="object 299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1675188" y="19183238"/>
              <a:ext cx="124935" cy="124945"/>
            </a:xfrm>
            <a:prstGeom prst="rect">
              <a:avLst/>
            </a:prstGeom>
          </p:spPr>
        </p:pic>
      </p:grpSp>
      <p:sp>
        <p:nvSpPr>
          <p:cNvPr id="300" name="object 300"/>
          <p:cNvSpPr txBox="1"/>
          <p:nvPr/>
        </p:nvSpPr>
        <p:spPr>
          <a:xfrm>
            <a:off x="11681727" y="19138636"/>
            <a:ext cx="112395" cy="1968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00">
              <a:latin typeface="Montserrat"/>
              <a:cs typeface="Montserrat"/>
            </a:endParaRPr>
          </a:p>
        </p:txBody>
      </p:sp>
      <p:pic>
        <p:nvPicPr>
          <p:cNvPr id="301" name="object 301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11463743" y="19244893"/>
            <a:ext cx="219223" cy="221674"/>
          </a:xfrm>
          <a:prstGeom prst="rect">
            <a:avLst/>
          </a:prstGeom>
        </p:spPr>
      </p:pic>
      <p:sp>
        <p:nvSpPr>
          <p:cNvPr id="306" name="object 306"/>
          <p:cNvSpPr txBox="1"/>
          <p:nvPr/>
        </p:nvSpPr>
        <p:spPr>
          <a:xfrm>
            <a:off x="5048736" y="312023"/>
            <a:ext cx="5547360" cy="135421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96265" algn="ctr">
              <a:lnSpc>
                <a:spcPct val="100000"/>
              </a:lnSpc>
              <a:spcBef>
                <a:spcPts val="100"/>
              </a:spcBef>
            </a:pPr>
            <a:endParaRPr sz="2200" dirty="0">
              <a:latin typeface="Gravesend Sans Medium"/>
              <a:cs typeface="Gravesend Sans Medium"/>
            </a:endParaRPr>
          </a:p>
          <a:p>
            <a:pPr marL="12700">
              <a:spcBef>
                <a:spcPts val="180"/>
              </a:spcBef>
            </a:pPr>
            <a:r>
              <a:rPr lang="es-ES" sz="6350" b="1" spc="380" dirty="0">
                <a:solidFill>
                  <a:srgbClr val="025051"/>
                </a:solidFill>
                <a:latin typeface="Montserrat SemiBold"/>
                <a:cs typeface="Montserrat SemiBold"/>
              </a:rPr>
              <a:t>LA SABANA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4573010" y="3085377"/>
            <a:ext cx="1505585" cy="7988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Bogotá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4544038" y="16946117"/>
            <a:ext cx="1671320" cy="40513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BOGOTÁ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CAR,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2020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310" name="object 310"/>
          <p:cNvGrpSpPr/>
          <p:nvPr/>
        </p:nvGrpSpPr>
        <p:grpSpPr>
          <a:xfrm>
            <a:off x="3524859" y="11921045"/>
            <a:ext cx="407034" cy="407034"/>
            <a:chOff x="3524859" y="11921045"/>
            <a:chExt cx="407034" cy="407034"/>
          </a:xfrm>
        </p:grpSpPr>
        <p:sp>
          <p:nvSpPr>
            <p:cNvPr id="311" name="object 311"/>
            <p:cNvSpPr/>
            <p:nvPr/>
          </p:nvSpPr>
          <p:spPr>
            <a:xfrm>
              <a:off x="3524859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3605291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3" name="object 313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3648206" y="11983899"/>
              <a:ext cx="181805" cy="243224"/>
            </a:xfrm>
            <a:prstGeom prst="rect">
              <a:avLst/>
            </a:prstGeom>
          </p:spPr>
        </p:pic>
        <p:sp>
          <p:nvSpPr>
            <p:cNvPr id="314" name="object 314"/>
            <p:cNvSpPr/>
            <p:nvPr/>
          </p:nvSpPr>
          <p:spPr>
            <a:xfrm>
              <a:off x="3638078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3682215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3682215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3686977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3686977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3764358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0" name="object 320"/>
          <p:cNvSpPr txBox="1"/>
          <p:nvPr/>
        </p:nvSpPr>
        <p:spPr>
          <a:xfrm>
            <a:off x="1040453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3520323" y="11897830"/>
            <a:ext cx="300418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984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10680227" y="16803089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7771352" y="9887344"/>
            <a:ext cx="3075940" cy="120713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Planicie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planos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inundación,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formado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depósito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aluviales,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fertilidad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-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Alta,</a:t>
            </a:r>
            <a:r>
              <a:rPr sz="1250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fuertemente</a:t>
            </a:r>
            <a:r>
              <a:rPr sz="1250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ácidos.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12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325" name="object 325"/>
          <p:cNvGrpSpPr/>
          <p:nvPr/>
        </p:nvGrpSpPr>
        <p:grpSpPr>
          <a:xfrm>
            <a:off x="8039749" y="8205168"/>
            <a:ext cx="206375" cy="1372235"/>
            <a:chOff x="8039749" y="8205168"/>
            <a:chExt cx="206375" cy="1372235"/>
          </a:xfrm>
        </p:grpSpPr>
        <p:pic>
          <p:nvPicPr>
            <p:cNvPr id="326" name="object 326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327" name="object 327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328" name="object 328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329" name="object 329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330" name="object 330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8039749" y="9370775"/>
              <a:ext cx="206223" cy="206223"/>
            </a:xfrm>
            <a:prstGeom prst="rect">
              <a:avLst/>
            </a:prstGeom>
          </p:spPr>
        </p:pic>
      </p:grpSp>
      <p:sp>
        <p:nvSpPr>
          <p:cNvPr id="331" name="object 331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8070958" y="9115831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8036620" y="8090930"/>
            <a:ext cx="272669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L="325120" marR="675640" indent="-287655">
              <a:lnSpc>
                <a:spcPct val="154200"/>
              </a:lnSpc>
              <a:tabLst>
                <a:tab pos="3251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Vulnerable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2AEC0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0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Ecosistemas</a:t>
            </a:r>
            <a:r>
              <a:rPr sz="1250" b="1" spc="1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Transformados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279433" y="238278"/>
            <a:ext cx="1151890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310" dirty="0">
                <a:solidFill>
                  <a:srgbClr val="025051"/>
                </a:solidFill>
                <a:latin typeface="Montserrat SemiBold"/>
                <a:cs typeface="Montserrat SemiBold"/>
              </a:rPr>
              <a:t>07</a:t>
            </a:r>
            <a:endParaRPr sz="7150">
              <a:latin typeface="Montserrat SemiBold"/>
              <a:cs typeface="Montserrat SemiBold"/>
            </a:endParaRPr>
          </a:p>
        </p:txBody>
      </p:sp>
      <p:grpSp>
        <p:nvGrpSpPr>
          <p:cNvPr id="336" name="object 336"/>
          <p:cNvGrpSpPr/>
          <p:nvPr/>
        </p:nvGrpSpPr>
        <p:grpSpPr>
          <a:xfrm>
            <a:off x="741925" y="12737632"/>
            <a:ext cx="12310745" cy="1609725"/>
            <a:chOff x="741925" y="12737632"/>
            <a:chExt cx="12310745" cy="1609725"/>
          </a:xfrm>
        </p:grpSpPr>
        <p:pic>
          <p:nvPicPr>
            <p:cNvPr id="337" name="object 337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741925" y="14119416"/>
              <a:ext cx="121430" cy="227755"/>
            </a:xfrm>
            <a:prstGeom prst="rect">
              <a:avLst/>
            </a:prstGeom>
          </p:spPr>
        </p:pic>
        <p:pic>
          <p:nvPicPr>
            <p:cNvPr id="338" name="object 338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9414235" y="12737632"/>
              <a:ext cx="121430" cy="227755"/>
            </a:xfrm>
            <a:prstGeom prst="rect">
              <a:avLst/>
            </a:prstGeom>
          </p:spPr>
        </p:pic>
        <p:pic>
          <p:nvPicPr>
            <p:cNvPr id="339" name="object 33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2930791" y="14116820"/>
              <a:ext cx="121430" cy="227754"/>
            </a:xfrm>
            <a:prstGeom prst="rect">
              <a:avLst/>
            </a:prstGeom>
          </p:spPr>
        </p:pic>
      </p:grpSp>
      <p:pic>
        <p:nvPicPr>
          <p:cNvPr id="340" name="Imagen 339">
            <a:extLst>
              <a:ext uri="{FF2B5EF4-FFF2-40B4-BE49-F238E27FC236}">
                <a16:creationId xmlns:a16="http://schemas.microsoft.com/office/drawing/2014/main" id="{D07C5D06-8BBE-7375-CBBB-E51574D43053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722</Words>
  <Application>Microsoft Office PowerPoint</Application>
  <PresentationFormat>Personalizado</PresentationFormat>
  <Paragraphs>190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 Tocancipá</dc:title>
  <dc:creator>Juliana Andrea Cortes Rincon</dc:creator>
  <cp:lastModifiedBy>Alexander  Humboldt</cp:lastModifiedBy>
  <cp:revision>4</cp:revision>
  <dcterms:created xsi:type="dcterms:W3CDTF">2024-01-17T22:37:01Z</dcterms:created>
  <dcterms:modified xsi:type="dcterms:W3CDTF">2025-04-25T14:43:59Z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