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C2C8AA-BB53-909B-7339-4FD66B33B544}" v="14" dt="2025-04-25T14:42:29.84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>
        <p:scale>
          <a:sx n="107" d="100"/>
          <a:sy n="107" d="100"/>
        </p:scale>
        <p:origin x="152" y="1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CC2C8AA-BB53-909B-7339-4FD66B33B544}"/>
    <pc:docChg chg="modSld">
      <pc:chgData name="" userId="" providerId="" clId="Web-{1CC2C8AA-BB53-909B-7339-4FD66B33B544}" dt="2025-04-25T14:42:22.502" v="5" actId="20577"/>
      <pc:docMkLst>
        <pc:docMk/>
      </pc:docMkLst>
      <pc:sldChg chg="modSp">
        <pc:chgData name="" userId="" providerId="" clId="Web-{1CC2C8AA-BB53-909B-7339-4FD66B33B544}" dt="2025-04-25T14:42:22.502" v="5" actId="20577"/>
        <pc:sldMkLst>
          <pc:docMk/>
          <pc:sldMk cId="0" sldId="256"/>
        </pc:sldMkLst>
        <pc:spChg chg="mod">
          <ac:chgData name="" userId="" providerId="" clId="Web-{1CC2C8AA-BB53-909B-7339-4FD66B33B544}" dt="2025-04-25T14:42:22.502" v="5" actId="20577"/>
          <ac:spMkLst>
            <pc:docMk/>
            <pc:sldMk cId="0" sldId="256"/>
            <ac:spMk id="280" creationId="{00000000-0000-0000-0000-000000000000}"/>
          </ac:spMkLst>
        </pc:spChg>
      </pc:sldChg>
    </pc:docChg>
  </pc:docChgLst>
  <pc:docChgLst>
    <pc:chgData name="Maira Alejandra Sandoval Maldonado (ETSA SAS)" userId="S::maira.sandoval@ecopetrol.com.co::23d74161-3d86-4500-8087-ca3b1d4d7a4e" providerId="AD" clId="Web-{1CC2C8AA-BB53-909B-7339-4FD66B33B544}"/>
    <pc:docChg chg="modSld">
      <pc:chgData name="Maira Alejandra Sandoval Maldonado (ETSA SAS)" userId="S::maira.sandoval@ecopetrol.com.co::23d74161-3d86-4500-8087-ca3b1d4d7a4e" providerId="AD" clId="Web-{1CC2C8AA-BB53-909B-7339-4FD66B33B544}" dt="2025-04-25T14:42:29.846" v="1" actId="1076"/>
      <pc:docMkLst>
        <pc:docMk/>
      </pc:docMkLst>
      <pc:sldChg chg="modSp">
        <pc:chgData name="Maira Alejandra Sandoval Maldonado (ETSA SAS)" userId="S::maira.sandoval@ecopetrol.com.co::23d74161-3d86-4500-8087-ca3b1d4d7a4e" providerId="AD" clId="Web-{1CC2C8AA-BB53-909B-7339-4FD66B33B544}" dt="2025-04-25T14:42:29.846" v="1" actId="1076"/>
        <pc:sldMkLst>
          <pc:docMk/>
          <pc:sldMk cId="0" sldId="256"/>
        </pc:sldMkLst>
        <pc:spChg chg="mod">
          <ac:chgData name="Maira Alejandra Sandoval Maldonado (ETSA SAS)" userId="S::maira.sandoval@ecopetrol.com.co::23d74161-3d86-4500-8087-ca3b1d4d7a4e" providerId="AD" clId="Web-{1CC2C8AA-BB53-909B-7339-4FD66B33B544}" dt="2025-04-25T14:42:29.846" v="1" actId="1076"/>
          <ac:spMkLst>
            <pc:docMk/>
            <pc:sldMk cId="0" sldId="256"/>
            <ac:spMk id="28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60525" cy="20104735"/>
          </a:xfrm>
          <a:custGeom>
            <a:avLst/>
            <a:gdLst/>
            <a:ahLst/>
            <a:cxnLst/>
            <a:rect l="l" t="t" r="r" b="b"/>
            <a:pathLst>
              <a:path w="14360525" h="20104735">
                <a:moveTo>
                  <a:pt x="14360087" y="0"/>
                </a:moveTo>
                <a:lnTo>
                  <a:pt x="0" y="0"/>
                </a:lnTo>
                <a:lnTo>
                  <a:pt x="0" y="20104120"/>
                </a:lnTo>
                <a:lnTo>
                  <a:pt x="14360087" y="20104120"/>
                </a:lnTo>
                <a:lnTo>
                  <a:pt x="14360087" y="0"/>
                </a:lnTo>
                <a:close/>
              </a:path>
            </a:pathLst>
          </a:custGeom>
          <a:solidFill>
            <a:srgbClr val="F4F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098679" y="1721479"/>
            <a:ext cx="3261377" cy="9511486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4801567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4" y="241299"/>
                </a:moveTo>
                <a:lnTo>
                  <a:pt x="3894275" y="647699"/>
                </a:lnTo>
                <a:lnTo>
                  <a:pt x="2513726" y="1638299"/>
                </a:lnTo>
                <a:lnTo>
                  <a:pt x="1225690" y="2654299"/>
                </a:lnTo>
                <a:lnTo>
                  <a:pt x="657039" y="3111499"/>
                </a:lnTo>
                <a:lnTo>
                  <a:pt x="476238" y="3213099"/>
                </a:lnTo>
                <a:lnTo>
                  <a:pt x="374211" y="3263899"/>
                </a:lnTo>
                <a:lnTo>
                  <a:pt x="313374" y="3289299"/>
                </a:lnTo>
                <a:lnTo>
                  <a:pt x="256142" y="3289299"/>
                </a:lnTo>
                <a:lnTo>
                  <a:pt x="173664" y="3301999"/>
                </a:lnTo>
                <a:lnTo>
                  <a:pt x="80545" y="3327399"/>
                </a:lnTo>
                <a:lnTo>
                  <a:pt x="4413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6" y="6451599"/>
                </a:lnTo>
                <a:lnTo>
                  <a:pt x="11098853" y="952499"/>
                </a:lnTo>
                <a:lnTo>
                  <a:pt x="4871010" y="952499"/>
                </a:lnTo>
                <a:lnTo>
                  <a:pt x="4826925" y="939799"/>
                </a:lnTo>
                <a:lnTo>
                  <a:pt x="4803914" y="927099"/>
                </a:lnTo>
                <a:lnTo>
                  <a:pt x="4786493" y="901699"/>
                </a:lnTo>
                <a:lnTo>
                  <a:pt x="4780405" y="888999"/>
                </a:lnTo>
                <a:lnTo>
                  <a:pt x="4791809" y="876299"/>
                </a:lnTo>
                <a:lnTo>
                  <a:pt x="4805847" y="876299"/>
                </a:lnTo>
                <a:lnTo>
                  <a:pt x="4807658" y="850899"/>
                </a:lnTo>
                <a:lnTo>
                  <a:pt x="4799102" y="838199"/>
                </a:lnTo>
                <a:lnTo>
                  <a:pt x="4769797" y="838199"/>
                </a:lnTo>
                <a:lnTo>
                  <a:pt x="4738154" y="825499"/>
                </a:lnTo>
                <a:lnTo>
                  <a:pt x="4696564" y="812799"/>
                </a:lnTo>
                <a:lnTo>
                  <a:pt x="4656262" y="774699"/>
                </a:lnTo>
                <a:lnTo>
                  <a:pt x="4623876" y="736599"/>
                </a:lnTo>
                <a:lnTo>
                  <a:pt x="4606034" y="711199"/>
                </a:lnTo>
                <a:lnTo>
                  <a:pt x="4612648" y="685799"/>
                </a:lnTo>
                <a:lnTo>
                  <a:pt x="4678010" y="634999"/>
                </a:lnTo>
                <a:lnTo>
                  <a:pt x="4725971" y="609599"/>
                </a:lnTo>
                <a:lnTo>
                  <a:pt x="4776927" y="584199"/>
                </a:lnTo>
                <a:lnTo>
                  <a:pt x="4825485" y="571499"/>
                </a:lnTo>
                <a:lnTo>
                  <a:pt x="4866250" y="546099"/>
                </a:lnTo>
                <a:lnTo>
                  <a:pt x="4910130" y="520699"/>
                </a:lnTo>
                <a:lnTo>
                  <a:pt x="4924251" y="482599"/>
                </a:lnTo>
                <a:lnTo>
                  <a:pt x="4916490" y="444499"/>
                </a:lnTo>
                <a:lnTo>
                  <a:pt x="4894721" y="419099"/>
                </a:lnTo>
                <a:lnTo>
                  <a:pt x="4871395" y="406399"/>
                </a:lnTo>
                <a:lnTo>
                  <a:pt x="4852736" y="393699"/>
                </a:lnTo>
                <a:lnTo>
                  <a:pt x="4837278" y="380999"/>
                </a:lnTo>
                <a:lnTo>
                  <a:pt x="4823555" y="368299"/>
                </a:lnTo>
                <a:lnTo>
                  <a:pt x="4964223" y="368299"/>
                </a:lnTo>
                <a:lnTo>
                  <a:pt x="4935502" y="355599"/>
                </a:lnTo>
                <a:lnTo>
                  <a:pt x="4854679" y="330199"/>
                </a:lnTo>
                <a:lnTo>
                  <a:pt x="4793229" y="292099"/>
                </a:lnTo>
                <a:lnTo>
                  <a:pt x="4754156" y="253999"/>
                </a:lnTo>
                <a:lnTo>
                  <a:pt x="4740464" y="241299"/>
                </a:lnTo>
                <a:close/>
              </a:path>
              <a:path w="11099165" h="6451600">
                <a:moveTo>
                  <a:pt x="1270255" y="1130299"/>
                </a:moveTo>
                <a:lnTo>
                  <a:pt x="1055129" y="1130299"/>
                </a:lnTo>
                <a:lnTo>
                  <a:pt x="1110712" y="1142999"/>
                </a:lnTo>
                <a:lnTo>
                  <a:pt x="1165019" y="1168399"/>
                </a:lnTo>
                <a:lnTo>
                  <a:pt x="1231626" y="1193799"/>
                </a:lnTo>
                <a:lnTo>
                  <a:pt x="1005422" y="1193799"/>
                </a:lnTo>
                <a:lnTo>
                  <a:pt x="1034683" y="1231899"/>
                </a:lnTo>
                <a:lnTo>
                  <a:pt x="968188" y="1231899"/>
                </a:lnTo>
                <a:lnTo>
                  <a:pt x="934023" y="1257299"/>
                </a:lnTo>
                <a:lnTo>
                  <a:pt x="994784" y="1333499"/>
                </a:lnTo>
                <a:lnTo>
                  <a:pt x="1067014" y="1409699"/>
                </a:lnTo>
                <a:lnTo>
                  <a:pt x="1222649" y="1511299"/>
                </a:lnTo>
                <a:lnTo>
                  <a:pt x="1270255" y="1130299"/>
                </a:lnTo>
                <a:close/>
              </a:path>
              <a:path w="11099165" h="6451600">
                <a:moveTo>
                  <a:pt x="1087885" y="1155699"/>
                </a:moveTo>
                <a:lnTo>
                  <a:pt x="1055129" y="1193799"/>
                </a:lnTo>
                <a:lnTo>
                  <a:pt x="1156012" y="1193799"/>
                </a:lnTo>
                <a:lnTo>
                  <a:pt x="1087885" y="1155699"/>
                </a:lnTo>
                <a:close/>
              </a:path>
              <a:path w="11099165" h="6451600">
                <a:moveTo>
                  <a:pt x="1286124" y="1003299"/>
                </a:moveTo>
                <a:lnTo>
                  <a:pt x="774599" y="1003299"/>
                </a:lnTo>
                <a:lnTo>
                  <a:pt x="899565" y="1092199"/>
                </a:lnTo>
                <a:lnTo>
                  <a:pt x="908846" y="1142999"/>
                </a:lnTo>
                <a:lnTo>
                  <a:pt x="978674" y="1168399"/>
                </a:lnTo>
                <a:lnTo>
                  <a:pt x="960599" y="1092199"/>
                </a:lnTo>
                <a:lnTo>
                  <a:pt x="1275016" y="1092199"/>
                </a:lnTo>
                <a:lnTo>
                  <a:pt x="1286124" y="1003299"/>
                </a:lnTo>
                <a:close/>
              </a:path>
              <a:path w="11099165" h="6451600">
                <a:moveTo>
                  <a:pt x="1275016" y="1092199"/>
                </a:moveTo>
                <a:lnTo>
                  <a:pt x="960599" y="1092199"/>
                </a:lnTo>
                <a:lnTo>
                  <a:pt x="994784" y="1142999"/>
                </a:lnTo>
                <a:lnTo>
                  <a:pt x="1055129" y="1130299"/>
                </a:lnTo>
                <a:lnTo>
                  <a:pt x="1270255" y="1130299"/>
                </a:lnTo>
                <a:lnTo>
                  <a:pt x="1275016" y="1092199"/>
                </a:lnTo>
                <a:close/>
              </a:path>
              <a:path w="11099165" h="6451600">
                <a:moveTo>
                  <a:pt x="630646" y="787399"/>
                </a:moveTo>
                <a:lnTo>
                  <a:pt x="297369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3" y="1092199"/>
                </a:lnTo>
                <a:lnTo>
                  <a:pt x="129809" y="1054099"/>
                </a:lnTo>
                <a:lnTo>
                  <a:pt x="190093" y="1054099"/>
                </a:lnTo>
                <a:lnTo>
                  <a:pt x="208644" y="990599"/>
                </a:lnTo>
                <a:lnTo>
                  <a:pt x="332300" y="990599"/>
                </a:lnTo>
                <a:lnTo>
                  <a:pt x="347755" y="965199"/>
                </a:lnTo>
                <a:lnTo>
                  <a:pt x="1290884" y="965199"/>
                </a:lnTo>
                <a:lnTo>
                  <a:pt x="1294058" y="939799"/>
                </a:lnTo>
                <a:lnTo>
                  <a:pt x="1142435" y="888999"/>
                </a:lnTo>
                <a:lnTo>
                  <a:pt x="875481" y="825499"/>
                </a:lnTo>
                <a:lnTo>
                  <a:pt x="630646" y="825499"/>
                </a:lnTo>
                <a:lnTo>
                  <a:pt x="630646" y="787399"/>
                </a:lnTo>
                <a:close/>
              </a:path>
              <a:path w="11099165" h="6451600">
                <a:moveTo>
                  <a:pt x="1290884" y="965199"/>
                </a:moveTo>
                <a:lnTo>
                  <a:pt x="562408" y="965199"/>
                </a:lnTo>
                <a:lnTo>
                  <a:pt x="704811" y="990599"/>
                </a:lnTo>
                <a:lnTo>
                  <a:pt x="718722" y="1028699"/>
                </a:lnTo>
                <a:lnTo>
                  <a:pt x="774599" y="1003299"/>
                </a:lnTo>
                <a:lnTo>
                  <a:pt x="1286124" y="1003299"/>
                </a:lnTo>
                <a:lnTo>
                  <a:pt x="1290884" y="965199"/>
                </a:lnTo>
                <a:close/>
              </a:path>
              <a:path w="11099165" h="6451600">
                <a:moveTo>
                  <a:pt x="332300" y="990599"/>
                </a:moveTo>
                <a:lnTo>
                  <a:pt x="208644" y="990599"/>
                </a:lnTo>
                <a:lnTo>
                  <a:pt x="268929" y="1015999"/>
                </a:lnTo>
                <a:lnTo>
                  <a:pt x="324573" y="1003299"/>
                </a:lnTo>
                <a:lnTo>
                  <a:pt x="332300" y="990599"/>
                </a:lnTo>
                <a:close/>
              </a:path>
              <a:path w="11099165" h="6451600">
                <a:moveTo>
                  <a:pt x="5891446" y="0"/>
                </a:moveTo>
                <a:lnTo>
                  <a:pt x="5782478" y="0"/>
                </a:lnTo>
                <a:lnTo>
                  <a:pt x="5752563" y="12699"/>
                </a:lnTo>
                <a:lnTo>
                  <a:pt x="5728408" y="38099"/>
                </a:lnTo>
                <a:lnTo>
                  <a:pt x="5737404" y="101599"/>
                </a:lnTo>
                <a:lnTo>
                  <a:pt x="5758348" y="152399"/>
                </a:lnTo>
                <a:lnTo>
                  <a:pt x="5770041" y="165099"/>
                </a:lnTo>
                <a:lnTo>
                  <a:pt x="5866994" y="165099"/>
                </a:lnTo>
                <a:lnTo>
                  <a:pt x="5880113" y="177799"/>
                </a:lnTo>
                <a:lnTo>
                  <a:pt x="5883892" y="203199"/>
                </a:lnTo>
                <a:lnTo>
                  <a:pt x="5871290" y="215899"/>
                </a:lnTo>
                <a:lnTo>
                  <a:pt x="5835264" y="241299"/>
                </a:lnTo>
                <a:lnTo>
                  <a:pt x="5783820" y="253999"/>
                </a:lnTo>
                <a:lnTo>
                  <a:pt x="5724963" y="253999"/>
                </a:lnTo>
                <a:lnTo>
                  <a:pt x="5666698" y="266699"/>
                </a:lnTo>
                <a:lnTo>
                  <a:pt x="5579360" y="266699"/>
                </a:lnTo>
                <a:lnTo>
                  <a:pt x="5532487" y="279399"/>
                </a:lnTo>
                <a:lnTo>
                  <a:pt x="5479552" y="292099"/>
                </a:lnTo>
                <a:lnTo>
                  <a:pt x="5368055" y="317499"/>
                </a:lnTo>
                <a:lnTo>
                  <a:pt x="5315775" y="330199"/>
                </a:lnTo>
                <a:lnTo>
                  <a:pt x="5269995" y="342899"/>
                </a:lnTo>
                <a:lnTo>
                  <a:pt x="5233854" y="355599"/>
                </a:lnTo>
                <a:lnTo>
                  <a:pt x="5170212" y="368299"/>
                </a:lnTo>
                <a:lnTo>
                  <a:pt x="5109180" y="368299"/>
                </a:lnTo>
                <a:lnTo>
                  <a:pt x="5063952" y="380999"/>
                </a:lnTo>
                <a:lnTo>
                  <a:pt x="5047722" y="380999"/>
                </a:lnTo>
                <a:lnTo>
                  <a:pt x="5041041" y="393699"/>
                </a:lnTo>
                <a:lnTo>
                  <a:pt x="5020970" y="406399"/>
                </a:lnTo>
                <a:lnTo>
                  <a:pt x="4995468" y="406399"/>
                </a:lnTo>
                <a:lnTo>
                  <a:pt x="4972493" y="419099"/>
                </a:lnTo>
                <a:lnTo>
                  <a:pt x="4964850" y="431799"/>
                </a:lnTo>
                <a:lnTo>
                  <a:pt x="4973889" y="444499"/>
                </a:lnTo>
                <a:lnTo>
                  <a:pt x="4990363" y="482599"/>
                </a:lnTo>
                <a:lnTo>
                  <a:pt x="5005026" y="533399"/>
                </a:lnTo>
                <a:lnTo>
                  <a:pt x="5022965" y="571499"/>
                </a:lnTo>
                <a:lnTo>
                  <a:pt x="5049822" y="596899"/>
                </a:lnTo>
                <a:lnTo>
                  <a:pt x="5077161" y="609599"/>
                </a:lnTo>
                <a:lnTo>
                  <a:pt x="5096547" y="622299"/>
                </a:lnTo>
                <a:lnTo>
                  <a:pt x="5119929" y="634999"/>
                </a:lnTo>
                <a:lnTo>
                  <a:pt x="5157742" y="673099"/>
                </a:lnTo>
                <a:lnTo>
                  <a:pt x="5199284" y="698499"/>
                </a:lnTo>
                <a:lnTo>
                  <a:pt x="5233854" y="749299"/>
                </a:lnTo>
                <a:lnTo>
                  <a:pt x="5244767" y="787399"/>
                </a:lnTo>
                <a:lnTo>
                  <a:pt x="5230604" y="812799"/>
                </a:lnTo>
                <a:lnTo>
                  <a:pt x="5203557" y="850899"/>
                </a:lnTo>
                <a:lnTo>
                  <a:pt x="5175819" y="863599"/>
                </a:lnTo>
                <a:lnTo>
                  <a:pt x="5153529" y="876299"/>
                </a:lnTo>
                <a:lnTo>
                  <a:pt x="5123041" y="901699"/>
                </a:lnTo>
                <a:lnTo>
                  <a:pt x="5081282" y="914399"/>
                </a:lnTo>
                <a:lnTo>
                  <a:pt x="5025177" y="927099"/>
                </a:lnTo>
                <a:lnTo>
                  <a:pt x="4951652" y="952499"/>
                </a:lnTo>
                <a:lnTo>
                  <a:pt x="11098853" y="952499"/>
                </a:lnTo>
                <a:lnTo>
                  <a:pt x="11098877" y="596899"/>
                </a:lnTo>
                <a:lnTo>
                  <a:pt x="8375703" y="596899"/>
                </a:lnTo>
                <a:lnTo>
                  <a:pt x="8173687" y="533399"/>
                </a:lnTo>
                <a:lnTo>
                  <a:pt x="8130600" y="520699"/>
                </a:lnTo>
                <a:lnTo>
                  <a:pt x="6979700" y="520699"/>
                </a:lnTo>
                <a:lnTo>
                  <a:pt x="6929211" y="507999"/>
                </a:lnTo>
                <a:lnTo>
                  <a:pt x="6886907" y="507999"/>
                </a:lnTo>
                <a:lnTo>
                  <a:pt x="6854549" y="482599"/>
                </a:lnTo>
                <a:lnTo>
                  <a:pt x="6833900" y="469899"/>
                </a:lnTo>
                <a:lnTo>
                  <a:pt x="6826722" y="431799"/>
                </a:lnTo>
                <a:lnTo>
                  <a:pt x="6834775" y="406399"/>
                </a:lnTo>
                <a:lnTo>
                  <a:pt x="6844704" y="380999"/>
                </a:lnTo>
                <a:lnTo>
                  <a:pt x="6842417" y="355599"/>
                </a:lnTo>
                <a:lnTo>
                  <a:pt x="6828575" y="342899"/>
                </a:lnTo>
                <a:lnTo>
                  <a:pt x="6803841" y="330199"/>
                </a:lnTo>
                <a:lnTo>
                  <a:pt x="6768877" y="317499"/>
                </a:lnTo>
                <a:lnTo>
                  <a:pt x="6724344" y="292099"/>
                </a:lnTo>
                <a:lnTo>
                  <a:pt x="6670903" y="266699"/>
                </a:lnTo>
                <a:lnTo>
                  <a:pt x="6621651" y="228599"/>
                </a:lnTo>
                <a:lnTo>
                  <a:pt x="6574673" y="215899"/>
                </a:lnTo>
                <a:lnTo>
                  <a:pt x="6081795" y="215899"/>
                </a:lnTo>
                <a:lnTo>
                  <a:pt x="6049942" y="190499"/>
                </a:lnTo>
                <a:lnTo>
                  <a:pt x="6021633" y="165099"/>
                </a:lnTo>
                <a:lnTo>
                  <a:pt x="5997764" y="126999"/>
                </a:lnTo>
                <a:lnTo>
                  <a:pt x="5965118" y="63499"/>
                </a:lnTo>
                <a:lnTo>
                  <a:pt x="5929179" y="25399"/>
                </a:lnTo>
                <a:lnTo>
                  <a:pt x="5891446" y="0"/>
                </a:lnTo>
                <a:close/>
              </a:path>
              <a:path w="11099165" h="6451600">
                <a:moveTo>
                  <a:pt x="9790005" y="368299"/>
                </a:moveTo>
                <a:lnTo>
                  <a:pt x="9741911" y="368299"/>
                </a:lnTo>
                <a:lnTo>
                  <a:pt x="9700291" y="380999"/>
                </a:lnTo>
                <a:lnTo>
                  <a:pt x="9663419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9" y="431799"/>
                </a:lnTo>
                <a:lnTo>
                  <a:pt x="9528925" y="457199"/>
                </a:lnTo>
                <a:lnTo>
                  <a:pt x="9489925" y="482599"/>
                </a:lnTo>
                <a:lnTo>
                  <a:pt x="9445325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4" y="558799"/>
                </a:lnTo>
                <a:lnTo>
                  <a:pt x="9248919" y="558799"/>
                </a:lnTo>
                <a:lnTo>
                  <a:pt x="9200149" y="571499"/>
                </a:lnTo>
                <a:lnTo>
                  <a:pt x="8987131" y="571499"/>
                </a:lnTo>
                <a:lnTo>
                  <a:pt x="8931446" y="584199"/>
                </a:lnTo>
                <a:lnTo>
                  <a:pt x="8658973" y="584199"/>
                </a:lnTo>
                <a:lnTo>
                  <a:pt x="8608545" y="596899"/>
                </a:lnTo>
                <a:lnTo>
                  <a:pt x="11098877" y="596899"/>
                </a:lnTo>
                <a:lnTo>
                  <a:pt x="11098881" y="533399"/>
                </a:lnTo>
                <a:lnTo>
                  <a:pt x="10561003" y="495299"/>
                </a:lnTo>
                <a:lnTo>
                  <a:pt x="10258130" y="469899"/>
                </a:lnTo>
                <a:lnTo>
                  <a:pt x="10079041" y="444499"/>
                </a:lnTo>
                <a:lnTo>
                  <a:pt x="9912514" y="393699"/>
                </a:lnTo>
                <a:lnTo>
                  <a:pt x="9846298" y="380999"/>
                </a:lnTo>
                <a:lnTo>
                  <a:pt x="9790005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12" y="507999"/>
                </a:lnTo>
                <a:lnTo>
                  <a:pt x="6979700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794" y="469899"/>
                </a:moveTo>
                <a:lnTo>
                  <a:pt x="7303826" y="469899"/>
                </a:lnTo>
                <a:lnTo>
                  <a:pt x="7256526" y="482599"/>
                </a:lnTo>
                <a:lnTo>
                  <a:pt x="7212329" y="482599"/>
                </a:lnTo>
                <a:lnTo>
                  <a:pt x="7171200" y="495299"/>
                </a:lnTo>
                <a:lnTo>
                  <a:pt x="7097993" y="495299"/>
                </a:lnTo>
                <a:lnTo>
                  <a:pt x="7065843" y="507999"/>
                </a:lnTo>
                <a:lnTo>
                  <a:pt x="8036512" y="507999"/>
                </a:lnTo>
                <a:lnTo>
                  <a:pt x="7984205" y="495299"/>
                </a:lnTo>
                <a:lnTo>
                  <a:pt x="7927517" y="482599"/>
                </a:lnTo>
                <a:lnTo>
                  <a:pt x="7865794" y="469899"/>
                </a:lnTo>
                <a:close/>
              </a:path>
              <a:path w="11099165" h="6451600">
                <a:moveTo>
                  <a:pt x="7588173" y="457199"/>
                </a:moveTo>
                <a:lnTo>
                  <a:pt x="7524802" y="457199"/>
                </a:lnTo>
                <a:lnTo>
                  <a:pt x="7464718" y="469899"/>
                </a:lnTo>
                <a:lnTo>
                  <a:pt x="7654870" y="469899"/>
                </a:lnTo>
                <a:lnTo>
                  <a:pt x="7588173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8" y="203199"/>
                </a:lnTo>
                <a:lnTo>
                  <a:pt x="6152544" y="215899"/>
                </a:lnTo>
                <a:lnTo>
                  <a:pt x="6574673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17" y="190499"/>
                </a:moveTo>
                <a:lnTo>
                  <a:pt x="6262831" y="190499"/>
                </a:lnTo>
                <a:lnTo>
                  <a:pt x="6226709" y="203199"/>
                </a:lnTo>
                <a:lnTo>
                  <a:pt x="6328670" y="203199"/>
                </a:lnTo>
                <a:lnTo>
                  <a:pt x="6297117" y="190499"/>
                </a:lnTo>
                <a:close/>
              </a:path>
            </a:pathLst>
          </a:custGeom>
          <a:solidFill>
            <a:srgbClr val="F7EEE9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477459" y="11782435"/>
            <a:ext cx="3237230" cy="4369435"/>
          </a:xfrm>
          <a:custGeom>
            <a:avLst/>
            <a:gdLst/>
            <a:ahLst/>
            <a:cxnLst/>
            <a:rect l="l" t="t" r="r" b="b"/>
            <a:pathLst>
              <a:path w="3237229" h="4369434">
                <a:moveTo>
                  <a:pt x="0" y="4369243"/>
                </a:moveTo>
                <a:lnTo>
                  <a:pt x="3236646" y="4369243"/>
                </a:lnTo>
                <a:lnTo>
                  <a:pt x="3236646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0052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910210" y="16699438"/>
            <a:ext cx="4138295" cy="3404870"/>
          </a:xfrm>
          <a:custGeom>
            <a:avLst/>
            <a:gdLst/>
            <a:ahLst/>
            <a:cxnLst/>
            <a:rect l="l" t="t" r="r" b="b"/>
            <a:pathLst>
              <a:path w="4138295" h="3404869">
                <a:moveTo>
                  <a:pt x="0" y="3404662"/>
                </a:moveTo>
                <a:lnTo>
                  <a:pt x="4138197" y="3404662"/>
                </a:lnTo>
                <a:lnTo>
                  <a:pt x="4138197" y="0"/>
                </a:lnTo>
                <a:lnTo>
                  <a:pt x="0" y="0"/>
                </a:lnTo>
                <a:lnTo>
                  <a:pt x="0" y="3404662"/>
                </a:lnTo>
                <a:close/>
              </a:path>
            </a:pathLst>
          </a:custGeom>
          <a:solidFill>
            <a:srgbClr val="2236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709137" y="11782435"/>
            <a:ext cx="2291080" cy="4369435"/>
          </a:xfrm>
          <a:custGeom>
            <a:avLst/>
            <a:gdLst/>
            <a:ahLst/>
            <a:cxnLst/>
            <a:rect l="l" t="t" r="r" b="b"/>
            <a:pathLst>
              <a:path w="2291079" h="4369434">
                <a:moveTo>
                  <a:pt x="0" y="4369243"/>
                </a:moveTo>
                <a:lnTo>
                  <a:pt x="2290676" y="4369243"/>
                </a:lnTo>
                <a:lnTo>
                  <a:pt x="2290676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F1A6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049082" y="18483059"/>
            <a:ext cx="6402705" cy="1668145"/>
          </a:xfrm>
          <a:custGeom>
            <a:avLst/>
            <a:gdLst/>
            <a:ahLst/>
            <a:cxnLst/>
            <a:rect l="l" t="t" r="r" b="b"/>
            <a:pathLst>
              <a:path w="6402705" h="1668144">
                <a:moveTo>
                  <a:pt x="6402425" y="0"/>
                </a:moveTo>
                <a:lnTo>
                  <a:pt x="6310973" y="0"/>
                </a:lnTo>
                <a:lnTo>
                  <a:pt x="3393605" y="0"/>
                </a:lnTo>
                <a:lnTo>
                  <a:pt x="0" y="0"/>
                </a:lnTo>
                <a:lnTo>
                  <a:pt x="0" y="1667992"/>
                </a:lnTo>
                <a:lnTo>
                  <a:pt x="6402425" y="1667992"/>
                </a:lnTo>
                <a:lnTo>
                  <a:pt x="6402425" y="0"/>
                </a:lnTo>
                <a:close/>
              </a:path>
            </a:pathLst>
          </a:custGeom>
          <a:solidFill>
            <a:srgbClr val="F1A6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68336" y="5490258"/>
            <a:ext cx="11639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FFFFFF"/>
                </a:solidFill>
                <a:latin typeface="Montserrat"/>
                <a:cs typeface="Montserrat"/>
              </a:rPr>
              <a:t>VENEZUELA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28080" y="8526729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79113" y="9459831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782" y="8735689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1234688"/>
            <a:ext cx="14360056" cy="54775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6151679"/>
            <a:ext cx="14360057" cy="54775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30541" y="12952933"/>
            <a:ext cx="1849478" cy="1853830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6517895" y="12664495"/>
            <a:ext cx="6242050" cy="3413760"/>
            <a:chOff x="6517895" y="12664495"/>
            <a:chExt cx="6242050" cy="3413760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775615" y="13495426"/>
              <a:ext cx="262698" cy="258277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0771329" y="13169779"/>
              <a:ext cx="262890" cy="15240"/>
            </a:xfrm>
            <a:custGeom>
              <a:avLst/>
              <a:gdLst/>
              <a:ahLst/>
              <a:cxnLst/>
              <a:rect l="l" t="t" r="r" b="b"/>
              <a:pathLst>
                <a:path w="262890" h="15240">
                  <a:moveTo>
                    <a:pt x="262698" y="0"/>
                  </a:moveTo>
                  <a:lnTo>
                    <a:pt x="0" y="0"/>
                  </a:lnTo>
                  <a:lnTo>
                    <a:pt x="0" y="14893"/>
                  </a:lnTo>
                  <a:lnTo>
                    <a:pt x="262698" y="14893"/>
                  </a:lnTo>
                  <a:lnTo>
                    <a:pt x="262698" y="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771329" y="13169779"/>
              <a:ext cx="262698" cy="14893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520752" y="13031143"/>
              <a:ext cx="6236335" cy="1180465"/>
            </a:xfrm>
            <a:custGeom>
              <a:avLst/>
              <a:gdLst/>
              <a:ahLst/>
              <a:cxnLst/>
              <a:rect l="l" t="t" r="r" b="b"/>
              <a:pathLst>
                <a:path w="6236334" h="1180465">
                  <a:moveTo>
                    <a:pt x="0" y="434233"/>
                  </a:moveTo>
                  <a:lnTo>
                    <a:pt x="206355" y="475155"/>
                  </a:lnTo>
                  <a:lnTo>
                    <a:pt x="1272589" y="413827"/>
                  </a:lnTo>
                  <a:lnTo>
                    <a:pt x="1566069" y="472531"/>
                  </a:lnTo>
                  <a:lnTo>
                    <a:pt x="1720293" y="502832"/>
                  </a:lnTo>
                  <a:lnTo>
                    <a:pt x="1786019" y="514388"/>
                  </a:lnTo>
                  <a:lnTo>
                    <a:pt x="1814004" y="516858"/>
                  </a:lnTo>
                  <a:lnTo>
                    <a:pt x="1832398" y="511852"/>
                  </a:lnTo>
                  <a:lnTo>
                    <a:pt x="1912686" y="475363"/>
                  </a:lnTo>
                  <a:lnTo>
                    <a:pt x="1967866" y="447932"/>
                  </a:lnTo>
                  <a:lnTo>
                    <a:pt x="2028596" y="417076"/>
                  </a:lnTo>
                  <a:lnTo>
                    <a:pt x="2091519" y="384821"/>
                  </a:lnTo>
                  <a:lnTo>
                    <a:pt x="2153280" y="353194"/>
                  </a:lnTo>
                  <a:lnTo>
                    <a:pt x="2210521" y="324220"/>
                  </a:lnTo>
                  <a:lnTo>
                    <a:pt x="2259887" y="299924"/>
                  </a:lnTo>
                  <a:lnTo>
                    <a:pt x="2298022" y="282333"/>
                  </a:lnTo>
                  <a:lnTo>
                    <a:pt x="2321568" y="273471"/>
                  </a:lnTo>
                  <a:lnTo>
                    <a:pt x="2365993" y="254986"/>
                  </a:lnTo>
                  <a:lnTo>
                    <a:pt x="2412365" y="225552"/>
                  </a:lnTo>
                  <a:lnTo>
                    <a:pt x="2455188" y="192654"/>
                  </a:lnTo>
                  <a:lnTo>
                    <a:pt x="2488967" y="163774"/>
                  </a:lnTo>
                  <a:lnTo>
                    <a:pt x="2517618" y="96581"/>
                  </a:lnTo>
                  <a:lnTo>
                    <a:pt x="2529885" y="56186"/>
                  </a:lnTo>
                  <a:lnTo>
                    <a:pt x="2556414" y="17510"/>
                  </a:lnTo>
                  <a:lnTo>
                    <a:pt x="2597066" y="0"/>
                  </a:lnTo>
                  <a:lnTo>
                    <a:pt x="2652159" y="724"/>
                  </a:lnTo>
                  <a:lnTo>
                    <a:pt x="2711548" y="12562"/>
                  </a:lnTo>
                  <a:lnTo>
                    <a:pt x="2765090" y="28387"/>
                  </a:lnTo>
                  <a:lnTo>
                    <a:pt x="2802638" y="41077"/>
                  </a:lnTo>
                  <a:lnTo>
                    <a:pt x="2842540" y="50743"/>
                  </a:lnTo>
                  <a:lnTo>
                    <a:pt x="2894796" y="57638"/>
                  </a:lnTo>
                  <a:lnTo>
                    <a:pt x="2956352" y="61409"/>
                  </a:lnTo>
                  <a:lnTo>
                    <a:pt x="3024151" y="61705"/>
                  </a:lnTo>
                  <a:lnTo>
                    <a:pt x="3061612" y="62849"/>
                  </a:lnTo>
                  <a:lnTo>
                    <a:pt x="3109795" y="67316"/>
                  </a:lnTo>
                  <a:lnTo>
                    <a:pt x="3165617" y="74596"/>
                  </a:lnTo>
                  <a:lnTo>
                    <a:pt x="3225989" y="84177"/>
                  </a:lnTo>
                  <a:lnTo>
                    <a:pt x="3287828" y="95548"/>
                  </a:lnTo>
                  <a:lnTo>
                    <a:pt x="3348047" y="108198"/>
                  </a:lnTo>
                  <a:lnTo>
                    <a:pt x="3403560" y="121615"/>
                  </a:lnTo>
                  <a:lnTo>
                    <a:pt x="3451282" y="135289"/>
                  </a:lnTo>
                  <a:lnTo>
                    <a:pt x="3488128" y="148708"/>
                  </a:lnTo>
                  <a:lnTo>
                    <a:pt x="3530059" y="171132"/>
                  </a:lnTo>
                  <a:lnTo>
                    <a:pt x="3567427" y="196932"/>
                  </a:lnTo>
                  <a:lnTo>
                    <a:pt x="3604298" y="222925"/>
                  </a:lnTo>
                  <a:lnTo>
                    <a:pt x="3644738" y="245925"/>
                  </a:lnTo>
                  <a:lnTo>
                    <a:pt x="3692813" y="262751"/>
                  </a:lnTo>
                  <a:lnTo>
                    <a:pt x="3752589" y="270219"/>
                  </a:lnTo>
                  <a:lnTo>
                    <a:pt x="3825881" y="274974"/>
                  </a:lnTo>
                  <a:lnTo>
                    <a:pt x="3885794" y="283955"/>
                  </a:lnTo>
                  <a:lnTo>
                    <a:pt x="3933520" y="295433"/>
                  </a:lnTo>
                  <a:lnTo>
                    <a:pt x="3970252" y="307682"/>
                  </a:lnTo>
                  <a:lnTo>
                    <a:pt x="3997182" y="318973"/>
                  </a:lnTo>
                  <a:lnTo>
                    <a:pt x="4026947" y="330584"/>
                  </a:lnTo>
                  <a:lnTo>
                    <a:pt x="4073339" y="347336"/>
                  </a:lnTo>
                  <a:lnTo>
                    <a:pt x="4128081" y="367700"/>
                  </a:lnTo>
                  <a:lnTo>
                    <a:pt x="4182899" y="390145"/>
                  </a:lnTo>
                  <a:lnTo>
                    <a:pt x="4229516" y="413143"/>
                  </a:lnTo>
                  <a:lnTo>
                    <a:pt x="4275847" y="455952"/>
                  </a:lnTo>
                  <a:lnTo>
                    <a:pt x="4275647" y="473857"/>
                  </a:lnTo>
                  <a:lnTo>
                    <a:pt x="4254824" y="497877"/>
                  </a:lnTo>
                  <a:lnTo>
                    <a:pt x="4209146" y="537009"/>
                  </a:lnTo>
                  <a:lnTo>
                    <a:pt x="4134377" y="600253"/>
                  </a:lnTo>
                  <a:lnTo>
                    <a:pt x="4059146" y="669847"/>
                  </a:lnTo>
                  <a:lnTo>
                    <a:pt x="4011257" y="723037"/>
                  </a:lnTo>
                  <a:lnTo>
                    <a:pt x="3985242" y="761314"/>
                  </a:lnTo>
                  <a:lnTo>
                    <a:pt x="3975632" y="786168"/>
                  </a:lnTo>
                  <a:lnTo>
                    <a:pt x="3976959" y="799091"/>
                  </a:lnTo>
                  <a:lnTo>
                    <a:pt x="4068439" y="821916"/>
                  </a:lnTo>
                  <a:lnTo>
                    <a:pt x="4261615" y="860009"/>
                  </a:lnTo>
                  <a:lnTo>
                    <a:pt x="4453238" y="895772"/>
                  </a:lnTo>
                  <a:lnTo>
                    <a:pt x="4540056" y="911605"/>
                  </a:lnTo>
                  <a:lnTo>
                    <a:pt x="4787769" y="990704"/>
                  </a:lnTo>
                  <a:lnTo>
                    <a:pt x="5365558" y="984159"/>
                  </a:lnTo>
                  <a:lnTo>
                    <a:pt x="5792767" y="1088912"/>
                  </a:lnTo>
                  <a:lnTo>
                    <a:pt x="6064817" y="1180098"/>
                  </a:lnTo>
                  <a:lnTo>
                    <a:pt x="6236014" y="1180098"/>
                  </a:lnTo>
                </a:path>
              </a:pathLst>
            </a:custGeom>
            <a:ln w="5268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273422" y="13340153"/>
              <a:ext cx="2323554" cy="103541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44639" y="12664495"/>
              <a:ext cx="1592765" cy="82994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33418" y="13127432"/>
              <a:ext cx="77711" cy="166759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6770725" y="14522927"/>
              <a:ext cx="792480" cy="969010"/>
            </a:xfrm>
            <a:custGeom>
              <a:avLst/>
              <a:gdLst/>
              <a:ahLst/>
              <a:cxnLst/>
              <a:rect l="l" t="t" r="r" b="b"/>
              <a:pathLst>
                <a:path w="792479" h="969009">
                  <a:moveTo>
                    <a:pt x="2451" y="180853"/>
                  </a:moveTo>
                  <a:lnTo>
                    <a:pt x="516409" y="0"/>
                  </a:lnTo>
                  <a:lnTo>
                    <a:pt x="647162" y="4025"/>
                  </a:lnTo>
                  <a:lnTo>
                    <a:pt x="715383" y="10737"/>
                  </a:lnTo>
                  <a:lnTo>
                    <a:pt x="752927" y="51550"/>
                  </a:lnTo>
                  <a:lnTo>
                    <a:pt x="757931" y="95258"/>
                  </a:lnTo>
                  <a:lnTo>
                    <a:pt x="761185" y="135091"/>
                  </a:lnTo>
                  <a:lnTo>
                    <a:pt x="764775" y="184538"/>
                  </a:lnTo>
                  <a:lnTo>
                    <a:pt x="768576" y="241820"/>
                  </a:lnTo>
                  <a:lnTo>
                    <a:pt x="772466" y="305159"/>
                  </a:lnTo>
                  <a:lnTo>
                    <a:pt x="776321" y="372775"/>
                  </a:lnTo>
                  <a:lnTo>
                    <a:pt x="780016" y="442889"/>
                  </a:lnTo>
                  <a:lnTo>
                    <a:pt x="783427" y="513723"/>
                  </a:lnTo>
                  <a:lnTo>
                    <a:pt x="786432" y="583497"/>
                  </a:lnTo>
                  <a:lnTo>
                    <a:pt x="788905" y="650433"/>
                  </a:lnTo>
                  <a:lnTo>
                    <a:pt x="790724" y="712751"/>
                  </a:lnTo>
                  <a:lnTo>
                    <a:pt x="791764" y="768673"/>
                  </a:lnTo>
                  <a:lnTo>
                    <a:pt x="791902" y="816419"/>
                  </a:lnTo>
                  <a:lnTo>
                    <a:pt x="791014" y="854211"/>
                  </a:lnTo>
                  <a:lnTo>
                    <a:pt x="785663" y="892817"/>
                  </a:lnTo>
                  <a:lnTo>
                    <a:pt x="653362" y="917129"/>
                  </a:lnTo>
                  <a:lnTo>
                    <a:pt x="384351" y="941908"/>
                  </a:lnTo>
                  <a:lnTo>
                    <a:pt x="119579" y="961167"/>
                  </a:lnTo>
                  <a:lnTo>
                    <a:pt x="0" y="968917"/>
                  </a:lnTo>
                </a:path>
              </a:pathLst>
            </a:custGeom>
            <a:ln w="5268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203531" y="4111901"/>
            <a:ext cx="7647305" cy="5540375"/>
            <a:chOff x="203531" y="4111901"/>
            <a:chExt cx="7647305" cy="5540375"/>
          </a:xfrm>
        </p:grpSpPr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98260" y="4206969"/>
              <a:ext cx="7022726" cy="5445069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652424" y="4111903"/>
              <a:ext cx="7198995" cy="4981575"/>
            </a:xfrm>
            <a:custGeom>
              <a:avLst/>
              <a:gdLst/>
              <a:ahLst/>
              <a:cxnLst/>
              <a:rect l="l" t="t" r="r" b="b"/>
              <a:pathLst>
                <a:path w="7198995" h="4981575">
                  <a:moveTo>
                    <a:pt x="1576336" y="3343046"/>
                  </a:moveTo>
                  <a:lnTo>
                    <a:pt x="1572031" y="3295142"/>
                  </a:lnTo>
                  <a:lnTo>
                    <a:pt x="1559661" y="3250057"/>
                  </a:lnTo>
                  <a:lnTo>
                    <a:pt x="1539951" y="3208540"/>
                  </a:lnTo>
                  <a:lnTo>
                    <a:pt x="1513649" y="3171342"/>
                  </a:lnTo>
                  <a:lnTo>
                    <a:pt x="1481531" y="3139224"/>
                  </a:lnTo>
                  <a:lnTo>
                    <a:pt x="1444345" y="3112935"/>
                  </a:lnTo>
                  <a:lnTo>
                    <a:pt x="1402829" y="3093224"/>
                  </a:lnTo>
                  <a:lnTo>
                    <a:pt x="1357744" y="3080842"/>
                  </a:lnTo>
                  <a:lnTo>
                    <a:pt x="1309839" y="3076549"/>
                  </a:lnTo>
                  <a:lnTo>
                    <a:pt x="1261935" y="3080842"/>
                  </a:lnTo>
                  <a:lnTo>
                    <a:pt x="1216850" y="3093224"/>
                  </a:lnTo>
                  <a:lnTo>
                    <a:pt x="1175334" y="3112935"/>
                  </a:lnTo>
                  <a:lnTo>
                    <a:pt x="1138135" y="3139224"/>
                  </a:lnTo>
                  <a:lnTo>
                    <a:pt x="1106017" y="3171342"/>
                  </a:lnTo>
                  <a:lnTo>
                    <a:pt x="1079728" y="3208540"/>
                  </a:lnTo>
                  <a:lnTo>
                    <a:pt x="1060018" y="3250057"/>
                  </a:lnTo>
                  <a:lnTo>
                    <a:pt x="1057236" y="3260191"/>
                  </a:lnTo>
                  <a:lnTo>
                    <a:pt x="1051712" y="3249498"/>
                  </a:lnTo>
                  <a:lnTo>
                    <a:pt x="1017435" y="3215208"/>
                  </a:lnTo>
                  <a:lnTo>
                    <a:pt x="973950" y="3192729"/>
                  </a:lnTo>
                  <a:lnTo>
                    <a:pt x="923899" y="3184652"/>
                  </a:lnTo>
                  <a:lnTo>
                    <a:pt x="873836" y="3192729"/>
                  </a:lnTo>
                  <a:lnTo>
                    <a:pt x="830351" y="3215208"/>
                  </a:lnTo>
                  <a:lnTo>
                    <a:pt x="796061" y="3249498"/>
                  </a:lnTo>
                  <a:lnTo>
                    <a:pt x="794715" y="3252101"/>
                  </a:lnTo>
                  <a:lnTo>
                    <a:pt x="794156" y="3250057"/>
                  </a:lnTo>
                  <a:lnTo>
                    <a:pt x="774446" y="3208540"/>
                  </a:lnTo>
                  <a:lnTo>
                    <a:pt x="748157" y="3171342"/>
                  </a:lnTo>
                  <a:lnTo>
                    <a:pt x="716038" y="3139224"/>
                  </a:lnTo>
                  <a:lnTo>
                    <a:pt x="678840" y="3112935"/>
                  </a:lnTo>
                  <a:lnTo>
                    <a:pt x="637324" y="3093224"/>
                  </a:lnTo>
                  <a:lnTo>
                    <a:pt x="592239" y="3080842"/>
                  </a:lnTo>
                  <a:lnTo>
                    <a:pt x="544334" y="3076549"/>
                  </a:lnTo>
                  <a:lnTo>
                    <a:pt x="496443" y="3080842"/>
                  </a:lnTo>
                  <a:lnTo>
                    <a:pt x="451345" y="3093224"/>
                  </a:lnTo>
                  <a:lnTo>
                    <a:pt x="409829" y="3112935"/>
                  </a:lnTo>
                  <a:lnTo>
                    <a:pt x="372643" y="3139224"/>
                  </a:lnTo>
                  <a:lnTo>
                    <a:pt x="340525" y="3171342"/>
                  </a:lnTo>
                  <a:lnTo>
                    <a:pt x="314223" y="3208540"/>
                  </a:lnTo>
                  <a:lnTo>
                    <a:pt x="294513" y="3250057"/>
                  </a:lnTo>
                  <a:lnTo>
                    <a:pt x="291731" y="3260179"/>
                  </a:lnTo>
                  <a:lnTo>
                    <a:pt x="286219" y="3249498"/>
                  </a:lnTo>
                  <a:lnTo>
                    <a:pt x="251929" y="3215208"/>
                  </a:lnTo>
                  <a:lnTo>
                    <a:pt x="208457" y="3192729"/>
                  </a:lnTo>
                  <a:lnTo>
                    <a:pt x="158394" y="3184652"/>
                  </a:lnTo>
                  <a:lnTo>
                    <a:pt x="108331" y="3192729"/>
                  </a:lnTo>
                  <a:lnTo>
                    <a:pt x="64846" y="3215208"/>
                  </a:lnTo>
                  <a:lnTo>
                    <a:pt x="30568" y="3249498"/>
                  </a:lnTo>
                  <a:lnTo>
                    <a:pt x="8077" y="3292983"/>
                  </a:lnTo>
                  <a:lnTo>
                    <a:pt x="0" y="3343046"/>
                  </a:lnTo>
                  <a:lnTo>
                    <a:pt x="277837" y="3343046"/>
                  </a:lnTo>
                  <a:lnTo>
                    <a:pt x="316776" y="3343046"/>
                  </a:lnTo>
                  <a:lnTo>
                    <a:pt x="765505" y="3343046"/>
                  </a:lnTo>
                  <a:lnTo>
                    <a:pt x="810831" y="3343046"/>
                  </a:lnTo>
                  <a:lnTo>
                    <a:pt x="1043343" y="3343046"/>
                  </a:lnTo>
                  <a:lnTo>
                    <a:pt x="1082281" y="3343046"/>
                  </a:lnTo>
                  <a:lnTo>
                    <a:pt x="1576336" y="3343046"/>
                  </a:lnTo>
                  <a:close/>
                </a:path>
                <a:path w="7198995" h="4981575">
                  <a:moveTo>
                    <a:pt x="2702090" y="822464"/>
                  </a:moveTo>
                  <a:lnTo>
                    <a:pt x="2698991" y="776503"/>
                  </a:lnTo>
                  <a:lnTo>
                    <a:pt x="2689987" y="732434"/>
                  </a:lnTo>
                  <a:lnTo>
                    <a:pt x="2675471" y="690638"/>
                  </a:lnTo>
                  <a:lnTo>
                    <a:pt x="2655849" y="651522"/>
                  </a:lnTo>
                  <a:lnTo>
                    <a:pt x="2631516" y="615505"/>
                  </a:lnTo>
                  <a:lnTo>
                    <a:pt x="2602890" y="582980"/>
                  </a:lnTo>
                  <a:lnTo>
                    <a:pt x="2570365" y="554355"/>
                  </a:lnTo>
                  <a:lnTo>
                    <a:pt x="2534348" y="530021"/>
                  </a:lnTo>
                  <a:lnTo>
                    <a:pt x="2495245" y="510400"/>
                  </a:lnTo>
                  <a:lnTo>
                    <a:pt x="2453449" y="495884"/>
                  </a:lnTo>
                  <a:lnTo>
                    <a:pt x="2409367" y="486879"/>
                  </a:lnTo>
                  <a:lnTo>
                    <a:pt x="2363406" y="483781"/>
                  </a:lnTo>
                  <a:lnTo>
                    <a:pt x="2317458" y="486879"/>
                  </a:lnTo>
                  <a:lnTo>
                    <a:pt x="2273376" y="495884"/>
                  </a:lnTo>
                  <a:lnTo>
                    <a:pt x="2231580" y="510400"/>
                  </a:lnTo>
                  <a:lnTo>
                    <a:pt x="2192477" y="530021"/>
                  </a:lnTo>
                  <a:lnTo>
                    <a:pt x="2156460" y="554355"/>
                  </a:lnTo>
                  <a:lnTo>
                    <a:pt x="2123935" y="582980"/>
                  </a:lnTo>
                  <a:lnTo>
                    <a:pt x="2095309" y="615505"/>
                  </a:lnTo>
                  <a:lnTo>
                    <a:pt x="2085886" y="629450"/>
                  </a:lnTo>
                  <a:lnTo>
                    <a:pt x="2081009" y="623760"/>
                  </a:lnTo>
                  <a:lnTo>
                    <a:pt x="2048268" y="595680"/>
                  </a:lnTo>
                  <a:lnTo>
                    <a:pt x="2011451" y="572820"/>
                  </a:lnTo>
                  <a:lnTo>
                    <a:pt x="1971128" y="555777"/>
                  </a:lnTo>
                  <a:lnTo>
                    <a:pt x="1927885" y="545134"/>
                  </a:lnTo>
                  <a:lnTo>
                    <a:pt x="1882305" y="541451"/>
                  </a:lnTo>
                  <a:lnTo>
                    <a:pt x="1836724" y="545134"/>
                  </a:lnTo>
                  <a:lnTo>
                    <a:pt x="1793494" y="555777"/>
                  </a:lnTo>
                  <a:lnTo>
                    <a:pt x="1753171" y="572820"/>
                  </a:lnTo>
                  <a:lnTo>
                    <a:pt x="1716354" y="595680"/>
                  </a:lnTo>
                  <a:lnTo>
                    <a:pt x="1683613" y="623760"/>
                  </a:lnTo>
                  <a:lnTo>
                    <a:pt x="1655521" y="656501"/>
                  </a:lnTo>
                  <a:lnTo>
                    <a:pt x="1635937" y="688073"/>
                  </a:lnTo>
                  <a:lnTo>
                    <a:pt x="1617573" y="669683"/>
                  </a:lnTo>
                  <a:lnTo>
                    <a:pt x="1581213" y="646582"/>
                  </a:lnTo>
                  <a:lnTo>
                    <a:pt x="1540002" y="631850"/>
                  </a:lnTo>
                  <a:lnTo>
                    <a:pt x="1495120" y="626681"/>
                  </a:lnTo>
                  <a:lnTo>
                    <a:pt x="1450225" y="631850"/>
                  </a:lnTo>
                  <a:lnTo>
                    <a:pt x="1409014" y="646582"/>
                  </a:lnTo>
                  <a:lnTo>
                    <a:pt x="1372666" y="669683"/>
                  </a:lnTo>
                  <a:lnTo>
                    <a:pt x="1342351" y="700011"/>
                  </a:lnTo>
                  <a:lnTo>
                    <a:pt x="1319237" y="736358"/>
                  </a:lnTo>
                  <a:lnTo>
                    <a:pt x="1304505" y="777570"/>
                  </a:lnTo>
                  <a:lnTo>
                    <a:pt x="1299337" y="822464"/>
                  </a:lnTo>
                  <a:lnTo>
                    <a:pt x="1601304" y="822464"/>
                  </a:lnTo>
                  <a:lnTo>
                    <a:pt x="1690903" y="822464"/>
                  </a:lnTo>
                  <a:lnTo>
                    <a:pt x="2024735" y="822464"/>
                  </a:lnTo>
                  <a:lnTo>
                    <a:pt x="2163305" y="822464"/>
                  </a:lnTo>
                  <a:lnTo>
                    <a:pt x="2702090" y="822464"/>
                  </a:lnTo>
                  <a:close/>
                </a:path>
                <a:path w="7198995" h="4981575">
                  <a:moveTo>
                    <a:pt x="4046156" y="3984129"/>
                  </a:moveTo>
                  <a:lnTo>
                    <a:pt x="4038092" y="3934066"/>
                  </a:lnTo>
                  <a:lnTo>
                    <a:pt x="4015600" y="3890581"/>
                  </a:lnTo>
                  <a:lnTo>
                    <a:pt x="3981310" y="3856304"/>
                  </a:lnTo>
                  <a:lnTo>
                    <a:pt x="3937838" y="3833812"/>
                  </a:lnTo>
                  <a:lnTo>
                    <a:pt x="3887774" y="3825735"/>
                  </a:lnTo>
                  <a:lnTo>
                    <a:pt x="3837711" y="3833812"/>
                  </a:lnTo>
                  <a:lnTo>
                    <a:pt x="3794239" y="3856304"/>
                  </a:lnTo>
                  <a:lnTo>
                    <a:pt x="3759949" y="3890581"/>
                  </a:lnTo>
                  <a:lnTo>
                    <a:pt x="3754424" y="3901275"/>
                  </a:lnTo>
                  <a:lnTo>
                    <a:pt x="3751643" y="3891140"/>
                  </a:lnTo>
                  <a:lnTo>
                    <a:pt x="3731933" y="3849624"/>
                  </a:lnTo>
                  <a:lnTo>
                    <a:pt x="3705644" y="3812425"/>
                  </a:lnTo>
                  <a:lnTo>
                    <a:pt x="3673525" y="3780307"/>
                  </a:lnTo>
                  <a:lnTo>
                    <a:pt x="3636327" y="3754018"/>
                  </a:lnTo>
                  <a:lnTo>
                    <a:pt x="3594811" y="3734308"/>
                  </a:lnTo>
                  <a:lnTo>
                    <a:pt x="3549726" y="3721925"/>
                  </a:lnTo>
                  <a:lnTo>
                    <a:pt x="3501821" y="3717633"/>
                  </a:lnTo>
                  <a:lnTo>
                    <a:pt x="3453917" y="3721925"/>
                  </a:lnTo>
                  <a:lnTo>
                    <a:pt x="3408832" y="3734308"/>
                  </a:lnTo>
                  <a:lnTo>
                    <a:pt x="3367328" y="3754018"/>
                  </a:lnTo>
                  <a:lnTo>
                    <a:pt x="3330130" y="3780307"/>
                  </a:lnTo>
                  <a:lnTo>
                    <a:pt x="3298012" y="3812425"/>
                  </a:lnTo>
                  <a:lnTo>
                    <a:pt x="3271723" y="3849624"/>
                  </a:lnTo>
                  <a:lnTo>
                    <a:pt x="3252012" y="3891140"/>
                  </a:lnTo>
                  <a:lnTo>
                    <a:pt x="3251441" y="3893197"/>
                  </a:lnTo>
                  <a:lnTo>
                    <a:pt x="3250095" y="3890581"/>
                  </a:lnTo>
                  <a:lnTo>
                    <a:pt x="3215817" y="3856304"/>
                  </a:lnTo>
                  <a:lnTo>
                    <a:pt x="3172333" y="3833812"/>
                  </a:lnTo>
                  <a:lnTo>
                    <a:pt x="3122269" y="3825735"/>
                  </a:lnTo>
                  <a:lnTo>
                    <a:pt x="3072206" y="3833812"/>
                  </a:lnTo>
                  <a:lnTo>
                    <a:pt x="3028734" y="3856304"/>
                  </a:lnTo>
                  <a:lnTo>
                    <a:pt x="2994444" y="3890581"/>
                  </a:lnTo>
                  <a:lnTo>
                    <a:pt x="2988919" y="3901262"/>
                  </a:lnTo>
                  <a:lnTo>
                    <a:pt x="2986151" y="3891140"/>
                  </a:lnTo>
                  <a:lnTo>
                    <a:pt x="2966440" y="3849624"/>
                  </a:lnTo>
                  <a:lnTo>
                    <a:pt x="2940139" y="3812425"/>
                  </a:lnTo>
                  <a:lnTo>
                    <a:pt x="2908020" y="3780307"/>
                  </a:lnTo>
                  <a:lnTo>
                    <a:pt x="2870835" y="3754018"/>
                  </a:lnTo>
                  <a:lnTo>
                    <a:pt x="2829306" y="3734308"/>
                  </a:lnTo>
                  <a:lnTo>
                    <a:pt x="2784221" y="3721925"/>
                  </a:lnTo>
                  <a:lnTo>
                    <a:pt x="2736316" y="3717633"/>
                  </a:lnTo>
                  <a:lnTo>
                    <a:pt x="2688425" y="3721925"/>
                  </a:lnTo>
                  <a:lnTo>
                    <a:pt x="2643340" y="3734308"/>
                  </a:lnTo>
                  <a:lnTo>
                    <a:pt x="2601823" y="3754018"/>
                  </a:lnTo>
                  <a:lnTo>
                    <a:pt x="2564625" y="3780307"/>
                  </a:lnTo>
                  <a:lnTo>
                    <a:pt x="2532507" y="3812425"/>
                  </a:lnTo>
                  <a:lnTo>
                    <a:pt x="2506218" y="3849624"/>
                  </a:lnTo>
                  <a:lnTo>
                    <a:pt x="2486507" y="3891140"/>
                  </a:lnTo>
                  <a:lnTo>
                    <a:pt x="2474125" y="3936225"/>
                  </a:lnTo>
                  <a:lnTo>
                    <a:pt x="2469832" y="3984129"/>
                  </a:lnTo>
                  <a:lnTo>
                    <a:pt x="2963875" y="3984129"/>
                  </a:lnTo>
                  <a:lnTo>
                    <a:pt x="3002813" y="3984129"/>
                  </a:lnTo>
                  <a:lnTo>
                    <a:pt x="3235337" y="3984129"/>
                  </a:lnTo>
                  <a:lnTo>
                    <a:pt x="3280664" y="3984129"/>
                  </a:lnTo>
                  <a:lnTo>
                    <a:pt x="3729393" y="3984129"/>
                  </a:lnTo>
                  <a:lnTo>
                    <a:pt x="3768318" y="3984129"/>
                  </a:lnTo>
                  <a:lnTo>
                    <a:pt x="4046156" y="3984129"/>
                  </a:lnTo>
                  <a:close/>
                </a:path>
                <a:path w="7198995" h="4981575">
                  <a:moveTo>
                    <a:pt x="5023155" y="266496"/>
                  </a:moveTo>
                  <a:lnTo>
                    <a:pt x="5015077" y="216433"/>
                  </a:lnTo>
                  <a:lnTo>
                    <a:pt x="4992598" y="172961"/>
                  </a:lnTo>
                  <a:lnTo>
                    <a:pt x="4958308" y="138671"/>
                  </a:lnTo>
                  <a:lnTo>
                    <a:pt x="4914836" y="116179"/>
                  </a:lnTo>
                  <a:lnTo>
                    <a:pt x="4864760" y="108115"/>
                  </a:lnTo>
                  <a:lnTo>
                    <a:pt x="4814709" y="116179"/>
                  </a:lnTo>
                  <a:lnTo>
                    <a:pt x="4771225" y="138671"/>
                  </a:lnTo>
                  <a:lnTo>
                    <a:pt x="4736947" y="172961"/>
                  </a:lnTo>
                  <a:lnTo>
                    <a:pt x="4731423" y="183642"/>
                  </a:lnTo>
                  <a:lnTo>
                    <a:pt x="4728642" y="173507"/>
                  </a:lnTo>
                  <a:lnTo>
                    <a:pt x="4708931" y="131991"/>
                  </a:lnTo>
                  <a:lnTo>
                    <a:pt x="4682642" y="94792"/>
                  </a:lnTo>
                  <a:lnTo>
                    <a:pt x="4650524" y="62674"/>
                  </a:lnTo>
                  <a:lnTo>
                    <a:pt x="4613326" y="36385"/>
                  </a:lnTo>
                  <a:lnTo>
                    <a:pt x="4571809" y="16675"/>
                  </a:lnTo>
                  <a:lnTo>
                    <a:pt x="4526724" y="4292"/>
                  </a:lnTo>
                  <a:lnTo>
                    <a:pt x="4478820" y="0"/>
                  </a:lnTo>
                  <a:lnTo>
                    <a:pt x="4430915" y="4292"/>
                  </a:lnTo>
                  <a:lnTo>
                    <a:pt x="4385830" y="16675"/>
                  </a:lnTo>
                  <a:lnTo>
                    <a:pt x="4344314" y="36385"/>
                  </a:lnTo>
                  <a:lnTo>
                    <a:pt x="4307129" y="62674"/>
                  </a:lnTo>
                  <a:lnTo>
                    <a:pt x="4275010" y="94792"/>
                  </a:lnTo>
                  <a:lnTo>
                    <a:pt x="4248721" y="131991"/>
                  </a:lnTo>
                  <a:lnTo>
                    <a:pt x="4229011" y="173507"/>
                  </a:lnTo>
                  <a:lnTo>
                    <a:pt x="4228439" y="175577"/>
                  </a:lnTo>
                  <a:lnTo>
                    <a:pt x="4227093" y="172961"/>
                  </a:lnTo>
                  <a:lnTo>
                    <a:pt x="4192803" y="138671"/>
                  </a:lnTo>
                  <a:lnTo>
                    <a:pt x="4149331" y="116179"/>
                  </a:lnTo>
                  <a:lnTo>
                    <a:pt x="4099268" y="108115"/>
                  </a:lnTo>
                  <a:lnTo>
                    <a:pt x="4049204" y="116179"/>
                  </a:lnTo>
                  <a:lnTo>
                    <a:pt x="4005732" y="138671"/>
                  </a:lnTo>
                  <a:lnTo>
                    <a:pt x="3971442" y="172961"/>
                  </a:lnTo>
                  <a:lnTo>
                    <a:pt x="3963047" y="189179"/>
                  </a:lnTo>
                  <a:lnTo>
                    <a:pt x="3959923" y="180403"/>
                  </a:lnTo>
                  <a:lnTo>
                    <a:pt x="3936809" y="144043"/>
                  </a:lnTo>
                  <a:lnTo>
                    <a:pt x="3906482" y="113728"/>
                  </a:lnTo>
                  <a:lnTo>
                    <a:pt x="3870134" y="90614"/>
                  </a:lnTo>
                  <a:lnTo>
                    <a:pt x="3828923" y="75882"/>
                  </a:lnTo>
                  <a:lnTo>
                    <a:pt x="3784028" y="70713"/>
                  </a:lnTo>
                  <a:lnTo>
                    <a:pt x="3739134" y="75882"/>
                  </a:lnTo>
                  <a:lnTo>
                    <a:pt x="3697935" y="90614"/>
                  </a:lnTo>
                  <a:lnTo>
                    <a:pt x="3661575" y="113728"/>
                  </a:lnTo>
                  <a:lnTo>
                    <a:pt x="3631260" y="144043"/>
                  </a:lnTo>
                  <a:lnTo>
                    <a:pt x="3608146" y="180403"/>
                  </a:lnTo>
                  <a:lnTo>
                    <a:pt x="3593427" y="221615"/>
                  </a:lnTo>
                  <a:lnTo>
                    <a:pt x="3588245" y="266496"/>
                  </a:lnTo>
                  <a:lnTo>
                    <a:pt x="3940886" y="266496"/>
                  </a:lnTo>
                  <a:lnTo>
                    <a:pt x="3979811" y="266496"/>
                  </a:lnTo>
                  <a:lnTo>
                    <a:pt x="4212336" y="266496"/>
                  </a:lnTo>
                  <a:lnTo>
                    <a:pt x="4257649" y="266496"/>
                  </a:lnTo>
                  <a:lnTo>
                    <a:pt x="4706391" y="266496"/>
                  </a:lnTo>
                  <a:lnTo>
                    <a:pt x="4745317" y="266496"/>
                  </a:lnTo>
                  <a:lnTo>
                    <a:pt x="5023155" y="266496"/>
                  </a:lnTo>
                  <a:close/>
                </a:path>
                <a:path w="7198995" h="4981575">
                  <a:moveTo>
                    <a:pt x="6068682" y="3064878"/>
                  </a:moveTo>
                  <a:lnTo>
                    <a:pt x="6060605" y="3014815"/>
                  </a:lnTo>
                  <a:lnTo>
                    <a:pt x="6038126" y="2971330"/>
                  </a:lnTo>
                  <a:lnTo>
                    <a:pt x="6003836" y="2937040"/>
                  </a:lnTo>
                  <a:lnTo>
                    <a:pt x="5960351" y="2914561"/>
                  </a:lnTo>
                  <a:lnTo>
                    <a:pt x="5910288" y="2906484"/>
                  </a:lnTo>
                  <a:lnTo>
                    <a:pt x="5860237" y="2914561"/>
                  </a:lnTo>
                  <a:lnTo>
                    <a:pt x="5816752" y="2937040"/>
                  </a:lnTo>
                  <a:lnTo>
                    <a:pt x="5782462" y="2971330"/>
                  </a:lnTo>
                  <a:lnTo>
                    <a:pt x="5776938" y="2982010"/>
                  </a:lnTo>
                  <a:lnTo>
                    <a:pt x="5774169" y="2971889"/>
                  </a:lnTo>
                  <a:lnTo>
                    <a:pt x="5754459" y="2930372"/>
                  </a:lnTo>
                  <a:lnTo>
                    <a:pt x="5728170" y="2893174"/>
                  </a:lnTo>
                  <a:lnTo>
                    <a:pt x="5696051" y="2861056"/>
                  </a:lnTo>
                  <a:lnTo>
                    <a:pt x="5658853" y="2834767"/>
                  </a:lnTo>
                  <a:lnTo>
                    <a:pt x="5617337" y="2815056"/>
                  </a:lnTo>
                  <a:lnTo>
                    <a:pt x="5572252" y="2802674"/>
                  </a:lnTo>
                  <a:lnTo>
                    <a:pt x="5524347" y="2798381"/>
                  </a:lnTo>
                  <a:lnTo>
                    <a:pt x="5476443" y="2802674"/>
                  </a:lnTo>
                  <a:lnTo>
                    <a:pt x="5431358" y="2815056"/>
                  </a:lnTo>
                  <a:lnTo>
                    <a:pt x="5389842" y="2834767"/>
                  </a:lnTo>
                  <a:lnTo>
                    <a:pt x="5352656" y="2861056"/>
                  </a:lnTo>
                  <a:lnTo>
                    <a:pt x="5320538" y="2893174"/>
                  </a:lnTo>
                  <a:lnTo>
                    <a:pt x="5294236" y="2930372"/>
                  </a:lnTo>
                  <a:lnTo>
                    <a:pt x="5274526" y="2971889"/>
                  </a:lnTo>
                  <a:lnTo>
                    <a:pt x="5273954" y="2973933"/>
                  </a:lnTo>
                  <a:lnTo>
                    <a:pt x="5272621" y="2971330"/>
                  </a:lnTo>
                  <a:lnTo>
                    <a:pt x="5238331" y="2937040"/>
                  </a:lnTo>
                  <a:lnTo>
                    <a:pt x="5194859" y="2914561"/>
                  </a:lnTo>
                  <a:lnTo>
                    <a:pt x="5144795" y="2906484"/>
                  </a:lnTo>
                  <a:lnTo>
                    <a:pt x="5094732" y="2914561"/>
                  </a:lnTo>
                  <a:lnTo>
                    <a:pt x="5051247" y="2937040"/>
                  </a:lnTo>
                  <a:lnTo>
                    <a:pt x="5016957" y="2971330"/>
                  </a:lnTo>
                  <a:lnTo>
                    <a:pt x="5011432" y="2982010"/>
                  </a:lnTo>
                  <a:lnTo>
                    <a:pt x="5008664" y="2971889"/>
                  </a:lnTo>
                  <a:lnTo>
                    <a:pt x="4988953" y="2930372"/>
                  </a:lnTo>
                  <a:lnTo>
                    <a:pt x="4962664" y="2893174"/>
                  </a:lnTo>
                  <a:lnTo>
                    <a:pt x="4930546" y="2861056"/>
                  </a:lnTo>
                  <a:lnTo>
                    <a:pt x="4893348" y="2834767"/>
                  </a:lnTo>
                  <a:lnTo>
                    <a:pt x="4851832" y="2815056"/>
                  </a:lnTo>
                  <a:lnTo>
                    <a:pt x="4806747" y="2802674"/>
                  </a:lnTo>
                  <a:lnTo>
                    <a:pt x="4758842" y="2798381"/>
                  </a:lnTo>
                  <a:lnTo>
                    <a:pt x="4710938" y="2802674"/>
                  </a:lnTo>
                  <a:lnTo>
                    <a:pt x="4665853" y="2815056"/>
                  </a:lnTo>
                  <a:lnTo>
                    <a:pt x="4624349" y="2834767"/>
                  </a:lnTo>
                  <a:lnTo>
                    <a:pt x="4587151" y="2861056"/>
                  </a:lnTo>
                  <a:lnTo>
                    <a:pt x="4555033" y="2893174"/>
                  </a:lnTo>
                  <a:lnTo>
                    <a:pt x="4528744" y="2930372"/>
                  </a:lnTo>
                  <a:lnTo>
                    <a:pt x="4509033" y="2971889"/>
                  </a:lnTo>
                  <a:lnTo>
                    <a:pt x="4496651" y="3016974"/>
                  </a:lnTo>
                  <a:lnTo>
                    <a:pt x="4492358" y="3064878"/>
                  </a:lnTo>
                  <a:lnTo>
                    <a:pt x="4986401" y="3064878"/>
                  </a:lnTo>
                  <a:lnTo>
                    <a:pt x="5025339" y="3064878"/>
                  </a:lnTo>
                  <a:lnTo>
                    <a:pt x="5257863" y="3064878"/>
                  </a:lnTo>
                  <a:lnTo>
                    <a:pt x="5303177" y="3064878"/>
                  </a:lnTo>
                  <a:lnTo>
                    <a:pt x="5751906" y="3064878"/>
                  </a:lnTo>
                  <a:lnTo>
                    <a:pt x="5790844" y="3064878"/>
                  </a:lnTo>
                  <a:lnTo>
                    <a:pt x="6068682" y="3064878"/>
                  </a:lnTo>
                  <a:close/>
                </a:path>
                <a:path w="7198995" h="4981575">
                  <a:moveTo>
                    <a:pt x="6471755" y="4981130"/>
                  </a:moveTo>
                  <a:lnTo>
                    <a:pt x="6463678" y="4931067"/>
                  </a:lnTo>
                  <a:lnTo>
                    <a:pt x="6441199" y="4887595"/>
                  </a:lnTo>
                  <a:lnTo>
                    <a:pt x="6406909" y="4853305"/>
                  </a:lnTo>
                  <a:lnTo>
                    <a:pt x="6363424" y="4830813"/>
                  </a:lnTo>
                  <a:lnTo>
                    <a:pt x="6313360" y="4822749"/>
                  </a:lnTo>
                  <a:lnTo>
                    <a:pt x="6263297" y="4830813"/>
                  </a:lnTo>
                  <a:lnTo>
                    <a:pt x="6219825" y="4853305"/>
                  </a:lnTo>
                  <a:lnTo>
                    <a:pt x="6185535" y="4887595"/>
                  </a:lnTo>
                  <a:lnTo>
                    <a:pt x="6180010" y="4898263"/>
                  </a:lnTo>
                  <a:lnTo>
                    <a:pt x="6177242" y="4888141"/>
                  </a:lnTo>
                  <a:lnTo>
                    <a:pt x="6157531" y="4846625"/>
                  </a:lnTo>
                  <a:lnTo>
                    <a:pt x="6131242" y="4809426"/>
                  </a:lnTo>
                  <a:lnTo>
                    <a:pt x="6099124" y="4777308"/>
                  </a:lnTo>
                  <a:lnTo>
                    <a:pt x="6061926" y="4751019"/>
                  </a:lnTo>
                  <a:lnTo>
                    <a:pt x="6020409" y="4731309"/>
                  </a:lnTo>
                  <a:lnTo>
                    <a:pt x="5975324" y="4718926"/>
                  </a:lnTo>
                  <a:lnTo>
                    <a:pt x="5927420" y="4714633"/>
                  </a:lnTo>
                  <a:lnTo>
                    <a:pt x="5879516" y="4718926"/>
                  </a:lnTo>
                  <a:lnTo>
                    <a:pt x="5834431" y="4731309"/>
                  </a:lnTo>
                  <a:lnTo>
                    <a:pt x="5792914" y="4751019"/>
                  </a:lnTo>
                  <a:lnTo>
                    <a:pt x="5755716" y="4777308"/>
                  </a:lnTo>
                  <a:lnTo>
                    <a:pt x="5723598" y="4809426"/>
                  </a:lnTo>
                  <a:lnTo>
                    <a:pt x="5697309" y="4846625"/>
                  </a:lnTo>
                  <a:lnTo>
                    <a:pt x="5677598" y="4888141"/>
                  </a:lnTo>
                  <a:lnTo>
                    <a:pt x="5677027" y="4890198"/>
                  </a:lnTo>
                  <a:lnTo>
                    <a:pt x="5675693" y="4887595"/>
                  </a:lnTo>
                  <a:lnTo>
                    <a:pt x="5641403" y="4853305"/>
                  </a:lnTo>
                  <a:lnTo>
                    <a:pt x="5597931" y="4830813"/>
                  </a:lnTo>
                  <a:lnTo>
                    <a:pt x="5547855" y="4822749"/>
                  </a:lnTo>
                  <a:lnTo>
                    <a:pt x="5497804" y="4830813"/>
                  </a:lnTo>
                  <a:lnTo>
                    <a:pt x="5454320" y="4853305"/>
                  </a:lnTo>
                  <a:lnTo>
                    <a:pt x="5420030" y="4887595"/>
                  </a:lnTo>
                  <a:lnTo>
                    <a:pt x="5414505" y="4898263"/>
                  </a:lnTo>
                  <a:lnTo>
                    <a:pt x="5411736" y="4888141"/>
                  </a:lnTo>
                  <a:lnTo>
                    <a:pt x="5392026" y="4846625"/>
                  </a:lnTo>
                  <a:lnTo>
                    <a:pt x="5365737" y="4809426"/>
                  </a:lnTo>
                  <a:lnTo>
                    <a:pt x="5333619" y="4777308"/>
                  </a:lnTo>
                  <a:lnTo>
                    <a:pt x="5296420" y="4751019"/>
                  </a:lnTo>
                  <a:lnTo>
                    <a:pt x="5254904" y="4731309"/>
                  </a:lnTo>
                  <a:lnTo>
                    <a:pt x="5209819" y="4718926"/>
                  </a:lnTo>
                  <a:lnTo>
                    <a:pt x="5161915" y="4714633"/>
                  </a:lnTo>
                  <a:lnTo>
                    <a:pt x="5114010" y="4718926"/>
                  </a:lnTo>
                  <a:lnTo>
                    <a:pt x="5068925" y="4731309"/>
                  </a:lnTo>
                  <a:lnTo>
                    <a:pt x="5027409" y="4751019"/>
                  </a:lnTo>
                  <a:lnTo>
                    <a:pt x="4990223" y="4777308"/>
                  </a:lnTo>
                  <a:lnTo>
                    <a:pt x="4958105" y="4809426"/>
                  </a:lnTo>
                  <a:lnTo>
                    <a:pt x="4931816" y="4846625"/>
                  </a:lnTo>
                  <a:lnTo>
                    <a:pt x="4912093" y="4888141"/>
                  </a:lnTo>
                  <a:lnTo>
                    <a:pt x="4899723" y="4933226"/>
                  </a:lnTo>
                  <a:lnTo>
                    <a:pt x="4895431" y="4981130"/>
                  </a:lnTo>
                  <a:lnTo>
                    <a:pt x="5389473" y="4981130"/>
                  </a:lnTo>
                  <a:lnTo>
                    <a:pt x="5428412" y="4981130"/>
                  </a:lnTo>
                  <a:lnTo>
                    <a:pt x="5660923" y="4981130"/>
                  </a:lnTo>
                  <a:lnTo>
                    <a:pt x="5706249" y="4981130"/>
                  </a:lnTo>
                  <a:lnTo>
                    <a:pt x="6154966" y="4981130"/>
                  </a:lnTo>
                  <a:lnTo>
                    <a:pt x="6193917" y="4981130"/>
                  </a:lnTo>
                  <a:lnTo>
                    <a:pt x="6471755" y="4981130"/>
                  </a:lnTo>
                  <a:close/>
                </a:path>
                <a:path w="7198995" h="4981575">
                  <a:moveTo>
                    <a:pt x="7198398" y="2127643"/>
                  </a:moveTo>
                  <a:lnTo>
                    <a:pt x="7190321" y="2077580"/>
                  </a:lnTo>
                  <a:lnTo>
                    <a:pt x="7167829" y="2034108"/>
                  </a:lnTo>
                  <a:lnTo>
                    <a:pt x="7133539" y="1999818"/>
                  </a:lnTo>
                  <a:lnTo>
                    <a:pt x="7090067" y="1977326"/>
                  </a:lnTo>
                  <a:lnTo>
                    <a:pt x="7040004" y="1969262"/>
                  </a:lnTo>
                  <a:lnTo>
                    <a:pt x="6989940" y="1977326"/>
                  </a:lnTo>
                  <a:lnTo>
                    <a:pt x="6946455" y="1999818"/>
                  </a:lnTo>
                  <a:lnTo>
                    <a:pt x="6912178" y="2034108"/>
                  </a:lnTo>
                  <a:lnTo>
                    <a:pt x="6906654" y="2044776"/>
                  </a:lnTo>
                  <a:lnTo>
                    <a:pt x="6903885" y="2034654"/>
                  </a:lnTo>
                  <a:lnTo>
                    <a:pt x="6884175" y="1993138"/>
                  </a:lnTo>
                  <a:lnTo>
                    <a:pt x="6857873" y="1955952"/>
                  </a:lnTo>
                  <a:lnTo>
                    <a:pt x="6825755" y="1923821"/>
                  </a:lnTo>
                  <a:lnTo>
                    <a:pt x="6788569" y="1897532"/>
                  </a:lnTo>
                  <a:lnTo>
                    <a:pt x="6747040" y="1877822"/>
                  </a:lnTo>
                  <a:lnTo>
                    <a:pt x="6701955" y="1865439"/>
                  </a:lnTo>
                  <a:lnTo>
                    <a:pt x="6654051" y="1861146"/>
                  </a:lnTo>
                  <a:lnTo>
                    <a:pt x="6606159" y="1865439"/>
                  </a:lnTo>
                  <a:lnTo>
                    <a:pt x="6561074" y="1877822"/>
                  </a:lnTo>
                  <a:lnTo>
                    <a:pt x="6519558" y="1897532"/>
                  </a:lnTo>
                  <a:lnTo>
                    <a:pt x="6482359" y="1923821"/>
                  </a:lnTo>
                  <a:lnTo>
                    <a:pt x="6450241" y="1955952"/>
                  </a:lnTo>
                  <a:lnTo>
                    <a:pt x="6423952" y="1993138"/>
                  </a:lnTo>
                  <a:lnTo>
                    <a:pt x="6404242" y="2034654"/>
                  </a:lnTo>
                  <a:lnTo>
                    <a:pt x="6403670" y="2036711"/>
                  </a:lnTo>
                  <a:lnTo>
                    <a:pt x="6402337" y="2034108"/>
                  </a:lnTo>
                  <a:lnTo>
                    <a:pt x="6368047" y="1999818"/>
                  </a:lnTo>
                  <a:lnTo>
                    <a:pt x="6324562" y="1977326"/>
                  </a:lnTo>
                  <a:lnTo>
                    <a:pt x="6274498" y="1969262"/>
                  </a:lnTo>
                  <a:lnTo>
                    <a:pt x="6224435" y="1977326"/>
                  </a:lnTo>
                  <a:lnTo>
                    <a:pt x="6180963" y="1999818"/>
                  </a:lnTo>
                  <a:lnTo>
                    <a:pt x="6146673" y="2034108"/>
                  </a:lnTo>
                  <a:lnTo>
                    <a:pt x="6141148" y="2044776"/>
                  </a:lnTo>
                  <a:lnTo>
                    <a:pt x="6138380" y="2034654"/>
                  </a:lnTo>
                  <a:lnTo>
                    <a:pt x="6118669" y="1993138"/>
                  </a:lnTo>
                  <a:lnTo>
                    <a:pt x="6092368" y="1955952"/>
                  </a:lnTo>
                  <a:lnTo>
                    <a:pt x="6060249" y="1923821"/>
                  </a:lnTo>
                  <a:lnTo>
                    <a:pt x="6023064" y="1897532"/>
                  </a:lnTo>
                  <a:lnTo>
                    <a:pt x="5981547" y="1877822"/>
                  </a:lnTo>
                  <a:lnTo>
                    <a:pt x="5936462" y="1865439"/>
                  </a:lnTo>
                  <a:lnTo>
                    <a:pt x="5888558" y="1861146"/>
                  </a:lnTo>
                  <a:lnTo>
                    <a:pt x="5840654" y="1865439"/>
                  </a:lnTo>
                  <a:lnTo>
                    <a:pt x="5795569" y="1877822"/>
                  </a:lnTo>
                  <a:lnTo>
                    <a:pt x="5754052" y="1897532"/>
                  </a:lnTo>
                  <a:lnTo>
                    <a:pt x="5716854" y="1923821"/>
                  </a:lnTo>
                  <a:lnTo>
                    <a:pt x="5684736" y="1955952"/>
                  </a:lnTo>
                  <a:lnTo>
                    <a:pt x="5658447" y="1993138"/>
                  </a:lnTo>
                  <a:lnTo>
                    <a:pt x="5638736" y="2034654"/>
                  </a:lnTo>
                  <a:lnTo>
                    <a:pt x="5626354" y="2079739"/>
                  </a:lnTo>
                  <a:lnTo>
                    <a:pt x="5622061" y="2127643"/>
                  </a:lnTo>
                  <a:lnTo>
                    <a:pt x="6116104" y="2127643"/>
                  </a:lnTo>
                  <a:lnTo>
                    <a:pt x="6155055" y="2127643"/>
                  </a:lnTo>
                  <a:lnTo>
                    <a:pt x="6387566" y="2127643"/>
                  </a:lnTo>
                  <a:lnTo>
                    <a:pt x="6432893" y="2127643"/>
                  </a:lnTo>
                  <a:lnTo>
                    <a:pt x="6881609" y="2127643"/>
                  </a:lnTo>
                  <a:lnTo>
                    <a:pt x="6920547" y="2127643"/>
                  </a:lnTo>
                  <a:lnTo>
                    <a:pt x="7198398" y="21276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4081" y="4838502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56262" y="5900338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08611" y="6713047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90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528447" y="4545847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057230" y="4291571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90194" y="4576671"/>
              <a:ext cx="1087755" cy="2105025"/>
            </a:xfrm>
            <a:custGeom>
              <a:avLst/>
              <a:gdLst/>
              <a:ahLst/>
              <a:cxnLst/>
              <a:rect l="l" t="t" r="r" b="b"/>
              <a:pathLst>
                <a:path w="1087754" h="2105025">
                  <a:moveTo>
                    <a:pt x="1087612" y="2104423"/>
                  </a:moveTo>
                  <a:lnTo>
                    <a:pt x="1087612" y="1169477"/>
                  </a:lnTo>
                  <a:lnTo>
                    <a:pt x="0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401621" y="6601093"/>
              <a:ext cx="152372" cy="152382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6890378" y="4455160"/>
              <a:ext cx="306705" cy="267970"/>
            </a:xfrm>
            <a:custGeom>
              <a:avLst/>
              <a:gdLst/>
              <a:ahLst/>
              <a:cxnLst/>
              <a:rect l="l" t="t" r="r" b="b"/>
              <a:pathLst>
                <a:path w="306704" h="267970">
                  <a:moveTo>
                    <a:pt x="163933" y="0"/>
                  </a:moveTo>
                  <a:lnTo>
                    <a:pt x="209865" y="8378"/>
                  </a:lnTo>
                  <a:lnTo>
                    <a:pt x="249109" y="27916"/>
                  </a:lnTo>
                  <a:lnTo>
                    <a:pt x="279644" y="56631"/>
                  </a:lnTo>
                  <a:lnTo>
                    <a:pt x="299447" y="92546"/>
                  </a:lnTo>
                  <a:lnTo>
                    <a:pt x="306498" y="133679"/>
                  </a:lnTo>
                  <a:lnTo>
                    <a:pt x="298685" y="176093"/>
                  </a:lnTo>
                  <a:lnTo>
                    <a:pt x="276930" y="212926"/>
                  </a:lnTo>
                  <a:lnTo>
                    <a:pt x="243756" y="241970"/>
                  </a:lnTo>
                  <a:lnTo>
                    <a:pt x="201689" y="261016"/>
                  </a:lnTo>
                  <a:lnTo>
                    <a:pt x="153254" y="267855"/>
                  </a:lnTo>
                  <a:lnTo>
                    <a:pt x="104813" y="261016"/>
                  </a:lnTo>
                  <a:lnTo>
                    <a:pt x="62743" y="241970"/>
                  </a:lnTo>
                  <a:lnTo>
                    <a:pt x="29568" y="212926"/>
                  </a:lnTo>
                  <a:lnTo>
                    <a:pt x="7812" y="176093"/>
                  </a:lnTo>
                  <a:lnTo>
                    <a:pt x="0" y="133679"/>
                  </a:lnTo>
                  <a:lnTo>
                    <a:pt x="6999" y="93475"/>
                  </a:lnTo>
                  <a:lnTo>
                    <a:pt x="26576" y="58144"/>
                  </a:lnTo>
                  <a:lnTo>
                    <a:pt x="56600" y="29551"/>
                  </a:lnTo>
                  <a:lnTo>
                    <a:pt x="94940" y="9562"/>
                  </a:lnTo>
                  <a:lnTo>
                    <a:pt x="139464" y="40"/>
                  </a:lnTo>
                </a:path>
              </a:pathLst>
            </a:custGeom>
            <a:ln w="5065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969889" y="4243276"/>
              <a:ext cx="155533" cy="148461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6938842" y="4420605"/>
              <a:ext cx="208915" cy="347980"/>
            </a:xfrm>
            <a:custGeom>
              <a:avLst/>
              <a:gdLst/>
              <a:ahLst/>
              <a:cxnLst/>
              <a:rect l="l" t="t" r="r" b="b"/>
              <a:pathLst>
                <a:path w="208915" h="347979">
                  <a:moveTo>
                    <a:pt x="104216" y="0"/>
                  </a:moveTo>
                  <a:lnTo>
                    <a:pt x="0" y="347917"/>
                  </a:lnTo>
                  <a:lnTo>
                    <a:pt x="104216" y="256963"/>
                  </a:lnTo>
                  <a:lnTo>
                    <a:pt x="208340" y="347785"/>
                  </a:lnTo>
                  <a:lnTo>
                    <a:pt x="155868" y="174967"/>
                  </a:lnTo>
                  <a:lnTo>
                    <a:pt x="120023" y="55551"/>
                  </a:lnTo>
                  <a:lnTo>
                    <a:pt x="104216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488959" y="5746211"/>
              <a:ext cx="1129558" cy="367441"/>
            </a:xfrm>
            <a:prstGeom prst="rect">
              <a:avLst/>
            </a:prstGeom>
          </p:spPr>
        </p:pic>
      </p:grpSp>
      <p:sp>
        <p:nvSpPr>
          <p:cNvPr id="32" name="object 32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 dirty="0">
                <a:solidFill>
                  <a:srgbClr val="F7EEE9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676115" y="1130929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 dirty="0">
                <a:solidFill>
                  <a:srgbClr val="F7EEE9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1961" y="16267819"/>
            <a:ext cx="5569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5080" algn="l"/>
                <a:tab pos="2905760" algn="l"/>
              </a:tabLst>
            </a:pP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OBER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7EEE9"/>
                </a:solidFill>
                <a:latin typeface="Montserrat Black"/>
                <a:cs typeface="Montserrat Black"/>
              </a:rPr>
              <a:t>URAS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Y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Z</a:t>
            </a:r>
            <a:r>
              <a:rPr sz="2000" b="1" spc="-204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F7EEE9"/>
                </a:solidFill>
                <a:latin typeface="Montserrat Black"/>
                <a:cs typeface="Montserrat Black"/>
              </a:rPr>
              <a:t>ONIFIC</a:t>
            </a:r>
            <a:r>
              <a:rPr sz="2000" b="1" spc="-21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A</a:t>
            </a:r>
            <a:r>
              <a:rPr sz="2000" b="1" spc="-21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7EEE9"/>
                </a:solidFill>
                <a:latin typeface="Montserrat Black"/>
                <a:cs typeface="Montserrat Black"/>
              </a:rPr>
              <a:t>CIÓN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565847" y="5776201"/>
            <a:ext cx="9607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265" dirty="0">
                <a:solidFill>
                  <a:srgbClr val="025051"/>
                </a:solidFill>
                <a:latin typeface="Montserrat Black"/>
                <a:cs typeface="Montserrat Black"/>
              </a:rPr>
              <a:t>MET</a:t>
            </a:r>
            <a:r>
              <a:rPr sz="2000" b="1" spc="-275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-60" dirty="0">
                <a:solidFill>
                  <a:srgbClr val="025051"/>
                </a:solidFill>
                <a:latin typeface="Montserrat Black"/>
                <a:cs typeface="Montserrat Black"/>
              </a:rPr>
              <a:t>A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95803" y="1876646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 dirty="0">
                <a:solidFill>
                  <a:srgbClr val="025051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323599" y="15172622"/>
            <a:ext cx="407034" cy="407034"/>
            <a:chOff x="323599" y="15172622"/>
            <a:chExt cx="407034" cy="407034"/>
          </a:xfrm>
        </p:grpSpPr>
        <p:sp>
          <p:nvSpPr>
            <p:cNvPr id="39" name="object 39"/>
            <p:cNvSpPr/>
            <p:nvPr/>
          </p:nvSpPr>
          <p:spPr>
            <a:xfrm>
              <a:off x="323599" y="15172622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4"/>
                  </a:lnTo>
                  <a:lnTo>
                    <a:pt x="44709" y="330791"/>
                  </a:lnTo>
                  <a:lnTo>
                    <a:pt x="76224" y="362307"/>
                  </a:lnTo>
                  <a:lnTo>
                    <a:pt x="114011" y="386331"/>
                  </a:lnTo>
                  <a:lnTo>
                    <a:pt x="156846" y="401641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1"/>
                  </a:lnTo>
                  <a:lnTo>
                    <a:pt x="330799" y="362307"/>
                  </a:lnTo>
                  <a:lnTo>
                    <a:pt x="362316" y="330791"/>
                  </a:lnTo>
                  <a:lnTo>
                    <a:pt x="386340" y="293004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92226" y="15500830"/>
              <a:ext cx="274320" cy="33020"/>
            </a:xfrm>
            <a:custGeom>
              <a:avLst/>
              <a:gdLst/>
              <a:ahLst/>
              <a:cxnLst/>
              <a:rect l="l" t="t" r="r" b="b"/>
              <a:pathLst>
                <a:path w="274320" h="33019">
                  <a:moveTo>
                    <a:pt x="273752" y="0"/>
                  </a:moveTo>
                  <a:lnTo>
                    <a:pt x="0" y="0"/>
                  </a:lnTo>
                  <a:lnTo>
                    <a:pt x="10309" y="13560"/>
                  </a:lnTo>
                  <a:lnTo>
                    <a:pt x="23572" y="23794"/>
                  </a:lnTo>
                  <a:lnTo>
                    <a:pt x="39026" y="30259"/>
                  </a:lnTo>
                  <a:lnTo>
                    <a:pt x="55907" y="32513"/>
                  </a:lnTo>
                  <a:lnTo>
                    <a:pt x="217773" y="32513"/>
                  </a:lnTo>
                  <a:lnTo>
                    <a:pt x="261927" y="14962"/>
                  </a:lnTo>
                  <a:lnTo>
                    <a:pt x="273752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00598" y="15195456"/>
              <a:ext cx="259067" cy="312966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463262" y="15195456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33213" y="15331126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7EE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33213" y="15331126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45"/>
          <p:cNvGrpSpPr/>
          <p:nvPr/>
        </p:nvGrpSpPr>
        <p:grpSpPr>
          <a:xfrm>
            <a:off x="431524" y="13227327"/>
            <a:ext cx="1854200" cy="1854200"/>
            <a:chOff x="431524" y="13227327"/>
            <a:chExt cx="1854200" cy="1854200"/>
          </a:xfrm>
        </p:grpSpPr>
        <p:sp>
          <p:nvSpPr>
            <p:cNvPr id="46" name="object 46"/>
            <p:cNvSpPr/>
            <p:nvPr/>
          </p:nvSpPr>
          <p:spPr>
            <a:xfrm>
              <a:off x="497564" y="13293367"/>
              <a:ext cx="1722120" cy="1722120"/>
            </a:xfrm>
            <a:custGeom>
              <a:avLst/>
              <a:gdLst/>
              <a:ahLst/>
              <a:cxnLst/>
              <a:rect l="l" t="t" r="r" b="b"/>
              <a:pathLst>
                <a:path w="1722120" h="1722119">
                  <a:moveTo>
                    <a:pt x="1722027" y="861013"/>
                  </a:moveTo>
                  <a:lnTo>
                    <a:pt x="1720664" y="909872"/>
                  </a:lnTo>
                  <a:lnTo>
                    <a:pt x="1716624" y="958017"/>
                  </a:lnTo>
                  <a:lnTo>
                    <a:pt x="1709978" y="1005373"/>
                  </a:lnTo>
                  <a:lnTo>
                    <a:pt x="1700801" y="1051869"/>
                  </a:lnTo>
                  <a:lnTo>
                    <a:pt x="1689164" y="1097432"/>
                  </a:lnTo>
                  <a:lnTo>
                    <a:pt x="1675140" y="1141989"/>
                  </a:lnTo>
                  <a:lnTo>
                    <a:pt x="1658802" y="1185467"/>
                  </a:lnTo>
                  <a:lnTo>
                    <a:pt x="1640223" y="1227795"/>
                  </a:lnTo>
                  <a:lnTo>
                    <a:pt x="1619475" y="1268898"/>
                  </a:lnTo>
                  <a:lnTo>
                    <a:pt x="1596631" y="1308705"/>
                  </a:lnTo>
                  <a:lnTo>
                    <a:pt x="1571764" y="1347143"/>
                  </a:lnTo>
                  <a:lnTo>
                    <a:pt x="1544945" y="1384139"/>
                  </a:lnTo>
                  <a:lnTo>
                    <a:pt x="1516249" y="1419620"/>
                  </a:lnTo>
                  <a:lnTo>
                    <a:pt x="1485748" y="1453514"/>
                  </a:lnTo>
                  <a:lnTo>
                    <a:pt x="1453514" y="1485748"/>
                  </a:lnTo>
                  <a:lnTo>
                    <a:pt x="1419620" y="1516249"/>
                  </a:lnTo>
                  <a:lnTo>
                    <a:pt x="1384139" y="1544945"/>
                  </a:lnTo>
                  <a:lnTo>
                    <a:pt x="1347143" y="1571764"/>
                  </a:lnTo>
                  <a:lnTo>
                    <a:pt x="1308705" y="1596631"/>
                  </a:lnTo>
                  <a:lnTo>
                    <a:pt x="1268898" y="1619475"/>
                  </a:lnTo>
                  <a:lnTo>
                    <a:pt x="1227795" y="1640223"/>
                  </a:lnTo>
                  <a:lnTo>
                    <a:pt x="1185467" y="1658802"/>
                  </a:lnTo>
                  <a:lnTo>
                    <a:pt x="1141989" y="1675140"/>
                  </a:lnTo>
                  <a:lnTo>
                    <a:pt x="1097432" y="1689164"/>
                  </a:lnTo>
                  <a:lnTo>
                    <a:pt x="1051869" y="1700801"/>
                  </a:lnTo>
                  <a:lnTo>
                    <a:pt x="1005373" y="1709978"/>
                  </a:lnTo>
                  <a:lnTo>
                    <a:pt x="958017" y="1716624"/>
                  </a:lnTo>
                  <a:lnTo>
                    <a:pt x="909872" y="1720664"/>
                  </a:lnTo>
                  <a:lnTo>
                    <a:pt x="861013" y="1722027"/>
                  </a:lnTo>
                  <a:lnTo>
                    <a:pt x="812154" y="1720664"/>
                  </a:lnTo>
                  <a:lnTo>
                    <a:pt x="764010" y="1716624"/>
                  </a:lnTo>
                  <a:lnTo>
                    <a:pt x="716654" y="1709978"/>
                  </a:lnTo>
                  <a:lnTo>
                    <a:pt x="670158" y="1700801"/>
                  </a:lnTo>
                  <a:lnTo>
                    <a:pt x="624595" y="1689164"/>
                  </a:lnTo>
                  <a:lnTo>
                    <a:pt x="580038" y="1675140"/>
                  </a:lnTo>
                  <a:lnTo>
                    <a:pt x="536559" y="1658802"/>
                  </a:lnTo>
                  <a:lnTo>
                    <a:pt x="494232" y="1640223"/>
                  </a:lnTo>
                  <a:lnTo>
                    <a:pt x="453128" y="1619475"/>
                  </a:lnTo>
                  <a:lnTo>
                    <a:pt x="413321" y="1596631"/>
                  </a:lnTo>
                  <a:lnTo>
                    <a:pt x="374884" y="1571764"/>
                  </a:lnTo>
                  <a:lnTo>
                    <a:pt x="337888" y="1544945"/>
                  </a:lnTo>
                  <a:lnTo>
                    <a:pt x="302407" y="1516249"/>
                  </a:lnTo>
                  <a:lnTo>
                    <a:pt x="268513" y="1485748"/>
                  </a:lnTo>
                  <a:lnTo>
                    <a:pt x="236279" y="1453514"/>
                  </a:lnTo>
                  <a:lnTo>
                    <a:pt x="205777" y="1419620"/>
                  </a:lnTo>
                  <a:lnTo>
                    <a:pt x="177081" y="1384139"/>
                  </a:lnTo>
                  <a:lnTo>
                    <a:pt x="150263" y="1347143"/>
                  </a:lnTo>
                  <a:lnTo>
                    <a:pt x="125396" y="1308705"/>
                  </a:lnTo>
                  <a:lnTo>
                    <a:pt x="102552" y="1268898"/>
                  </a:lnTo>
                  <a:lnTo>
                    <a:pt x="81804" y="1227795"/>
                  </a:lnTo>
                  <a:lnTo>
                    <a:pt x="63224" y="1185467"/>
                  </a:lnTo>
                  <a:lnTo>
                    <a:pt x="46886" y="1141989"/>
                  </a:lnTo>
                  <a:lnTo>
                    <a:pt x="32863" y="1097432"/>
                  </a:lnTo>
                  <a:lnTo>
                    <a:pt x="21226" y="1051869"/>
                  </a:lnTo>
                  <a:lnTo>
                    <a:pt x="12048" y="1005373"/>
                  </a:lnTo>
                  <a:lnTo>
                    <a:pt x="5403" y="958017"/>
                  </a:lnTo>
                  <a:lnTo>
                    <a:pt x="1362" y="909872"/>
                  </a:lnTo>
                  <a:lnTo>
                    <a:pt x="0" y="861013"/>
                  </a:lnTo>
                  <a:lnTo>
                    <a:pt x="1362" y="812154"/>
                  </a:lnTo>
                  <a:lnTo>
                    <a:pt x="5403" y="764010"/>
                  </a:lnTo>
                  <a:lnTo>
                    <a:pt x="12048" y="716654"/>
                  </a:lnTo>
                  <a:lnTo>
                    <a:pt x="21226" y="670158"/>
                  </a:lnTo>
                  <a:lnTo>
                    <a:pt x="32863" y="624595"/>
                  </a:lnTo>
                  <a:lnTo>
                    <a:pt x="46886" y="580038"/>
                  </a:lnTo>
                  <a:lnTo>
                    <a:pt x="63224" y="536559"/>
                  </a:lnTo>
                  <a:lnTo>
                    <a:pt x="81804" y="494232"/>
                  </a:lnTo>
                  <a:lnTo>
                    <a:pt x="102552" y="453128"/>
                  </a:lnTo>
                  <a:lnTo>
                    <a:pt x="125396" y="413321"/>
                  </a:lnTo>
                  <a:lnTo>
                    <a:pt x="150263" y="374884"/>
                  </a:lnTo>
                  <a:lnTo>
                    <a:pt x="177081" y="337888"/>
                  </a:lnTo>
                  <a:lnTo>
                    <a:pt x="205777" y="302407"/>
                  </a:lnTo>
                  <a:lnTo>
                    <a:pt x="236279" y="268513"/>
                  </a:lnTo>
                  <a:lnTo>
                    <a:pt x="268513" y="236279"/>
                  </a:lnTo>
                  <a:lnTo>
                    <a:pt x="302407" y="205777"/>
                  </a:lnTo>
                  <a:lnTo>
                    <a:pt x="337888" y="177081"/>
                  </a:lnTo>
                  <a:lnTo>
                    <a:pt x="374884" y="150263"/>
                  </a:lnTo>
                  <a:lnTo>
                    <a:pt x="413321" y="125396"/>
                  </a:lnTo>
                  <a:lnTo>
                    <a:pt x="453128" y="102552"/>
                  </a:lnTo>
                  <a:lnTo>
                    <a:pt x="494232" y="81804"/>
                  </a:lnTo>
                  <a:lnTo>
                    <a:pt x="536559" y="63224"/>
                  </a:lnTo>
                  <a:lnTo>
                    <a:pt x="580038" y="46886"/>
                  </a:lnTo>
                  <a:lnTo>
                    <a:pt x="624595" y="32863"/>
                  </a:lnTo>
                  <a:lnTo>
                    <a:pt x="670158" y="21226"/>
                  </a:lnTo>
                  <a:lnTo>
                    <a:pt x="716654" y="12048"/>
                  </a:lnTo>
                  <a:lnTo>
                    <a:pt x="764010" y="5403"/>
                  </a:lnTo>
                  <a:lnTo>
                    <a:pt x="812154" y="1362"/>
                  </a:lnTo>
                  <a:lnTo>
                    <a:pt x="861013" y="0"/>
                  </a:lnTo>
                  <a:lnTo>
                    <a:pt x="911939" y="1481"/>
                  </a:lnTo>
                  <a:lnTo>
                    <a:pt x="962084" y="5869"/>
                  </a:lnTo>
                  <a:lnTo>
                    <a:pt x="1011365" y="13082"/>
                  </a:lnTo>
                  <a:lnTo>
                    <a:pt x="1059702" y="23037"/>
                  </a:lnTo>
                  <a:lnTo>
                    <a:pt x="1107010" y="35653"/>
                  </a:lnTo>
                  <a:lnTo>
                    <a:pt x="1153209" y="50846"/>
                  </a:lnTo>
                  <a:lnTo>
                    <a:pt x="1198215" y="68534"/>
                  </a:lnTo>
                  <a:lnTo>
                    <a:pt x="1241946" y="88636"/>
                  </a:lnTo>
                  <a:lnTo>
                    <a:pt x="1284319" y="111068"/>
                  </a:lnTo>
                  <a:lnTo>
                    <a:pt x="1325253" y="135748"/>
                  </a:lnTo>
                  <a:lnTo>
                    <a:pt x="1364666" y="162594"/>
                  </a:lnTo>
                  <a:lnTo>
                    <a:pt x="1402473" y="191523"/>
                  </a:lnTo>
                  <a:lnTo>
                    <a:pt x="1438594" y="222453"/>
                  </a:lnTo>
                  <a:lnTo>
                    <a:pt x="1472947" y="255303"/>
                  </a:lnTo>
                  <a:lnTo>
                    <a:pt x="1505447" y="289988"/>
                  </a:lnTo>
                  <a:lnTo>
                    <a:pt x="1536014" y="326427"/>
                  </a:lnTo>
                  <a:lnTo>
                    <a:pt x="1564565" y="364539"/>
                  </a:lnTo>
                  <a:lnTo>
                    <a:pt x="1591017" y="404239"/>
                  </a:lnTo>
                  <a:lnTo>
                    <a:pt x="1615288" y="445446"/>
                  </a:lnTo>
                </a:path>
              </a:pathLst>
            </a:custGeom>
            <a:ln w="131713">
              <a:solidFill>
                <a:srgbClr val="30B0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112847" y="13738813"/>
              <a:ext cx="107314" cy="415925"/>
            </a:xfrm>
            <a:custGeom>
              <a:avLst/>
              <a:gdLst/>
              <a:ahLst/>
              <a:cxnLst/>
              <a:rect l="l" t="t" r="r" b="b"/>
              <a:pathLst>
                <a:path w="107314" h="415925">
                  <a:moveTo>
                    <a:pt x="0" y="0"/>
                  </a:moveTo>
                  <a:lnTo>
                    <a:pt x="20362" y="41068"/>
                  </a:lnTo>
                  <a:lnTo>
                    <a:pt x="39045" y="84101"/>
                  </a:lnTo>
                  <a:lnTo>
                    <a:pt x="55857" y="128804"/>
                  </a:lnTo>
                  <a:lnTo>
                    <a:pt x="70607" y="174883"/>
                  </a:lnTo>
                  <a:lnTo>
                    <a:pt x="83105" y="222041"/>
                  </a:lnTo>
                  <a:lnTo>
                    <a:pt x="93158" y="269984"/>
                  </a:lnTo>
                  <a:lnTo>
                    <a:pt x="100575" y="318416"/>
                  </a:lnTo>
                  <a:lnTo>
                    <a:pt x="105166" y="367042"/>
                  </a:lnTo>
                  <a:lnTo>
                    <a:pt x="106738" y="415567"/>
                  </a:lnTo>
                </a:path>
              </a:pathLst>
            </a:custGeom>
            <a:ln w="131713">
              <a:solidFill>
                <a:srgbClr val="30B0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32675" y="13426789"/>
              <a:ext cx="1451610" cy="1451610"/>
            </a:xfrm>
            <a:custGeom>
              <a:avLst/>
              <a:gdLst/>
              <a:ahLst/>
              <a:cxnLst/>
              <a:rect l="l" t="t" r="r" b="b"/>
              <a:pathLst>
                <a:path w="1451610" h="1451609">
                  <a:moveTo>
                    <a:pt x="725804" y="0"/>
                  </a:moveTo>
                  <a:lnTo>
                    <a:pt x="678083" y="1543"/>
                  </a:lnTo>
                  <a:lnTo>
                    <a:pt x="631185" y="6111"/>
                  </a:lnTo>
                  <a:lnTo>
                    <a:pt x="585208" y="13607"/>
                  </a:lnTo>
                  <a:lnTo>
                    <a:pt x="540246" y="23936"/>
                  </a:lnTo>
                  <a:lnTo>
                    <a:pt x="496395" y="37002"/>
                  </a:lnTo>
                  <a:lnTo>
                    <a:pt x="453751" y="52709"/>
                  </a:lnTo>
                  <a:lnTo>
                    <a:pt x="412410" y="70962"/>
                  </a:lnTo>
                  <a:lnTo>
                    <a:pt x="372466" y="91665"/>
                  </a:lnTo>
                  <a:lnTo>
                    <a:pt x="334016" y="114723"/>
                  </a:lnTo>
                  <a:lnTo>
                    <a:pt x="297155" y="140039"/>
                  </a:lnTo>
                  <a:lnTo>
                    <a:pt x="261980" y="167519"/>
                  </a:lnTo>
                  <a:lnTo>
                    <a:pt x="228584" y="197066"/>
                  </a:lnTo>
                  <a:lnTo>
                    <a:pt x="197066" y="228584"/>
                  </a:lnTo>
                  <a:lnTo>
                    <a:pt x="167519" y="261980"/>
                  </a:lnTo>
                  <a:lnTo>
                    <a:pt x="140039" y="297155"/>
                  </a:lnTo>
                  <a:lnTo>
                    <a:pt x="114723" y="334016"/>
                  </a:lnTo>
                  <a:lnTo>
                    <a:pt x="91665" y="372466"/>
                  </a:lnTo>
                  <a:lnTo>
                    <a:pt x="70962" y="412410"/>
                  </a:lnTo>
                  <a:lnTo>
                    <a:pt x="52709" y="453751"/>
                  </a:lnTo>
                  <a:lnTo>
                    <a:pt x="37002" y="496395"/>
                  </a:lnTo>
                  <a:lnTo>
                    <a:pt x="23936" y="540246"/>
                  </a:lnTo>
                  <a:lnTo>
                    <a:pt x="13607" y="585208"/>
                  </a:lnTo>
                  <a:lnTo>
                    <a:pt x="6111" y="631185"/>
                  </a:lnTo>
                  <a:lnTo>
                    <a:pt x="1543" y="678083"/>
                  </a:lnTo>
                  <a:lnTo>
                    <a:pt x="0" y="725804"/>
                  </a:lnTo>
                  <a:lnTo>
                    <a:pt x="1543" y="773525"/>
                  </a:lnTo>
                  <a:lnTo>
                    <a:pt x="6111" y="820422"/>
                  </a:lnTo>
                  <a:lnTo>
                    <a:pt x="13607" y="866400"/>
                  </a:lnTo>
                  <a:lnTo>
                    <a:pt x="23936" y="911362"/>
                  </a:lnTo>
                  <a:lnTo>
                    <a:pt x="37002" y="955212"/>
                  </a:lnTo>
                  <a:lnTo>
                    <a:pt x="52709" y="997856"/>
                  </a:lnTo>
                  <a:lnTo>
                    <a:pt x="70962" y="1039198"/>
                  </a:lnTo>
                  <a:lnTo>
                    <a:pt x="91665" y="1079142"/>
                  </a:lnTo>
                  <a:lnTo>
                    <a:pt x="114723" y="1117592"/>
                  </a:lnTo>
                  <a:lnTo>
                    <a:pt x="140039" y="1154452"/>
                  </a:lnTo>
                  <a:lnTo>
                    <a:pt x="167519" y="1189628"/>
                  </a:lnTo>
                  <a:lnTo>
                    <a:pt x="197066" y="1223023"/>
                  </a:lnTo>
                  <a:lnTo>
                    <a:pt x="228584" y="1254542"/>
                  </a:lnTo>
                  <a:lnTo>
                    <a:pt x="261980" y="1284089"/>
                  </a:lnTo>
                  <a:lnTo>
                    <a:pt x="297155" y="1311569"/>
                  </a:lnTo>
                  <a:lnTo>
                    <a:pt x="334016" y="1336885"/>
                  </a:lnTo>
                  <a:lnTo>
                    <a:pt x="372466" y="1359943"/>
                  </a:lnTo>
                  <a:lnTo>
                    <a:pt x="412410" y="1380646"/>
                  </a:lnTo>
                  <a:lnTo>
                    <a:pt x="453751" y="1398899"/>
                  </a:lnTo>
                  <a:lnTo>
                    <a:pt x="496395" y="1414606"/>
                  </a:lnTo>
                  <a:lnTo>
                    <a:pt x="540246" y="1427672"/>
                  </a:lnTo>
                  <a:lnTo>
                    <a:pt x="585208" y="1438000"/>
                  </a:lnTo>
                  <a:lnTo>
                    <a:pt x="631185" y="1445497"/>
                  </a:lnTo>
                  <a:lnTo>
                    <a:pt x="678083" y="1450064"/>
                  </a:lnTo>
                  <a:lnTo>
                    <a:pt x="725804" y="1451608"/>
                  </a:lnTo>
                  <a:lnTo>
                    <a:pt x="773526" y="1450064"/>
                  </a:lnTo>
                  <a:lnTo>
                    <a:pt x="820424" y="1445497"/>
                  </a:lnTo>
                  <a:lnTo>
                    <a:pt x="866402" y="1438000"/>
                  </a:lnTo>
                  <a:lnTo>
                    <a:pt x="911365" y="1427672"/>
                  </a:lnTo>
                  <a:lnTo>
                    <a:pt x="955216" y="1414606"/>
                  </a:lnTo>
                  <a:lnTo>
                    <a:pt x="997861" y="1398899"/>
                  </a:lnTo>
                  <a:lnTo>
                    <a:pt x="1039203" y="1380646"/>
                  </a:lnTo>
                  <a:lnTo>
                    <a:pt x="1079146" y="1359943"/>
                  </a:lnTo>
                  <a:lnTo>
                    <a:pt x="1117596" y="1336885"/>
                  </a:lnTo>
                  <a:lnTo>
                    <a:pt x="1154457" y="1311569"/>
                  </a:lnTo>
                  <a:lnTo>
                    <a:pt x="1189632" y="1284089"/>
                  </a:lnTo>
                  <a:lnTo>
                    <a:pt x="1223027" y="1254542"/>
                  </a:lnTo>
                  <a:lnTo>
                    <a:pt x="1254546" y="1223023"/>
                  </a:lnTo>
                  <a:lnTo>
                    <a:pt x="1284093" y="1189628"/>
                  </a:lnTo>
                  <a:lnTo>
                    <a:pt x="1311572" y="1154452"/>
                  </a:lnTo>
                  <a:lnTo>
                    <a:pt x="1336888" y="1117592"/>
                  </a:lnTo>
                  <a:lnTo>
                    <a:pt x="1359945" y="1079142"/>
                  </a:lnTo>
                  <a:lnTo>
                    <a:pt x="1380647" y="1039198"/>
                  </a:lnTo>
                  <a:lnTo>
                    <a:pt x="1398900" y="997856"/>
                  </a:lnTo>
                  <a:lnTo>
                    <a:pt x="1414607" y="955212"/>
                  </a:lnTo>
                  <a:lnTo>
                    <a:pt x="1427672" y="911362"/>
                  </a:lnTo>
                  <a:lnTo>
                    <a:pt x="1438001" y="866400"/>
                  </a:lnTo>
                  <a:lnTo>
                    <a:pt x="1445497" y="820422"/>
                  </a:lnTo>
                  <a:lnTo>
                    <a:pt x="1450064" y="773525"/>
                  </a:lnTo>
                  <a:lnTo>
                    <a:pt x="1451608" y="725804"/>
                  </a:lnTo>
                  <a:lnTo>
                    <a:pt x="1450064" y="678083"/>
                  </a:lnTo>
                  <a:lnTo>
                    <a:pt x="1445497" y="631185"/>
                  </a:lnTo>
                  <a:lnTo>
                    <a:pt x="1438001" y="585208"/>
                  </a:lnTo>
                  <a:lnTo>
                    <a:pt x="1427672" y="540246"/>
                  </a:lnTo>
                  <a:lnTo>
                    <a:pt x="1414607" y="496395"/>
                  </a:lnTo>
                  <a:lnTo>
                    <a:pt x="1398900" y="453751"/>
                  </a:lnTo>
                  <a:lnTo>
                    <a:pt x="1380647" y="412410"/>
                  </a:lnTo>
                  <a:lnTo>
                    <a:pt x="1359945" y="372466"/>
                  </a:lnTo>
                  <a:lnTo>
                    <a:pt x="1336888" y="334016"/>
                  </a:lnTo>
                  <a:lnTo>
                    <a:pt x="1311572" y="297155"/>
                  </a:lnTo>
                  <a:lnTo>
                    <a:pt x="1284093" y="261980"/>
                  </a:lnTo>
                  <a:lnTo>
                    <a:pt x="1254546" y="228584"/>
                  </a:lnTo>
                  <a:lnTo>
                    <a:pt x="1223027" y="197066"/>
                  </a:lnTo>
                  <a:lnTo>
                    <a:pt x="1189632" y="167519"/>
                  </a:lnTo>
                  <a:lnTo>
                    <a:pt x="1154457" y="140039"/>
                  </a:lnTo>
                  <a:lnTo>
                    <a:pt x="1117596" y="114723"/>
                  </a:lnTo>
                  <a:lnTo>
                    <a:pt x="1079146" y="91665"/>
                  </a:lnTo>
                  <a:lnTo>
                    <a:pt x="1039203" y="70962"/>
                  </a:lnTo>
                  <a:lnTo>
                    <a:pt x="997861" y="52709"/>
                  </a:lnTo>
                  <a:lnTo>
                    <a:pt x="955216" y="37002"/>
                  </a:lnTo>
                  <a:lnTo>
                    <a:pt x="911365" y="23936"/>
                  </a:lnTo>
                  <a:lnTo>
                    <a:pt x="866402" y="13607"/>
                  </a:lnTo>
                  <a:lnTo>
                    <a:pt x="820424" y="6111"/>
                  </a:lnTo>
                  <a:lnTo>
                    <a:pt x="773526" y="1543"/>
                  </a:lnTo>
                  <a:lnTo>
                    <a:pt x="725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33666" y="13938289"/>
              <a:ext cx="1427480" cy="396875"/>
            </a:xfrm>
            <a:custGeom>
              <a:avLst/>
              <a:gdLst/>
              <a:ahLst/>
              <a:cxnLst/>
              <a:rect l="l" t="t" r="r" b="b"/>
              <a:pathLst>
                <a:path w="1427480" h="396875">
                  <a:moveTo>
                    <a:pt x="1427466" y="396476"/>
                  </a:moveTo>
                  <a:lnTo>
                    <a:pt x="1309777" y="375182"/>
                  </a:lnTo>
                  <a:lnTo>
                    <a:pt x="1237084" y="361543"/>
                  </a:lnTo>
                  <a:lnTo>
                    <a:pt x="1203392" y="343400"/>
                  </a:lnTo>
                  <a:lnTo>
                    <a:pt x="1211761" y="327079"/>
                  </a:lnTo>
                  <a:lnTo>
                    <a:pt x="1233256" y="301040"/>
                  </a:lnTo>
                  <a:lnTo>
                    <a:pt x="1272561" y="264007"/>
                  </a:lnTo>
                  <a:lnTo>
                    <a:pt x="1311513" y="231118"/>
                  </a:lnTo>
                  <a:lnTo>
                    <a:pt x="1331243" y="213221"/>
                  </a:lnTo>
                  <a:lnTo>
                    <a:pt x="1304762" y="176850"/>
                  </a:lnTo>
                  <a:lnTo>
                    <a:pt x="1234904" y="149082"/>
                  </a:lnTo>
                  <a:lnTo>
                    <a:pt x="1212347" y="140550"/>
                  </a:lnTo>
                  <a:lnTo>
                    <a:pt x="1196916" y="134260"/>
                  </a:lnTo>
                  <a:lnTo>
                    <a:pt x="1174562" y="127609"/>
                  </a:lnTo>
                  <a:lnTo>
                    <a:pt x="1144261" y="122079"/>
                  </a:lnTo>
                  <a:lnTo>
                    <a:pt x="1104990" y="119152"/>
                  </a:lnTo>
                  <a:lnTo>
                    <a:pt x="1067669" y="112606"/>
                  </a:lnTo>
                  <a:lnTo>
                    <a:pt x="1039898" y="98393"/>
                  </a:lnTo>
                  <a:lnTo>
                    <a:pt x="1015653" y="81225"/>
                  </a:lnTo>
                  <a:lnTo>
                    <a:pt x="988910" y="65818"/>
                  </a:lnTo>
                  <a:lnTo>
                    <a:pt x="945969" y="52437"/>
                  </a:lnTo>
                  <a:lnTo>
                    <a:pt x="887432" y="39908"/>
                  </a:lnTo>
                  <a:lnTo>
                    <a:pt x="828724" y="30788"/>
                  </a:lnTo>
                  <a:lnTo>
                    <a:pt x="785270" y="27631"/>
                  </a:lnTo>
                  <a:lnTo>
                    <a:pt x="755510" y="27501"/>
                  </a:lnTo>
                  <a:lnTo>
                    <a:pt x="728493" y="25845"/>
                  </a:lnTo>
                  <a:lnTo>
                    <a:pt x="705557" y="22818"/>
                  </a:lnTo>
                  <a:lnTo>
                    <a:pt x="688045" y="18573"/>
                  </a:lnTo>
                  <a:lnTo>
                    <a:pt x="666171" y="11276"/>
                  </a:lnTo>
                  <a:lnTo>
                    <a:pt x="635071" y="3049"/>
                  </a:lnTo>
                  <a:lnTo>
                    <a:pt x="579969" y="8239"/>
                  </a:lnTo>
                  <a:lnTo>
                    <a:pt x="562940" y="42943"/>
                  </a:lnTo>
                  <a:lnTo>
                    <a:pt x="558668" y="59369"/>
                  </a:lnTo>
                  <a:lnTo>
                    <a:pt x="550363" y="72434"/>
                  </a:lnTo>
                  <a:lnTo>
                    <a:pt x="535539" y="85110"/>
                  </a:lnTo>
                  <a:lnTo>
                    <a:pt x="516746" y="99551"/>
                  </a:lnTo>
                  <a:lnTo>
                    <a:pt x="496395" y="112469"/>
                  </a:lnTo>
                  <a:lnTo>
                    <a:pt x="476897" y="120580"/>
                  </a:lnTo>
                  <a:lnTo>
                    <a:pt x="445838" y="134117"/>
                  </a:lnTo>
                  <a:lnTo>
                    <a:pt x="392346" y="161034"/>
                  </a:lnTo>
                  <a:lnTo>
                    <a:pt x="332105" y="191866"/>
                  </a:lnTo>
                  <a:lnTo>
                    <a:pt x="280801" y="217147"/>
                  </a:lnTo>
                  <a:lnTo>
                    <a:pt x="254119" y="227411"/>
                  </a:lnTo>
                  <a:lnTo>
                    <a:pt x="226902" y="222097"/>
                  </a:lnTo>
                  <a:lnTo>
                    <a:pt x="173936" y="210149"/>
                  </a:lnTo>
                  <a:lnTo>
                    <a:pt x="110814" y="196336"/>
                  </a:lnTo>
                  <a:lnTo>
                    <a:pt x="53133" y="185424"/>
                  </a:lnTo>
                  <a:lnTo>
                    <a:pt x="16486" y="182182"/>
                  </a:lnTo>
                  <a:lnTo>
                    <a:pt x="0" y="183901"/>
                  </a:lnTo>
                </a:path>
              </a:pathLst>
            </a:custGeom>
            <a:ln w="5065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60526" y="13777481"/>
              <a:ext cx="1020444" cy="751840"/>
            </a:xfrm>
            <a:custGeom>
              <a:avLst/>
              <a:gdLst/>
              <a:ahLst/>
              <a:cxnLst/>
              <a:rect l="l" t="t" r="r" b="b"/>
              <a:pathLst>
                <a:path w="1020444" h="751840">
                  <a:moveTo>
                    <a:pt x="774687" y="329184"/>
                  </a:moveTo>
                  <a:lnTo>
                    <a:pt x="758634" y="225399"/>
                  </a:lnTo>
                  <a:lnTo>
                    <a:pt x="757212" y="224675"/>
                  </a:lnTo>
                  <a:lnTo>
                    <a:pt x="757212" y="223977"/>
                  </a:lnTo>
                  <a:lnTo>
                    <a:pt x="727964" y="213982"/>
                  </a:lnTo>
                  <a:lnTo>
                    <a:pt x="707986" y="206844"/>
                  </a:lnTo>
                  <a:lnTo>
                    <a:pt x="680173" y="196519"/>
                  </a:lnTo>
                  <a:lnTo>
                    <a:pt x="675525" y="195084"/>
                  </a:lnTo>
                  <a:lnTo>
                    <a:pt x="661619" y="189738"/>
                  </a:lnTo>
                  <a:lnTo>
                    <a:pt x="653770" y="187236"/>
                  </a:lnTo>
                  <a:lnTo>
                    <a:pt x="650214" y="185813"/>
                  </a:lnTo>
                  <a:lnTo>
                    <a:pt x="604558" y="169760"/>
                  </a:lnTo>
                  <a:lnTo>
                    <a:pt x="590638" y="165125"/>
                  </a:lnTo>
                  <a:lnTo>
                    <a:pt x="571030" y="157988"/>
                  </a:lnTo>
                  <a:lnTo>
                    <a:pt x="558546" y="153720"/>
                  </a:lnTo>
                  <a:lnTo>
                    <a:pt x="539635" y="147650"/>
                  </a:lnTo>
                  <a:lnTo>
                    <a:pt x="521804" y="141592"/>
                  </a:lnTo>
                  <a:lnTo>
                    <a:pt x="463321" y="123037"/>
                  </a:lnTo>
                  <a:lnTo>
                    <a:pt x="438340" y="115557"/>
                  </a:lnTo>
                  <a:lnTo>
                    <a:pt x="437629" y="115201"/>
                  </a:lnTo>
                  <a:lnTo>
                    <a:pt x="413727" y="107708"/>
                  </a:lnTo>
                  <a:lnTo>
                    <a:pt x="413029" y="107353"/>
                  </a:lnTo>
                  <a:lnTo>
                    <a:pt x="342760" y="85242"/>
                  </a:lnTo>
                  <a:lnTo>
                    <a:pt x="306019" y="71691"/>
                  </a:lnTo>
                  <a:lnTo>
                    <a:pt x="221488" y="43154"/>
                  </a:lnTo>
                  <a:lnTo>
                    <a:pt x="89522" y="0"/>
                  </a:lnTo>
                  <a:lnTo>
                    <a:pt x="70269" y="272834"/>
                  </a:lnTo>
                  <a:lnTo>
                    <a:pt x="119481" y="278193"/>
                  </a:lnTo>
                  <a:lnTo>
                    <a:pt x="110566" y="325615"/>
                  </a:lnTo>
                  <a:lnTo>
                    <a:pt x="153733" y="333463"/>
                  </a:lnTo>
                  <a:lnTo>
                    <a:pt x="165493" y="335953"/>
                  </a:lnTo>
                  <a:lnTo>
                    <a:pt x="173342" y="337388"/>
                  </a:lnTo>
                  <a:lnTo>
                    <a:pt x="172986" y="337032"/>
                  </a:lnTo>
                  <a:lnTo>
                    <a:pt x="171208" y="333108"/>
                  </a:lnTo>
                  <a:lnTo>
                    <a:pt x="165862" y="329184"/>
                  </a:lnTo>
                  <a:lnTo>
                    <a:pt x="160858" y="323481"/>
                  </a:lnTo>
                  <a:lnTo>
                    <a:pt x="151942" y="308495"/>
                  </a:lnTo>
                  <a:lnTo>
                    <a:pt x="152654" y="306705"/>
                  </a:lnTo>
                  <a:lnTo>
                    <a:pt x="148018" y="285673"/>
                  </a:lnTo>
                  <a:lnTo>
                    <a:pt x="147662" y="282460"/>
                  </a:lnTo>
                  <a:lnTo>
                    <a:pt x="141605" y="259638"/>
                  </a:lnTo>
                  <a:lnTo>
                    <a:pt x="133743" y="227888"/>
                  </a:lnTo>
                  <a:lnTo>
                    <a:pt x="138036" y="204711"/>
                  </a:lnTo>
                  <a:lnTo>
                    <a:pt x="192608" y="189382"/>
                  </a:lnTo>
                  <a:lnTo>
                    <a:pt x="194386" y="189014"/>
                  </a:lnTo>
                  <a:lnTo>
                    <a:pt x="213652" y="260350"/>
                  </a:lnTo>
                  <a:lnTo>
                    <a:pt x="186182" y="271411"/>
                  </a:lnTo>
                  <a:lnTo>
                    <a:pt x="186182" y="271767"/>
                  </a:lnTo>
                  <a:lnTo>
                    <a:pt x="184759" y="272478"/>
                  </a:lnTo>
                  <a:lnTo>
                    <a:pt x="197231" y="299224"/>
                  </a:lnTo>
                  <a:lnTo>
                    <a:pt x="352755" y="293166"/>
                  </a:lnTo>
                  <a:lnTo>
                    <a:pt x="350253" y="230035"/>
                  </a:lnTo>
                  <a:lnTo>
                    <a:pt x="534289" y="224332"/>
                  </a:lnTo>
                  <a:lnTo>
                    <a:pt x="533933" y="234315"/>
                  </a:lnTo>
                  <a:lnTo>
                    <a:pt x="580656" y="233959"/>
                  </a:lnTo>
                  <a:lnTo>
                    <a:pt x="580656" y="233591"/>
                  </a:lnTo>
                  <a:lnTo>
                    <a:pt x="583514" y="233591"/>
                  </a:lnTo>
                  <a:lnTo>
                    <a:pt x="583869" y="218973"/>
                  </a:lnTo>
                  <a:lnTo>
                    <a:pt x="540715" y="216128"/>
                  </a:lnTo>
                  <a:lnTo>
                    <a:pt x="543560" y="169405"/>
                  </a:lnTo>
                  <a:lnTo>
                    <a:pt x="588860" y="172618"/>
                  </a:lnTo>
                  <a:lnTo>
                    <a:pt x="586371" y="214706"/>
                  </a:lnTo>
                  <a:lnTo>
                    <a:pt x="585647" y="249643"/>
                  </a:lnTo>
                  <a:lnTo>
                    <a:pt x="584936" y="274256"/>
                  </a:lnTo>
                  <a:lnTo>
                    <a:pt x="586003" y="323481"/>
                  </a:lnTo>
                  <a:lnTo>
                    <a:pt x="587082" y="332397"/>
                  </a:lnTo>
                  <a:lnTo>
                    <a:pt x="587794" y="345224"/>
                  </a:lnTo>
                  <a:lnTo>
                    <a:pt x="587794" y="348081"/>
                  </a:lnTo>
                  <a:lnTo>
                    <a:pt x="588149" y="354495"/>
                  </a:lnTo>
                  <a:lnTo>
                    <a:pt x="588149" y="364490"/>
                  </a:lnTo>
                  <a:lnTo>
                    <a:pt x="627024" y="357352"/>
                  </a:lnTo>
                  <a:lnTo>
                    <a:pt x="643077" y="354863"/>
                  </a:lnTo>
                  <a:lnTo>
                    <a:pt x="660552" y="351650"/>
                  </a:lnTo>
                  <a:lnTo>
                    <a:pt x="680529" y="347738"/>
                  </a:lnTo>
                  <a:lnTo>
                    <a:pt x="694080" y="344525"/>
                  </a:lnTo>
                  <a:lnTo>
                    <a:pt x="725830" y="338455"/>
                  </a:lnTo>
                  <a:lnTo>
                    <a:pt x="756488" y="334175"/>
                  </a:lnTo>
                  <a:lnTo>
                    <a:pt x="765771" y="333463"/>
                  </a:lnTo>
                  <a:lnTo>
                    <a:pt x="773976" y="331685"/>
                  </a:lnTo>
                  <a:lnTo>
                    <a:pt x="773976" y="331317"/>
                  </a:lnTo>
                  <a:lnTo>
                    <a:pt x="774687" y="330962"/>
                  </a:lnTo>
                  <a:lnTo>
                    <a:pt x="774687" y="329184"/>
                  </a:lnTo>
                  <a:close/>
                </a:path>
                <a:path w="1020444" h="751840">
                  <a:moveTo>
                    <a:pt x="1020432" y="296722"/>
                  </a:moveTo>
                  <a:lnTo>
                    <a:pt x="908431" y="319557"/>
                  </a:lnTo>
                  <a:lnTo>
                    <a:pt x="744728" y="348081"/>
                  </a:lnTo>
                  <a:lnTo>
                    <a:pt x="739724" y="348792"/>
                  </a:lnTo>
                  <a:lnTo>
                    <a:pt x="699071" y="356285"/>
                  </a:lnTo>
                  <a:lnTo>
                    <a:pt x="653415" y="364845"/>
                  </a:lnTo>
                  <a:lnTo>
                    <a:pt x="633095" y="368414"/>
                  </a:lnTo>
                  <a:lnTo>
                    <a:pt x="610971" y="373049"/>
                  </a:lnTo>
                  <a:lnTo>
                    <a:pt x="603834" y="374116"/>
                  </a:lnTo>
                  <a:lnTo>
                    <a:pt x="594918" y="375894"/>
                  </a:lnTo>
                  <a:lnTo>
                    <a:pt x="550341" y="383755"/>
                  </a:lnTo>
                  <a:lnTo>
                    <a:pt x="528586" y="386600"/>
                  </a:lnTo>
                  <a:lnTo>
                    <a:pt x="475437" y="387311"/>
                  </a:lnTo>
                  <a:lnTo>
                    <a:pt x="446913" y="384454"/>
                  </a:lnTo>
                  <a:lnTo>
                    <a:pt x="379145" y="376262"/>
                  </a:lnTo>
                  <a:lnTo>
                    <a:pt x="264287" y="364845"/>
                  </a:lnTo>
                  <a:lnTo>
                    <a:pt x="189395" y="350939"/>
                  </a:lnTo>
                  <a:lnTo>
                    <a:pt x="127698" y="338810"/>
                  </a:lnTo>
                  <a:lnTo>
                    <a:pt x="87388" y="330606"/>
                  </a:lnTo>
                  <a:lnTo>
                    <a:pt x="82753" y="329895"/>
                  </a:lnTo>
                  <a:lnTo>
                    <a:pt x="75260" y="327748"/>
                  </a:lnTo>
                  <a:lnTo>
                    <a:pt x="62776" y="326682"/>
                  </a:lnTo>
                  <a:lnTo>
                    <a:pt x="37820" y="320268"/>
                  </a:lnTo>
                  <a:lnTo>
                    <a:pt x="23533" y="317055"/>
                  </a:lnTo>
                  <a:lnTo>
                    <a:pt x="18554" y="316344"/>
                  </a:lnTo>
                  <a:lnTo>
                    <a:pt x="355" y="312775"/>
                  </a:lnTo>
                  <a:lnTo>
                    <a:pt x="355" y="313131"/>
                  </a:lnTo>
                  <a:lnTo>
                    <a:pt x="0" y="313131"/>
                  </a:lnTo>
                  <a:lnTo>
                    <a:pt x="1079" y="323126"/>
                  </a:lnTo>
                  <a:lnTo>
                    <a:pt x="2857" y="333819"/>
                  </a:lnTo>
                  <a:lnTo>
                    <a:pt x="4279" y="339521"/>
                  </a:lnTo>
                  <a:lnTo>
                    <a:pt x="4279" y="340956"/>
                  </a:lnTo>
                  <a:lnTo>
                    <a:pt x="11417" y="373761"/>
                  </a:lnTo>
                  <a:lnTo>
                    <a:pt x="16776" y="392671"/>
                  </a:lnTo>
                  <a:lnTo>
                    <a:pt x="23190" y="408711"/>
                  </a:lnTo>
                  <a:lnTo>
                    <a:pt x="26746" y="419061"/>
                  </a:lnTo>
                  <a:lnTo>
                    <a:pt x="33883" y="431901"/>
                  </a:lnTo>
                  <a:lnTo>
                    <a:pt x="48514" y="456501"/>
                  </a:lnTo>
                  <a:lnTo>
                    <a:pt x="48514" y="456857"/>
                  </a:lnTo>
                  <a:lnTo>
                    <a:pt x="53860" y="465074"/>
                  </a:lnTo>
                  <a:lnTo>
                    <a:pt x="54571" y="466483"/>
                  </a:lnTo>
                  <a:lnTo>
                    <a:pt x="53149" y="471131"/>
                  </a:lnTo>
                  <a:lnTo>
                    <a:pt x="52793" y="471131"/>
                  </a:lnTo>
                  <a:lnTo>
                    <a:pt x="51003" y="476834"/>
                  </a:lnTo>
                  <a:lnTo>
                    <a:pt x="34607" y="522490"/>
                  </a:lnTo>
                  <a:lnTo>
                    <a:pt x="36741" y="523544"/>
                  </a:lnTo>
                  <a:lnTo>
                    <a:pt x="41021" y="526046"/>
                  </a:lnTo>
                  <a:lnTo>
                    <a:pt x="51714" y="535317"/>
                  </a:lnTo>
                  <a:lnTo>
                    <a:pt x="63487" y="553504"/>
                  </a:lnTo>
                  <a:lnTo>
                    <a:pt x="75260" y="572058"/>
                  </a:lnTo>
                  <a:lnTo>
                    <a:pt x="89877" y="586676"/>
                  </a:lnTo>
                  <a:lnTo>
                    <a:pt x="99517" y="597382"/>
                  </a:lnTo>
                  <a:lnTo>
                    <a:pt x="115214" y="615569"/>
                  </a:lnTo>
                  <a:lnTo>
                    <a:pt x="137325" y="637679"/>
                  </a:lnTo>
                  <a:lnTo>
                    <a:pt x="158711" y="649452"/>
                  </a:lnTo>
                  <a:lnTo>
                    <a:pt x="181902" y="669417"/>
                  </a:lnTo>
                  <a:lnTo>
                    <a:pt x="185115" y="671918"/>
                  </a:lnTo>
                  <a:lnTo>
                    <a:pt x="186182" y="673354"/>
                  </a:lnTo>
                  <a:lnTo>
                    <a:pt x="188328" y="675119"/>
                  </a:lnTo>
                  <a:lnTo>
                    <a:pt x="191884" y="679411"/>
                  </a:lnTo>
                  <a:lnTo>
                    <a:pt x="194741" y="681901"/>
                  </a:lnTo>
                  <a:lnTo>
                    <a:pt x="197599" y="683679"/>
                  </a:lnTo>
                  <a:lnTo>
                    <a:pt x="199377" y="685469"/>
                  </a:lnTo>
                  <a:lnTo>
                    <a:pt x="201155" y="686892"/>
                  </a:lnTo>
                  <a:lnTo>
                    <a:pt x="202946" y="689749"/>
                  </a:lnTo>
                  <a:lnTo>
                    <a:pt x="202590" y="694385"/>
                  </a:lnTo>
                  <a:lnTo>
                    <a:pt x="200456" y="698665"/>
                  </a:lnTo>
                  <a:lnTo>
                    <a:pt x="198666" y="700100"/>
                  </a:lnTo>
                  <a:lnTo>
                    <a:pt x="197954" y="702945"/>
                  </a:lnTo>
                  <a:lnTo>
                    <a:pt x="195097" y="707224"/>
                  </a:lnTo>
                  <a:lnTo>
                    <a:pt x="192963" y="714717"/>
                  </a:lnTo>
                  <a:lnTo>
                    <a:pt x="192608" y="722553"/>
                  </a:lnTo>
                  <a:lnTo>
                    <a:pt x="193675" y="724344"/>
                  </a:lnTo>
                  <a:lnTo>
                    <a:pt x="195808" y="726122"/>
                  </a:lnTo>
                  <a:lnTo>
                    <a:pt x="199021" y="726846"/>
                  </a:lnTo>
                  <a:lnTo>
                    <a:pt x="204724" y="728624"/>
                  </a:lnTo>
                  <a:lnTo>
                    <a:pt x="208292" y="730046"/>
                  </a:lnTo>
                  <a:lnTo>
                    <a:pt x="212928" y="732548"/>
                  </a:lnTo>
                  <a:lnTo>
                    <a:pt x="215074" y="735037"/>
                  </a:lnTo>
                  <a:lnTo>
                    <a:pt x="215430" y="735037"/>
                  </a:lnTo>
                  <a:lnTo>
                    <a:pt x="215785" y="735761"/>
                  </a:lnTo>
                  <a:lnTo>
                    <a:pt x="218643" y="739330"/>
                  </a:lnTo>
                  <a:lnTo>
                    <a:pt x="221145" y="741819"/>
                  </a:lnTo>
                  <a:lnTo>
                    <a:pt x="225412" y="744308"/>
                  </a:lnTo>
                  <a:lnTo>
                    <a:pt x="228625" y="746455"/>
                  </a:lnTo>
                  <a:lnTo>
                    <a:pt x="240030" y="750735"/>
                  </a:lnTo>
                  <a:lnTo>
                    <a:pt x="255016" y="751446"/>
                  </a:lnTo>
                  <a:lnTo>
                    <a:pt x="266788" y="749655"/>
                  </a:lnTo>
                  <a:lnTo>
                    <a:pt x="301752" y="731824"/>
                  </a:lnTo>
                  <a:lnTo>
                    <a:pt x="309232" y="720775"/>
                  </a:lnTo>
                  <a:lnTo>
                    <a:pt x="311023" y="713638"/>
                  </a:lnTo>
                  <a:lnTo>
                    <a:pt x="328498" y="693318"/>
                  </a:lnTo>
                  <a:lnTo>
                    <a:pt x="334200" y="694385"/>
                  </a:lnTo>
                  <a:lnTo>
                    <a:pt x="368439" y="713994"/>
                  </a:lnTo>
                  <a:lnTo>
                    <a:pt x="375208" y="721131"/>
                  </a:lnTo>
                  <a:lnTo>
                    <a:pt x="378777" y="722553"/>
                  </a:lnTo>
                  <a:lnTo>
                    <a:pt x="384492" y="722909"/>
                  </a:lnTo>
                  <a:lnTo>
                    <a:pt x="391629" y="719696"/>
                  </a:lnTo>
                  <a:lnTo>
                    <a:pt x="398043" y="713282"/>
                  </a:lnTo>
                  <a:lnTo>
                    <a:pt x="399465" y="710425"/>
                  </a:lnTo>
                  <a:lnTo>
                    <a:pt x="401967" y="706158"/>
                  </a:lnTo>
                  <a:lnTo>
                    <a:pt x="405536" y="703668"/>
                  </a:lnTo>
                  <a:lnTo>
                    <a:pt x="409105" y="703300"/>
                  </a:lnTo>
                  <a:lnTo>
                    <a:pt x="413385" y="704011"/>
                  </a:lnTo>
                  <a:lnTo>
                    <a:pt x="415163" y="705446"/>
                  </a:lnTo>
                  <a:lnTo>
                    <a:pt x="422300" y="715073"/>
                  </a:lnTo>
                  <a:lnTo>
                    <a:pt x="422656" y="715073"/>
                  </a:lnTo>
                  <a:lnTo>
                    <a:pt x="423722" y="717207"/>
                  </a:lnTo>
                  <a:lnTo>
                    <a:pt x="426224" y="720775"/>
                  </a:lnTo>
                  <a:lnTo>
                    <a:pt x="429069" y="723988"/>
                  </a:lnTo>
                  <a:lnTo>
                    <a:pt x="432638" y="726122"/>
                  </a:lnTo>
                  <a:lnTo>
                    <a:pt x="436918" y="726122"/>
                  </a:lnTo>
                  <a:lnTo>
                    <a:pt x="439775" y="725411"/>
                  </a:lnTo>
                  <a:lnTo>
                    <a:pt x="442633" y="723988"/>
                  </a:lnTo>
                  <a:lnTo>
                    <a:pt x="446913" y="719696"/>
                  </a:lnTo>
                  <a:lnTo>
                    <a:pt x="452259" y="713638"/>
                  </a:lnTo>
                  <a:lnTo>
                    <a:pt x="457250" y="709015"/>
                  </a:lnTo>
                  <a:lnTo>
                    <a:pt x="461899" y="706158"/>
                  </a:lnTo>
                  <a:lnTo>
                    <a:pt x="465455" y="704723"/>
                  </a:lnTo>
                  <a:lnTo>
                    <a:pt x="469379" y="704723"/>
                  </a:lnTo>
                  <a:lnTo>
                    <a:pt x="470090" y="705078"/>
                  </a:lnTo>
                  <a:lnTo>
                    <a:pt x="472592" y="705078"/>
                  </a:lnTo>
                  <a:lnTo>
                    <a:pt x="474014" y="706513"/>
                  </a:lnTo>
                  <a:lnTo>
                    <a:pt x="476161" y="706513"/>
                  </a:lnTo>
                  <a:lnTo>
                    <a:pt x="475792" y="689038"/>
                  </a:lnTo>
                  <a:lnTo>
                    <a:pt x="477227" y="681901"/>
                  </a:lnTo>
                  <a:lnTo>
                    <a:pt x="479729" y="672985"/>
                  </a:lnTo>
                  <a:lnTo>
                    <a:pt x="484352" y="661924"/>
                  </a:lnTo>
                  <a:lnTo>
                    <a:pt x="487210" y="652653"/>
                  </a:lnTo>
                  <a:lnTo>
                    <a:pt x="489000" y="648373"/>
                  </a:lnTo>
                  <a:lnTo>
                    <a:pt x="518604" y="653008"/>
                  </a:lnTo>
                  <a:lnTo>
                    <a:pt x="531431" y="652653"/>
                  </a:lnTo>
                  <a:lnTo>
                    <a:pt x="540359" y="655866"/>
                  </a:lnTo>
                  <a:lnTo>
                    <a:pt x="548563" y="659066"/>
                  </a:lnTo>
                  <a:lnTo>
                    <a:pt x="553910" y="663003"/>
                  </a:lnTo>
                  <a:lnTo>
                    <a:pt x="556755" y="659790"/>
                  </a:lnTo>
                  <a:lnTo>
                    <a:pt x="593496" y="632320"/>
                  </a:lnTo>
                  <a:lnTo>
                    <a:pt x="604189" y="626973"/>
                  </a:lnTo>
                  <a:lnTo>
                    <a:pt x="610971" y="622350"/>
                  </a:lnTo>
                  <a:lnTo>
                    <a:pt x="618109" y="618426"/>
                  </a:lnTo>
                  <a:lnTo>
                    <a:pt x="645922" y="606653"/>
                  </a:lnTo>
                  <a:lnTo>
                    <a:pt x="694791" y="588467"/>
                  </a:lnTo>
                  <a:lnTo>
                    <a:pt x="699071" y="587032"/>
                  </a:lnTo>
                  <a:lnTo>
                    <a:pt x="741159" y="569556"/>
                  </a:lnTo>
                  <a:lnTo>
                    <a:pt x="787882" y="544588"/>
                  </a:lnTo>
                  <a:lnTo>
                    <a:pt x="797877" y="536752"/>
                  </a:lnTo>
                  <a:lnTo>
                    <a:pt x="804291" y="531406"/>
                  </a:lnTo>
                  <a:lnTo>
                    <a:pt x="804646" y="531761"/>
                  </a:lnTo>
                  <a:lnTo>
                    <a:pt x="832459" y="506437"/>
                  </a:lnTo>
                  <a:lnTo>
                    <a:pt x="829614" y="503936"/>
                  </a:lnTo>
                  <a:lnTo>
                    <a:pt x="808570" y="487172"/>
                  </a:lnTo>
                  <a:lnTo>
                    <a:pt x="821410" y="475767"/>
                  </a:lnTo>
                  <a:lnTo>
                    <a:pt x="829970" y="467563"/>
                  </a:lnTo>
                  <a:lnTo>
                    <a:pt x="841375" y="457212"/>
                  </a:lnTo>
                  <a:lnTo>
                    <a:pt x="846378" y="463638"/>
                  </a:lnTo>
                  <a:lnTo>
                    <a:pt x="899515" y="412280"/>
                  </a:lnTo>
                  <a:lnTo>
                    <a:pt x="1014374" y="302437"/>
                  </a:lnTo>
                  <a:lnTo>
                    <a:pt x="1020432" y="297078"/>
                  </a:lnTo>
                  <a:lnTo>
                    <a:pt x="1020076" y="297078"/>
                  </a:lnTo>
                  <a:lnTo>
                    <a:pt x="1020432" y="296722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2675" y="13426789"/>
              <a:ext cx="1451610" cy="1451610"/>
            </a:xfrm>
            <a:custGeom>
              <a:avLst/>
              <a:gdLst/>
              <a:ahLst/>
              <a:cxnLst/>
              <a:rect l="l" t="t" r="r" b="b"/>
              <a:pathLst>
                <a:path w="1451610" h="1451609">
                  <a:moveTo>
                    <a:pt x="1451608" y="725804"/>
                  </a:moveTo>
                  <a:lnTo>
                    <a:pt x="1450064" y="773525"/>
                  </a:lnTo>
                  <a:lnTo>
                    <a:pt x="1445497" y="820422"/>
                  </a:lnTo>
                  <a:lnTo>
                    <a:pt x="1438001" y="866400"/>
                  </a:lnTo>
                  <a:lnTo>
                    <a:pt x="1427672" y="911362"/>
                  </a:lnTo>
                  <a:lnTo>
                    <a:pt x="1414607" y="955212"/>
                  </a:lnTo>
                  <a:lnTo>
                    <a:pt x="1398900" y="997856"/>
                  </a:lnTo>
                  <a:lnTo>
                    <a:pt x="1380647" y="1039198"/>
                  </a:lnTo>
                  <a:lnTo>
                    <a:pt x="1359945" y="1079142"/>
                  </a:lnTo>
                  <a:lnTo>
                    <a:pt x="1336888" y="1117592"/>
                  </a:lnTo>
                  <a:lnTo>
                    <a:pt x="1311572" y="1154452"/>
                  </a:lnTo>
                  <a:lnTo>
                    <a:pt x="1284093" y="1189628"/>
                  </a:lnTo>
                  <a:lnTo>
                    <a:pt x="1254546" y="1223023"/>
                  </a:lnTo>
                  <a:lnTo>
                    <a:pt x="1223027" y="1254542"/>
                  </a:lnTo>
                  <a:lnTo>
                    <a:pt x="1189632" y="1284089"/>
                  </a:lnTo>
                  <a:lnTo>
                    <a:pt x="1154457" y="1311569"/>
                  </a:lnTo>
                  <a:lnTo>
                    <a:pt x="1117596" y="1336885"/>
                  </a:lnTo>
                  <a:lnTo>
                    <a:pt x="1079146" y="1359943"/>
                  </a:lnTo>
                  <a:lnTo>
                    <a:pt x="1039203" y="1380646"/>
                  </a:lnTo>
                  <a:lnTo>
                    <a:pt x="997861" y="1398899"/>
                  </a:lnTo>
                  <a:lnTo>
                    <a:pt x="955216" y="1414606"/>
                  </a:lnTo>
                  <a:lnTo>
                    <a:pt x="911365" y="1427672"/>
                  </a:lnTo>
                  <a:lnTo>
                    <a:pt x="866402" y="1438000"/>
                  </a:lnTo>
                  <a:lnTo>
                    <a:pt x="820424" y="1445497"/>
                  </a:lnTo>
                  <a:lnTo>
                    <a:pt x="773526" y="1450064"/>
                  </a:lnTo>
                  <a:lnTo>
                    <a:pt x="725804" y="1451608"/>
                  </a:lnTo>
                  <a:lnTo>
                    <a:pt x="678083" y="1450064"/>
                  </a:lnTo>
                  <a:lnTo>
                    <a:pt x="631185" y="1445497"/>
                  </a:lnTo>
                  <a:lnTo>
                    <a:pt x="585208" y="1438000"/>
                  </a:lnTo>
                  <a:lnTo>
                    <a:pt x="540246" y="1427672"/>
                  </a:lnTo>
                  <a:lnTo>
                    <a:pt x="496395" y="1414606"/>
                  </a:lnTo>
                  <a:lnTo>
                    <a:pt x="453751" y="1398899"/>
                  </a:lnTo>
                  <a:lnTo>
                    <a:pt x="412410" y="1380646"/>
                  </a:lnTo>
                  <a:lnTo>
                    <a:pt x="372466" y="1359943"/>
                  </a:lnTo>
                  <a:lnTo>
                    <a:pt x="334016" y="1336885"/>
                  </a:lnTo>
                  <a:lnTo>
                    <a:pt x="297155" y="1311569"/>
                  </a:lnTo>
                  <a:lnTo>
                    <a:pt x="261980" y="1284089"/>
                  </a:lnTo>
                  <a:lnTo>
                    <a:pt x="228584" y="1254542"/>
                  </a:lnTo>
                  <a:lnTo>
                    <a:pt x="197066" y="1223023"/>
                  </a:lnTo>
                  <a:lnTo>
                    <a:pt x="167519" y="1189628"/>
                  </a:lnTo>
                  <a:lnTo>
                    <a:pt x="140039" y="1154452"/>
                  </a:lnTo>
                  <a:lnTo>
                    <a:pt x="114723" y="1117592"/>
                  </a:lnTo>
                  <a:lnTo>
                    <a:pt x="91665" y="1079142"/>
                  </a:lnTo>
                  <a:lnTo>
                    <a:pt x="70962" y="1039198"/>
                  </a:lnTo>
                  <a:lnTo>
                    <a:pt x="52709" y="997856"/>
                  </a:lnTo>
                  <a:lnTo>
                    <a:pt x="37002" y="955212"/>
                  </a:lnTo>
                  <a:lnTo>
                    <a:pt x="23936" y="911362"/>
                  </a:lnTo>
                  <a:lnTo>
                    <a:pt x="13607" y="866400"/>
                  </a:lnTo>
                  <a:lnTo>
                    <a:pt x="6111" y="820422"/>
                  </a:lnTo>
                  <a:lnTo>
                    <a:pt x="1543" y="773525"/>
                  </a:lnTo>
                  <a:lnTo>
                    <a:pt x="0" y="725804"/>
                  </a:lnTo>
                  <a:lnTo>
                    <a:pt x="1543" y="678083"/>
                  </a:lnTo>
                  <a:lnTo>
                    <a:pt x="6111" y="631185"/>
                  </a:lnTo>
                  <a:lnTo>
                    <a:pt x="13607" y="585208"/>
                  </a:lnTo>
                  <a:lnTo>
                    <a:pt x="23936" y="540246"/>
                  </a:lnTo>
                  <a:lnTo>
                    <a:pt x="37002" y="496395"/>
                  </a:lnTo>
                  <a:lnTo>
                    <a:pt x="52709" y="453751"/>
                  </a:lnTo>
                  <a:lnTo>
                    <a:pt x="70962" y="412410"/>
                  </a:lnTo>
                  <a:lnTo>
                    <a:pt x="91665" y="372466"/>
                  </a:lnTo>
                  <a:lnTo>
                    <a:pt x="114723" y="334016"/>
                  </a:lnTo>
                  <a:lnTo>
                    <a:pt x="140039" y="297155"/>
                  </a:lnTo>
                  <a:lnTo>
                    <a:pt x="167519" y="261980"/>
                  </a:lnTo>
                  <a:lnTo>
                    <a:pt x="197066" y="228584"/>
                  </a:lnTo>
                  <a:lnTo>
                    <a:pt x="228584" y="197066"/>
                  </a:lnTo>
                  <a:lnTo>
                    <a:pt x="261980" y="167519"/>
                  </a:lnTo>
                  <a:lnTo>
                    <a:pt x="297155" y="140039"/>
                  </a:lnTo>
                  <a:lnTo>
                    <a:pt x="334016" y="114723"/>
                  </a:lnTo>
                  <a:lnTo>
                    <a:pt x="372466" y="91665"/>
                  </a:lnTo>
                  <a:lnTo>
                    <a:pt x="412410" y="70962"/>
                  </a:lnTo>
                  <a:lnTo>
                    <a:pt x="453751" y="52709"/>
                  </a:lnTo>
                  <a:lnTo>
                    <a:pt x="496395" y="37002"/>
                  </a:lnTo>
                  <a:lnTo>
                    <a:pt x="540246" y="23936"/>
                  </a:lnTo>
                  <a:lnTo>
                    <a:pt x="585208" y="13607"/>
                  </a:lnTo>
                  <a:lnTo>
                    <a:pt x="631185" y="6111"/>
                  </a:lnTo>
                  <a:lnTo>
                    <a:pt x="678083" y="1543"/>
                  </a:lnTo>
                  <a:lnTo>
                    <a:pt x="725804" y="0"/>
                  </a:lnTo>
                  <a:lnTo>
                    <a:pt x="773526" y="1543"/>
                  </a:lnTo>
                  <a:lnTo>
                    <a:pt x="820424" y="6111"/>
                  </a:lnTo>
                  <a:lnTo>
                    <a:pt x="866402" y="13607"/>
                  </a:lnTo>
                  <a:lnTo>
                    <a:pt x="911365" y="23936"/>
                  </a:lnTo>
                  <a:lnTo>
                    <a:pt x="955216" y="37002"/>
                  </a:lnTo>
                  <a:lnTo>
                    <a:pt x="997861" y="52709"/>
                  </a:lnTo>
                  <a:lnTo>
                    <a:pt x="1039203" y="70962"/>
                  </a:lnTo>
                  <a:lnTo>
                    <a:pt x="1079146" y="91665"/>
                  </a:lnTo>
                  <a:lnTo>
                    <a:pt x="1117596" y="114723"/>
                  </a:lnTo>
                  <a:lnTo>
                    <a:pt x="1154457" y="140039"/>
                  </a:lnTo>
                  <a:lnTo>
                    <a:pt x="1189632" y="167519"/>
                  </a:lnTo>
                  <a:lnTo>
                    <a:pt x="1223027" y="197066"/>
                  </a:lnTo>
                  <a:lnTo>
                    <a:pt x="1254546" y="228584"/>
                  </a:lnTo>
                  <a:lnTo>
                    <a:pt x="1284093" y="261980"/>
                  </a:lnTo>
                  <a:lnTo>
                    <a:pt x="1311572" y="297155"/>
                  </a:lnTo>
                  <a:lnTo>
                    <a:pt x="1336888" y="334016"/>
                  </a:lnTo>
                  <a:lnTo>
                    <a:pt x="1359945" y="372466"/>
                  </a:lnTo>
                  <a:lnTo>
                    <a:pt x="1380647" y="412410"/>
                  </a:lnTo>
                  <a:lnTo>
                    <a:pt x="1398900" y="453751"/>
                  </a:lnTo>
                  <a:lnTo>
                    <a:pt x="1414607" y="496395"/>
                  </a:lnTo>
                  <a:lnTo>
                    <a:pt x="1427672" y="540246"/>
                  </a:lnTo>
                  <a:lnTo>
                    <a:pt x="1438001" y="585208"/>
                  </a:lnTo>
                  <a:lnTo>
                    <a:pt x="1445497" y="631185"/>
                  </a:lnTo>
                  <a:lnTo>
                    <a:pt x="1450064" y="678083"/>
                  </a:lnTo>
                  <a:lnTo>
                    <a:pt x="1451608" y="725804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2" name="object 52"/>
          <p:cNvGrpSpPr/>
          <p:nvPr/>
        </p:nvGrpSpPr>
        <p:grpSpPr>
          <a:xfrm>
            <a:off x="430748" y="16795292"/>
            <a:ext cx="407670" cy="407670"/>
            <a:chOff x="430748" y="16795292"/>
            <a:chExt cx="407670" cy="407670"/>
          </a:xfrm>
        </p:grpSpPr>
        <p:sp>
          <p:nvSpPr>
            <p:cNvPr id="53" name="object 53"/>
            <p:cNvSpPr/>
            <p:nvPr/>
          </p:nvSpPr>
          <p:spPr>
            <a:xfrm>
              <a:off x="430748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15550" y="16869828"/>
              <a:ext cx="220630" cy="249942"/>
            </a:xfrm>
            <a:prstGeom prst="rect">
              <a:avLst/>
            </a:prstGeom>
          </p:spPr>
        </p:pic>
      </p:grpSp>
      <p:sp>
        <p:nvSpPr>
          <p:cNvPr id="55" name="object 55"/>
          <p:cNvSpPr txBox="1"/>
          <p:nvPr/>
        </p:nvSpPr>
        <p:spPr>
          <a:xfrm>
            <a:off x="446467" y="11973868"/>
            <a:ext cx="2706370" cy="1149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7691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BIOMAS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ORIGINALES </a:t>
            </a: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1499"/>
              </a:lnSpc>
              <a:spcBef>
                <a:spcPts val="6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539563" y="13747041"/>
            <a:ext cx="657860" cy="758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100</a:t>
            </a:r>
            <a:r>
              <a:rPr sz="1200" b="1" spc="-2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Zonobioma Húmedo Tropical Villavicencio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873892" y="14429433"/>
            <a:ext cx="2407285" cy="89281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74295">
              <a:lnSpc>
                <a:spcPct val="102800"/>
              </a:lnSpc>
              <a:spcBef>
                <a:spcPts val="75"/>
              </a:spcBef>
              <a:buClr>
                <a:srgbClr val="EC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7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Intensificación</a:t>
            </a:r>
            <a:r>
              <a:rPr sz="950" spc="8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agrícola</a:t>
            </a:r>
            <a:r>
              <a:rPr sz="950" spc="8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(</a:t>
            </a:r>
            <a:r>
              <a:rPr sz="95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arroz, </a:t>
            </a:r>
            <a:r>
              <a:rPr sz="950" i="1" dirty="0">
                <a:solidFill>
                  <a:srgbClr val="005258"/>
                </a:solidFill>
                <a:latin typeface="Montserrat Light"/>
                <a:cs typeface="Montserrat Light"/>
              </a:rPr>
              <a:t>palma</a:t>
            </a:r>
            <a:r>
              <a:rPr sz="950" i="1" spc="8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950" i="1" dirty="0">
                <a:solidFill>
                  <a:srgbClr val="005258"/>
                </a:solidFill>
                <a:latin typeface="Montserrat Light"/>
                <a:cs typeface="Montserrat Light"/>
              </a:rPr>
              <a:t>africana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),</a:t>
            </a:r>
            <a:r>
              <a:rPr sz="950" spc="8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mecanización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agrícola,</a:t>
            </a:r>
            <a:r>
              <a:rPr sz="950" spc="6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alta</a:t>
            </a:r>
            <a:r>
              <a:rPr sz="950" spc="6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fragmentación,</a:t>
            </a:r>
            <a:r>
              <a:rPr sz="950" spc="6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junto</a:t>
            </a:r>
            <a:r>
              <a:rPr sz="950" spc="6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con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el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reemplazo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sabanas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por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pastos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introducidos.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Supresión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total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del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fuego </a:t>
            </a: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05258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868118" y="15437749"/>
            <a:ext cx="2661285" cy="609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  <a:spcBef>
                <a:spcPts val="105"/>
              </a:spcBef>
              <a:buClr>
                <a:srgbClr val="EC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principal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vocación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es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agrícola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</a:t>
            </a:r>
            <a:r>
              <a:rPr sz="950" spc="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través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los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Cultivos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permanentes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intensivos</a:t>
            </a:r>
            <a:r>
              <a:rPr sz="950" spc="3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Cultivos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transitorios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05258"/>
                </a:solidFill>
                <a:latin typeface="Montserrat"/>
                <a:cs typeface="Montserrat"/>
              </a:rPr>
              <a:t>semi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intensivos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clima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cálido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7779359" y="13147729"/>
            <a:ext cx="262890" cy="613410"/>
            <a:chOff x="7779359" y="13147729"/>
            <a:chExt cx="262890" cy="613410"/>
          </a:xfrm>
        </p:grpSpPr>
        <p:pic>
          <p:nvPicPr>
            <p:cNvPr id="60" name="object 6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813660" y="13147729"/>
              <a:ext cx="222282" cy="222292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7779359" y="13486988"/>
              <a:ext cx="262698" cy="94205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7779359" y="13666739"/>
              <a:ext cx="262698" cy="94205"/>
            </a:xfrm>
            <a:prstGeom prst="rect">
              <a:avLst/>
            </a:prstGeom>
          </p:spPr>
        </p:pic>
      </p:grpSp>
      <p:sp>
        <p:nvSpPr>
          <p:cNvPr id="63" name="object 63"/>
          <p:cNvSpPr txBox="1"/>
          <p:nvPr/>
        </p:nvSpPr>
        <p:spPr>
          <a:xfrm>
            <a:off x="6952157" y="13029798"/>
            <a:ext cx="812165" cy="744220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1400" b="1" spc="-10" dirty="0">
                <a:solidFill>
                  <a:srgbClr val="025051"/>
                </a:solidFill>
                <a:latin typeface="Montserrat"/>
                <a:cs typeface="Montserrat"/>
              </a:rPr>
              <a:t>Agrícola</a:t>
            </a:r>
            <a:endParaRPr sz="1400">
              <a:latin typeface="Montserrat"/>
              <a:cs typeface="Montserrat"/>
            </a:endParaRPr>
          </a:p>
          <a:p>
            <a:pPr marL="328930" marR="5080" indent="175260">
              <a:lnSpc>
                <a:spcPct val="154500"/>
              </a:lnSpc>
              <a:spcBef>
                <a:spcPts val="40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 Light"/>
                <a:cs typeface="Montserrat Light"/>
              </a:rPr>
              <a:t>Muy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1534759" y="15401264"/>
            <a:ext cx="97790" cy="34925"/>
            <a:chOff x="1534759" y="15401264"/>
            <a:chExt cx="97790" cy="34925"/>
          </a:xfrm>
        </p:grpSpPr>
        <p:sp>
          <p:nvSpPr>
            <p:cNvPr id="65" name="object 65"/>
            <p:cNvSpPr/>
            <p:nvPr/>
          </p:nvSpPr>
          <p:spPr>
            <a:xfrm>
              <a:off x="1534759" y="15418445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600596" y="15401264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5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7" name="object 67"/>
          <p:cNvGrpSpPr/>
          <p:nvPr/>
        </p:nvGrpSpPr>
        <p:grpSpPr>
          <a:xfrm>
            <a:off x="1534759" y="15515333"/>
            <a:ext cx="97790" cy="34925"/>
            <a:chOff x="1534759" y="15515333"/>
            <a:chExt cx="97790" cy="34925"/>
          </a:xfrm>
        </p:grpSpPr>
        <p:sp>
          <p:nvSpPr>
            <p:cNvPr id="68" name="object 68"/>
            <p:cNvSpPr/>
            <p:nvPr/>
          </p:nvSpPr>
          <p:spPr>
            <a:xfrm>
              <a:off x="1534759" y="15532513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600596" y="15515333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5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840847" y="15115339"/>
            <a:ext cx="2484755" cy="48831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60"/>
              </a:lnSpc>
              <a:spcBef>
                <a:spcPts val="80"/>
              </a:spcBef>
              <a:tabLst>
                <a:tab pos="84391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Bosques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altos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densos</a:t>
            </a:r>
            <a:endParaRPr sz="800">
              <a:latin typeface="Montserrat"/>
              <a:cs typeface="Montserrat"/>
            </a:endParaRPr>
          </a:p>
          <a:p>
            <a:pPr marL="843915">
              <a:lnSpc>
                <a:spcPts val="960"/>
              </a:lnSpc>
            </a:pP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Sabanas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herbáceas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arbustales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4126239" y="17535673"/>
            <a:ext cx="2586355" cy="2265045"/>
            <a:chOff x="4126239" y="17535673"/>
            <a:chExt cx="2586355" cy="2265045"/>
          </a:xfrm>
        </p:grpSpPr>
        <p:pic>
          <p:nvPicPr>
            <p:cNvPr id="72" name="object 7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126239" y="17535673"/>
              <a:ext cx="2586052" cy="2264607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175750" y="17708168"/>
              <a:ext cx="121430" cy="227755"/>
            </a:xfrm>
            <a:prstGeom prst="rect">
              <a:avLst/>
            </a:prstGeom>
          </p:spPr>
        </p:pic>
      </p:grpSp>
      <p:grpSp>
        <p:nvGrpSpPr>
          <p:cNvPr id="74" name="object 74"/>
          <p:cNvGrpSpPr/>
          <p:nvPr/>
        </p:nvGrpSpPr>
        <p:grpSpPr>
          <a:xfrm>
            <a:off x="454742" y="17380672"/>
            <a:ext cx="1998980" cy="2037080"/>
            <a:chOff x="454742" y="17380672"/>
            <a:chExt cx="1998980" cy="2037080"/>
          </a:xfrm>
        </p:grpSpPr>
        <p:pic>
          <p:nvPicPr>
            <p:cNvPr id="75" name="object 7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54742" y="17380672"/>
              <a:ext cx="1998871" cy="2036679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325733" y="17495456"/>
              <a:ext cx="121430" cy="227755"/>
            </a:xfrm>
            <a:prstGeom prst="rect">
              <a:avLst/>
            </a:prstGeom>
          </p:spPr>
        </p:pic>
      </p:grpSp>
      <p:grpSp>
        <p:nvGrpSpPr>
          <p:cNvPr id="77" name="object 77"/>
          <p:cNvGrpSpPr/>
          <p:nvPr/>
        </p:nvGrpSpPr>
        <p:grpSpPr>
          <a:xfrm>
            <a:off x="1267562" y="13538627"/>
            <a:ext cx="1210945" cy="616585"/>
            <a:chOff x="1267562" y="13538627"/>
            <a:chExt cx="1210945" cy="616585"/>
          </a:xfrm>
        </p:grpSpPr>
        <p:sp>
          <p:nvSpPr>
            <p:cNvPr id="78" name="object 78"/>
            <p:cNvSpPr/>
            <p:nvPr/>
          </p:nvSpPr>
          <p:spPr>
            <a:xfrm>
              <a:off x="2206520" y="13900458"/>
              <a:ext cx="265430" cy="135255"/>
            </a:xfrm>
            <a:custGeom>
              <a:avLst/>
              <a:gdLst/>
              <a:ahLst/>
              <a:cxnLst/>
              <a:rect l="l" t="t" r="r" b="b"/>
              <a:pathLst>
                <a:path w="265430" h="135255">
                  <a:moveTo>
                    <a:pt x="265281" y="0"/>
                  </a:moveTo>
                  <a:lnTo>
                    <a:pt x="135148" y="0"/>
                  </a:lnTo>
                  <a:lnTo>
                    <a:pt x="0" y="135148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464782" y="1389376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084284" y="14152592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4">
                  <a:moveTo>
                    <a:pt x="0" y="0"/>
                  </a:moveTo>
                  <a:lnTo>
                    <a:pt x="201106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1" name="object 8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267562" y="13538627"/>
              <a:ext cx="121430" cy="227754"/>
            </a:xfrm>
            <a:prstGeom prst="rect">
              <a:avLst/>
            </a:prstGeom>
          </p:spPr>
        </p:pic>
      </p:grpSp>
      <p:sp>
        <p:nvSpPr>
          <p:cNvPr id="82" name="object 82"/>
          <p:cNvSpPr txBox="1"/>
          <p:nvPr/>
        </p:nvSpPr>
        <p:spPr>
          <a:xfrm>
            <a:off x="2916338" y="16790647"/>
            <a:ext cx="824230" cy="629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41,30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 marR="5080">
              <a:lnSpc>
                <a:spcPts val="960"/>
              </a:lnSpc>
              <a:spcBef>
                <a:spcPts val="1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Vegetación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secundaria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transición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899146" y="17930686"/>
            <a:ext cx="749300" cy="386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29,84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940"/>
              </a:lnSpc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limpios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916338" y="18598300"/>
            <a:ext cx="933450" cy="1057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22,20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 marR="5080">
              <a:lnSpc>
                <a:spcPts val="960"/>
              </a:lnSpc>
              <a:spcBef>
                <a:spcPts val="10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industriales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o</a:t>
            </a:r>
            <a:r>
              <a:rPr sz="800" spc="-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comerciales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895"/>
              </a:lnSpc>
              <a:spcBef>
                <a:spcPts val="51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6,64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 marR="146685">
              <a:lnSpc>
                <a:spcPts val="960"/>
              </a:lnSpc>
              <a:spcBef>
                <a:spcPts val="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Bosque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galería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ripario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192474" y="17220201"/>
            <a:ext cx="767080" cy="517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61,9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 marR="5080">
              <a:lnSpc>
                <a:spcPct val="100000"/>
              </a:lnSpc>
              <a:spcBef>
                <a:spcPts val="40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Susceptible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intervención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192474" y="18669944"/>
            <a:ext cx="707390" cy="385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25,9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940"/>
              </a:lnSpc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Uso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petrolero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7192474" y="19437472"/>
            <a:ext cx="505459" cy="385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12,1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94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Exclusión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6825512" y="19535204"/>
            <a:ext cx="305435" cy="238125"/>
          </a:xfrm>
          <a:custGeom>
            <a:avLst/>
            <a:gdLst/>
            <a:ahLst/>
            <a:cxnLst/>
            <a:rect l="l" t="t" r="r" b="b"/>
            <a:pathLst>
              <a:path w="305434" h="238125">
                <a:moveTo>
                  <a:pt x="303124" y="0"/>
                </a:moveTo>
                <a:lnTo>
                  <a:pt x="0" y="30"/>
                </a:lnTo>
                <a:lnTo>
                  <a:pt x="1904" y="238098"/>
                </a:lnTo>
                <a:lnTo>
                  <a:pt x="305029" y="238067"/>
                </a:lnTo>
                <a:lnTo>
                  <a:pt x="303124" y="0"/>
                </a:lnTo>
                <a:close/>
              </a:path>
            </a:pathLst>
          </a:custGeom>
          <a:solidFill>
            <a:srgbClr val="069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813260" y="17267673"/>
            <a:ext cx="305435" cy="1224280"/>
          </a:xfrm>
          <a:custGeom>
            <a:avLst/>
            <a:gdLst/>
            <a:ahLst/>
            <a:cxnLst/>
            <a:rect l="l" t="t" r="r" b="b"/>
            <a:pathLst>
              <a:path w="305434" h="1224280">
                <a:moveTo>
                  <a:pt x="303124" y="0"/>
                </a:moveTo>
                <a:lnTo>
                  <a:pt x="0" y="182"/>
                </a:lnTo>
                <a:lnTo>
                  <a:pt x="1904" y="1223672"/>
                </a:lnTo>
                <a:lnTo>
                  <a:pt x="305029" y="1223490"/>
                </a:lnTo>
                <a:lnTo>
                  <a:pt x="303124" y="0"/>
                </a:lnTo>
                <a:close/>
              </a:path>
            </a:pathLst>
          </a:custGeom>
          <a:solidFill>
            <a:srgbClr val="F1A6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825512" y="18710194"/>
            <a:ext cx="305435" cy="495300"/>
          </a:xfrm>
          <a:custGeom>
            <a:avLst/>
            <a:gdLst/>
            <a:ahLst/>
            <a:cxnLst/>
            <a:rect l="l" t="t" r="r" b="b"/>
            <a:pathLst>
              <a:path w="305434" h="495300">
                <a:moveTo>
                  <a:pt x="303124" y="0"/>
                </a:moveTo>
                <a:lnTo>
                  <a:pt x="0" y="70"/>
                </a:lnTo>
                <a:lnTo>
                  <a:pt x="1904" y="494757"/>
                </a:lnTo>
                <a:lnTo>
                  <a:pt x="305029" y="494687"/>
                </a:lnTo>
                <a:lnTo>
                  <a:pt x="303124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529793" y="19342177"/>
            <a:ext cx="305435" cy="131445"/>
          </a:xfrm>
          <a:custGeom>
            <a:avLst/>
            <a:gdLst/>
            <a:ahLst/>
            <a:cxnLst/>
            <a:rect l="l" t="t" r="r" b="b"/>
            <a:pathLst>
              <a:path w="305435" h="131444">
                <a:moveTo>
                  <a:pt x="303124" y="0"/>
                </a:moveTo>
                <a:lnTo>
                  <a:pt x="0" y="20"/>
                </a:lnTo>
                <a:lnTo>
                  <a:pt x="1904" y="131095"/>
                </a:lnTo>
                <a:lnTo>
                  <a:pt x="305029" y="131075"/>
                </a:lnTo>
                <a:lnTo>
                  <a:pt x="303124" y="0"/>
                </a:lnTo>
                <a:close/>
              </a:path>
            </a:pathLst>
          </a:custGeom>
          <a:solidFill>
            <a:srgbClr val="4BB5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526999" y="18667981"/>
            <a:ext cx="305435" cy="438784"/>
          </a:xfrm>
          <a:custGeom>
            <a:avLst/>
            <a:gdLst/>
            <a:ahLst/>
            <a:cxnLst/>
            <a:rect l="l" t="t" r="r" b="b"/>
            <a:pathLst>
              <a:path w="305435" h="438784">
                <a:moveTo>
                  <a:pt x="303124" y="0"/>
                </a:moveTo>
                <a:lnTo>
                  <a:pt x="0" y="60"/>
                </a:lnTo>
                <a:lnTo>
                  <a:pt x="1904" y="438293"/>
                </a:lnTo>
                <a:lnTo>
                  <a:pt x="305029" y="438232"/>
                </a:lnTo>
                <a:lnTo>
                  <a:pt x="303124" y="0"/>
                </a:lnTo>
                <a:close/>
              </a:path>
            </a:pathLst>
          </a:custGeom>
          <a:solidFill>
            <a:srgbClr val="2C87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525699" y="18005046"/>
            <a:ext cx="305435" cy="589280"/>
          </a:xfrm>
          <a:custGeom>
            <a:avLst/>
            <a:gdLst/>
            <a:ahLst/>
            <a:cxnLst/>
            <a:rect l="l" t="t" r="r" b="b"/>
            <a:pathLst>
              <a:path w="305435" h="589280">
                <a:moveTo>
                  <a:pt x="303124" y="0"/>
                </a:moveTo>
                <a:lnTo>
                  <a:pt x="0" y="91"/>
                </a:lnTo>
                <a:lnTo>
                  <a:pt x="1904" y="589135"/>
                </a:lnTo>
                <a:lnTo>
                  <a:pt x="305029" y="589044"/>
                </a:lnTo>
                <a:lnTo>
                  <a:pt x="303124" y="0"/>
                </a:lnTo>
                <a:close/>
              </a:path>
            </a:pathLst>
          </a:custGeom>
          <a:solidFill>
            <a:srgbClr val="285F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527862" y="16833732"/>
            <a:ext cx="305435" cy="1097915"/>
          </a:xfrm>
          <a:custGeom>
            <a:avLst/>
            <a:gdLst/>
            <a:ahLst/>
            <a:cxnLst/>
            <a:rect l="l" t="t" r="r" b="b"/>
            <a:pathLst>
              <a:path w="305435" h="1097915">
                <a:moveTo>
                  <a:pt x="303124" y="0"/>
                </a:moveTo>
                <a:lnTo>
                  <a:pt x="0" y="162"/>
                </a:lnTo>
                <a:lnTo>
                  <a:pt x="1904" y="1097521"/>
                </a:lnTo>
                <a:lnTo>
                  <a:pt x="305029" y="1097359"/>
                </a:lnTo>
                <a:lnTo>
                  <a:pt x="303124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11117164" y="13016934"/>
            <a:ext cx="597535" cy="421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0,57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Bajo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1117160" y="14616529"/>
            <a:ext cx="731520" cy="55435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99,42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Muy</a:t>
            </a:r>
            <a:r>
              <a:rPr sz="95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Bajo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420806" y="3116161"/>
            <a:ext cx="0" cy="577850"/>
          </a:xfrm>
          <a:custGeom>
            <a:avLst/>
            <a:gdLst/>
            <a:ahLst/>
            <a:cxnLst/>
            <a:rect l="l" t="t" r="r" b="b"/>
            <a:pathLst>
              <a:path h="577850">
                <a:moveTo>
                  <a:pt x="0" y="0"/>
                </a:moveTo>
                <a:lnTo>
                  <a:pt x="0" y="577595"/>
                </a:lnTo>
              </a:path>
            </a:pathLst>
          </a:custGeom>
          <a:ln w="10131">
            <a:solidFill>
              <a:srgbClr val="EC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698688" y="3584600"/>
            <a:ext cx="186055" cy="46990"/>
          </a:xfrm>
          <a:custGeom>
            <a:avLst/>
            <a:gdLst/>
            <a:ahLst/>
            <a:cxnLst/>
            <a:rect l="l" t="t" r="r" b="b"/>
            <a:pathLst>
              <a:path w="186054" h="46989">
                <a:moveTo>
                  <a:pt x="185990" y="678"/>
                </a:moveTo>
                <a:lnTo>
                  <a:pt x="182390" y="18503"/>
                </a:lnTo>
                <a:lnTo>
                  <a:pt x="172575" y="33060"/>
                </a:lnTo>
                <a:lnTo>
                  <a:pt x="158018" y="42875"/>
                </a:lnTo>
                <a:lnTo>
                  <a:pt x="140194" y="46474"/>
                </a:lnTo>
                <a:lnTo>
                  <a:pt x="137397" y="46474"/>
                </a:lnTo>
                <a:lnTo>
                  <a:pt x="119567" y="42875"/>
                </a:lnTo>
                <a:lnTo>
                  <a:pt x="105007" y="33060"/>
                </a:lnTo>
                <a:lnTo>
                  <a:pt x="95191" y="18503"/>
                </a:lnTo>
                <a:lnTo>
                  <a:pt x="91591" y="678"/>
                </a:lnTo>
                <a:lnTo>
                  <a:pt x="91591" y="0"/>
                </a:lnTo>
                <a:lnTo>
                  <a:pt x="87993" y="17824"/>
                </a:lnTo>
                <a:lnTo>
                  <a:pt x="78181" y="32381"/>
                </a:lnTo>
                <a:lnTo>
                  <a:pt x="63624" y="42196"/>
                </a:lnTo>
                <a:lnTo>
                  <a:pt x="45795" y="45795"/>
                </a:lnTo>
                <a:lnTo>
                  <a:pt x="27971" y="42196"/>
                </a:lnTo>
                <a:lnTo>
                  <a:pt x="13414" y="32381"/>
                </a:lnTo>
                <a:lnTo>
                  <a:pt x="3599" y="17824"/>
                </a:lnTo>
                <a:lnTo>
                  <a:pt x="0" y="0"/>
                </a:lnTo>
              </a:path>
            </a:pathLst>
          </a:custGeom>
          <a:ln w="10131">
            <a:solidFill>
              <a:srgbClr val="069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1391608" y="15634887"/>
            <a:ext cx="2019300" cy="27813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Terrazas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antiguas de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grandes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ríos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(dentro</a:t>
            </a:r>
            <a:r>
              <a:rPr sz="7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7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Piedemonte</a:t>
            </a:r>
            <a:r>
              <a:rPr sz="7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Villavo-San</a:t>
            </a:r>
            <a:r>
              <a:rPr sz="7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Martín)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40847" y="15646116"/>
            <a:ext cx="3860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01" name="object 101"/>
          <p:cNvGrpSpPr/>
          <p:nvPr/>
        </p:nvGrpSpPr>
        <p:grpSpPr>
          <a:xfrm>
            <a:off x="1261872" y="15713171"/>
            <a:ext cx="97790" cy="34925"/>
            <a:chOff x="1261872" y="15713171"/>
            <a:chExt cx="97790" cy="34925"/>
          </a:xfrm>
        </p:grpSpPr>
        <p:sp>
          <p:nvSpPr>
            <p:cNvPr id="102" name="object 102"/>
            <p:cNvSpPr/>
            <p:nvPr/>
          </p:nvSpPr>
          <p:spPr>
            <a:xfrm>
              <a:off x="1261872" y="15730351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327708" y="15713171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4" name="object 104"/>
          <p:cNvSpPr txBox="1"/>
          <p:nvPr/>
        </p:nvSpPr>
        <p:spPr>
          <a:xfrm>
            <a:off x="2769359" y="3025013"/>
            <a:ext cx="1514475" cy="101790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VILLAVICENCIO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950" b="1" spc="45" dirty="0">
                <a:solidFill>
                  <a:srgbClr val="EC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 marR="52069">
              <a:lnSpc>
                <a:spcPct val="102099"/>
              </a:lnSpc>
              <a:spcBef>
                <a:spcPts val="65"/>
              </a:spcBef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Alto</a:t>
            </a:r>
            <a:r>
              <a:rPr sz="12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12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Pompeya, Peralonso.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05" name="object 105"/>
          <p:cNvGrpSpPr/>
          <p:nvPr/>
        </p:nvGrpSpPr>
        <p:grpSpPr>
          <a:xfrm>
            <a:off x="5498698" y="9903669"/>
            <a:ext cx="505459" cy="505459"/>
            <a:chOff x="5498698" y="9903669"/>
            <a:chExt cx="505459" cy="505459"/>
          </a:xfrm>
        </p:grpSpPr>
        <p:sp>
          <p:nvSpPr>
            <p:cNvPr id="106" name="object 106"/>
            <p:cNvSpPr/>
            <p:nvPr/>
          </p:nvSpPr>
          <p:spPr>
            <a:xfrm>
              <a:off x="5498698" y="9903669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575655" y="9977322"/>
              <a:ext cx="353060" cy="281940"/>
            </a:xfrm>
            <a:custGeom>
              <a:avLst/>
              <a:gdLst/>
              <a:ahLst/>
              <a:cxnLst/>
              <a:rect l="l" t="t" r="r" b="b"/>
              <a:pathLst>
                <a:path w="353060" h="281940">
                  <a:moveTo>
                    <a:pt x="352513" y="281800"/>
                  </a:moveTo>
                  <a:lnTo>
                    <a:pt x="211607" y="0"/>
                  </a:lnTo>
                  <a:lnTo>
                    <a:pt x="111036" y="201129"/>
                  </a:lnTo>
                  <a:lnTo>
                    <a:pt x="81368" y="154825"/>
                  </a:lnTo>
                  <a:lnTo>
                    <a:pt x="0" y="281800"/>
                  </a:lnTo>
                  <a:lnTo>
                    <a:pt x="70700" y="281800"/>
                  </a:lnTo>
                  <a:lnTo>
                    <a:pt x="162750" y="281800"/>
                  </a:lnTo>
                  <a:lnTo>
                    <a:pt x="352513" y="28180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8" name="object 10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700795" y="9977311"/>
              <a:ext cx="172950" cy="172950"/>
            </a:xfrm>
            <a:prstGeom prst="rect">
              <a:avLst/>
            </a:prstGeom>
          </p:spPr>
        </p:pic>
      </p:grpSp>
      <p:sp>
        <p:nvSpPr>
          <p:cNvPr id="109" name="object 109"/>
          <p:cNvSpPr txBox="1"/>
          <p:nvPr/>
        </p:nvSpPr>
        <p:spPr>
          <a:xfrm>
            <a:off x="6123012" y="9925337"/>
            <a:ext cx="1329055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234315">
              <a:lnSpc>
                <a:spcPct val="102099"/>
              </a:lnSpc>
              <a:spcBef>
                <a:spcPts val="95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  <a:tabLst>
                <a:tab pos="708660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286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309</a:t>
            </a:r>
            <a:r>
              <a:rPr sz="1900" spc="-21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 dirty="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671676" y="10477308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64" y="0"/>
                </a:lnTo>
              </a:path>
            </a:pathLst>
          </a:custGeom>
          <a:ln w="20263">
            <a:solidFill>
              <a:srgbClr val="EC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007581" y="10484174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64" y="0"/>
                </a:lnTo>
              </a:path>
            </a:pathLst>
          </a:custGeom>
          <a:ln w="20263">
            <a:solidFill>
              <a:srgbClr val="EC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2" name="object 112"/>
          <p:cNvGrpSpPr/>
          <p:nvPr/>
        </p:nvGrpSpPr>
        <p:grpSpPr>
          <a:xfrm>
            <a:off x="504027" y="9903669"/>
            <a:ext cx="505459" cy="505459"/>
            <a:chOff x="504027" y="9903669"/>
            <a:chExt cx="505459" cy="505459"/>
          </a:xfrm>
        </p:grpSpPr>
        <p:sp>
          <p:nvSpPr>
            <p:cNvPr id="113" name="object 113"/>
            <p:cNvSpPr/>
            <p:nvPr/>
          </p:nvSpPr>
          <p:spPr>
            <a:xfrm>
              <a:off x="504027" y="9903669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59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62372" y="9965880"/>
              <a:ext cx="181610" cy="381000"/>
            </a:xfrm>
            <a:custGeom>
              <a:avLst/>
              <a:gdLst/>
              <a:ahLst/>
              <a:cxnLst/>
              <a:rect l="l" t="t" r="r" b="b"/>
              <a:pathLst>
                <a:path w="181609" h="381000">
                  <a:moveTo>
                    <a:pt x="90730" y="0"/>
                  </a:moveTo>
                  <a:lnTo>
                    <a:pt x="75299" y="3115"/>
                  </a:lnTo>
                  <a:lnTo>
                    <a:pt x="62697" y="11612"/>
                  </a:lnTo>
                  <a:lnTo>
                    <a:pt x="54200" y="24214"/>
                  </a:lnTo>
                  <a:lnTo>
                    <a:pt x="51084" y="39645"/>
                  </a:lnTo>
                  <a:lnTo>
                    <a:pt x="51084" y="208715"/>
                  </a:lnTo>
                  <a:lnTo>
                    <a:pt x="30356" y="222618"/>
                  </a:lnTo>
                  <a:lnTo>
                    <a:pt x="14212" y="241543"/>
                  </a:lnTo>
                  <a:lnTo>
                    <a:pt x="3733" y="264433"/>
                  </a:lnTo>
                  <a:lnTo>
                    <a:pt x="0" y="290236"/>
                  </a:lnTo>
                  <a:lnTo>
                    <a:pt x="7129" y="325560"/>
                  </a:lnTo>
                  <a:lnTo>
                    <a:pt x="26573" y="354402"/>
                  </a:lnTo>
                  <a:lnTo>
                    <a:pt x="55412" y="373847"/>
                  </a:lnTo>
                  <a:lnTo>
                    <a:pt x="90730" y="380977"/>
                  </a:lnTo>
                  <a:lnTo>
                    <a:pt x="126054" y="373847"/>
                  </a:lnTo>
                  <a:lnTo>
                    <a:pt x="154896" y="354402"/>
                  </a:lnTo>
                  <a:lnTo>
                    <a:pt x="174341" y="325560"/>
                  </a:lnTo>
                  <a:lnTo>
                    <a:pt x="181471" y="290236"/>
                  </a:lnTo>
                  <a:lnTo>
                    <a:pt x="177738" y="264433"/>
                  </a:lnTo>
                  <a:lnTo>
                    <a:pt x="167258" y="241543"/>
                  </a:lnTo>
                  <a:lnTo>
                    <a:pt x="151114" y="222618"/>
                  </a:lnTo>
                  <a:lnTo>
                    <a:pt x="130386" y="208715"/>
                  </a:lnTo>
                  <a:lnTo>
                    <a:pt x="130386" y="39645"/>
                  </a:lnTo>
                  <a:lnTo>
                    <a:pt x="127270" y="24214"/>
                  </a:lnTo>
                  <a:lnTo>
                    <a:pt x="118773" y="11612"/>
                  </a:lnTo>
                  <a:lnTo>
                    <a:pt x="106168" y="3115"/>
                  </a:lnTo>
                  <a:lnTo>
                    <a:pt x="90730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5" name="object 115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99515" y="10007141"/>
              <a:ext cx="128270" cy="302604"/>
            </a:xfrm>
            <a:prstGeom prst="rect">
              <a:avLst/>
            </a:prstGeom>
          </p:spPr>
        </p:pic>
      </p:grpSp>
      <p:sp>
        <p:nvSpPr>
          <p:cNvPr id="116" name="object 116"/>
          <p:cNvSpPr/>
          <p:nvPr/>
        </p:nvSpPr>
        <p:spPr>
          <a:xfrm>
            <a:off x="1479654" y="1048709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64" y="0"/>
                </a:lnTo>
              </a:path>
            </a:pathLst>
          </a:custGeom>
          <a:ln w="20263">
            <a:solidFill>
              <a:srgbClr val="EC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 txBox="1"/>
          <p:nvPr/>
        </p:nvSpPr>
        <p:spPr>
          <a:xfrm>
            <a:off x="1113487" y="9925337"/>
            <a:ext cx="146177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2280"/>
              </a:lnSpc>
              <a:spcBef>
                <a:spcPts val="55"/>
              </a:spcBef>
              <a:tabLst>
                <a:tab pos="557530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24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26</a:t>
            </a:r>
            <a:r>
              <a:rPr sz="1900" spc="1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48260">
              <a:lnSpc>
                <a:spcPct val="10000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18" name="object 118"/>
          <p:cNvGrpSpPr/>
          <p:nvPr/>
        </p:nvGrpSpPr>
        <p:grpSpPr>
          <a:xfrm>
            <a:off x="2712605" y="9903669"/>
            <a:ext cx="505459" cy="505459"/>
            <a:chOff x="2712605" y="9903669"/>
            <a:chExt cx="505459" cy="505459"/>
          </a:xfrm>
        </p:grpSpPr>
        <p:sp>
          <p:nvSpPr>
            <p:cNvPr id="119" name="object 119"/>
            <p:cNvSpPr/>
            <p:nvPr/>
          </p:nvSpPr>
          <p:spPr>
            <a:xfrm>
              <a:off x="2712605" y="9903669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0" name="object 120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2805176" y="10017867"/>
              <a:ext cx="323755" cy="210821"/>
            </a:xfrm>
            <a:prstGeom prst="rect">
              <a:avLst/>
            </a:prstGeom>
          </p:spPr>
        </p:pic>
        <p:sp>
          <p:nvSpPr>
            <p:cNvPr id="121" name="object 121"/>
            <p:cNvSpPr/>
            <p:nvPr/>
          </p:nvSpPr>
          <p:spPr>
            <a:xfrm>
              <a:off x="3056940" y="1026502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2915530" y="1026502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2986890" y="10264559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4" name="object 124"/>
          <p:cNvSpPr txBox="1"/>
          <p:nvPr/>
        </p:nvSpPr>
        <p:spPr>
          <a:xfrm>
            <a:off x="3297957" y="9926147"/>
            <a:ext cx="1859280" cy="8267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 marR="31115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ANUAL</a:t>
            </a:r>
            <a:endParaRPr sz="1250">
              <a:latin typeface="Montserrat"/>
              <a:cs typeface="Montserrat"/>
            </a:endParaRPr>
          </a:p>
          <a:p>
            <a:pPr marL="33020">
              <a:lnSpc>
                <a:spcPct val="100000"/>
              </a:lnSpc>
              <a:spcBef>
                <a:spcPts val="10"/>
              </a:spcBef>
              <a:tabLst>
                <a:tab pos="907415" algn="l"/>
              </a:tabLst>
            </a:pP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3000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4000</a:t>
            </a:r>
            <a:r>
              <a:rPr sz="1900" spc="-17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mm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7344285" y="11934448"/>
            <a:ext cx="1850389" cy="6096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126" name="object 126"/>
          <p:cNvGrpSpPr/>
          <p:nvPr/>
        </p:nvGrpSpPr>
        <p:grpSpPr>
          <a:xfrm>
            <a:off x="6834253" y="11933488"/>
            <a:ext cx="419100" cy="419100"/>
            <a:chOff x="6834253" y="11933488"/>
            <a:chExt cx="419100" cy="419100"/>
          </a:xfrm>
        </p:grpSpPr>
        <p:sp>
          <p:nvSpPr>
            <p:cNvPr id="127" name="object 127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8" name="object 128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</p:grpSp>
      <p:sp>
        <p:nvSpPr>
          <p:cNvPr id="129" name="object 129"/>
          <p:cNvSpPr txBox="1"/>
          <p:nvPr/>
        </p:nvSpPr>
        <p:spPr>
          <a:xfrm>
            <a:off x="10404531" y="12688528"/>
            <a:ext cx="128016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30" name="object 130"/>
          <p:cNvGrpSpPr/>
          <p:nvPr/>
        </p:nvGrpSpPr>
        <p:grpSpPr>
          <a:xfrm>
            <a:off x="12136200" y="11930813"/>
            <a:ext cx="407670" cy="407670"/>
            <a:chOff x="12136200" y="11930813"/>
            <a:chExt cx="407670" cy="407670"/>
          </a:xfrm>
        </p:grpSpPr>
        <p:sp>
          <p:nvSpPr>
            <p:cNvPr id="131" name="object 131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4" name="object 134"/>
          <p:cNvGrpSpPr/>
          <p:nvPr/>
        </p:nvGrpSpPr>
        <p:grpSpPr>
          <a:xfrm>
            <a:off x="12156935" y="12720432"/>
            <a:ext cx="1717675" cy="1717675"/>
            <a:chOff x="12156935" y="12720432"/>
            <a:chExt cx="1717675" cy="1717675"/>
          </a:xfrm>
        </p:grpSpPr>
        <p:sp>
          <p:nvSpPr>
            <p:cNvPr id="135" name="object 135"/>
            <p:cNvSpPr/>
            <p:nvPr/>
          </p:nvSpPr>
          <p:spPr>
            <a:xfrm>
              <a:off x="12156935" y="12720432"/>
              <a:ext cx="1717675" cy="1717675"/>
            </a:xfrm>
            <a:custGeom>
              <a:avLst/>
              <a:gdLst/>
              <a:ahLst/>
              <a:cxnLst/>
              <a:rect l="l" t="t" r="r" b="b"/>
              <a:pathLst>
                <a:path w="1717675" h="1717675">
                  <a:moveTo>
                    <a:pt x="858683" y="0"/>
                  </a:moveTo>
                  <a:lnTo>
                    <a:pt x="92635" y="0"/>
                  </a:lnTo>
                  <a:lnTo>
                    <a:pt x="56575" y="7280"/>
                  </a:lnTo>
                  <a:lnTo>
                    <a:pt x="27130" y="27135"/>
                  </a:lnTo>
                  <a:lnTo>
                    <a:pt x="7279" y="56584"/>
                  </a:lnTo>
                  <a:lnTo>
                    <a:pt x="0" y="92645"/>
                  </a:lnTo>
                  <a:lnTo>
                    <a:pt x="0" y="858693"/>
                  </a:lnTo>
                  <a:lnTo>
                    <a:pt x="1359" y="907420"/>
                  </a:lnTo>
                  <a:lnTo>
                    <a:pt x="5388" y="955434"/>
                  </a:lnTo>
                  <a:lnTo>
                    <a:pt x="12016" y="1002662"/>
                  </a:lnTo>
                  <a:lnTo>
                    <a:pt x="21168" y="1049032"/>
                  </a:lnTo>
                  <a:lnTo>
                    <a:pt x="32774" y="1094472"/>
                  </a:lnTo>
                  <a:lnTo>
                    <a:pt x="46760" y="1138908"/>
                  </a:lnTo>
                  <a:lnTo>
                    <a:pt x="63053" y="1182269"/>
                  </a:lnTo>
                  <a:lnTo>
                    <a:pt x="81582" y="1224482"/>
                  </a:lnTo>
                  <a:lnTo>
                    <a:pt x="102274" y="1265474"/>
                  </a:lnTo>
                  <a:lnTo>
                    <a:pt x="125056" y="1305173"/>
                  </a:lnTo>
                  <a:lnTo>
                    <a:pt x="149856" y="1343507"/>
                  </a:lnTo>
                  <a:lnTo>
                    <a:pt x="176602" y="1380403"/>
                  </a:lnTo>
                  <a:lnTo>
                    <a:pt x="205220" y="1415788"/>
                  </a:lnTo>
                  <a:lnTo>
                    <a:pt x="235639" y="1449590"/>
                  </a:lnTo>
                  <a:lnTo>
                    <a:pt x="267786" y="1481737"/>
                  </a:lnTo>
                  <a:lnTo>
                    <a:pt x="301588" y="1512156"/>
                  </a:lnTo>
                  <a:lnTo>
                    <a:pt x="336973" y="1540774"/>
                  </a:lnTo>
                  <a:lnTo>
                    <a:pt x="373869" y="1567520"/>
                  </a:lnTo>
                  <a:lnTo>
                    <a:pt x="412203" y="1592320"/>
                  </a:lnTo>
                  <a:lnTo>
                    <a:pt x="451902" y="1615102"/>
                  </a:lnTo>
                  <a:lnTo>
                    <a:pt x="492894" y="1635794"/>
                  </a:lnTo>
                  <a:lnTo>
                    <a:pt x="535107" y="1654323"/>
                  </a:lnTo>
                  <a:lnTo>
                    <a:pt x="578468" y="1670616"/>
                  </a:lnTo>
                  <a:lnTo>
                    <a:pt x="622904" y="1684602"/>
                  </a:lnTo>
                  <a:lnTo>
                    <a:pt x="668344" y="1696208"/>
                  </a:lnTo>
                  <a:lnTo>
                    <a:pt x="714714" y="1705360"/>
                  </a:lnTo>
                  <a:lnTo>
                    <a:pt x="761942" y="1711988"/>
                  </a:lnTo>
                  <a:lnTo>
                    <a:pt x="809956" y="1716017"/>
                  </a:lnTo>
                  <a:lnTo>
                    <a:pt x="858683" y="1717376"/>
                  </a:lnTo>
                  <a:lnTo>
                    <a:pt x="907410" y="1716017"/>
                  </a:lnTo>
                  <a:lnTo>
                    <a:pt x="955424" y="1711988"/>
                  </a:lnTo>
                  <a:lnTo>
                    <a:pt x="1002652" y="1705360"/>
                  </a:lnTo>
                  <a:lnTo>
                    <a:pt x="1049022" y="1696208"/>
                  </a:lnTo>
                  <a:lnTo>
                    <a:pt x="1094462" y="1684602"/>
                  </a:lnTo>
                  <a:lnTo>
                    <a:pt x="1138898" y="1670616"/>
                  </a:lnTo>
                  <a:lnTo>
                    <a:pt x="1182259" y="1654323"/>
                  </a:lnTo>
                  <a:lnTo>
                    <a:pt x="1224472" y="1635794"/>
                  </a:lnTo>
                  <a:lnTo>
                    <a:pt x="1265464" y="1615102"/>
                  </a:lnTo>
                  <a:lnTo>
                    <a:pt x="1305163" y="1592320"/>
                  </a:lnTo>
                  <a:lnTo>
                    <a:pt x="1343497" y="1567520"/>
                  </a:lnTo>
                  <a:lnTo>
                    <a:pt x="1380393" y="1540774"/>
                  </a:lnTo>
                  <a:lnTo>
                    <a:pt x="1415778" y="1512156"/>
                  </a:lnTo>
                  <a:lnTo>
                    <a:pt x="1449580" y="1481737"/>
                  </a:lnTo>
                  <a:lnTo>
                    <a:pt x="1481727" y="1449590"/>
                  </a:lnTo>
                  <a:lnTo>
                    <a:pt x="1512146" y="1415788"/>
                  </a:lnTo>
                  <a:lnTo>
                    <a:pt x="1540764" y="1380403"/>
                  </a:lnTo>
                  <a:lnTo>
                    <a:pt x="1567510" y="1343507"/>
                  </a:lnTo>
                  <a:lnTo>
                    <a:pt x="1592310" y="1305173"/>
                  </a:lnTo>
                  <a:lnTo>
                    <a:pt x="1615092" y="1265474"/>
                  </a:lnTo>
                  <a:lnTo>
                    <a:pt x="1635784" y="1224482"/>
                  </a:lnTo>
                  <a:lnTo>
                    <a:pt x="1654313" y="1182269"/>
                  </a:lnTo>
                  <a:lnTo>
                    <a:pt x="1670606" y="1138908"/>
                  </a:lnTo>
                  <a:lnTo>
                    <a:pt x="1684592" y="1094472"/>
                  </a:lnTo>
                  <a:lnTo>
                    <a:pt x="1696198" y="1049032"/>
                  </a:lnTo>
                  <a:lnTo>
                    <a:pt x="1705350" y="1002662"/>
                  </a:lnTo>
                  <a:lnTo>
                    <a:pt x="1711977" y="955434"/>
                  </a:lnTo>
                  <a:lnTo>
                    <a:pt x="1716007" y="907420"/>
                  </a:lnTo>
                  <a:lnTo>
                    <a:pt x="1717366" y="858693"/>
                  </a:lnTo>
                  <a:lnTo>
                    <a:pt x="1716007" y="809966"/>
                  </a:lnTo>
                  <a:lnTo>
                    <a:pt x="1711977" y="761952"/>
                  </a:lnTo>
                  <a:lnTo>
                    <a:pt x="1705350" y="714724"/>
                  </a:lnTo>
                  <a:lnTo>
                    <a:pt x="1696198" y="668353"/>
                  </a:lnTo>
                  <a:lnTo>
                    <a:pt x="1684592" y="622914"/>
                  </a:lnTo>
                  <a:lnTo>
                    <a:pt x="1670606" y="578477"/>
                  </a:lnTo>
                  <a:lnTo>
                    <a:pt x="1654313" y="535116"/>
                  </a:lnTo>
                  <a:lnTo>
                    <a:pt x="1635784" y="492902"/>
                  </a:lnTo>
                  <a:lnTo>
                    <a:pt x="1615092" y="451910"/>
                  </a:lnTo>
                  <a:lnTo>
                    <a:pt x="1592310" y="412210"/>
                  </a:lnTo>
                  <a:lnTo>
                    <a:pt x="1567510" y="373876"/>
                  </a:lnTo>
                  <a:lnTo>
                    <a:pt x="1540764" y="336980"/>
                  </a:lnTo>
                  <a:lnTo>
                    <a:pt x="1512146" y="301594"/>
                  </a:lnTo>
                  <a:lnTo>
                    <a:pt x="1481727" y="267791"/>
                  </a:lnTo>
                  <a:lnTo>
                    <a:pt x="1449580" y="235644"/>
                  </a:lnTo>
                  <a:lnTo>
                    <a:pt x="1415778" y="205224"/>
                  </a:lnTo>
                  <a:lnTo>
                    <a:pt x="1380393" y="176605"/>
                  </a:lnTo>
                  <a:lnTo>
                    <a:pt x="1343497" y="149859"/>
                  </a:lnTo>
                  <a:lnTo>
                    <a:pt x="1305163" y="125059"/>
                  </a:lnTo>
                  <a:lnTo>
                    <a:pt x="1265464" y="102276"/>
                  </a:lnTo>
                  <a:lnTo>
                    <a:pt x="1224472" y="81584"/>
                  </a:lnTo>
                  <a:lnTo>
                    <a:pt x="1182259" y="63055"/>
                  </a:lnTo>
                  <a:lnTo>
                    <a:pt x="1138898" y="46761"/>
                  </a:lnTo>
                  <a:lnTo>
                    <a:pt x="1094462" y="32775"/>
                  </a:lnTo>
                  <a:lnTo>
                    <a:pt x="1049022" y="21169"/>
                  </a:lnTo>
                  <a:lnTo>
                    <a:pt x="1002652" y="12016"/>
                  </a:lnTo>
                  <a:lnTo>
                    <a:pt x="955424" y="5388"/>
                  </a:lnTo>
                  <a:lnTo>
                    <a:pt x="907410" y="1359"/>
                  </a:lnTo>
                  <a:lnTo>
                    <a:pt x="8586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2247430" y="13442583"/>
              <a:ext cx="1621155" cy="519430"/>
            </a:xfrm>
            <a:custGeom>
              <a:avLst/>
              <a:gdLst/>
              <a:ahLst/>
              <a:cxnLst/>
              <a:rect l="l" t="t" r="r" b="b"/>
              <a:pathLst>
                <a:path w="1621155" h="519430">
                  <a:moveTo>
                    <a:pt x="0" y="311232"/>
                  </a:moveTo>
                  <a:lnTo>
                    <a:pt x="56143" y="322140"/>
                  </a:lnTo>
                  <a:lnTo>
                    <a:pt x="94019" y="329243"/>
                  </a:lnTo>
                  <a:lnTo>
                    <a:pt x="117475" y="333187"/>
                  </a:lnTo>
                  <a:lnTo>
                    <a:pt x="130356" y="334617"/>
                  </a:lnTo>
                  <a:lnTo>
                    <a:pt x="153690" y="326697"/>
                  </a:lnTo>
                  <a:lnTo>
                    <a:pt x="198874" y="305471"/>
                  </a:lnTo>
                  <a:lnTo>
                    <a:pt x="257497" y="276016"/>
                  </a:lnTo>
                  <a:lnTo>
                    <a:pt x="321147" y="243407"/>
                  </a:lnTo>
                  <a:lnTo>
                    <a:pt x="381414" y="212720"/>
                  </a:lnTo>
                  <a:lnTo>
                    <a:pt x="429886" y="189033"/>
                  </a:lnTo>
                  <a:lnTo>
                    <a:pt x="458151" y="177421"/>
                  </a:lnTo>
                  <a:lnTo>
                    <a:pt x="486846" y="165487"/>
                  </a:lnTo>
                  <a:lnTo>
                    <a:pt x="544452" y="125233"/>
                  </a:lnTo>
                  <a:lnTo>
                    <a:pt x="578489" y="87354"/>
                  </a:lnTo>
                  <a:lnTo>
                    <a:pt x="584775" y="63184"/>
                  </a:lnTo>
                  <a:lnTo>
                    <a:pt x="592696" y="37097"/>
                  </a:lnTo>
                  <a:lnTo>
                    <a:pt x="609825" y="12120"/>
                  </a:lnTo>
                  <a:lnTo>
                    <a:pt x="644360" y="0"/>
                  </a:lnTo>
                  <a:lnTo>
                    <a:pt x="690909" y="4486"/>
                  </a:lnTo>
                  <a:lnTo>
                    <a:pt x="736672" y="16594"/>
                  </a:lnTo>
                  <a:lnTo>
                    <a:pt x="768854" y="27338"/>
                  </a:lnTo>
                  <a:lnTo>
                    <a:pt x="794620" y="33579"/>
                  </a:lnTo>
                  <a:lnTo>
                    <a:pt x="828367" y="38031"/>
                  </a:lnTo>
                  <a:lnTo>
                    <a:pt x="868123" y="40468"/>
                  </a:lnTo>
                  <a:lnTo>
                    <a:pt x="911916" y="40662"/>
                  </a:lnTo>
                  <a:lnTo>
                    <a:pt x="950929" y="42594"/>
                  </a:lnTo>
                  <a:lnTo>
                    <a:pt x="1003280" y="48986"/>
                  </a:lnTo>
                  <a:lnTo>
                    <a:pt x="1062246" y="58722"/>
                  </a:lnTo>
                  <a:lnTo>
                    <a:pt x="1121098" y="70687"/>
                  </a:lnTo>
                  <a:lnTo>
                    <a:pt x="1173113" y="83765"/>
                  </a:lnTo>
                  <a:lnTo>
                    <a:pt x="1211565" y="96843"/>
                  </a:lnTo>
                  <a:lnTo>
                    <a:pt x="1250919" y="119516"/>
                  </a:lnTo>
                  <a:lnTo>
                    <a:pt x="1286594" y="144780"/>
                  </a:lnTo>
                  <a:lnTo>
                    <a:pt x="1327454" y="165696"/>
                  </a:lnTo>
                  <a:lnTo>
                    <a:pt x="1382367" y="175324"/>
                  </a:lnTo>
                  <a:lnTo>
                    <a:pt x="1440154" y="179634"/>
                  </a:lnTo>
                  <a:lnTo>
                    <a:pt x="1484743" y="187771"/>
                  </a:lnTo>
                  <a:lnTo>
                    <a:pt x="1517635" y="197556"/>
                  </a:lnTo>
                  <a:lnTo>
                    <a:pt x="1540333" y="206814"/>
                  </a:lnTo>
                  <a:lnTo>
                    <a:pt x="1573529" y="219370"/>
                  </a:lnTo>
                  <a:lnTo>
                    <a:pt x="1620986" y="236852"/>
                  </a:lnTo>
                </a:path>
                <a:path w="1621155" h="519430">
                  <a:moveTo>
                    <a:pt x="1569562" y="444840"/>
                  </a:moveTo>
                  <a:lnTo>
                    <a:pt x="1539480" y="481283"/>
                  </a:lnTo>
                  <a:lnTo>
                    <a:pt x="1527169" y="505299"/>
                  </a:lnTo>
                  <a:lnTo>
                    <a:pt x="1527273" y="516899"/>
                  </a:lnTo>
                  <a:lnTo>
                    <a:pt x="1536746" y="519262"/>
                  </a:lnTo>
                </a:path>
              </a:pathLst>
            </a:custGeom>
            <a:ln w="5065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2348059" y="13669479"/>
              <a:ext cx="307975" cy="225425"/>
            </a:xfrm>
            <a:custGeom>
              <a:avLst/>
              <a:gdLst/>
              <a:ahLst/>
              <a:cxnLst/>
              <a:rect l="l" t="t" r="r" b="b"/>
              <a:pathLst>
                <a:path w="307975" h="225425">
                  <a:moveTo>
                    <a:pt x="0" y="0"/>
                  </a:moveTo>
                  <a:lnTo>
                    <a:pt x="0" y="71074"/>
                  </a:lnTo>
                  <a:lnTo>
                    <a:pt x="153750" y="71601"/>
                  </a:lnTo>
                  <a:lnTo>
                    <a:pt x="153750" y="225352"/>
                  </a:lnTo>
                  <a:lnTo>
                    <a:pt x="307501" y="225352"/>
                  </a:lnTo>
                  <a:lnTo>
                    <a:pt x="307501" y="61601"/>
                  </a:lnTo>
                  <a:lnTo>
                    <a:pt x="264846" y="53708"/>
                  </a:lnTo>
                  <a:lnTo>
                    <a:pt x="173761" y="35805"/>
                  </a:lnTo>
                  <a:lnTo>
                    <a:pt x="114256" y="23688"/>
                  </a:lnTo>
                  <a:lnTo>
                    <a:pt x="107407" y="22634"/>
                  </a:lnTo>
                  <a:lnTo>
                    <a:pt x="96353" y="19483"/>
                  </a:lnTo>
                  <a:lnTo>
                    <a:pt x="77923" y="17902"/>
                  </a:lnTo>
                  <a:lnTo>
                    <a:pt x="60021" y="13161"/>
                  </a:lnTo>
                  <a:lnTo>
                    <a:pt x="41064" y="8419"/>
                  </a:lnTo>
                  <a:lnTo>
                    <a:pt x="20000" y="3687"/>
                  </a:lnTo>
                  <a:lnTo>
                    <a:pt x="12634" y="26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8" name="object 138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2655561" y="13731077"/>
              <a:ext cx="308031" cy="164277"/>
            </a:xfrm>
            <a:prstGeom prst="rect">
              <a:avLst/>
            </a:prstGeom>
          </p:spPr>
        </p:pic>
        <p:sp>
          <p:nvSpPr>
            <p:cNvPr id="139" name="object 139"/>
            <p:cNvSpPr/>
            <p:nvPr/>
          </p:nvSpPr>
          <p:spPr>
            <a:xfrm>
              <a:off x="12963599" y="13748451"/>
              <a:ext cx="308610" cy="147955"/>
            </a:xfrm>
            <a:custGeom>
              <a:avLst/>
              <a:gdLst/>
              <a:ahLst/>
              <a:cxnLst/>
              <a:rect l="l" t="t" r="r" b="b"/>
              <a:pathLst>
                <a:path w="308609" h="147955">
                  <a:moveTo>
                    <a:pt x="308028" y="0"/>
                  </a:moveTo>
                  <a:lnTo>
                    <a:pt x="304340" y="526"/>
                  </a:lnTo>
                  <a:lnTo>
                    <a:pt x="271695" y="7375"/>
                  </a:lnTo>
                  <a:lnTo>
                    <a:pt x="261168" y="8956"/>
                  </a:lnTo>
                  <a:lnTo>
                    <a:pt x="247997" y="11590"/>
                  </a:lnTo>
                  <a:lnTo>
                    <a:pt x="182180" y="23171"/>
                  </a:lnTo>
                  <a:lnTo>
                    <a:pt x="150062" y="27386"/>
                  </a:lnTo>
                  <a:lnTo>
                    <a:pt x="71601" y="28440"/>
                  </a:lnTo>
                  <a:lnTo>
                    <a:pt x="29483" y="24225"/>
                  </a:lnTo>
                  <a:lnTo>
                    <a:pt x="0" y="20537"/>
                  </a:lnTo>
                  <a:lnTo>
                    <a:pt x="0" y="146901"/>
                  </a:lnTo>
                  <a:lnTo>
                    <a:pt x="153750" y="146901"/>
                  </a:lnTo>
                  <a:lnTo>
                    <a:pt x="308028" y="147428"/>
                  </a:lnTo>
                  <a:lnTo>
                    <a:pt x="308028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3271627" y="13664742"/>
              <a:ext cx="464820" cy="231775"/>
            </a:xfrm>
            <a:custGeom>
              <a:avLst/>
              <a:gdLst/>
              <a:ahLst/>
              <a:cxnLst/>
              <a:rect l="l" t="t" r="r" b="b"/>
              <a:pathLst>
                <a:path w="464819" h="231775">
                  <a:moveTo>
                    <a:pt x="464413" y="77927"/>
                  </a:moveTo>
                  <a:lnTo>
                    <a:pt x="461772" y="77927"/>
                  </a:lnTo>
                  <a:lnTo>
                    <a:pt x="461772" y="0"/>
                  </a:lnTo>
                  <a:lnTo>
                    <a:pt x="402805" y="12115"/>
                  </a:lnTo>
                  <a:lnTo>
                    <a:pt x="261696" y="36868"/>
                  </a:lnTo>
                  <a:lnTo>
                    <a:pt x="161112" y="54229"/>
                  </a:lnTo>
                  <a:lnTo>
                    <a:pt x="153746" y="55283"/>
                  </a:lnTo>
                  <a:lnTo>
                    <a:pt x="125831" y="60553"/>
                  </a:lnTo>
                  <a:lnTo>
                    <a:pt x="93713" y="66344"/>
                  </a:lnTo>
                  <a:lnTo>
                    <a:pt x="35788" y="77393"/>
                  </a:lnTo>
                  <a:lnTo>
                    <a:pt x="153746" y="77393"/>
                  </a:lnTo>
                  <a:lnTo>
                    <a:pt x="35801" y="77406"/>
                  </a:lnTo>
                  <a:lnTo>
                    <a:pt x="0" y="83718"/>
                  </a:lnTo>
                  <a:lnTo>
                    <a:pt x="0" y="231140"/>
                  </a:lnTo>
                  <a:lnTo>
                    <a:pt x="153746" y="231140"/>
                  </a:lnTo>
                  <a:lnTo>
                    <a:pt x="286435" y="231673"/>
                  </a:lnTo>
                  <a:lnTo>
                    <a:pt x="286956" y="230619"/>
                  </a:lnTo>
                  <a:lnTo>
                    <a:pt x="303809" y="215341"/>
                  </a:lnTo>
                  <a:lnTo>
                    <a:pt x="311188" y="224828"/>
                  </a:lnTo>
                  <a:lnTo>
                    <a:pt x="389636" y="148996"/>
                  </a:lnTo>
                  <a:lnTo>
                    <a:pt x="464413" y="77927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2809309" y="13895361"/>
              <a:ext cx="616585" cy="308610"/>
            </a:xfrm>
            <a:custGeom>
              <a:avLst/>
              <a:gdLst/>
              <a:ahLst/>
              <a:cxnLst/>
              <a:rect l="l" t="t" r="r" b="b"/>
              <a:pathLst>
                <a:path w="616584" h="308609">
                  <a:moveTo>
                    <a:pt x="154279" y="0"/>
                  </a:moveTo>
                  <a:lnTo>
                    <a:pt x="0" y="0"/>
                  </a:lnTo>
                  <a:lnTo>
                    <a:pt x="0" y="307479"/>
                  </a:lnTo>
                  <a:lnTo>
                    <a:pt x="153746" y="308000"/>
                  </a:lnTo>
                  <a:lnTo>
                    <a:pt x="154279" y="0"/>
                  </a:lnTo>
                  <a:close/>
                </a:path>
                <a:path w="616584" h="308609">
                  <a:moveTo>
                    <a:pt x="616064" y="520"/>
                  </a:moveTo>
                  <a:lnTo>
                    <a:pt x="462318" y="520"/>
                  </a:lnTo>
                  <a:lnTo>
                    <a:pt x="308038" y="0"/>
                  </a:lnTo>
                  <a:lnTo>
                    <a:pt x="307505" y="273265"/>
                  </a:lnTo>
                  <a:lnTo>
                    <a:pt x="308559" y="273265"/>
                  </a:lnTo>
                  <a:lnTo>
                    <a:pt x="309613" y="273786"/>
                  </a:lnTo>
                  <a:lnTo>
                    <a:pt x="321716" y="277990"/>
                  </a:lnTo>
                  <a:lnTo>
                    <a:pt x="333832" y="282740"/>
                  </a:lnTo>
                  <a:lnTo>
                    <a:pt x="341731" y="288531"/>
                  </a:lnTo>
                  <a:lnTo>
                    <a:pt x="345948" y="283794"/>
                  </a:lnTo>
                  <a:lnTo>
                    <a:pt x="378587" y="256413"/>
                  </a:lnTo>
                  <a:lnTo>
                    <a:pt x="415975" y="235343"/>
                  </a:lnTo>
                  <a:lnTo>
                    <a:pt x="425983" y="228498"/>
                  </a:lnTo>
                  <a:lnTo>
                    <a:pt x="436511" y="222719"/>
                  </a:lnTo>
                  <a:lnTo>
                    <a:pt x="477583" y="205333"/>
                  </a:lnTo>
                  <a:lnTo>
                    <a:pt x="549719" y="178485"/>
                  </a:lnTo>
                  <a:lnTo>
                    <a:pt x="556044" y="176377"/>
                  </a:lnTo>
                  <a:lnTo>
                    <a:pt x="616064" y="151625"/>
                  </a:lnTo>
                  <a:lnTo>
                    <a:pt x="616064" y="52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2" name="object 142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3425384" y="13895879"/>
              <a:ext cx="136901" cy="151106"/>
            </a:xfrm>
            <a:prstGeom prst="rect">
              <a:avLst/>
            </a:prstGeom>
          </p:spPr>
        </p:pic>
        <p:sp>
          <p:nvSpPr>
            <p:cNvPr id="143" name="object 143"/>
            <p:cNvSpPr/>
            <p:nvPr/>
          </p:nvSpPr>
          <p:spPr>
            <a:xfrm>
              <a:off x="12655035" y="13894826"/>
              <a:ext cx="462915" cy="419734"/>
            </a:xfrm>
            <a:custGeom>
              <a:avLst/>
              <a:gdLst/>
              <a:ahLst/>
              <a:cxnLst/>
              <a:rect l="l" t="t" r="r" b="b"/>
              <a:pathLst>
                <a:path w="462915" h="419734">
                  <a:moveTo>
                    <a:pt x="526" y="0"/>
                  </a:moveTo>
                  <a:lnTo>
                    <a:pt x="0" y="400683"/>
                  </a:lnTo>
                  <a:lnTo>
                    <a:pt x="4731" y="405415"/>
                  </a:lnTo>
                  <a:lnTo>
                    <a:pt x="12107" y="409630"/>
                  </a:lnTo>
                  <a:lnTo>
                    <a:pt x="15795" y="412264"/>
                  </a:lnTo>
                  <a:lnTo>
                    <a:pt x="32644" y="418576"/>
                  </a:lnTo>
                  <a:lnTo>
                    <a:pt x="54762" y="419630"/>
                  </a:lnTo>
                  <a:lnTo>
                    <a:pt x="72138" y="416996"/>
                  </a:lnTo>
                  <a:lnTo>
                    <a:pt x="116891" y="396468"/>
                  </a:lnTo>
                  <a:lnTo>
                    <a:pt x="134793" y="373824"/>
                  </a:lnTo>
                  <a:lnTo>
                    <a:pt x="137428" y="363824"/>
                  </a:lnTo>
                  <a:lnTo>
                    <a:pt x="163223" y="333813"/>
                  </a:lnTo>
                  <a:lnTo>
                    <a:pt x="171653" y="335394"/>
                  </a:lnTo>
                  <a:lnTo>
                    <a:pt x="209040" y="352770"/>
                  </a:lnTo>
                  <a:lnTo>
                    <a:pt x="232211" y="374878"/>
                  </a:lnTo>
                  <a:lnTo>
                    <a:pt x="237470" y="376985"/>
                  </a:lnTo>
                  <a:lnTo>
                    <a:pt x="245899" y="377512"/>
                  </a:lnTo>
                  <a:lnTo>
                    <a:pt x="256426" y="372770"/>
                  </a:lnTo>
                  <a:lnTo>
                    <a:pt x="265910" y="363297"/>
                  </a:lnTo>
                  <a:lnTo>
                    <a:pt x="268007" y="359082"/>
                  </a:lnTo>
                  <a:lnTo>
                    <a:pt x="271695" y="352770"/>
                  </a:lnTo>
                  <a:lnTo>
                    <a:pt x="276963" y="349082"/>
                  </a:lnTo>
                  <a:lnTo>
                    <a:pt x="282232" y="348555"/>
                  </a:lnTo>
                  <a:lnTo>
                    <a:pt x="288544" y="349609"/>
                  </a:lnTo>
                  <a:lnTo>
                    <a:pt x="291178" y="351716"/>
                  </a:lnTo>
                  <a:lnTo>
                    <a:pt x="301716" y="365931"/>
                  </a:lnTo>
                  <a:lnTo>
                    <a:pt x="302242" y="365931"/>
                  </a:lnTo>
                  <a:lnTo>
                    <a:pt x="303813" y="369092"/>
                  </a:lnTo>
                  <a:lnTo>
                    <a:pt x="307501" y="374351"/>
                  </a:lnTo>
                  <a:lnTo>
                    <a:pt x="311716" y="379092"/>
                  </a:lnTo>
                  <a:lnTo>
                    <a:pt x="316984" y="382254"/>
                  </a:lnTo>
                  <a:lnTo>
                    <a:pt x="323296" y="382254"/>
                  </a:lnTo>
                  <a:lnTo>
                    <a:pt x="327511" y="381200"/>
                  </a:lnTo>
                  <a:lnTo>
                    <a:pt x="331726" y="379092"/>
                  </a:lnTo>
                  <a:lnTo>
                    <a:pt x="338038" y="372770"/>
                  </a:lnTo>
                  <a:lnTo>
                    <a:pt x="345941" y="363824"/>
                  </a:lnTo>
                  <a:lnTo>
                    <a:pt x="353317" y="356975"/>
                  </a:lnTo>
                  <a:lnTo>
                    <a:pt x="360156" y="352770"/>
                  </a:lnTo>
                  <a:lnTo>
                    <a:pt x="365425" y="350662"/>
                  </a:lnTo>
                  <a:lnTo>
                    <a:pt x="371220" y="350662"/>
                  </a:lnTo>
                  <a:lnTo>
                    <a:pt x="372274" y="351189"/>
                  </a:lnTo>
                  <a:lnTo>
                    <a:pt x="375952" y="351189"/>
                  </a:lnTo>
                  <a:lnTo>
                    <a:pt x="378059" y="353297"/>
                  </a:lnTo>
                  <a:lnTo>
                    <a:pt x="381220" y="353297"/>
                  </a:lnTo>
                  <a:lnTo>
                    <a:pt x="380693" y="326964"/>
                  </a:lnTo>
                  <a:lnTo>
                    <a:pt x="382801" y="316964"/>
                  </a:lnTo>
                  <a:lnTo>
                    <a:pt x="386489" y="303803"/>
                  </a:lnTo>
                  <a:lnTo>
                    <a:pt x="393328" y="287480"/>
                  </a:lnTo>
                  <a:lnTo>
                    <a:pt x="397542" y="273792"/>
                  </a:lnTo>
                  <a:lnTo>
                    <a:pt x="400177" y="267470"/>
                  </a:lnTo>
                  <a:lnTo>
                    <a:pt x="443875" y="274319"/>
                  </a:lnTo>
                  <a:lnTo>
                    <a:pt x="461778" y="273792"/>
                  </a:lnTo>
                  <a:lnTo>
                    <a:pt x="462305" y="526"/>
                  </a:lnTo>
                  <a:lnTo>
                    <a:pt x="308555" y="526"/>
                  </a:lnTo>
                  <a:lnTo>
                    <a:pt x="308028" y="308534"/>
                  </a:lnTo>
                  <a:lnTo>
                    <a:pt x="154277" y="308007"/>
                  </a:lnTo>
                  <a:lnTo>
                    <a:pt x="154277" y="526"/>
                  </a:lnTo>
                  <a:lnTo>
                    <a:pt x="526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4" name="object 144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3733410" y="13643148"/>
              <a:ext cx="106364" cy="99514"/>
            </a:xfrm>
            <a:prstGeom prst="rect">
              <a:avLst/>
            </a:prstGeom>
          </p:spPr>
        </p:pic>
        <p:sp>
          <p:nvSpPr>
            <p:cNvPr id="145" name="object 145"/>
            <p:cNvSpPr/>
            <p:nvPr/>
          </p:nvSpPr>
          <p:spPr>
            <a:xfrm>
              <a:off x="12333300" y="13205104"/>
              <a:ext cx="829944" cy="1090930"/>
            </a:xfrm>
            <a:custGeom>
              <a:avLst/>
              <a:gdLst/>
              <a:ahLst/>
              <a:cxnLst/>
              <a:rect l="l" t="t" r="r" b="b"/>
              <a:pathLst>
                <a:path w="829944" h="1090930">
                  <a:moveTo>
                    <a:pt x="322249" y="689737"/>
                  </a:moveTo>
                  <a:lnTo>
                    <a:pt x="168503" y="689737"/>
                  </a:lnTo>
                  <a:lnTo>
                    <a:pt x="168503" y="535978"/>
                  </a:lnTo>
                  <a:lnTo>
                    <a:pt x="14744" y="535470"/>
                  </a:lnTo>
                  <a:lnTo>
                    <a:pt x="14744" y="464375"/>
                  </a:lnTo>
                  <a:lnTo>
                    <a:pt x="533" y="461746"/>
                  </a:lnTo>
                  <a:lnTo>
                    <a:pt x="533" y="462267"/>
                  </a:lnTo>
                  <a:lnTo>
                    <a:pt x="0" y="462267"/>
                  </a:lnTo>
                  <a:lnTo>
                    <a:pt x="1587" y="477012"/>
                  </a:lnTo>
                  <a:lnTo>
                    <a:pt x="4216" y="492810"/>
                  </a:lnTo>
                  <a:lnTo>
                    <a:pt x="6311" y="501243"/>
                  </a:lnTo>
                  <a:lnTo>
                    <a:pt x="6311" y="503351"/>
                  </a:lnTo>
                  <a:lnTo>
                    <a:pt x="16852" y="551776"/>
                  </a:lnTo>
                  <a:lnTo>
                    <a:pt x="24752" y="579691"/>
                  </a:lnTo>
                  <a:lnTo>
                    <a:pt x="34226" y="603377"/>
                  </a:lnTo>
                  <a:lnTo>
                    <a:pt x="39497" y="618642"/>
                  </a:lnTo>
                  <a:lnTo>
                    <a:pt x="50025" y="637603"/>
                  </a:lnTo>
                  <a:lnTo>
                    <a:pt x="71615" y="673938"/>
                  </a:lnTo>
                  <a:lnTo>
                    <a:pt x="71615" y="674458"/>
                  </a:lnTo>
                  <a:lnTo>
                    <a:pt x="79514" y="686574"/>
                  </a:lnTo>
                  <a:lnTo>
                    <a:pt x="80568" y="688682"/>
                  </a:lnTo>
                  <a:lnTo>
                    <a:pt x="78460" y="695515"/>
                  </a:lnTo>
                  <a:lnTo>
                    <a:pt x="77927" y="695515"/>
                  </a:lnTo>
                  <a:lnTo>
                    <a:pt x="75311" y="703948"/>
                  </a:lnTo>
                  <a:lnTo>
                    <a:pt x="73723" y="707618"/>
                  </a:lnTo>
                  <a:lnTo>
                    <a:pt x="51079" y="771334"/>
                  </a:lnTo>
                  <a:lnTo>
                    <a:pt x="54241" y="772909"/>
                  </a:lnTo>
                  <a:lnTo>
                    <a:pt x="60553" y="776605"/>
                  </a:lnTo>
                  <a:lnTo>
                    <a:pt x="71094" y="785558"/>
                  </a:lnTo>
                  <a:lnTo>
                    <a:pt x="76352" y="790295"/>
                  </a:lnTo>
                  <a:lnTo>
                    <a:pt x="93738" y="817156"/>
                  </a:lnTo>
                  <a:lnTo>
                    <a:pt x="111099" y="844524"/>
                  </a:lnTo>
                  <a:lnTo>
                    <a:pt x="132689" y="866101"/>
                  </a:lnTo>
                  <a:lnTo>
                    <a:pt x="146913" y="881900"/>
                  </a:lnTo>
                  <a:lnTo>
                    <a:pt x="170078" y="908761"/>
                  </a:lnTo>
                  <a:lnTo>
                    <a:pt x="202730" y="941412"/>
                  </a:lnTo>
                  <a:lnTo>
                    <a:pt x="234327" y="958773"/>
                  </a:lnTo>
                  <a:lnTo>
                    <a:pt x="268554" y="988263"/>
                  </a:lnTo>
                  <a:lnTo>
                    <a:pt x="273278" y="991946"/>
                  </a:lnTo>
                  <a:lnTo>
                    <a:pt x="274866" y="994054"/>
                  </a:lnTo>
                  <a:lnTo>
                    <a:pt x="278028" y="996683"/>
                  </a:lnTo>
                  <a:lnTo>
                    <a:pt x="283286" y="1003007"/>
                  </a:lnTo>
                  <a:lnTo>
                    <a:pt x="287502" y="1006690"/>
                  </a:lnTo>
                  <a:lnTo>
                    <a:pt x="291706" y="1009319"/>
                  </a:lnTo>
                  <a:lnTo>
                    <a:pt x="294347" y="1011948"/>
                  </a:lnTo>
                  <a:lnTo>
                    <a:pt x="296976" y="1014056"/>
                  </a:lnTo>
                  <a:lnTo>
                    <a:pt x="297510" y="1015111"/>
                  </a:lnTo>
                  <a:lnTo>
                    <a:pt x="299618" y="1018273"/>
                  </a:lnTo>
                  <a:lnTo>
                    <a:pt x="299085" y="1025118"/>
                  </a:lnTo>
                  <a:lnTo>
                    <a:pt x="295922" y="1031443"/>
                  </a:lnTo>
                  <a:lnTo>
                    <a:pt x="293293" y="1033551"/>
                  </a:lnTo>
                  <a:lnTo>
                    <a:pt x="292239" y="1037755"/>
                  </a:lnTo>
                  <a:lnTo>
                    <a:pt x="288023" y="1044067"/>
                  </a:lnTo>
                  <a:lnTo>
                    <a:pt x="284873" y="1055128"/>
                  </a:lnTo>
                  <a:lnTo>
                    <a:pt x="284340" y="1064082"/>
                  </a:lnTo>
                  <a:lnTo>
                    <a:pt x="284340" y="1066711"/>
                  </a:lnTo>
                  <a:lnTo>
                    <a:pt x="285927" y="1069340"/>
                  </a:lnTo>
                  <a:lnTo>
                    <a:pt x="289077" y="1071981"/>
                  </a:lnTo>
                  <a:lnTo>
                    <a:pt x="293814" y="1073035"/>
                  </a:lnTo>
                  <a:lnTo>
                    <a:pt x="302247" y="1075664"/>
                  </a:lnTo>
                  <a:lnTo>
                    <a:pt x="307505" y="1077772"/>
                  </a:lnTo>
                  <a:lnTo>
                    <a:pt x="314350" y="1081455"/>
                  </a:lnTo>
                  <a:lnTo>
                    <a:pt x="317512" y="1085138"/>
                  </a:lnTo>
                  <a:lnTo>
                    <a:pt x="318046" y="1085138"/>
                  </a:lnTo>
                  <a:lnTo>
                    <a:pt x="318566" y="1086192"/>
                  </a:lnTo>
                  <a:lnTo>
                    <a:pt x="321716" y="1090409"/>
                  </a:lnTo>
                  <a:lnTo>
                    <a:pt x="322249" y="689737"/>
                  </a:lnTo>
                  <a:close/>
                </a:path>
                <a:path w="829944" h="1090930">
                  <a:moveTo>
                    <a:pt x="829322" y="228498"/>
                  </a:moveTo>
                  <a:lnTo>
                    <a:pt x="827214" y="227977"/>
                  </a:lnTo>
                  <a:lnTo>
                    <a:pt x="824585" y="226923"/>
                  </a:lnTo>
                  <a:lnTo>
                    <a:pt x="796671" y="217970"/>
                  </a:lnTo>
                  <a:lnTo>
                    <a:pt x="777722" y="211645"/>
                  </a:lnTo>
                  <a:lnTo>
                    <a:pt x="770356" y="209016"/>
                  </a:lnTo>
                  <a:lnTo>
                    <a:pt x="745070" y="201117"/>
                  </a:lnTo>
                  <a:lnTo>
                    <a:pt x="683983" y="181635"/>
                  </a:lnTo>
                  <a:lnTo>
                    <a:pt x="647141" y="170586"/>
                  </a:lnTo>
                  <a:lnTo>
                    <a:pt x="646087" y="170053"/>
                  </a:lnTo>
                  <a:lnTo>
                    <a:pt x="630821" y="165315"/>
                  </a:lnTo>
                  <a:lnTo>
                    <a:pt x="630821" y="228498"/>
                  </a:lnTo>
                  <a:lnTo>
                    <a:pt x="630809" y="165315"/>
                  </a:lnTo>
                  <a:lnTo>
                    <a:pt x="610806" y="158991"/>
                  </a:lnTo>
                  <a:lnTo>
                    <a:pt x="609752" y="158470"/>
                  </a:lnTo>
                  <a:lnTo>
                    <a:pt x="506018" y="125831"/>
                  </a:lnTo>
                  <a:lnTo>
                    <a:pt x="477062" y="115303"/>
                  </a:lnTo>
                  <a:lnTo>
                    <a:pt x="451789" y="105829"/>
                  </a:lnTo>
                  <a:lnTo>
                    <a:pt x="358063" y="74231"/>
                  </a:lnTo>
                  <a:lnTo>
                    <a:pt x="356501" y="73710"/>
                  </a:lnTo>
                  <a:lnTo>
                    <a:pt x="326986" y="63703"/>
                  </a:lnTo>
                  <a:lnTo>
                    <a:pt x="132168" y="0"/>
                  </a:lnTo>
                  <a:lnTo>
                    <a:pt x="105321" y="381711"/>
                  </a:lnTo>
                  <a:lnTo>
                    <a:pt x="104254" y="395935"/>
                  </a:lnTo>
                  <a:lnTo>
                    <a:pt x="103733" y="402780"/>
                  </a:lnTo>
                  <a:lnTo>
                    <a:pt x="176403" y="410679"/>
                  </a:lnTo>
                  <a:lnTo>
                    <a:pt x="163233" y="480707"/>
                  </a:lnTo>
                  <a:lnTo>
                    <a:pt x="226949" y="492290"/>
                  </a:lnTo>
                  <a:lnTo>
                    <a:pt x="244322" y="495973"/>
                  </a:lnTo>
                  <a:lnTo>
                    <a:pt x="255905" y="498081"/>
                  </a:lnTo>
                  <a:lnTo>
                    <a:pt x="255384" y="497560"/>
                  </a:lnTo>
                  <a:lnTo>
                    <a:pt x="252755" y="491756"/>
                  </a:lnTo>
                  <a:lnTo>
                    <a:pt x="244843" y="485965"/>
                  </a:lnTo>
                  <a:lnTo>
                    <a:pt x="243789" y="484911"/>
                  </a:lnTo>
                  <a:lnTo>
                    <a:pt x="237477" y="477545"/>
                  </a:lnTo>
                  <a:lnTo>
                    <a:pt x="233794" y="471220"/>
                  </a:lnTo>
                  <a:lnTo>
                    <a:pt x="232206" y="468591"/>
                  </a:lnTo>
                  <a:lnTo>
                    <a:pt x="231686" y="467550"/>
                  </a:lnTo>
                  <a:lnTo>
                    <a:pt x="230632" y="465963"/>
                  </a:lnTo>
                  <a:lnTo>
                    <a:pt x="224320" y="455422"/>
                  </a:lnTo>
                  <a:lnTo>
                    <a:pt x="225361" y="452805"/>
                  </a:lnTo>
                  <a:lnTo>
                    <a:pt x="218528" y="421728"/>
                  </a:lnTo>
                  <a:lnTo>
                    <a:pt x="217995" y="416991"/>
                  </a:lnTo>
                  <a:lnTo>
                    <a:pt x="209042" y="383298"/>
                  </a:lnTo>
                  <a:lnTo>
                    <a:pt x="209042" y="381711"/>
                  </a:lnTo>
                  <a:lnTo>
                    <a:pt x="197459" y="336435"/>
                  </a:lnTo>
                  <a:lnTo>
                    <a:pt x="203771" y="302209"/>
                  </a:lnTo>
                  <a:lnTo>
                    <a:pt x="284340" y="279577"/>
                  </a:lnTo>
                  <a:lnTo>
                    <a:pt x="286981" y="279044"/>
                  </a:lnTo>
                  <a:lnTo>
                    <a:pt x="314883" y="381711"/>
                  </a:lnTo>
                  <a:lnTo>
                    <a:pt x="315404" y="384352"/>
                  </a:lnTo>
                  <a:lnTo>
                    <a:pt x="274866" y="400672"/>
                  </a:lnTo>
                  <a:lnTo>
                    <a:pt x="274866" y="401205"/>
                  </a:lnTo>
                  <a:lnTo>
                    <a:pt x="272757" y="402259"/>
                  </a:lnTo>
                  <a:lnTo>
                    <a:pt x="291185" y="441744"/>
                  </a:lnTo>
                  <a:lnTo>
                    <a:pt x="303822" y="441210"/>
                  </a:lnTo>
                  <a:lnTo>
                    <a:pt x="306463" y="441210"/>
                  </a:lnTo>
                  <a:lnTo>
                    <a:pt x="322783" y="440690"/>
                  </a:lnTo>
                  <a:lnTo>
                    <a:pt x="476529" y="434365"/>
                  </a:lnTo>
                  <a:lnTo>
                    <a:pt x="520763" y="432790"/>
                  </a:lnTo>
                  <a:lnTo>
                    <a:pt x="517080" y="339598"/>
                  </a:lnTo>
                  <a:lnTo>
                    <a:pt x="784567" y="331177"/>
                  </a:lnTo>
                  <a:lnTo>
                    <a:pt x="784567" y="228498"/>
                  </a:lnTo>
                  <a:lnTo>
                    <a:pt x="829322" y="228498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3201590" y="13741610"/>
              <a:ext cx="6985" cy="1905"/>
            </a:xfrm>
            <a:custGeom>
              <a:avLst/>
              <a:gdLst/>
              <a:ahLst/>
              <a:cxnLst/>
              <a:rect l="l" t="t" r="r" b="b"/>
              <a:pathLst>
                <a:path w="6984" h="1905">
                  <a:moveTo>
                    <a:pt x="6849" y="0"/>
                  </a:moveTo>
                  <a:lnTo>
                    <a:pt x="0" y="0"/>
                  </a:lnTo>
                  <a:lnTo>
                    <a:pt x="0" y="1580"/>
                  </a:lnTo>
                  <a:lnTo>
                    <a:pt x="6849" y="0"/>
                  </a:lnTo>
                  <a:close/>
                </a:path>
              </a:pathLst>
            </a:custGeom>
            <a:solidFill>
              <a:srgbClr val="FF2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7" name="object 147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3271628" y="13587868"/>
              <a:ext cx="205352" cy="142686"/>
            </a:xfrm>
            <a:prstGeom prst="rect">
              <a:avLst/>
            </a:prstGeom>
          </p:spPr>
        </p:pic>
        <p:sp>
          <p:nvSpPr>
            <p:cNvPr id="148" name="object 148"/>
            <p:cNvSpPr/>
            <p:nvPr/>
          </p:nvSpPr>
          <p:spPr>
            <a:xfrm>
              <a:off x="13117878" y="13433599"/>
              <a:ext cx="343535" cy="308610"/>
            </a:xfrm>
            <a:custGeom>
              <a:avLst/>
              <a:gdLst/>
              <a:ahLst/>
              <a:cxnLst/>
              <a:rect l="l" t="t" r="r" b="b"/>
              <a:pathLst>
                <a:path w="343534" h="308609">
                  <a:moveTo>
                    <a:pt x="44752" y="0"/>
                  </a:moveTo>
                  <a:lnTo>
                    <a:pt x="0" y="0"/>
                  </a:lnTo>
                  <a:lnTo>
                    <a:pt x="0" y="102665"/>
                  </a:lnTo>
                  <a:lnTo>
                    <a:pt x="4204" y="102665"/>
                  </a:lnTo>
                  <a:lnTo>
                    <a:pt x="3677" y="117417"/>
                  </a:lnTo>
                  <a:lnTo>
                    <a:pt x="72655" y="116891"/>
                  </a:lnTo>
                  <a:lnTo>
                    <a:pt x="72655" y="116364"/>
                  </a:lnTo>
                  <a:lnTo>
                    <a:pt x="76870" y="116364"/>
                  </a:lnTo>
                  <a:lnTo>
                    <a:pt x="77397" y="94773"/>
                  </a:lnTo>
                  <a:lnTo>
                    <a:pt x="13688" y="90558"/>
                  </a:lnTo>
                  <a:lnTo>
                    <a:pt x="17892" y="21590"/>
                  </a:lnTo>
                  <a:lnTo>
                    <a:pt x="84773" y="26322"/>
                  </a:lnTo>
                  <a:lnTo>
                    <a:pt x="81085" y="88450"/>
                  </a:lnTo>
                  <a:lnTo>
                    <a:pt x="80031" y="140052"/>
                  </a:lnTo>
                  <a:lnTo>
                    <a:pt x="78977" y="176385"/>
                  </a:lnTo>
                  <a:lnTo>
                    <a:pt x="80558" y="249040"/>
                  </a:lnTo>
                  <a:lnTo>
                    <a:pt x="82138" y="262201"/>
                  </a:lnTo>
                  <a:lnTo>
                    <a:pt x="83192" y="281158"/>
                  </a:lnTo>
                  <a:lnTo>
                    <a:pt x="83192" y="285373"/>
                  </a:lnTo>
                  <a:lnTo>
                    <a:pt x="83719" y="294846"/>
                  </a:lnTo>
                  <a:lnTo>
                    <a:pt x="83719" y="308007"/>
                  </a:lnTo>
                  <a:lnTo>
                    <a:pt x="90558" y="308007"/>
                  </a:lnTo>
                  <a:lnTo>
                    <a:pt x="141106" y="299061"/>
                  </a:lnTo>
                  <a:lnTo>
                    <a:pt x="153750" y="296954"/>
                  </a:lnTo>
                  <a:lnTo>
                    <a:pt x="153750" y="154267"/>
                  </a:lnTo>
                  <a:lnTo>
                    <a:pt x="343307" y="154794"/>
                  </a:lnTo>
                  <a:lnTo>
                    <a:pt x="335404" y="104246"/>
                  </a:lnTo>
                  <a:lnTo>
                    <a:pt x="333307" y="103192"/>
                  </a:lnTo>
                  <a:lnTo>
                    <a:pt x="333307" y="102139"/>
                  </a:lnTo>
                  <a:lnTo>
                    <a:pt x="290125" y="87397"/>
                  </a:lnTo>
                  <a:lnTo>
                    <a:pt x="260641" y="76870"/>
                  </a:lnTo>
                  <a:lnTo>
                    <a:pt x="219567" y="61601"/>
                  </a:lnTo>
                  <a:lnTo>
                    <a:pt x="212717" y="59494"/>
                  </a:lnTo>
                  <a:lnTo>
                    <a:pt x="195868" y="53182"/>
                  </a:lnTo>
                  <a:lnTo>
                    <a:pt x="192190" y="51601"/>
                  </a:lnTo>
                  <a:lnTo>
                    <a:pt x="180600" y="47913"/>
                  </a:lnTo>
                  <a:lnTo>
                    <a:pt x="175341" y="45806"/>
                  </a:lnTo>
                  <a:lnTo>
                    <a:pt x="107934" y="22117"/>
                  </a:lnTo>
                  <a:lnTo>
                    <a:pt x="87407" y="15268"/>
                  </a:lnTo>
                  <a:lnTo>
                    <a:pt x="58440" y="4741"/>
                  </a:lnTo>
                  <a:lnTo>
                    <a:pt x="44752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9" name="object 149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2235288" y="12812451"/>
              <a:ext cx="127529" cy="127519"/>
            </a:xfrm>
            <a:prstGeom prst="rect">
              <a:avLst/>
            </a:prstGeom>
          </p:spPr>
        </p:pic>
        <p:pic>
          <p:nvPicPr>
            <p:cNvPr id="150" name="object 150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2235288" y="12998982"/>
              <a:ext cx="127529" cy="127519"/>
            </a:xfrm>
            <a:prstGeom prst="rect">
              <a:avLst/>
            </a:prstGeom>
          </p:spPr>
        </p:pic>
      </p:grpSp>
      <p:sp>
        <p:nvSpPr>
          <p:cNvPr id="151" name="object 151"/>
          <p:cNvSpPr txBox="1"/>
          <p:nvPr/>
        </p:nvSpPr>
        <p:spPr>
          <a:xfrm>
            <a:off x="12411951" y="12755198"/>
            <a:ext cx="40386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52" name="object 152"/>
          <p:cNvGrpSpPr/>
          <p:nvPr/>
        </p:nvGrpSpPr>
        <p:grpSpPr>
          <a:xfrm>
            <a:off x="12916829" y="12831577"/>
            <a:ext cx="127635" cy="303530"/>
            <a:chOff x="12916829" y="12831577"/>
            <a:chExt cx="127635" cy="303530"/>
          </a:xfrm>
        </p:grpSpPr>
        <p:pic>
          <p:nvPicPr>
            <p:cNvPr id="153" name="object 15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2916832" y="12831577"/>
              <a:ext cx="127529" cy="127519"/>
            </a:xfrm>
            <a:prstGeom prst="rect">
              <a:avLst/>
            </a:prstGeom>
          </p:spPr>
        </p:pic>
        <p:pic>
          <p:nvPicPr>
            <p:cNvPr id="154" name="object 154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2916829" y="13007016"/>
              <a:ext cx="127529" cy="127519"/>
            </a:xfrm>
            <a:prstGeom prst="rect">
              <a:avLst/>
            </a:prstGeom>
          </p:spPr>
        </p:pic>
      </p:grpSp>
      <p:sp>
        <p:nvSpPr>
          <p:cNvPr id="155" name="object 155"/>
          <p:cNvSpPr txBox="1"/>
          <p:nvPr/>
        </p:nvSpPr>
        <p:spPr>
          <a:xfrm>
            <a:off x="13093481" y="12742878"/>
            <a:ext cx="34417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12348150" y="15428765"/>
            <a:ext cx="34036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1</a:t>
            </a:r>
            <a:r>
              <a:rPr sz="1600" b="1" spc="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12167708" y="15386787"/>
            <a:ext cx="18288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100" spc="-50" dirty="0">
                <a:solidFill>
                  <a:srgbClr val="EC7457"/>
                </a:solidFill>
                <a:latin typeface="Montserrat"/>
                <a:cs typeface="Montserrat"/>
              </a:rPr>
              <a:t>+</a:t>
            </a:r>
            <a:endParaRPr sz="2100">
              <a:latin typeface="Montserrat"/>
              <a:cs typeface="Montserrat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12167718" y="15754918"/>
            <a:ext cx="111315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70230" algn="l"/>
              </a:tabLst>
            </a:pPr>
            <a:r>
              <a:rPr sz="3150" spc="240" baseline="-2645" dirty="0">
                <a:solidFill>
                  <a:srgbClr val="EC7457"/>
                </a:solidFill>
                <a:latin typeface="Montserrat"/>
                <a:cs typeface="Montserrat"/>
              </a:rPr>
              <a:t>-</a:t>
            </a: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19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</a:t>
            </a:r>
            <a:r>
              <a:rPr sz="3150" spc="209" baseline="-2645" dirty="0">
                <a:solidFill>
                  <a:srgbClr val="EC7457"/>
                </a:solidFill>
                <a:latin typeface="Montserrat"/>
                <a:cs typeface="Montserrat"/>
              </a:rPr>
              <a:t>-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10</a:t>
            </a:r>
            <a:r>
              <a:rPr sz="1600" b="1" spc="-1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159" name="object 159"/>
          <p:cNvGrpSpPr/>
          <p:nvPr/>
        </p:nvGrpSpPr>
        <p:grpSpPr>
          <a:xfrm>
            <a:off x="12171211" y="14503147"/>
            <a:ext cx="501650" cy="1501140"/>
            <a:chOff x="12171211" y="14503147"/>
            <a:chExt cx="501650" cy="1501140"/>
          </a:xfrm>
        </p:grpSpPr>
        <p:sp>
          <p:nvSpPr>
            <p:cNvPr id="160" name="object 160"/>
            <p:cNvSpPr/>
            <p:nvPr/>
          </p:nvSpPr>
          <p:spPr>
            <a:xfrm>
              <a:off x="12545791" y="15969486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2608915" y="15935135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2171211" y="1450314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3" name="object 16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2239428" y="14571944"/>
              <a:ext cx="274766" cy="262363"/>
            </a:xfrm>
            <a:prstGeom prst="rect">
              <a:avLst/>
            </a:prstGeom>
          </p:spPr>
        </p:pic>
      </p:grpSp>
      <p:sp>
        <p:nvSpPr>
          <p:cNvPr id="164" name="object 164"/>
          <p:cNvSpPr txBox="1"/>
          <p:nvPr/>
        </p:nvSpPr>
        <p:spPr>
          <a:xfrm>
            <a:off x="12648407" y="11947291"/>
            <a:ext cx="1025525" cy="73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12169673" y="14484629"/>
            <a:ext cx="1577340" cy="7861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2445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2445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12167708" y="15315882"/>
            <a:ext cx="10121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2167708" y="15723993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68" name="object 168"/>
          <p:cNvGrpSpPr/>
          <p:nvPr/>
        </p:nvGrpSpPr>
        <p:grpSpPr>
          <a:xfrm>
            <a:off x="4044774" y="16795292"/>
            <a:ext cx="407670" cy="407670"/>
            <a:chOff x="4044774" y="16795292"/>
            <a:chExt cx="407670" cy="407670"/>
          </a:xfrm>
        </p:grpSpPr>
        <p:sp>
          <p:nvSpPr>
            <p:cNvPr id="169" name="object 169"/>
            <p:cNvSpPr/>
            <p:nvPr/>
          </p:nvSpPr>
          <p:spPr>
            <a:xfrm>
              <a:off x="4044774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0" name="object 170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4148754" y="16851271"/>
              <a:ext cx="195138" cy="262360"/>
            </a:xfrm>
            <a:prstGeom prst="rect">
              <a:avLst/>
            </a:prstGeom>
          </p:spPr>
        </p:pic>
        <p:sp>
          <p:nvSpPr>
            <p:cNvPr id="171" name="object 171"/>
            <p:cNvSpPr/>
            <p:nvPr/>
          </p:nvSpPr>
          <p:spPr>
            <a:xfrm>
              <a:off x="4108168" y="17134268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4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2" name="object 172"/>
          <p:cNvSpPr txBox="1"/>
          <p:nvPr/>
        </p:nvSpPr>
        <p:spPr>
          <a:xfrm>
            <a:off x="12284578" y="17327861"/>
            <a:ext cx="622300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49,4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12284583" y="17963298"/>
            <a:ext cx="600710" cy="372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50,6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8416343" y="17394001"/>
            <a:ext cx="1012825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  <a:tabLst>
                <a:tab pos="812800" algn="l"/>
                <a:tab pos="999490" algn="l"/>
              </a:tabLst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7,99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	</a:t>
            </a:r>
            <a:r>
              <a:rPr sz="1200" b="1" u="sng" dirty="0">
                <a:solidFill>
                  <a:srgbClr val="223658"/>
                </a:solidFill>
                <a:uFill>
                  <a:solidFill>
                    <a:srgbClr val="223658"/>
                  </a:solidFill>
                </a:uFill>
                <a:latin typeface="Montserrat"/>
                <a:cs typeface="Montserrat"/>
              </a:rPr>
              <a:t>	</a:t>
            </a:r>
            <a:endParaRPr sz="1200">
              <a:latin typeface="Montserrat"/>
              <a:cs typeface="Montserrat"/>
            </a:endParaRPr>
          </a:p>
          <a:p>
            <a:pPr marL="321945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8334067" y="18017180"/>
            <a:ext cx="68008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92,01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96545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76" name="object 176"/>
          <p:cNvGrpSpPr/>
          <p:nvPr/>
        </p:nvGrpSpPr>
        <p:grpSpPr>
          <a:xfrm>
            <a:off x="8177300" y="16815927"/>
            <a:ext cx="407670" cy="407670"/>
            <a:chOff x="8177300" y="16815927"/>
            <a:chExt cx="407670" cy="407670"/>
          </a:xfrm>
        </p:grpSpPr>
        <p:sp>
          <p:nvSpPr>
            <p:cNvPr id="177" name="object 177"/>
            <p:cNvSpPr/>
            <p:nvPr/>
          </p:nvSpPr>
          <p:spPr>
            <a:xfrm>
              <a:off x="8177300" y="1681592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8" name="object 178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8318657" y="16886617"/>
              <a:ext cx="131379" cy="131379"/>
            </a:xfrm>
            <a:prstGeom prst="rect">
              <a:avLst/>
            </a:prstGeom>
          </p:spPr>
        </p:pic>
        <p:pic>
          <p:nvPicPr>
            <p:cNvPr id="179" name="object 179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8266905" y="17041576"/>
              <a:ext cx="234886" cy="118322"/>
            </a:xfrm>
            <a:prstGeom prst="rect">
              <a:avLst/>
            </a:prstGeom>
          </p:spPr>
        </p:pic>
      </p:grpSp>
      <p:sp>
        <p:nvSpPr>
          <p:cNvPr id="180" name="object 180"/>
          <p:cNvSpPr/>
          <p:nvPr/>
        </p:nvSpPr>
        <p:spPr>
          <a:xfrm>
            <a:off x="10800599" y="17520679"/>
            <a:ext cx="1149350" cy="563245"/>
          </a:xfrm>
          <a:custGeom>
            <a:avLst/>
            <a:gdLst/>
            <a:ahLst/>
            <a:cxnLst/>
            <a:rect l="l" t="t" r="r" b="b"/>
            <a:pathLst>
              <a:path w="1149350" h="563244">
                <a:moveTo>
                  <a:pt x="1098534" y="0"/>
                </a:moveTo>
                <a:lnTo>
                  <a:pt x="50284" y="0"/>
                </a:lnTo>
                <a:lnTo>
                  <a:pt x="30711" y="3953"/>
                </a:lnTo>
                <a:lnTo>
                  <a:pt x="14727" y="14732"/>
                </a:lnTo>
                <a:lnTo>
                  <a:pt x="3951" y="30719"/>
                </a:lnTo>
                <a:lnTo>
                  <a:pt x="0" y="50294"/>
                </a:lnTo>
                <a:lnTo>
                  <a:pt x="0" y="512377"/>
                </a:lnTo>
                <a:lnTo>
                  <a:pt x="3951" y="531950"/>
                </a:lnTo>
                <a:lnTo>
                  <a:pt x="14727" y="547933"/>
                </a:lnTo>
                <a:lnTo>
                  <a:pt x="30711" y="558709"/>
                </a:lnTo>
                <a:lnTo>
                  <a:pt x="50284" y="562661"/>
                </a:lnTo>
                <a:lnTo>
                  <a:pt x="1098534" y="562661"/>
                </a:lnTo>
                <a:lnTo>
                  <a:pt x="1118107" y="558709"/>
                </a:lnTo>
                <a:lnTo>
                  <a:pt x="1134090" y="547933"/>
                </a:lnTo>
                <a:lnTo>
                  <a:pt x="1144867" y="531950"/>
                </a:lnTo>
                <a:lnTo>
                  <a:pt x="1148818" y="512377"/>
                </a:lnTo>
                <a:lnTo>
                  <a:pt x="1148818" y="50294"/>
                </a:lnTo>
                <a:lnTo>
                  <a:pt x="1144867" y="30719"/>
                </a:lnTo>
                <a:lnTo>
                  <a:pt x="1134090" y="14732"/>
                </a:lnTo>
                <a:lnTo>
                  <a:pt x="1118107" y="3953"/>
                </a:lnTo>
                <a:lnTo>
                  <a:pt x="109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1" name="object 181"/>
          <p:cNvGrpSpPr/>
          <p:nvPr/>
        </p:nvGrpSpPr>
        <p:grpSpPr>
          <a:xfrm>
            <a:off x="9229134" y="17245866"/>
            <a:ext cx="1189355" cy="1189355"/>
            <a:chOff x="9229134" y="17245866"/>
            <a:chExt cx="1189355" cy="1189355"/>
          </a:xfrm>
        </p:grpSpPr>
        <p:sp>
          <p:nvSpPr>
            <p:cNvPr id="182" name="object 182"/>
            <p:cNvSpPr/>
            <p:nvPr/>
          </p:nvSpPr>
          <p:spPr>
            <a:xfrm>
              <a:off x="9295177" y="17311906"/>
              <a:ext cx="1057275" cy="1057275"/>
            </a:xfrm>
            <a:custGeom>
              <a:avLst/>
              <a:gdLst/>
              <a:ahLst/>
              <a:cxnLst/>
              <a:rect l="l" t="t" r="r" b="b"/>
              <a:pathLst>
                <a:path w="1057275" h="1057275">
                  <a:moveTo>
                    <a:pt x="0" y="528415"/>
                  </a:moveTo>
                  <a:lnTo>
                    <a:pt x="2159" y="480319"/>
                  </a:lnTo>
                  <a:lnTo>
                    <a:pt x="8513" y="433432"/>
                  </a:lnTo>
                  <a:lnTo>
                    <a:pt x="18875" y="387941"/>
                  </a:lnTo>
                  <a:lnTo>
                    <a:pt x="33058" y="344033"/>
                  </a:lnTo>
                  <a:lnTo>
                    <a:pt x="50877" y="301895"/>
                  </a:lnTo>
                  <a:lnTo>
                    <a:pt x="72143" y="261713"/>
                  </a:lnTo>
                  <a:lnTo>
                    <a:pt x="96672" y="223674"/>
                  </a:lnTo>
                  <a:lnTo>
                    <a:pt x="124276" y="187963"/>
                  </a:lnTo>
                  <a:lnTo>
                    <a:pt x="154768" y="154768"/>
                  </a:lnTo>
                  <a:lnTo>
                    <a:pt x="187963" y="124276"/>
                  </a:lnTo>
                  <a:lnTo>
                    <a:pt x="223674" y="96672"/>
                  </a:lnTo>
                  <a:lnTo>
                    <a:pt x="261713" y="72143"/>
                  </a:lnTo>
                  <a:lnTo>
                    <a:pt x="301895" y="50877"/>
                  </a:lnTo>
                  <a:lnTo>
                    <a:pt x="344033" y="33058"/>
                  </a:lnTo>
                  <a:lnTo>
                    <a:pt x="387941" y="18875"/>
                  </a:lnTo>
                  <a:lnTo>
                    <a:pt x="433432" y="8513"/>
                  </a:lnTo>
                  <a:lnTo>
                    <a:pt x="480319" y="2159"/>
                  </a:lnTo>
                  <a:lnTo>
                    <a:pt x="528415" y="0"/>
                  </a:lnTo>
                  <a:lnTo>
                    <a:pt x="576511" y="2159"/>
                  </a:lnTo>
                  <a:lnTo>
                    <a:pt x="623396" y="8513"/>
                  </a:lnTo>
                  <a:lnTo>
                    <a:pt x="668885" y="18875"/>
                  </a:lnTo>
                  <a:lnTo>
                    <a:pt x="712792" y="33058"/>
                  </a:lnTo>
                  <a:lnTo>
                    <a:pt x="754929" y="50877"/>
                  </a:lnTo>
                  <a:lnTo>
                    <a:pt x="795111" y="72143"/>
                  </a:lnTo>
                  <a:lnTo>
                    <a:pt x="833149" y="96672"/>
                  </a:lnTo>
                  <a:lnTo>
                    <a:pt x="868859" y="124276"/>
                  </a:lnTo>
                  <a:lnTo>
                    <a:pt x="902054" y="154768"/>
                  </a:lnTo>
                  <a:lnTo>
                    <a:pt x="932546" y="187963"/>
                  </a:lnTo>
                  <a:lnTo>
                    <a:pt x="960149" y="223674"/>
                  </a:lnTo>
                  <a:lnTo>
                    <a:pt x="984678" y="261713"/>
                  </a:lnTo>
                  <a:lnTo>
                    <a:pt x="1005944" y="301895"/>
                  </a:lnTo>
                  <a:lnTo>
                    <a:pt x="1023762" y="344033"/>
                  </a:lnTo>
                  <a:lnTo>
                    <a:pt x="1037946" y="387941"/>
                  </a:lnTo>
                  <a:lnTo>
                    <a:pt x="1048308" y="433432"/>
                  </a:lnTo>
                  <a:lnTo>
                    <a:pt x="1054662" y="480319"/>
                  </a:lnTo>
                  <a:lnTo>
                    <a:pt x="1056821" y="528415"/>
                  </a:lnTo>
                  <a:lnTo>
                    <a:pt x="1054662" y="576512"/>
                  </a:lnTo>
                  <a:lnTo>
                    <a:pt x="1048308" y="623399"/>
                  </a:lnTo>
                  <a:lnTo>
                    <a:pt x="1037946" y="668890"/>
                  </a:lnTo>
                  <a:lnTo>
                    <a:pt x="1023762" y="712797"/>
                  </a:lnTo>
                  <a:lnTo>
                    <a:pt x="1005944" y="754936"/>
                  </a:lnTo>
                  <a:lnTo>
                    <a:pt x="984678" y="795118"/>
                  </a:lnTo>
                  <a:lnTo>
                    <a:pt x="960149" y="833157"/>
                  </a:lnTo>
                  <a:lnTo>
                    <a:pt x="932546" y="868868"/>
                  </a:lnTo>
                  <a:lnTo>
                    <a:pt x="902054" y="902062"/>
                  </a:lnTo>
                  <a:lnTo>
                    <a:pt x="868859" y="932555"/>
                  </a:lnTo>
                  <a:lnTo>
                    <a:pt x="833149" y="960159"/>
                  </a:lnTo>
                  <a:lnTo>
                    <a:pt x="795111" y="984687"/>
                  </a:lnTo>
                  <a:lnTo>
                    <a:pt x="754929" y="1005954"/>
                  </a:lnTo>
                  <a:lnTo>
                    <a:pt x="712792" y="1023772"/>
                  </a:lnTo>
                  <a:lnTo>
                    <a:pt x="668885" y="1037956"/>
                  </a:lnTo>
                  <a:lnTo>
                    <a:pt x="623396" y="1048318"/>
                  </a:lnTo>
                  <a:lnTo>
                    <a:pt x="576511" y="1054672"/>
                  </a:lnTo>
                  <a:lnTo>
                    <a:pt x="528415" y="1056831"/>
                  </a:lnTo>
                  <a:lnTo>
                    <a:pt x="480319" y="1054672"/>
                  </a:lnTo>
                  <a:lnTo>
                    <a:pt x="433432" y="1048318"/>
                  </a:lnTo>
                  <a:lnTo>
                    <a:pt x="387941" y="1037956"/>
                  </a:lnTo>
                  <a:lnTo>
                    <a:pt x="344033" y="1023772"/>
                  </a:lnTo>
                  <a:lnTo>
                    <a:pt x="301895" y="1005954"/>
                  </a:lnTo>
                  <a:lnTo>
                    <a:pt x="261713" y="984687"/>
                  </a:lnTo>
                  <a:lnTo>
                    <a:pt x="223674" y="960159"/>
                  </a:lnTo>
                  <a:lnTo>
                    <a:pt x="187963" y="932555"/>
                  </a:lnTo>
                  <a:lnTo>
                    <a:pt x="154768" y="902062"/>
                  </a:lnTo>
                  <a:lnTo>
                    <a:pt x="124276" y="868868"/>
                  </a:lnTo>
                  <a:lnTo>
                    <a:pt x="96672" y="833157"/>
                  </a:lnTo>
                  <a:lnTo>
                    <a:pt x="72143" y="795118"/>
                  </a:lnTo>
                  <a:lnTo>
                    <a:pt x="50877" y="754936"/>
                  </a:lnTo>
                  <a:lnTo>
                    <a:pt x="33058" y="712797"/>
                  </a:lnTo>
                  <a:lnTo>
                    <a:pt x="18875" y="668890"/>
                  </a:lnTo>
                  <a:lnTo>
                    <a:pt x="8513" y="623399"/>
                  </a:lnTo>
                  <a:lnTo>
                    <a:pt x="2159" y="576512"/>
                  </a:lnTo>
                  <a:lnTo>
                    <a:pt x="0" y="528415"/>
                  </a:lnTo>
                  <a:close/>
                </a:path>
              </a:pathLst>
            </a:custGeom>
            <a:ln w="131713">
              <a:solidFill>
                <a:srgbClr val="285F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9295174" y="17311911"/>
              <a:ext cx="1057275" cy="1057275"/>
            </a:xfrm>
            <a:custGeom>
              <a:avLst/>
              <a:gdLst/>
              <a:ahLst/>
              <a:cxnLst/>
              <a:rect l="l" t="t" r="r" b="b"/>
              <a:pathLst>
                <a:path w="1057275" h="1057275">
                  <a:moveTo>
                    <a:pt x="63779" y="276538"/>
                  </a:moveTo>
                  <a:lnTo>
                    <a:pt x="87888" y="236493"/>
                  </a:lnTo>
                  <a:lnTo>
                    <a:pt x="115335" y="198858"/>
                  </a:lnTo>
                  <a:lnTo>
                    <a:pt x="145916" y="163836"/>
                  </a:lnTo>
                  <a:lnTo>
                    <a:pt x="179427" y="131632"/>
                  </a:lnTo>
                  <a:lnTo>
                    <a:pt x="215662" y="102451"/>
                  </a:lnTo>
                  <a:lnTo>
                    <a:pt x="254418" y="76497"/>
                  </a:lnTo>
                  <a:lnTo>
                    <a:pt x="295489" y="53975"/>
                  </a:lnTo>
                  <a:lnTo>
                    <a:pt x="338670" y="35089"/>
                  </a:lnTo>
                  <a:lnTo>
                    <a:pt x="383759" y="20044"/>
                  </a:lnTo>
                  <a:lnTo>
                    <a:pt x="430549" y="9045"/>
                  </a:lnTo>
                  <a:lnTo>
                    <a:pt x="478836" y="2295"/>
                  </a:lnTo>
                  <a:lnTo>
                    <a:pt x="528415" y="0"/>
                  </a:lnTo>
                  <a:lnTo>
                    <a:pt x="576512" y="2159"/>
                  </a:lnTo>
                  <a:lnTo>
                    <a:pt x="623399" y="8513"/>
                  </a:lnTo>
                  <a:lnTo>
                    <a:pt x="668890" y="18875"/>
                  </a:lnTo>
                  <a:lnTo>
                    <a:pt x="712797" y="33058"/>
                  </a:lnTo>
                  <a:lnTo>
                    <a:pt x="754936" y="50877"/>
                  </a:lnTo>
                  <a:lnTo>
                    <a:pt x="795118" y="72143"/>
                  </a:lnTo>
                  <a:lnTo>
                    <a:pt x="833157" y="96672"/>
                  </a:lnTo>
                  <a:lnTo>
                    <a:pt x="868868" y="124276"/>
                  </a:lnTo>
                  <a:lnTo>
                    <a:pt x="902062" y="154768"/>
                  </a:lnTo>
                  <a:lnTo>
                    <a:pt x="932555" y="187963"/>
                  </a:lnTo>
                  <a:lnTo>
                    <a:pt x="960159" y="223674"/>
                  </a:lnTo>
                  <a:lnTo>
                    <a:pt x="984687" y="261713"/>
                  </a:lnTo>
                  <a:lnTo>
                    <a:pt x="1005954" y="301895"/>
                  </a:lnTo>
                  <a:lnTo>
                    <a:pt x="1023772" y="344033"/>
                  </a:lnTo>
                  <a:lnTo>
                    <a:pt x="1037956" y="387941"/>
                  </a:lnTo>
                  <a:lnTo>
                    <a:pt x="1048318" y="433432"/>
                  </a:lnTo>
                  <a:lnTo>
                    <a:pt x="1054672" y="480319"/>
                  </a:lnTo>
                  <a:lnTo>
                    <a:pt x="1056831" y="528415"/>
                  </a:lnTo>
                  <a:lnTo>
                    <a:pt x="1054672" y="576511"/>
                  </a:lnTo>
                  <a:lnTo>
                    <a:pt x="1048318" y="623396"/>
                  </a:lnTo>
                  <a:lnTo>
                    <a:pt x="1037956" y="668885"/>
                  </a:lnTo>
                  <a:lnTo>
                    <a:pt x="1023772" y="712792"/>
                  </a:lnTo>
                  <a:lnTo>
                    <a:pt x="1005954" y="754929"/>
                  </a:lnTo>
                  <a:lnTo>
                    <a:pt x="984687" y="795111"/>
                  </a:lnTo>
                  <a:lnTo>
                    <a:pt x="960159" y="833149"/>
                  </a:lnTo>
                  <a:lnTo>
                    <a:pt x="932555" y="868859"/>
                  </a:lnTo>
                  <a:lnTo>
                    <a:pt x="902062" y="902054"/>
                  </a:lnTo>
                  <a:lnTo>
                    <a:pt x="868868" y="932546"/>
                  </a:lnTo>
                  <a:lnTo>
                    <a:pt x="833157" y="960149"/>
                  </a:lnTo>
                  <a:lnTo>
                    <a:pt x="795118" y="984678"/>
                  </a:lnTo>
                  <a:lnTo>
                    <a:pt x="754936" y="1005944"/>
                  </a:lnTo>
                  <a:lnTo>
                    <a:pt x="712797" y="1023762"/>
                  </a:lnTo>
                  <a:lnTo>
                    <a:pt x="668890" y="1037946"/>
                  </a:lnTo>
                  <a:lnTo>
                    <a:pt x="623399" y="1048308"/>
                  </a:lnTo>
                  <a:lnTo>
                    <a:pt x="576512" y="1054662"/>
                  </a:lnTo>
                  <a:lnTo>
                    <a:pt x="528415" y="1056821"/>
                  </a:lnTo>
                  <a:lnTo>
                    <a:pt x="480319" y="1054662"/>
                  </a:lnTo>
                  <a:lnTo>
                    <a:pt x="433432" y="1048308"/>
                  </a:lnTo>
                  <a:lnTo>
                    <a:pt x="387941" y="1037946"/>
                  </a:lnTo>
                  <a:lnTo>
                    <a:pt x="344033" y="1023762"/>
                  </a:lnTo>
                  <a:lnTo>
                    <a:pt x="301895" y="1005944"/>
                  </a:lnTo>
                  <a:lnTo>
                    <a:pt x="261713" y="984678"/>
                  </a:lnTo>
                  <a:lnTo>
                    <a:pt x="223674" y="960149"/>
                  </a:lnTo>
                  <a:lnTo>
                    <a:pt x="187963" y="932546"/>
                  </a:lnTo>
                  <a:lnTo>
                    <a:pt x="154768" y="902054"/>
                  </a:lnTo>
                  <a:lnTo>
                    <a:pt x="124276" y="868859"/>
                  </a:lnTo>
                  <a:lnTo>
                    <a:pt x="96672" y="833149"/>
                  </a:lnTo>
                  <a:lnTo>
                    <a:pt x="72143" y="795111"/>
                  </a:lnTo>
                  <a:lnTo>
                    <a:pt x="50877" y="754929"/>
                  </a:lnTo>
                  <a:lnTo>
                    <a:pt x="33058" y="712792"/>
                  </a:lnTo>
                  <a:lnTo>
                    <a:pt x="18875" y="668885"/>
                  </a:lnTo>
                  <a:lnTo>
                    <a:pt x="8513" y="623396"/>
                  </a:lnTo>
                  <a:lnTo>
                    <a:pt x="2159" y="576511"/>
                  </a:lnTo>
                  <a:lnTo>
                    <a:pt x="0" y="528415"/>
                  </a:lnTo>
                </a:path>
              </a:pathLst>
            </a:custGeom>
            <a:ln w="131713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9416115" y="17432850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407472" y="0"/>
                  </a:move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9416115" y="17432850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0" y="407472"/>
                  </a:move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6" name="object 186"/>
          <p:cNvSpPr txBox="1"/>
          <p:nvPr/>
        </p:nvSpPr>
        <p:spPr>
          <a:xfrm>
            <a:off x="10994548" y="17812063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10870412" y="17533241"/>
            <a:ext cx="1009015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 dirty="0">
                <a:solidFill>
                  <a:srgbClr val="223658"/>
                </a:solidFill>
                <a:latin typeface="Montserrat"/>
                <a:cs typeface="Montserrat"/>
              </a:rPr>
              <a:t>554</a:t>
            </a:r>
            <a:r>
              <a:rPr sz="2050" b="1" spc="-3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2050" b="1" spc="-25" dirty="0">
                <a:solidFill>
                  <a:srgbClr val="223658"/>
                </a:solidFill>
                <a:latin typeface="Montserrat"/>
                <a:cs typeface="Montserrat"/>
              </a:rPr>
              <a:t>173</a:t>
            </a:r>
            <a:endParaRPr sz="2050">
              <a:latin typeface="Montserrat"/>
              <a:cs typeface="Montserrat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9576988" y="17687956"/>
            <a:ext cx="527685" cy="292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400"/>
              </a:lnSpc>
              <a:spcBef>
                <a:spcPts val="114"/>
              </a:spcBef>
            </a:pP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417,30</a:t>
            </a:r>
            <a:endParaRPr sz="1200">
              <a:latin typeface="Montserrat"/>
              <a:cs typeface="Montserrat"/>
            </a:endParaRPr>
          </a:p>
          <a:p>
            <a:pPr marL="72390">
              <a:lnSpc>
                <a:spcPts val="680"/>
              </a:lnSpc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189" name="object 189"/>
          <p:cNvGrpSpPr/>
          <p:nvPr/>
        </p:nvGrpSpPr>
        <p:grpSpPr>
          <a:xfrm>
            <a:off x="9054145" y="17538191"/>
            <a:ext cx="362585" cy="639445"/>
            <a:chOff x="9054145" y="17538191"/>
            <a:chExt cx="362585" cy="639445"/>
          </a:xfrm>
        </p:grpSpPr>
        <p:sp>
          <p:nvSpPr>
            <p:cNvPr id="190" name="object 190"/>
            <p:cNvSpPr/>
            <p:nvPr/>
          </p:nvSpPr>
          <p:spPr>
            <a:xfrm>
              <a:off x="9229395" y="17840321"/>
              <a:ext cx="187325" cy="0"/>
            </a:xfrm>
            <a:custGeom>
              <a:avLst/>
              <a:gdLst/>
              <a:ahLst/>
              <a:cxnLst/>
              <a:rect l="l" t="t" r="r" b="b"/>
              <a:pathLst>
                <a:path w="187325">
                  <a:moveTo>
                    <a:pt x="186719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9060498" y="18028082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0"/>
                  </a:moveTo>
                  <a:lnTo>
                    <a:pt x="120609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9054145" y="1816392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9075602" y="17544874"/>
              <a:ext cx="233679" cy="113030"/>
            </a:xfrm>
            <a:custGeom>
              <a:avLst/>
              <a:gdLst/>
              <a:ahLst/>
              <a:cxnLst/>
              <a:rect l="l" t="t" r="r" b="b"/>
              <a:pathLst>
                <a:path w="233679" h="113030">
                  <a:moveTo>
                    <a:pt x="233174" y="112564"/>
                  </a:moveTo>
                  <a:lnTo>
                    <a:pt x="12060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9069251" y="17538191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5" name="object 195"/>
          <p:cNvGrpSpPr/>
          <p:nvPr/>
        </p:nvGrpSpPr>
        <p:grpSpPr>
          <a:xfrm>
            <a:off x="12051127" y="17466504"/>
            <a:ext cx="215265" cy="636905"/>
            <a:chOff x="12051127" y="17466504"/>
            <a:chExt cx="215265" cy="636905"/>
          </a:xfrm>
        </p:grpSpPr>
        <p:sp>
          <p:nvSpPr>
            <p:cNvPr id="196" name="object 196"/>
            <p:cNvSpPr/>
            <p:nvPr/>
          </p:nvSpPr>
          <p:spPr>
            <a:xfrm>
              <a:off x="12053660" y="17487215"/>
              <a:ext cx="207010" cy="595630"/>
            </a:xfrm>
            <a:custGeom>
              <a:avLst/>
              <a:gdLst/>
              <a:ahLst/>
              <a:cxnLst/>
              <a:rect l="l" t="t" r="r" b="b"/>
              <a:pathLst>
                <a:path w="207009" h="595630">
                  <a:moveTo>
                    <a:pt x="206699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20669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12240107" y="17466513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42" y="616051"/>
                  </a:moveTo>
                  <a:lnTo>
                    <a:pt x="3467" y="595337"/>
                  </a:lnTo>
                  <a:lnTo>
                    <a:pt x="0" y="599046"/>
                  </a:lnTo>
                  <a:lnTo>
                    <a:pt x="18300" y="616051"/>
                  </a:lnTo>
                  <a:lnTo>
                    <a:pt x="0" y="633056"/>
                  </a:lnTo>
                  <a:lnTo>
                    <a:pt x="3467" y="636765"/>
                  </a:lnTo>
                  <a:lnTo>
                    <a:pt x="25742" y="616051"/>
                  </a:lnTo>
                  <a:close/>
                </a:path>
                <a:path w="26034" h="636905">
                  <a:moveTo>
                    <a:pt x="25742" y="20713"/>
                  </a:moveTo>
                  <a:lnTo>
                    <a:pt x="3467" y="0"/>
                  </a:lnTo>
                  <a:lnTo>
                    <a:pt x="0" y="3708"/>
                  </a:lnTo>
                  <a:lnTo>
                    <a:pt x="18300" y="20713"/>
                  </a:lnTo>
                  <a:lnTo>
                    <a:pt x="0" y="37719"/>
                  </a:lnTo>
                  <a:lnTo>
                    <a:pt x="3467" y="41427"/>
                  </a:lnTo>
                  <a:lnTo>
                    <a:pt x="25742" y="20713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8" name="object 198"/>
          <p:cNvGrpSpPr/>
          <p:nvPr/>
        </p:nvGrpSpPr>
        <p:grpSpPr>
          <a:xfrm>
            <a:off x="10531116" y="17781292"/>
            <a:ext cx="184785" cy="41910"/>
            <a:chOff x="10531116" y="17781292"/>
            <a:chExt cx="184785" cy="41910"/>
          </a:xfrm>
        </p:grpSpPr>
        <p:sp>
          <p:nvSpPr>
            <p:cNvPr id="199" name="object 199"/>
            <p:cNvSpPr/>
            <p:nvPr/>
          </p:nvSpPr>
          <p:spPr>
            <a:xfrm>
              <a:off x="10536610" y="17802011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17928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10531116" y="17781292"/>
              <a:ext cx="26034" cy="41910"/>
            </a:xfrm>
            <a:custGeom>
              <a:avLst/>
              <a:gdLst/>
              <a:ahLst/>
              <a:cxnLst/>
              <a:rect l="l" t="t" r="r" b="b"/>
              <a:pathLst>
                <a:path w="26034" h="41909">
                  <a:moveTo>
                    <a:pt x="22279" y="0"/>
                  </a:moveTo>
                  <a:lnTo>
                    <a:pt x="0" y="20709"/>
                  </a:lnTo>
                  <a:lnTo>
                    <a:pt x="22279" y="41429"/>
                  </a:lnTo>
                  <a:lnTo>
                    <a:pt x="25734" y="37720"/>
                  </a:lnTo>
                  <a:lnTo>
                    <a:pt x="7436" y="20709"/>
                  </a:lnTo>
                  <a:lnTo>
                    <a:pt x="25734" y="3708"/>
                  </a:lnTo>
                  <a:lnTo>
                    <a:pt x="2227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1" name="object 201"/>
          <p:cNvSpPr/>
          <p:nvPr/>
        </p:nvSpPr>
        <p:spPr>
          <a:xfrm>
            <a:off x="8390614" y="18697187"/>
            <a:ext cx="380365" cy="320675"/>
          </a:xfrm>
          <a:custGeom>
            <a:avLst/>
            <a:gdLst/>
            <a:ahLst/>
            <a:cxnLst/>
            <a:rect l="l" t="t" r="r" b="b"/>
            <a:pathLst>
              <a:path w="380365" h="320675">
                <a:moveTo>
                  <a:pt x="379832" y="0"/>
                </a:moveTo>
                <a:lnTo>
                  <a:pt x="0" y="0"/>
                </a:lnTo>
                <a:lnTo>
                  <a:pt x="60" y="320388"/>
                </a:lnTo>
                <a:lnTo>
                  <a:pt x="379893" y="320388"/>
                </a:lnTo>
                <a:lnTo>
                  <a:pt x="379832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2" name="object 202"/>
          <p:cNvGrpSpPr/>
          <p:nvPr/>
        </p:nvGrpSpPr>
        <p:grpSpPr>
          <a:xfrm>
            <a:off x="8154847" y="19078418"/>
            <a:ext cx="615950" cy="668020"/>
            <a:chOff x="8154847" y="19078418"/>
            <a:chExt cx="615950" cy="668020"/>
          </a:xfrm>
        </p:grpSpPr>
        <p:sp>
          <p:nvSpPr>
            <p:cNvPr id="203" name="object 203"/>
            <p:cNvSpPr/>
            <p:nvPr/>
          </p:nvSpPr>
          <p:spPr>
            <a:xfrm>
              <a:off x="8154847" y="19078418"/>
              <a:ext cx="615950" cy="320675"/>
            </a:xfrm>
            <a:custGeom>
              <a:avLst/>
              <a:gdLst/>
              <a:ahLst/>
              <a:cxnLst/>
              <a:rect l="l" t="t" r="r" b="b"/>
              <a:pathLst>
                <a:path w="615950" h="320675">
                  <a:moveTo>
                    <a:pt x="615610" y="0"/>
                  </a:moveTo>
                  <a:lnTo>
                    <a:pt x="0" y="0"/>
                  </a:lnTo>
                  <a:lnTo>
                    <a:pt x="222" y="320388"/>
                  </a:lnTo>
                  <a:lnTo>
                    <a:pt x="615833" y="320388"/>
                  </a:lnTo>
                  <a:lnTo>
                    <a:pt x="615610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8764455" y="19426023"/>
              <a:ext cx="6350" cy="320675"/>
            </a:xfrm>
            <a:custGeom>
              <a:avLst/>
              <a:gdLst/>
              <a:ahLst/>
              <a:cxnLst/>
              <a:rect l="l" t="t" r="r" b="b"/>
              <a:pathLst>
                <a:path w="6350" h="320675">
                  <a:moveTo>
                    <a:pt x="6089" y="10"/>
                  </a:moveTo>
                  <a:lnTo>
                    <a:pt x="0" y="0"/>
                  </a:lnTo>
                  <a:lnTo>
                    <a:pt x="60" y="320388"/>
                  </a:lnTo>
                  <a:lnTo>
                    <a:pt x="6150" y="320399"/>
                  </a:lnTo>
                  <a:lnTo>
                    <a:pt x="6089" y="1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5" name="object 205"/>
          <p:cNvGrpSpPr/>
          <p:nvPr/>
        </p:nvGrpSpPr>
        <p:grpSpPr>
          <a:xfrm>
            <a:off x="12978947" y="17246781"/>
            <a:ext cx="907415" cy="1152525"/>
            <a:chOff x="12978947" y="17246781"/>
            <a:chExt cx="907415" cy="1152525"/>
          </a:xfrm>
        </p:grpSpPr>
        <p:sp>
          <p:nvSpPr>
            <p:cNvPr id="206" name="object 206"/>
            <p:cNvSpPr/>
            <p:nvPr/>
          </p:nvSpPr>
          <p:spPr>
            <a:xfrm>
              <a:off x="12981489" y="17947006"/>
              <a:ext cx="904875" cy="350520"/>
            </a:xfrm>
            <a:custGeom>
              <a:avLst/>
              <a:gdLst/>
              <a:ahLst/>
              <a:cxnLst/>
              <a:rect l="l" t="t" r="r" b="b"/>
              <a:pathLst>
                <a:path w="904875" h="350519">
                  <a:moveTo>
                    <a:pt x="904367" y="0"/>
                  </a:moveTo>
                  <a:lnTo>
                    <a:pt x="0" y="2999"/>
                  </a:lnTo>
                  <a:lnTo>
                    <a:pt x="233" y="350480"/>
                  </a:lnTo>
                  <a:lnTo>
                    <a:pt x="904600" y="347481"/>
                  </a:lnTo>
                  <a:lnTo>
                    <a:pt x="904367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12981480" y="17246781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12981489" y="17323690"/>
              <a:ext cx="883285" cy="350520"/>
            </a:xfrm>
            <a:custGeom>
              <a:avLst/>
              <a:gdLst/>
              <a:ahLst/>
              <a:cxnLst/>
              <a:rect l="l" t="t" r="r" b="b"/>
              <a:pathLst>
                <a:path w="883284" h="350519">
                  <a:moveTo>
                    <a:pt x="882918" y="0"/>
                  </a:moveTo>
                  <a:lnTo>
                    <a:pt x="0" y="2999"/>
                  </a:lnTo>
                  <a:lnTo>
                    <a:pt x="233" y="350480"/>
                  </a:lnTo>
                  <a:lnTo>
                    <a:pt x="883151" y="347481"/>
                  </a:lnTo>
                  <a:lnTo>
                    <a:pt x="882918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9" name="object 209"/>
          <p:cNvSpPr txBox="1"/>
          <p:nvPr/>
        </p:nvSpPr>
        <p:spPr>
          <a:xfrm>
            <a:off x="8807901" y="18870820"/>
            <a:ext cx="4686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Indigena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8807898" y="18652481"/>
            <a:ext cx="55054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0,31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8807903" y="19016733"/>
            <a:ext cx="61087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0,78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8807901" y="19615095"/>
            <a:ext cx="31496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Raizal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8807893" y="19396746"/>
            <a:ext cx="56832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0.01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9696436" y="19023200"/>
            <a:ext cx="157480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etnias,</a:t>
            </a: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estas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10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25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8807901" y="19142030"/>
            <a:ext cx="2440305" cy="24002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901065">
              <a:lnSpc>
                <a:spcPts val="800"/>
              </a:lnSpc>
              <a:spcBef>
                <a:spcPts val="130"/>
              </a:spcBef>
            </a:pP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reconocen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como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palenqueros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endParaRPr sz="750">
              <a:latin typeface="Montserrat"/>
              <a:cs typeface="Montserrat"/>
            </a:endParaRPr>
          </a:p>
          <a:p>
            <a:pPr marL="12700">
              <a:lnSpc>
                <a:spcPts val="8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9696436" y="19260861"/>
            <a:ext cx="1576070" cy="5010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4000"/>
              </a:lnSpc>
              <a:spcBef>
                <a:spcPts val="90"/>
              </a:spcBef>
            </a:pP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75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municipio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5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Villavicencio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tiene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64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personas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origen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étnico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resguardo</a:t>
            </a:r>
            <a:r>
              <a:rPr sz="7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indígena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Maguare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titulado en el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territorio.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9696435" y="18620389"/>
            <a:ext cx="1371600" cy="42862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5849</a:t>
            </a:r>
            <a:endParaRPr sz="1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Personas pertenecientes </a:t>
            </a:r>
            <a:r>
              <a:rPr sz="750" b="1" spc="-5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218" name="object 218"/>
          <p:cNvSpPr/>
          <p:nvPr/>
        </p:nvSpPr>
        <p:spPr>
          <a:xfrm>
            <a:off x="9665259" y="18700424"/>
            <a:ext cx="0" cy="1050925"/>
          </a:xfrm>
          <a:custGeom>
            <a:avLst/>
            <a:gdLst/>
            <a:ahLst/>
            <a:cxnLst/>
            <a:rect l="l" t="t" r="r" b="b"/>
            <a:pathLst>
              <a:path h="1050925">
                <a:moveTo>
                  <a:pt x="0" y="0"/>
                </a:moveTo>
                <a:lnTo>
                  <a:pt x="0" y="1050620"/>
                </a:lnTo>
              </a:path>
            </a:pathLst>
          </a:custGeom>
          <a:ln w="5065">
            <a:solidFill>
              <a:srgbClr val="223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3" name="object 223"/>
          <p:cNvGrpSpPr/>
          <p:nvPr/>
        </p:nvGrpSpPr>
        <p:grpSpPr>
          <a:xfrm>
            <a:off x="11510484" y="18531149"/>
            <a:ext cx="337185" cy="1271905"/>
            <a:chOff x="11510484" y="18531149"/>
            <a:chExt cx="337185" cy="1271905"/>
          </a:xfrm>
        </p:grpSpPr>
        <p:sp>
          <p:nvSpPr>
            <p:cNvPr id="224" name="object 224"/>
            <p:cNvSpPr/>
            <p:nvPr/>
          </p:nvSpPr>
          <p:spPr>
            <a:xfrm>
              <a:off x="11510484" y="19189220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11741893" y="19219121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11581211" y="19296510"/>
              <a:ext cx="92075" cy="97790"/>
            </a:xfrm>
            <a:custGeom>
              <a:avLst/>
              <a:gdLst/>
              <a:ahLst/>
              <a:cxnLst/>
              <a:rect l="l" t="t" r="r" b="b"/>
              <a:pathLst>
                <a:path w="92075" h="97790">
                  <a:moveTo>
                    <a:pt x="0" y="0"/>
                  </a:moveTo>
                  <a:lnTo>
                    <a:pt x="91520" y="97285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11596717" y="19300649"/>
              <a:ext cx="99060" cy="99060"/>
            </a:xfrm>
            <a:custGeom>
              <a:avLst/>
              <a:gdLst/>
              <a:ahLst/>
              <a:cxnLst/>
              <a:rect l="l" t="t" r="r" b="b"/>
              <a:pathLst>
                <a:path w="99059" h="99059">
                  <a:moveTo>
                    <a:pt x="98795" y="0"/>
                  </a:moveTo>
                  <a:lnTo>
                    <a:pt x="0" y="98795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11553247" y="19276147"/>
              <a:ext cx="59055" cy="54610"/>
            </a:xfrm>
            <a:custGeom>
              <a:avLst/>
              <a:gdLst/>
              <a:ahLst/>
              <a:cxnLst/>
              <a:rect l="l" t="t" r="r" b="b"/>
              <a:pathLst>
                <a:path w="59054" h="54609">
                  <a:moveTo>
                    <a:pt x="23555" y="0"/>
                  </a:moveTo>
                  <a:lnTo>
                    <a:pt x="9307" y="3755"/>
                  </a:lnTo>
                  <a:lnTo>
                    <a:pt x="887" y="13575"/>
                  </a:lnTo>
                  <a:lnTo>
                    <a:pt x="0" y="22091"/>
                  </a:lnTo>
                  <a:lnTo>
                    <a:pt x="8374" y="34023"/>
                  </a:lnTo>
                  <a:lnTo>
                    <a:pt x="27737" y="54090"/>
                  </a:lnTo>
                  <a:lnTo>
                    <a:pt x="58720" y="23107"/>
                  </a:lnTo>
                  <a:lnTo>
                    <a:pt x="53175" y="17823"/>
                  </a:lnTo>
                  <a:lnTo>
                    <a:pt x="39815" y="7405"/>
                  </a:lnTo>
                  <a:lnTo>
                    <a:pt x="2355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11553247" y="19276147"/>
              <a:ext cx="59055" cy="54610"/>
            </a:xfrm>
            <a:custGeom>
              <a:avLst/>
              <a:gdLst/>
              <a:ahLst/>
              <a:cxnLst/>
              <a:rect l="l" t="t" r="r" b="b"/>
              <a:pathLst>
                <a:path w="59054" h="54609">
                  <a:moveTo>
                    <a:pt x="58720" y="23107"/>
                  </a:moveTo>
                  <a:lnTo>
                    <a:pt x="27737" y="54090"/>
                  </a:lnTo>
                  <a:lnTo>
                    <a:pt x="8374" y="34023"/>
                  </a:lnTo>
                  <a:lnTo>
                    <a:pt x="0" y="22091"/>
                  </a:lnTo>
                  <a:lnTo>
                    <a:pt x="887" y="13575"/>
                  </a:lnTo>
                  <a:lnTo>
                    <a:pt x="9307" y="3755"/>
                  </a:lnTo>
                  <a:lnTo>
                    <a:pt x="23555" y="0"/>
                  </a:lnTo>
                  <a:lnTo>
                    <a:pt x="39815" y="7405"/>
                  </a:lnTo>
                  <a:lnTo>
                    <a:pt x="53175" y="17823"/>
                  </a:lnTo>
                  <a:lnTo>
                    <a:pt x="58720" y="23107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11642461" y="19268333"/>
              <a:ext cx="89535" cy="89535"/>
            </a:xfrm>
            <a:custGeom>
              <a:avLst/>
              <a:gdLst/>
              <a:ahLst/>
              <a:cxnLst/>
              <a:rect l="l" t="t" r="r" b="b"/>
              <a:pathLst>
                <a:path w="89534" h="89534">
                  <a:moveTo>
                    <a:pt x="0" y="0"/>
                  </a:moveTo>
                  <a:lnTo>
                    <a:pt x="31135" y="16055"/>
                  </a:lnTo>
                  <a:lnTo>
                    <a:pt x="56758" y="35975"/>
                  </a:lnTo>
                  <a:lnTo>
                    <a:pt x="76271" y="60177"/>
                  </a:lnTo>
                  <a:lnTo>
                    <a:pt x="89079" y="89079"/>
                  </a:lnTo>
                  <a:lnTo>
                    <a:pt x="85505" y="65660"/>
                  </a:lnTo>
                  <a:lnTo>
                    <a:pt x="61692" y="27366"/>
                  </a:lnTo>
                  <a:lnTo>
                    <a:pt x="22673" y="5506"/>
                  </a:lnTo>
                  <a:lnTo>
                    <a:pt x="6574" y="12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11642461" y="19268333"/>
              <a:ext cx="89535" cy="89535"/>
            </a:xfrm>
            <a:custGeom>
              <a:avLst/>
              <a:gdLst/>
              <a:ahLst/>
              <a:cxnLst/>
              <a:rect l="l" t="t" r="r" b="b"/>
              <a:pathLst>
                <a:path w="89534" h="89534">
                  <a:moveTo>
                    <a:pt x="0" y="0"/>
                  </a:moveTo>
                  <a:lnTo>
                    <a:pt x="31135" y="16055"/>
                  </a:lnTo>
                  <a:lnTo>
                    <a:pt x="56758" y="35975"/>
                  </a:lnTo>
                  <a:lnTo>
                    <a:pt x="76271" y="60177"/>
                  </a:lnTo>
                  <a:lnTo>
                    <a:pt x="89079" y="89079"/>
                  </a:lnTo>
                  <a:lnTo>
                    <a:pt x="85505" y="65660"/>
                  </a:lnTo>
                  <a:lnTo>
                    <a:pt x="61692" y="27366"/>
                  </a:lnTo>
                  <a:lnTo>
                    <a:pt x="22673" y="5506"/>
                  </a:lnTo>
                  <a:lnTo>
                    <a:pt x="6574" y="1209"/>
                  </a:lnTo>
                  <a:lnTo>
                    <a:pt x="0" y="0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11704152" y="19289769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0" y="5927"/>
                  </a:moveTo>
                  <a:lnTo>
                    <a:pt x="5927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11669641" y="19386009"/>
              <a:ext cx="32384" cy="37465"/>
            </a:xfrm>
            <a:custGeom>
              <a:avLst/>
              <a:gdLst/>
              <a:ahLst/>
              <a:cxnLst/>
              <a:rect l="l" t="t" r="r" b="b"/>
              <a:pathLst>
                <a:path w="32384" h="37465">
                  <a:moveTo>
                    <a:pt x="7296" y="37031"/>
                  </a:moveTo>
                  <a:lnTo>
                    <a:pt x="32230" y="12097"/>
                  </a:lnTo>
                  <a:lnTo>
                    <a:pt x="23891" y="3176"/>
                  </a:lnTo>
                  <a:lnTo>
                    <a:pt x="18290" y="0"/>
                  </a:lnTo>
                  <a:lnTo>
                    <a:pt x="12889" y="2386"/>
                  </a:lnTo>
                  <a:lnTo>
                    <a:pt x="5148" y="10152"/>
                  </a:lnTo>
                  <a:lnTo>
                    <a:pt x="0" y="20203"/>
                  </a:lnTo>
                  <a:lnTo>
                    <a:pt x="1347" y="28793"/>
                  </a:lnTo>
                  <a:lnTo>
                    <a:pt x="5132" y="34782"/>
                  </a:lnTo>
                  <a:lnTo>
                    <a:pt x="7296" y="37031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11569060" y="19390178"/>
              <a:ext cx="32384" cy="37465"/>
            </a:xfrm>
            <a:custGeom>
              <a:avLst/>
              <a:gdLst/>
              <a:ahLst/>
              <a:cxnLst/>
              <a:rect l="l" t="t" r="r" b="b"/>
              <a:pathLst>
                <a:path w="32384" h="37465">
                  <a:moveTo>
                    <a:pt x="24934" y="37031"/>
                  </a:moveTo>
                  <a:lnTo>
                    <a:pt x="0" y="12097"/>
                  </a:lnTo>
                  <a:lnTo>
                    <a:pt x="8339" y="3176"/>
                  </a:lnTo>
                  <a:lnTo>
                    <a:pt x="13940" y="0"/>
                  </a:lnTo>
                  <a:lnTo>
                    <a:pt x="19341" y="2386"/>
                  </a:lnTo>
                  <a:lnTo>
                    <a:pt x="27082" y="10152"/>
                  </a:lnTo>
                  <a:lnTo>
                    <a:pt x="32230" y="20203"/>
                  </a:lnTo>
                  <a:lnTo>
                    <a:pt x="30883" y="28793"/>
                  </a:lnTo>
                  <a:lnTo>
                    <a:pt x="27098" y="34782"/>
                  </a:lnTo>
                  <a:lnTo>
                    <a:pt x="24934" y="37031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11510484" y="19511368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11741893" y="19541269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11551282" y="19664309"/>
              <a:ext cx="189865" cy="41275"/>
            </a:xfrm>
            <a:custGeom>
              <a:avLst/>
              <a:gdLst/>
              <a:ahLst/>
              <a:cxnLst/>
              <a:rect l="l" t="t" r="r" b="b"/>
              <a:pathLst>
                <a:path w="189865" h="41275">
                  <a:moveTo>
                    <a:pt x="182381" y="0"/>
                  </a:moveTo>
                  <a:lnTo>
                    <a:pt x="5824" y="0"/>
                  </a:lnTo>
                  <a:lnTo>
                    <a:pt x="1352" y="8970"/>
                  </a:lnTo>
                  <a:lnTo>
                    <a:pt x="0" y="18819"/>
                  </a:lnTo>
                  <a:lnTo>
                    <a:pt x="1560" y="29490"/>
                  </a:lnTo>
                  <a:lnTo>
                    <a:pt x="5824" y="40922"/>
                  </a:lnTo>
                  <a:lnTo>
                    <a:pt x="182381" y="40922"/>
                  </a:lnTo>
                  <a:lnTo>
                    <a:pt x="187647" y="30694"/>
                  </a:lnTo>
                  <a:lnTo>
                    <a:pt x="189403" y="20465"/>
                  </a:lnTo>
                  <a:lnTo>
                    <a:pt x="187647" y="10233"/>
                  </a:lnTo>
                  <a:lnTo>
                    <a:pt x="182381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11551282" y="19664309"/>
              <a:ext cx="189865" cy="41275"/>
            </a:xfrm>
            <a:custGeom>
              <a:avLst/>
              <a:gdLst/>
              <a:ahLst/>
              <a:cxnLst/>
              <a:rect l="l" t="t" r="r" b="b"/>
              <a:pathLst>
                <a:path w="189865" h="41275">
                  <a:moveTo>
                    <a:pt x="182381" y="40922"/>
                  </a:moveTo>
                  <a:lnTo>
                    <a:pt x="5824" y="40922"/>
                  </a:lnTo>
                  <a:lnTo>
                    <a:pt x="1560" y="29490"/>
                  </a:lnTo>
                  <a:lnTo>
                    <a:pt x="0" y="18819"/>
                  </a:lnTo>
                  <a:lnTo>
                    <a:pt x="1352" y="8970"/>
                  </a:lnTo>
                  <a:lnTo>
                    <a:pt x="5824" y="0"/>
                  </a:lnTo>
                  <a:lnTo>
                    <a:pt x="182381" y="0"/>
                  </a:lnTo>
                  <a:lnTo>
                    <a:pt x="187647" y="10233"/>
                  </a:lnTo>
                  <a:lnTo>
                    <a:pt x="189403" y="20465"/>
                  </a:lnTo>
                  <a:lnTo>
                    <a:pt x="187647" y="30694"/>
                  </a:lnTo>
                  <a:lnTo>
                    <a:pt x="182381" y="40922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11620640" y="19637623"/>
              <a:ext cx="50800" cy="0"/>
            </a:xfrm>
            <a:custGeom>
              <a:avLst/>
              <a:gdLst/>
              <a:ahLst/>
              <a:cxnLst/>
              <a:rect l="l" t="t" r="r" b="b"/>
              <a:pathLst>
                <a:path w="50800">
                  <a:moveTo>
                    <a:pt x="0" y="0"/>
                  </a:moveTo>
                  <a:lnTo>
                    <a:pt x="50801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11626215" y="19629153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59">
                  <a:moveTo>
                    <a:pt x="0" y="0"/>
                  </a:moveTo>
                  <a:lnTo>
                    <a:pt x="35218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11645386" y="19593267"/>
              <a:ext cx="0" cy="48260"/>
            </a:xfrm>
            <a:custGeom>
              <a:avLst/>
              <a:gdLst/>
              <a:ahLst/>
              <a:cxnLst/>
              <a:rect l="l" t="t" r="r" b="b"/>
              <a:pathLst>
                <a:path h="48259">
                  <a:moveTo>
                    <a:pt x="0" y="47700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11613507" y="19596606"/>
              <a:ext cx="62230" cy="0"/>
            </a:xfrm>
            <a:custGeom>
              <a:avLst/>
              <a:gdLst/>
              <a:ahLst/>
              <a:cxnLst/>
              <a:rect l="l" t="t" r="r" b="b"/>
              <a:pathLst>
                <a:path w="62229">
                  <a:moveTo>
                    <a:pt x="0" y="0"/>
                  </a:moveTo>
                  <a:lnTo>
                    <a:pt x="6219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11613873" y="19588723"/>
              <a:ext cx="15875" cy="8255"/>
            </a:xfrm>
            <a:custGeom>
              <a:avLst/>
              <a:gdLst/>
              <a:ahLst/>
              <a:cxnLst/>
              <a:rect l="l" t="t" r="r" b="b"/>
              <a:pathLst>
                <a:path w="15875" h="8255">
                  <a:moveTo>
                    <a:pt x="0" y="7882"/>
                  </a:moveTo>
                  <a:lnTo>
                    <a:pt x="0" y="3525"/>
                  </a:lnTo>
                  <a:lnTo>
                    <a:pt x="3525" y="0"/>
                  </a:lnTo>
                  <a:lnTo>
                    <a:pt x="7882" y="0"/>
                  </a:lnTo>
                  <a:lnTo>
                    <a:pt x="12239" y="0"/>
                  </a:lnTo>
                  <a:lnTo>
                    <a:pt x="15765" y="3525"/>
                  </a:lnTo>
                  <a:lnTo>
                    <a:pt x="15765" y="7882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11637593" y="19588723"/>
              <a:ext cx="15875" cy="8255"/>
            </a:xfrm>
            <a:custGeom>
              <a:avLst/>
              <a:gdLst/>
              <a:ahLst/>
              <a:cxnLst/>
              <a:rect l="l" t="t" r="r" b="b"/>
              <a:pathLst>
                <a:path w="15875" h="8255">
                  <a:moveTo>
                    <a:pt x="0" y="7882"/>
                  </a:moveTo>
                  <a:lnTo>
                    <a:pt x="0" y="3525"/>
                  </a:lnTo>
                  <a:lnTo>
                    <a:pt x="3525" y="0"/>
                  </a:lnTo>
                  <a:lnTo>
                    <a:pt x="7882" y="0"/>
                  </a:lnTo>
                  <a:lnTo>
                    <a:pt x="12239" y="0"/>
                  </a:lnTo>
                  <a:lnTo>
                    <a:pt x="15765" y="3525"/>
                  </a:lnTo>
                  <a:lnTo>
                    <a:pt x="15765" y="7882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11661311" y="19588723"/>
              <a:ext cx="15875" cy="8255"/>
            </a:xfrm>
            <a:custGeom>
              <a:avLst/>
              <a:gdLst/>
              <a:ahLst/>
              <a:cxnLst/>
              <a:rect l="l" t="t" r="r" b="b"/>
              <a:pathLst>
                <a:path w="15875" h="8255">
                  <a:moveTo>
                    <a:pt x="0" y="7882"/>
                  </a:moveTo>
                  <a:lnTo>
                    <a:pt x="0" y="3525"/>
                  </a:lnTo>
                  <a:lnTo>
                    <a:pt x="3525" y="0"/>
                  </a:lnTo>
                  <a:lnTo>
                    <a:pt x="7882" y="0"/>
                  </a:lnTo>
                  <a:lnTo>
                    <a:pt x="12239" y="0"/>
                  </a:lnTo>
                  <a:lnTo>
                    <a:pt x="15765" y="3525"/>
                  </a:lnTo>
                  <a:lnTo>
                    <a:pt x="15765" y="7882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11607269" y="19642305"/>
              <a:ext cx="77470" cy="88900"/>
            </a:xfrm>
            <a:custGeom>
              <a:avLst/>
              <a:gdLst/>
              <a:ahLst/>
              <a:cxnLst/>
              <a:rect l="l" t="t" r="r" b="b"/>
              <a:pathLst>
                <a:path w="77470" h="88900">
                  <a:moveTo>
                    <a:pt x="43769" y="0"/>
                  </a:moveTo>
                  <a:lnTo>
                    <a:pt x="33131" y="0"/>
                  </a:lnTo>
                  <a:lnTo>
                    <a:pt x="20234" y="2603"/>
                  </a:lnTo>
                  <a:lnTo>
                    <a:pt x="9703" y="9703"/>
                  </a:lnTo>
                  <a:lnTo>
                    <a:pt x="2603" y="20234"/>
                  </a:lnTo>
                  <a:lnTo>
                    <a:pt x="0" y="33131"/>
                  </a:lnTo>
                  <a:lnTo>
                    <a:pt x="0" y="55147"/>
                  </a:lnTo>
                  <a:lnTo>
                    <a:pt x="2603" y="68043"/>
                  </a:lnTo>
                  <a:lnTo>
                    <a:pt x="9703" y="78574"/>
                  </a:lnTo>
                  <a:lnTo>
                    <a:pt x="20234" y="85675"/>
                  </a:lnTo>
                  <a:lnTo>
                    <a:pt x="33131" y="88278"/>
                  </a:lnTo>
                  <a:lnTo>
                    <a:pt x="43769" y="88278"/>
                  </a:lnTo>
                  <a:lnTo>
                    <a:pt x="56665" y="85675"/>
                  </a:lnTo>
                  <a:lnTo>
                    <a:pt x="67196" y="78574"/>
                  </a:lnTo>
                  <a:lnTo>
                    <a:pt x="74297" y="68043"/>
                  </a:lnTo>
                  <a:lnTo>
                    <a:pt x="76900" y="55147"/>
                  </a:lnTo>
                  <a:lnTo>
                    <a:pt x="76900" y="33131"/>
                  </a:lnTo>
                  <a:lnTo>
                    <a:pt x="74297" y="20234"/>
                  </a:lnTo>
                  <a:lnTo>
                    <a:pt x="67196" y="9703"/>
                  </a:lnTo>
                  <a:lnTo>
                    <a:pt x="56665" y="2603"/>
                  </a:lnTo>
                  <a:lnTo>
                    <a:pt x="437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11607269" y="19642305"/>
              <a:ext cx="77470" cy="88900"/>
            </a:xfrm>
            <a:custGeom>
              <a:avLst/>
              <a:gdLst/>
              <a:ahLst/>
              <a:cxnLst/>
              <a:rect l="l" t="t" r="r" b="b"/>
              <a:pathLst>
                <a:path w="77470" h="88900">
                  <a:moveTo>
                    <a:pt x="33131" y="88278"/>
                  </a:moveTo>
                  <a:lnTo>
                    <a:pt x="43769" y="88278"/>
                  </a:lnTo>
                  <a:lnTo>
                    <a:pt x="56665" y="85675"/>
                  </a:lnTo>
                  <a:lnTo>
                    <a:pt x="67196" y="78574"/>
                  </a:lnTo>
                  <a:lnTo>
                    <a:pt x="74297" y="68043"/>
                  </a:lnTo>
                  <a:lnTo>
                    <a:pt x="76900" y="55147"/>
                  </a:lnTo>
                  <a:lnTo>
                    <a:pt x="76900" y="33131"/>
                  </a:lnTo>
                  <a:lnTo>
                    <a:pt x="74297" y="20234"/>
                  </a:lnTo>
                  <a:lnTo>
                    <a:pt x="67196" y="9703"/>
                  </a:lnTo>
                  <a:lnTo>
                    <a:pt x="56665" y="2603"/>
                  </a:lnTo>
                  <a:lnTo>
                    <a:pt x="43769" y="0"/>
                  </a:lnTo>
                  <a:lnTo>
                    <a:pt x="33131" y="0"/>
                  </a:lnTo>
                  <a:lnTo>
                    <a:pt x="20234" y="2603"/>
                  </a:lnTo>
                  <a:lnTo>
                    <a:pt x="9703" y="9703"/>
                  </a:lnTo>
                  <a:lnTo>
                    <a:pt x="2603" y="20234"/>
                  </a:lnTo>
                  <a:lnTo>
                    <a:pt x="0" y="33131"/>
                  </a:lnTo>
                  <a:lnTo>
                    <a:pt x="0" y="55147"/>
                  </a:lnTo>
                  <a:lnTo>
                    <a:pt x="2603" y="68043"/>
                  </a:lnTo>
                  <a:lnTo>
                    <a:pt x="9703" y="78574"/>
                  </a:lnTo>
                  <a:lnTo>
                    <a:pt x="20234" y="85675"/>
                  </a:lnTo>
                  <a:lnTo>
                    <a:pt x="33131" y="88278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11633528" y="19672729"/>
              <a:ext cx="20320" cy="34290"/>
            </a:xfrm>
            <a:custGeom>
              <a:avLst/>
              <a:gdLst/>
              <a:ahLst/>
              <a:cxnLst/>
              <a:rect l="l" t="t" r="r" b="b"/>
              <a:pathLst>
                <a:path w="20320" h="34290">
                  <a:moveTo>
                    <a:pt x="9908" y="0"/>
                  </a:moveTo>
                  <a:lnTo>
                    <a:pt x="4180" y="10915"/>
                  </a:lnTo>
                  <a:lnTo>
                    <a:pt x="1238" y="17075"/>
                  </a:lnTo>
                  <a:lnTo>
                    <a:pt x="154" y="20749"/>
                  </a:lnTo>
                  <a:lnTo>
                    <a:pt x="0" y="24204"/>
                  </a:lnTo>
                  <a:lnTo>
                    <a:pt x="0" y="29676"/>
                  </a:lnTo>
                  <a:lnTo>
                    <a:pt x="4437" y="34124"/>
                  </a:lnTo>
                  <a:lnTo>
                    <a:pt x="15390" y="34124"/>
                  </a:lnTo>
                  <a:lnTo>
                    <a:pt x="19828" y="29676"/>
                  </a:lnTo>
                  <a:lnTo>
                    <a:pt x="19828" y="24204"/>
                  </a:lnTo>
                  <a:lnTo>
                    <a:pt x="18278" y="18114"/>
                  </a:lnTo>
                  <a:lnTo>
                    <a:pt x="14868" y="10050"/>
                  </a:lnTo>
                  <a:lnTo>
                    <a:pt x="11458" y="3012"/>
                  </a:lnTo>
                  <a:lnTo>
                    <a:pt x="9908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11633528" y="19672729"/>
              <a:ext cx="20320" cy="34290"/>
            </a:xfrm>
            <a:custGeom>
              <a:avLst/>
              <a:gdLst/>
              <a:ahLst/>
              <a:cxnLst/>
              <a:rect l="l" t="t" r="r" b="b"/>
              <a:pathLst>
                <a:path w="20320" h="34290">
                  <a:moveTo>
                    <a:pt x="19828" y="24204"/>
                  </a:moveTo>
                  <a:lnTo>
                    <a:pt x="18278" y="18114"/>
                  </a:lnTo>
                  <a:lnTo>
                    <a:pt x="14868" y="10050"/>
                  </a:lnTo>
                  <a:lnTo>
                    <a:pt x="11458" y="3012"/>
                  </a:lnTo>
                  <a:lnTo>
                    <a:pt x="9908" y="0"/>
                  </a:lnTo>
                  <a:lnTo>
                    <a:pt x="4180" y="10915"/>
                  </a:lnTo>
                  <a:lnTo>
                    <a:pt x="1238" y="17075"/>
                  </a:lnTo>
                  <a:lnTo>
                    <a:pt x="154" y="20749"/>
                  </a:lnTo>
                  <a:lnTo>
                    <a:pt x="0" y="24204"/>
                  </a:lnTo>
                  <a:lnTo>
                    <a:pt x="0" y="29676"/>
                  </a:lnTo>
                  <a:lnTo>
                    <a:pt x="4437" y="34124"/>
                  </a:lnTo>
                  <a:lnTo>
                    <a:pt x="9908" y="34124"/>
                  </a:lnTo>
                  <a:lnTo>
                    <a:pt x="15390" y="34124"/>
                  </a:lnTo>
                  <a:lnTo>
                    <a:pt x="19828" y="29676"/>
                  </a:lnTo>
                  <a:lnTo>
                    <a:pt x="19828" y="24204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11510484" y="18863144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11741893" y="18893045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11536519" y="18998771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27675" y="0"/>
                  </a:moveTo>
                  <a:lnTo>
                    <a:pt x="17317" y="5374"/>
                  </a:lnTo>
                  <a:lnTo>
                    <a:pt x="0" y="18279"/>
                  </a:lnTo>
                  <a:lnTo>
                    <a:pt x="10639" y="32525"/>
                  </a:lnTo>
                  <a:lnTo>
                    <a:pt x="22040" y="42238"/>
                  </a:lnTo>
                  <a:lnTo>
                    <a:pt x="33424" y="46347"/>
                  </a:lnTo>
                  <a:lnTo>
                    <a:pt x="44012" y="43780"/>
                  </a:lnTo>
                  <a:lnTo>
                    <a:pt x="51631" y="36405"/>
                  </a:lnTo>
                  <a:lnTo>
                    <a:pt x="54396" y="27382"/>
                  </a:lnTo>
                  <a:lnTo>
                    <a:pt x="51970" y="17607"/>
                  </a:lnTo>
                  <a:lnTo>
                    <a:pt x="44012" y="7975"/>
                  </a:lnTo>
                  <a:lnTo>
                    <a:pt x="35198" y="1188"/>
                  </a:lnTo>
                  <a:lnTo>
                    <a:pt x="276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11536519" y="18998771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0" y="18279"/>
                  </a:moveTo>
                  <a:lnTo>
                    <a:pt x="17317" y="5374"/>
                  </a:lnTo>
                  <a:lnTo>
                    <a:pt x="27675" y="0"/>
                  </a:lnTo>
                  <a:lnTo>
                    <a:pt x="35198" y="1188"/>
                  </a:lnTo>
                  <a:lnTo>
                    <a:pt x="44012" y="7975"/>
                  </a:lnTo>
                  <a:lnTo>
                    <a:pt x="51970" y="17607"/>
                  </a:lnTo>
                  <a:lnTo>
                    <a:pt x="54396" y="27382"/>
                  </a:lnTo>
                  <a:lnTo>
                    <a:pt x="51631" y="36405"/>
                  </a:lnTo>
                  <a:lnTo>
                    <a:pt x="44012" y="43780"/>
                  </a:lnTo>
                  <a:lnTo>
                    <a:pt x="33424" y="46347"/>
                  </a:lnTo>
                  <a:lnTo>
                    <a:pt x="22040" y="42238"/>
                  </a:lnTo>
                  <a:lnTo>
                    <a:pt x="10639" y="32525"/>
                  </a:lnTo>
                  <a:lnTo>
                    <a:pt x="0" y="18279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11695319" y="18998771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26721" y="0"/>
                  </a:moveTo>
                  <a:lnTo>
                    <a:pt x="19198" y="1188"/>
                  </a:lnTo>
                  <a:lnTo>
                    <a:pt x="10383" y="7975"/>
                  </a:lnTo>
                  <a:lnTo>
                    <a:pt x="2426" y="17607"/>
                  </a:lnTo>
                  <a:lnTo>
                    <a:pt x="0" y="27382"/>
                  </a:lnTo>
                  <a:lnTo>
                    <a:pt x="2765" y="36405"/>
                  </a:lnTo>
                  <a:lnTo>
                    <a:pt x="10383" y="43780"/>
                  </a:lnTo>
                  <a:lnTo>
                    <a:pt x="20972" y="46347"/>
                  </a:lnTo>
                  <a:lnTo>
                    <a:pt x="32356" y="42238"/>
                  </a:lnTo>
                  <a:lnTo>
                    <a:pt x="43756" y="32525"/>
                  </a:lnTo>
                  <a:lnTo>
                    <a:pt x="54396" y="18279"/>
                  </a:lnTo>
                  <a:lnTo>
                    <a:pt x="37078" y="5374"/>
                  </a:lnTo>
                  <a:lnTo>
                    <a:pt x="267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11695319" y="18998771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54396" y="18279"/>
                  </a:moveTo>
                  <a:lnTo>
                    <a:pt x="37078" y="5374"/>
                  </a:lnTo>
                  <a:lnTo>
                    <a:pt x="26721" y="0"/>
                  </a:lnTo>
                  <a:lnTo>
                    <a:pt x="19198" y="1188"/>
                  </a:lnTo>
                  <a:lnTo>
                    <a:pt x="10383" y="7975"/>
                  </a:lnTo>
                  <a:lnTo>
                    <a:pt x="2426" y="17607"/>
                  </a:lnTo>
                  <a:lnTo>
                    <a:pt x="0" y="27382"/>
                  </a:lnTo>
                  <a:lnTo>
                    <a:pt x="2765" y="36405"/>
                  </a:lnTo>
                  <a:lnTo>
                    <a:pt x="10383" y="43780"/>
                  </a:lnTo>
                  <a:lnTo>
                    <a:pt x="20972" y="46347"/>
                  </a:lnTo>
                  <a:lnTo>
                    <a:pt x="32356" y="42238"/>
                  </a:lnTo>
                  <a:lnTo>
                    <a:pt x="43756" y="32525"/>
                  </a:lnTo>
                  <a:lnTo>
                    <a:pt x="54396" y="18279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11558867" y="18942723"/>
              <a:ext cx="169545" cy="81280"/>
            </a:xfrm>
            <a:custGeom>
              <a:avLst/>
              <a:gdLst/>
              <a:ahLst/>
              <a:cxnLst/>
              <a:rect l="l" t="t" r="r" b="b"/>
              <a:pathLst>
                <a:path w="169545" h="81280">
                  <a:moveTo>
                    <a:pt x="63969" y="46177"/>
                  </a:moveTo>
                  <a:lnTo>
                    <a:pt x="33210" y="16256"/>
                  </a:lnTo>
                  <a:lnTo>
                    <a:pt x="31267" y="1485"/>
                  </a:lnTo>
                  <a:lnTo>
                    <a:pt x="25781" y="0"/>
                  </a:lnTo>
                  <a:lnTo>
                    <a:pt x="23241" y="3441"/>
                  </a:lnTo>
                  <a:lnTo>
                    <a:pt x="4470" y="30353"/>
                  </a:lnTo>
                  <a:lnTo>
                    <a:pt x="0" y="47396"/>
                  </a:lnTo>
                  <a:lnTo>
                    <a:pt x="11430" y="61849"/>
                  </a:lnTo>
                  <a:lnTo>
                    <a:pt x="40386" y="80949"/>
                  </a:lnTo>
                  <a:lnTo>
                    <a:pt x="63969" y="46177"/>
                  </a:lnTo>
                  <a:close/>
                </a:path>
                <a:path w="169545" h="81280">
                  <a:moveTo>
                    <a:pt x="168973" y="47396"/>
                  </a:moveTo>
                  <a:lnTo>
                    <a:pt x="164503" y="30353"/>
                  </a:lnTo>
                  <a:lnTo>
                    <a:pt x="145745" y="3441"/>
                  </a:lnTo>
                  <a:lnTo>
                    <a:pt x="143179" y="0"/>
                  </a:lnTo>
                  <a:lnTo>
                    <a:pt x="137706" y="1485"/>
                  </a:lnTo>
                  <a:lnTo>
                    <a:pt x="137477" y="5765"/>
                  </a:lnTo>
                  <a:lnTo>
                    <a:pt x="135763" y="16256"/>
                  </a:lnTo>
                  <a:lnTo>
                    <a:pt x="130733" y="27508"/>
                  </a:lnTo>
                  <a:lnTo>
                    <a:pt x="120954" y="37985"/>
                  </a:lnTo>
                  <a:lnTo>
                    <a:pt x="105003" y="46177"/>
                  </a:lnTo>
                  <a:lnTo>
                    <a:pt x="128600" y="80949"/>
                  </a:lnTo>
                  <a:lnTo>
                    <a:pt x="157543" y="61849"/>
                  </a:lnTo>
                  <a:lnTo>
                    <a:pt x="168973" y="47396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11584724" y="18975525"/>
              <a:ext cx="117475" cy="136525"/>
            </a:xfrm>
            <a:custGeom>
              <a:avLst/>
              <a:gdLst/>
              <a:ahLst/>
              <a:cxnLst/>
              <a:rect l="l" t="t" r="r" b="b"/>
              <a:pathLst>
                <a:path w="117475" h="136525">
                  <a:moveTo>
                    <a:pt x="58734" y="0"/>
                  </a:moveTo>
                  <a:lnTo>
                    <a:pt x="35874" y="4616"/>
                  </a:lnTo>
                  <a:lnTo>
                    <a:pt x="17205" y="17205"/>
                  </a:lnTo>
                  <a:lnTo>
                    <a:pt x="4616" y="35874"/>
                  </a:lnTo>
                  <a:lnTo>
                    <a:pt x="0" y="58734"/>
                  </a:lnTo>
                  <a:lnTo>
                    <a:pt x="3522" y="75429"/>
                  </a:lnTo>
                  <a:lnTo>
                    <a:pt x="22790" y="116871"/>
                  </a:lnTo>
                  <a:lnTo>
                    <a:pt x="59742" y="136441"/>
                  </a:lnTo>
                  <a:lnTo>
                    <a:pt x="75457" y="133511"/>
                  </a:lnTo>
                  <a:lnTo>
                    <a:pt x="106195" y="95026"/>
                  </a:lnTo>
                  <a:lnTo>
                    <a:pt x="117468" y="58734"/>
                  </a:lnTo>
                  <a:lnTo>
                    <a:pt x="112853" y="35874"/>
                  </a:lnTo>
                  <a:lnTo>
                    <a:pt x="100267" y="17205"/>
                  </a:lnTo>
                  <a:lnTo>
                    <a:pt x="81598" y="4616"/>
                  </a:lnTo>
                  <a:lnTo>
                    <a:pt x="587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11584724" y="18975525"/>
              <a:ext cx="117475" cy="136525"/>
            </a:xfrm>
            <a:custGeom>
              <a:avLst/>
              <a:gdLst/>
              <a:ahLst/>
              <a:cxnLst/>
              <a:rect l="l" t="t" r="r" b="b"/>
              <a:pathLst>
                <a:path w="117475" h="136525">
                  <a:moveTo>
                    <a:pt x="117468" y="58734"/>
                  </a:moveTo>
                  <a:lnTo>
                    <a:pt x="96203" y="114235"/>
                  </a:lnTo>
                  <a:lnTo>
                    <a:pt x="59742" y="136441"/>
                  </a:lnTo>
                  <a:lnTo>
                    <a:pt x="44042" y="135483"/>
                  </a:lnTo>
                  <a:lnTo>
                    <a:pt x="12110" y="96710"/>
                  </a:lnTo>
                  <a:lnTo>
                    <a:pt x="0" y="58734"/>
                  </a:lnTo>
                  <a:lnTo>
                    <a:pt x="4616" y="35874"/>
                  </a:lnTo>
                  <a:lnTo>
                    <a:pt x="17205" y="17205"/>
                  </a:lnTo>
                  <a:lnTo>
                    <a:pt x="35874" y="4616"/>
                  </a:lnTo>
                  <a:lnTo>
                    <a:pt x="58734" y="0"/>
                  </a:lnTo>
                  <a:lnTo>
                    <a:pt x="81598" y="4616"/>
                  </a:lnTo>
                  <a:lnTo>
                    <a:pt x="100267" y="17205"/>
                  </a:lnTo>
                  <a:lnTo>
                    <a:pt x="112853" y="35874"/>
                  </a:lnTo>
                  <a:lnTo>
                    <a:pt x="117468" y="58734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11614206" y="19071779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57822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11614206" y="19071779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822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11510484" y="18531149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11741893" y="18561049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3" name="object 263"/>
          <p:cNvGrpSpPr/>
          <p:nvPr/>
        </p:nvGrpSpPr>
        <p:grpSpPr>
          <a:xfrm>
            <a:off x="12678624" y="18529710"/>
            <a:ext cx="340360" cy="950594"/>
            <a:chOff x="12678624" y="18529710"/>
            <a:chExt cx="340360" cy="950594"/>
          </a:xfrm>
        </p:grpSpPr>
        <p:sp>
          <p:nvSpPr>
            <p:cNvPr id="264" name="object 264"/>
            <p:cNvSpPr/>
            <p:nvPr/>
          </p:nvSpPr>
          <p:spPr>
            <a:xfrm>
              <a:off x="12681102" y="19188663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12911690" y="19219121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12716410" y="19314739"/>
              <a:ext cx="49530" cy="59690"/>
            </a:xfrm>
            <a:custGeom>
              <a:avLst/>
              <a:gdLst/>
              <a:ahLst/>
              <a:cxnLst/>
              <a:rect l="l" t="t" r="r" b="b"/>
              <a:pathLst>
                <a:path w="49529" h="59690">
                  <a:moveTo>
                    <a:pt x="49311" y="0"/>
                  </a:moveTo>
                  <a:lnTo>
                    <a:pt x="0" y="0"/>
                  </a:lnTo>
                  <a:lnTo>
                    <a:pt x="0" y="59585"/>
                  </a:lnTo>
                  <a:lnTo>
                    <a:pt x="24650" y="59585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12745098" y="19291211"/>
              <a:ext cx="161290" cy="124460"/>
            </a:xfrm>
            <a:custGeom>
              <a:avLst/>
              <a:gdLst/>
              <a:ahLst/>
              <a:cxnLst/>
              <a:rect l="l" t="t" r="r" b="b"/>
              <a:pathLst>
                <a:path w="161290" h="124459">
                  <a:moveTo>
                    <a:pt x="21640" y="88480"/>
                  </a:moveTo>
                  <a:lnTo>
                    <a:pt x="21082" y="83959"/>
                  </a:lnTo>
                  <a:lnTo>
                    <a:pt x="14922" y="79273"/>
                  </a:lnTo>
                  <a:lnTo>
                    <a:pt x="10604" y="79794"/>
                  </a:lnTo>
                  <a:lnTo>
                    <a:pt x="0" y="92976"/>
                  </a:lnTo>
                  <a:lnTo>
                    <a:pt x="546" y="97485"/>
                  </a:lnTo>
                  <a:lnTo>
                    <a:pt x="6731" y="102196"/>
                  </a:lnTo>
                  <a:lnTo>
                    <a:pt x="11036" y="101663"/>
                  </a:lnTo>
                  <a:lnTo>
                    <a:pt x="19164" y="91567"/>
                  </a:lnTo>
                  <a:lnTo>
                    <a:pt x="21640" y="88480"/>
                  </a:lnTo>
                  <a:close/>
                </a:path>
                <a:path w="161290" h="124459">
                  <a:moveTo>
                    <a:pt x="33489" y="97383"/>
                  </a:moveTo>
                  <a:lnTo>
                    <a:pt x="32931" y="92862"/>
                  </a:lnTo>
                  <a:lnTo>
                    <a:pt x="26758" y="88176"/>
                  </a:lnTo>
                  <a:lnTo>
                    <a:pt x="22440" y="88684"/>
                  </a:lnTo>
                  <a:lnTo>
                    <a:pt x="11849" y="101866"/>
                  </a:lnTo>
                  <a:lnTo>
                    <a:pt x="12395" y="106387"/>
                  </a:lnTo>
                  <a:lnTo>
                    <a:pt x="18580" y="111086"/>
                  </a:lnTo>
                  <a:lnTo>
                    <a:pt x="22885" y="110566"/>
                  </a:lnTo>
                  <a:lnTo>
                    <a:pt x="31013" y="100457"/>
                  </a:lnTo>
                  <a:lnTo>
                    <a:pt x="33489" y="97383"/>
                  </a:lnTo>
                  <a:close/>
                </a:path>
                <a:path w="161290" h="124459">
                  <a:moveTo>
                    <a:pt x="43141" y="106413"/>
                  </a:moveTo>
                  <a:lnTo>
                    <a:pt x="42646" y="102362"/>
                  </a:lnTo>
                  <a:lnTo>
                    <a:pt x="37122" y="98158"/>
                  </a:lnTo>
                  <a:lnTo>
                    <a:pt x="33261" y="98640"/>
                  </a:lnTo>
                  <a:lnTo>
                    <a:pt x="23787" y="110426"/>
                  </a:lnTo>
                  <a:lnTo>
                    <a:pt x="24269" y="114465"/>
                  </a:lnTo>
                  <a:lnTo>
                    <a:pt x="29806" y="118668"/>
                  </a:lnTo>
                  <a:lnTo>
                    <a:pt x="33655" y="118198"/>
                  </a:lnTo>
                  <a:lnTo>
                    <a:pt x="40932" y="109169"/>
                  </a:lnTo>
                  <a:lnTo>
                    <a:pt x="43141" y="106413"/>
                  </a:lnTo>
                  <a:close/>
                </a:path>
                <a:path w="161290" h="124459">
                  <a:moveTo>
                    <a:pt x="51562" y="113601"/>
                  </a:moveTo>
                  <a:lnTo>
                    <a:pt x="51142" y="110223"/>
                  </a:lnTo>
                  <a:lnTo>
                    <a:pt x="46532" y="106718"/>
                  </a:lnTo>
                  <a:lnTo>
                    <a:pt x="43307" y="107111"/>
                  </a:lnTo>
                  <a:lnTo>
                    <a:pt x="35394" y="116954"/>
                  </a:lnTo>
                  <a:lnTo>
                    <a:pt x="35801" y="120332"/>
                  </a:lnTo>
                  <a:lnTo>
                    <a:pt x="40411" y="123837"/>
                  </a:lnTo>
                  <a:lnTo>
                    <a:pt x="43637" y="123444"/>
                  </a:lnTo>
                  <a:lnTo>
                    <a:pt x="49707" y="115900"/>
                  </a:lnTo>
                  <a:lnTo>
                    <a:pt x="51562" y="113601"/>
                  </a:lnTo>
                  <a:close/>
                </a:path>
                <a:path w="161290" h="124459">
                  <a:moveTo>
                    <a:pt x="160756" y="25476"/>
                  </a:moveTo>
                  <a:lnTo>
                    <a:pt x="159423" y="24155"/>
                  </a:lnTo>
                  <a:lnTo>
                    <a:pt x="158800" y="23533"/>
                  </a:lnTo>
                  <a:lnTo>
                    <a:pt x="129514" y="23533"/>
                  </a:lnTo>
                  <a:lnTo>
                    <a:pt x="120878" y="20523"/>
                  </a:lnTo>
                  <a:lnTo>
                    <a:pt x="65786" y="0"/>
                  </a:lnTo>
                  <a:lnTo>
                    <a:pt x="64287" y="241"/>
                  </a:lnTo>
                  <a:lnTo>
                    <a:pt x="20624" y="33172"/>
                  </a:lnTo>
                  <a:lnTo>
                    <a:pt x="23952" y="39433"/>
                  </a:lnTo>
                  <a:lnTo>
                    <a:pt x="32029" y="39751"/>
                  </a:lnTo>
                  <a:lnTo>
                    <a:pt x="38950" y="38188"/>
                  </a:lnTo>
                  <a:lnTo>
                    <a:pt x="46951" y="34112"/>
                  </a:lnTo>
                  <a:lnTo>
                    <a:pt x="54991" y="29171"/>
                  </a:lnTo>
                  <a:lnTo>
                    <a:pt x="62026" y="25057"/>
                  </a:lnTo>
                  <a:lnTo>
                    <a:pt x="63804" y="24155"/>
                  </a:lnTo>
                  <a:lnTo>
                    <a:pt x="65913" y="24587"/>
                  </a:lnTo>
                  <a:lnTo>
                    <a:pt x="122123" y="89293"/>
                  </a:lnTo>
                  <a:lnTo>
                    <a:pt x="127469" y="86398"/>
                  </a:lnTo>
                  <a:lnTo>
                    <a:pt x="158940" y="84848"/>
                  </a:lnTo>
                  <a:lnTo>
                    <a:pt x="160756" y="82943"/>
                  </a:lnTo>
                  <a:lnTo>
                    <a:pt x="160756" y="25476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12802627" y="19387951"/>
              <a:ext cx="62865" cy="33655"/>
            </a:xfrm>
            <a:custGeom>
              <a:avLst/>
              <a:gdLst/>
              <a:ahLst/>
              <a:cxnLst/>
              <a:rect l="l" t="t" r="r" b="b"/>
              <a:pathLst>
                <a:path w="62865" h="33655">
                  <a:moveTo>
                    <a:pt x="0" y="24194"/>
                  </a:moveTo>
                  <a:lnTo>
                    <a:pt x="5349" y="30091"/>
                  </a:lnTo>
                  <a:lnTo>
                    <a:pt x="8358" y="33414"/>
                  </a:lnTo>
                  <a:lnTo>
                    <a:pt x="13576" y="33414"/>
                  </a:lnTo>
                  <a:lnTo>
                    <a:pt x="16585" y="30091"/>
                  </a:lnTo>
                  <a:lnTo>
                    <a:pt x="17041" y="29595"/>
                  </a:lnTo>
                  <a:lnTo>
                    <a:pt x="19665" y="26707"/>
                  </a:lnTo>
                  <a:lnTo>
                    <a:pt x="19665" y="22290"/>
                  </a:lnTo>
                  <a:lnTo>
                    <a:pt x="17041" y="19402"/>
                  </a:lnTo>
                  <a:lnTo>
                    <a:pt x="16393" y="18379"/>
                  </a:lnTo>
                  <a:lnTo>
                    <a:pt x="18450" y="20962"/>
                  </a:lnTo>
                  <a:lnTo>
                    <a:pt x="21469" y="24275"/>
                  </a:lnTo>
                  <a:lnTo>
                    <a:pt x="26687" y="24275"/>
                  </a:lnTo>
                  <a:lnTo>
                    <a:pt x="29696" y="20962"/>
                  </a:lnTo>
                  <a:lnTo>
                    <a:pt x="32320" y="18065"/>
                  </a:lnTo>
                  <a:lnTo>
                    <a:pt x="32320" y="13657"/>
                  </a:lnTo>
                  <a:lnTo>
                    <a:pt x="29696" y="10770"/>
                  </a:lnTo>
                  <a:lnTo>
                    <a:pt x="28288" y="8622"/>
                  </a:lnTo>
                  <a:lnTo>
                    <a:pt x="31246" y="12796"/>
                  </a:lnTo>
                  <a:lnTo>
                    <a:pt x="34255" y="16109"/>
                  </a:lnTo>
                  <a:lnTo>
                    <a:pt x="39473" y="16109"/>
                  </a:lnTo>
                  <a:lnTo>
                    <a:pt x="42482" y="12796"/>
                  </a:lnTo>
                  <a:lnTo>
                    <a:pt x="42351" y="12978"/>
                  </a:lnTo>
                  <a:lnTo>
                    <a:pt x="44975" y="10081"/>
                  </a:lnTo>
                  <a:lnTo>
                    <a:pt x="44975" y="5673"/>
                  </a:lnTo>
                  <a:lnTo>
                    <a:pt x="42351" y="2786"/>
                  </a:lnTo>
                  <a:lnTo>
                    <a:pt x="40790" y="0"/>
                  </a:lnTo>
                  <a:lnTo>
                    <a:pt x="45755" y="6210"/>
                  </a:lnTo>
                  <a:lnTo>
                    <a:pt x="48764" y="9534"/>
                  </a:lnTo>
                  <a:lnTo>
                    <a:pt x="53982" y="9534"/>
                  </a:lnTo>
                  <a:lnTo>
                    <a:pt x="56991" y="6210"/>
                  </a:lnTo>
                  <a:lnTo>
                    <a:pt x="62280" y="374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12680281" y="18863144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12911690" y="18893045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12728016" y="19085952"/>
              <a:ext cx="167640" cy="0"/>
            </a:xfrm>
            <a:custGeom>
              <a:avLst/>
              <a:gdLst/>
              <a:ahLst/>
              <a:cxnLst/>
              <a:rect l="l" t="t" r="r" b="b"/>
              <a:pathLst>
                <a:path w="167640">
                  <a:moveTo>
                    <a:pt x="167074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12728016" y="19085952"/>
              <a:ext cx="167640" cy="0"/>
            </a:xfrm>
            <a:custGeom>
              <a:avLst/>
              <a:gdLst/>
              <a:ahLst/>
              <a:cxnLst/>
              <a:rect l="l" t="t" r="r" b="b"/>
              <a:pathLst>
                <a:path w="167640">
                  <a:moveTo>
                    <a:pt x="0" y="0"/>
                  </a:moveTo>
                  <a:lnTo>
                    <a:pt x="167074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12739768" y="18997451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88501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12883517" y="18997451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88501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12729354" y="18926817"/>
              <a:ext cx="167640" cy="55880"/>
            </a:xfrm>
            <a:custGeom>
              <a:avLst/>
              <a:gdLst/>
              <a:ahLst/>
              <a:cxnLst/>
              <a:rect l="l" t="t" r="r" b="b"/>
              <a:pathLst>
                <a:path w="167640" h="55880">
                  <a:moveTo>
                    <a:pt x="137944" y="0"/>
                  </a:moveTo>
                  <a:lnTo>
                    <a:pt x="29372" y="0"/>
                  </a:lnTo>
                  <a:lnTo>
                    <a:pt x="0" y="55563"/>
                  </a:lnTo>
                  <a:lnTo>
                    <a:pt x="167327" y="55563"/>
                  </a:lnTo>
                  <a:lnTo>
                    <a:pt x="137944" y="0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12723330" y="18982385"/>
              <a:ext cx="179070" cy="104139"/>
            </a:xfrm>
            <a:custGeom>
              <a:avLst/>
              <a:gdLst/>
              <a:ahLst/>
              <a:cxnLst/>
              <a:rect l="l" t="t" r="r" b="b"/>
              <a:pathLst>
                <a:path w="179070" h="104140">
                  <a:moveTo>
                    <a:pt x="43815" y="0"/>
                  </a:moveTo>
                  <a:lnTo>
                    <a:pt x="0" y="0"/>
                  </a:lnTo>
                  <a:lnTo>
                    <a:pt x="0" y="3962"/>
                  </a:lnTo>
                  <a:lnTo>
                    <a:pt x="1473" y="11214"/>
                  </a:lnTo>
                  <a:lnTo>
                    <a:pt x="5461" y="17132"/>
                  </a:lnTo>
                  <a:lnTo>
                    <a:pt x="11379" y="21120"/>
                  </a:lnTo>
                  <a:lnTo>
                    <a:pt x="18630" y="22593"/>
                  </a:lnTo>
                  <a:lnTo>
                    <a:pt x="25184" y="22593"/>
                  </a:lnTo>
                  <a:lnTo>
                    <a:pt x="32435" y="21120"/>
                  </a:lnTo>
                  <a:lnTo>
                    <a:pt x="38354" y="17132"/>
                  </a:lnTo>
                  <a:lnTo>
                    <a:pt x="42354" y="11214"/>
                  </a:lnTo>
                  <a:lnTo>
                    <a:pt x="43815" y="3962"/>
                  </a:lnTo>
                  <a:lnTo>
                    <a:pt x="43815" y="0"/>
                  </a:lnTo>
                  <a:close/>
                </a:path>
                <a:path w="179070" h="104140">
                  <a:moveTo>
                    <a:pt x="79349" y="47244"/>
                  </a:moveTo>
                  <a:lnTo>
                    <a:pt x="77673" y="45567"/>
                  </a:lnTo>
                  <a:lnTo>
                    <a:pt x="75615" y="45567"/>
                  </a:lnTo>
                  <a:lnTo>
                    <a:pt x="45491" y="45567"/>
                  </a:lnTo>
                  <a:lnTo>
                    <a:pt x="43815" y="47244"/>
                  </a:lnTo>
                  <a:lnTo>
                    <a:pt x="43815" y="101904"/>
                  </a:lnTo>
                  <a:lnTo>
                    <a:pt x="45491" y="103568"/>
                  </a:lnTo>
                  <a:lnTo>
                    <a:pt x="77673" y="103568"/>
                  </a:lnTo>
                  <a:lnTo>
                    <a:pt x="79349" y="101904"/>
                  </a:lnTo>
                  <a:lnTo>
                    <a:pt x="79349" y="47244"/>
                  </a:lnTo>
                  <a:close/>
                </a:path>
                <a:path w="179070" h="104140">
                  <a:moveTo>
                    <a:pt x="89331" y="0"/>
                  </a:moveTo>
                  <a:lnTo>
                    <a:pt x="45516" y="0"/>
                  </a:lnTo>
                  <a:lnTo>
                    <a:pt x="45516" y="3962"/>
                  </a:lnTo>
                  <a:lnTo>
                    <a:pt x="46990" y="11214"/>
                  </a:lnTo>
                  <a:lnTo>
                    <a:pt x="50977" y="17132"/>
                  </a:lnTo>
                  <a:lnTo>
                    <a:pt x="56896" y="21120"/>
                  </a:lnTo>
                  <a:lnTo>
                    <a:pt x="64147" y="22593"/>
                  </a:lnTo>
                  <a:lnTo>
                    <a:pt x="70700" y="22593"/>
                  </a:lnTo>
                  <a:lnTo>
                    <a:pt x="77952" y="21120"/>
                  </a:lnTo>
                  <a:lnTo>
                    <a:pt x="83870" y="17132"/>
                  </a:lnTo>
                  <a:lnTo>
                    <a:pt x="87871" y="11214"/>
                  </a:lnTo>
                  <a:lnTo>
                    <a:pt x="89331" y="3962"/>
                  </a:lnTo>
                  <a:lnTo>
                    <a:pt x="89331" y="0"/>
                  </a:lnTo>
                  <a:close/>
                </a:path>
                <a:path w="179070" h="104140">
                  <a:moveTo>
                    <a:pt x="133451" y="0"/>
                  </a:moveTo>
                  <a:lnTo>
                    <a:pt x="89649" y="0"/>
                  </a:lnTo>
                  <a:lnTo>
                    <a:pt x="89649" y="3962"/>
                  </a:lnTo>
                  <a:lnTo>
                    <a:pt x="91109" y="11214"/>
                  </a:lnTo>
                  <a:lnTo>
                    <a:pt x="95110" y="17132"/>
                  </a:lnTo>
                  <a:lnTo>
                    <a:pt x="101028" y="21120"/>
                  </a:lnTo>
                  <a:lnTo>
                    <a:pt x="108280" y="22593"/>
                  </a:lnTo>
                  <a:lnTo>
                    <a:pt x="114820" y="22593"/>
                  </a:lnTo>
                  <a:lnTo>
                    <a:pt x="122085" y="21120"/>
                  </a:lnTo>
                  <a:lnTo>
                    <a:pt x="128003" y="17132"/>
                  </a:lnTo>
                  <a:lnTo>
                    <a:pt x="131991" y="11214"/>
                  </a:lnTo>
                  <a:lnTo>
                    <a:pt x="133451" y="3962"/>
                  </a:lnTo>
                  <a:lnTo>
                    <a:pt x="133451" y="0"/>
                  </a:lnTo>
                  <a:close/>
                </a:path>
                <a:path w="179070" h="104140">
                  <a:moveTo>
                    <a:pt x="139992" y="47498"/>
                  </a:moveTo>
                  <a:lnTo>
                    <a:pt x="138836" y="46342"/>
                  </a:lnTo>
                  <a:lnTo>
                    <a:pt x="98107" y="46342"/>
                  </a:lnTo>
                  <a:lnTo>
                    <a:pt x="96951" y="47498"/>
                  </a:lnTo>
                  <a:lnTo>
                    <a:pt x="96951" y="71158"/>
                  </a:lnTo>
                  <a:lnTo>
                    <a:pt x="98107" y="72313"/>
                  </a:lnTo>
                  <a:lnTo>
                    <a:pt x="137401" y="72313"/>
                  </a:lnTo>
                  <a:lnTo>
                    <a:pt x="138836" y="72313"/>
                  </a:lnTo>
                  <a:lnTo>
                    <a:pt x="139992" y="71158"/>
                  </a:lnTo>
                  <a:lnTo>
                    <a:pt x="139992" y="47498"/>
                  </a:lnTo>
                  <a:close/>
                </a:path>
                <a:path w="179070" h="104140">
                  <a:moveTo>
                    <a:pt x="178981" y="0"/>
                  </a:moveTo>
                  <a:lnTo>
                    <a:pt x="135166" y="0"/>
                  </a:lnTo>
                  <a:lnTo>
                    <a:pt x="135166" y="3962"/>
                  </a:lnTo>
                  <a:lnTo>
                    <a:pt x="136626" y="11214"/>
                  </a:lnTo>
                  <a:lnTo>
                    <a:pt x="140627" y="17132"/>
                  </a:lnTo>
                  <a:lnTo>
                    <a:pt x="146545" y="21120"/>
                  </a:lnTo>
                  <a:lnTo>
                    <a:pt x="153797" y="22593"/>
                  </a:lnTo>
                  <a:lnTo>
                    <a:pt x="160337" y="22593"/>
                  </a:lnTo>
                  <a:lnTo>
                    <a:pt x="167601" y="21120"/>
                  </a:lnTo>
                  <a:lnTo>
                    <a:pt x="173520" y="17132"/>
                  </a:lnTo>
                  <a:lnTo>
                    <a:pt x="177507" y="11214"/>
                  </a:lnTo>
                  <a:lnTo>
                    <a:pt x="178981" y="3962"/>
                  </a:lnTo>
                  <a:lnTo>
                    <a:pt x="178981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12678624" y="18529710"/>
              <a:ext cx="294005" cy="294005"/>
            </a:xfrm>
            <a:custGeom>
              <a:avLst/>
              <a:gdLst/>
              <a:ahLst/>
              <a:cxnLst/>
              <a:rect l="l" t="t" r="r" b="b"/>
              <a:pathLst>
                <a:path w="294004" h="294005">
                  <a:moveTo>
                    <a:pt x="146972" y="0"/>
                  </a:moveTo>
                  <a:lnTo>
                    <a:pt x="100515" y="7492"/>
                  </a:lnTo>
                  <a:lnTo>
                    <a:pt x="60169" y="28355"/>
                  </a:lnTo>
                  <a:lnTo>
                    <a:pt x="28355" y="60169"/>
                  </a:lnTo>
                  <a:lnTo>
                    <a:pt x="7492" y="100515"/>
                  </a:lnTo>
                  <a:lnTo>
                    <a:pt x="0" y="146972"/>
                  </a:lnTo>
                  <a:lnTo>
                    <a:pt x="7492" y="193429"/>
                  </a:lnTo>
                  <a:lnTo>
                    <a:pt x="28355" y="233774"/>
                  </a:lnTo>
                  <a:lnTo>
                    <a:pt x="60169" y="265589"/>
                  </a:lnTo>
                  <a:lnTo>
                    <a:pt x="100515" y="286452"/>
                  </a:lnTo>
                  <a:lnTo>
                    <a:pt x="146972" y="293944"/>
                  </a:lnTo>
                  <a:lnTo>
                    <a:pt x="193425" y="286452"/>
                  </a:lnTo>
                  <a:lnTo>
                    <a:pt x="233770" y="265589"/>
                  </a:lnTo>
                  <a:lnTo>
                    <a:pt x="265586" y="233774"/>
                  </a:lnTo>
                  <a:lnTo>
                    <a:pt x="286451" y="193429"/>
                  </a:lnTo>
                  <a:lnTo>
                    <a:pt x="293944" y="146972"/>
                  </a:lnTo>
                  <a:lnTo>
                    <a:pt x="286451" y="100515"/>
                  </a:lnTo>
                  <a:lnTo>
                    <a:pt x="265586" y="60169"/>
                  </a:lnTo>
                  <a:lnTo>
                    <a:pt x="233770" y="28355"/>
                  </a:lnTo>
                  <a:lnTo>
                    <a:pt x="193425" y="7492"/>
                  </a:lnTo>
                  <a:lnTo>
                    <a:pt x="1469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8" name="object 278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12721769" y="18594554"/>
              <a:ext cx="166324" cy="153915"/>
            </a:xfrm>
            <a:prstGeom prst="rect">
              <a:avLst/>
            </a:prstGeom>
          </p:spPr>
        </p:pic>
        <p:pic>
          <p:nvPicPr>
            <p:cNvPr id="279" name="object 279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12912310" y="18559910"/>
              <a:ext cx="106434" cy="106424"/>
            </a:xfrm>
            <a:prstGeom prst="rect">
              <a:avLst/>
            </a:prstGeom>
          </p:spPr>
        </p:pic>
      </p:grpSp>
      <p:sp>
        <p:nvSpPr>
          <p:cNvPr id="280" name="object 280"/>
          <p:cNvSpPr txBox="1"/>
          <p:nvPr/>
        </p:nvSpPr>
        <p:spPr>
          <a:xfrm>
            <a:off x="5491475" y="252190"/>
            <a:ext cx="5060394" cy="135421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565785">
              <a:lnSpc>
                <a:spcPct val="100000"/>
              </a:lnSpc>
              <a:spcBef>
                <a:spcPts val="100"/>
              </a:spcBef>
            </a:pPr>
            <a:endParaRPr lang="es-CO" sz="2200" dirty="0">
              <a:latin typeface="Gravesend Sans Medium"/>
              <a:cs typeface="Gravesend Sans Medium"/>
            </a:endParaRPr>
          </a:p>
          <a:p>
            <a:pPr marL="12700">
              <a:spcBef>
                <a:spcPts val="180"/>
              </a:spcBef>
            </a:pPr>
            <a:r>
              <a:rPr lang="es-ES" sz="6350" b="1" spc="320" dirty="0">
                <a:solidFill>
                  <a:srgbClr val="025051"/>
                </a:solidFill>
                <a:latin typeface="Montserrat SemiBold"/>
                <a:cs typeface="Montserrat SemiBold"/>
              </a:rPr>
              <a:t>EL ZOCAY</a:t>
            </a:r>
            <a:endParaRPr sz="6350" dirty="0">
              <a:latin typeface="Montserrat SemiBold"/>
              <a:cs typeface="Montserrat SemiBold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4573075" y="3091412"/>
            <a:ext cx="1505585" cy="7924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Negro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8302654" y="16292929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ONTE</a:t>
            </a:r>
            <a:r>
              <a:rPr sz="2000" b="1" spc="-21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X</a:t>
            </a:r>
            <a:r>
              <a:rPr sz="2000" b="1" spc="-26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O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</a:t>
            </a:r>
            <a:r>
              <a:rPr sz="2000" b="1" spc="340" dirty="0">
                <a:solidFill>
                  <a:srgbClr val="F7EEE9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00" dirty="0">
                <a:solidFill>
                  <a:srgbClr val="F7EEE9"/>
                </a:solidFill>
                <a:latin typeface="Montserrat Black"/>
                <a:cs typeface="Montserrat Black"/>
              </a:rPr>
              <a:t>OL</a:t>
            </a:r>
            <a:r>
              <a:rPr sz="2000" b="1" spc="-21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11720021" y="18567555"/>
            <a:ext cx="919480" cy="1223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425" b="1" baseline="20467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322" baseline="20467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Agricultura</a:t>
            </a:r>
            <a:endParaRPr sz="8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500"/>
              </a:spcBef>
            </a:pPr>
            <a:endParaRPr sz="800">
              <a:latin typeface="Montserrat"/>
              <a:cs typeface="Montserrat"/>
            </a:endParaRPr>
          </a:p>
          <a:p>
            <a:pPr marL="38100">
              <a:lnSpc>
                <a:spcPct val="100000"/>
              </a:lnSpc>
            </a:pPr>
            <a:r>
              <a:rPr sz="1425" b="1" baseline="20467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322" baseline="20467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Ganadería</a:t>
            </a:r>
            <a:endParaRPr sz="8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50"/>
              </a:spcBef>
            </a:pPr>
            <a:endParaRPr sz="800">
              <a:latin typeface="Montserrat"/>
              <a:cs typeface="Montserrat"/>
            </a:endParaRPr>
          </a:p>
          <a:p>
            <a:pPr marL="38100">
              <a:lnSpc>
                <a:spcPct val="100000"/>
              </a:lnSpc>
            </a:pPr>
            <a:r>
              <a:rPr sz="1425" b="1" baseline="20467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322" baseline="20467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Minería</a:t>
            </a:r>
            <a:endParaRPr sz="8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800">
              <a:latin typeface="Montserrat"/>
              <a:cs typeface="Montserrat"/>
            </a:endParaRPr>
          </a:p>
          <a:p>
            <a:pPr marL="172720" marR="30480" indent="-135255">
              <a:lnSpc>
                <a:spcPts val="960"/>
              </a:lnSpc>
            </a:pPr>
            <a:r>
              <a:rPr sz="950" b="1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950" b="1" spc="2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petróleo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gas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84" name="object 284"/>
          <p:cNvSpPr/>
          <p:nvPr/>
        </p:nvSpPr>
        <p:spPr>
          <a:xfrm>
            <a:off x="11557953" y="18580672"/>
            <a:ext cx="182880" cy="182880"/>
          </a:xfrm>
          <a:custGeom>
            <a:avLst/>
            <a:gdLst/>
            <a:ahLst/>
            <a:cxnLst/>
            <a:rect l="l" t="t" r="r" b="b"/>
            <a:pathLst>
              <a:path w="182879" h="182880">
                <a:moveTo>
                  <a:pt x="39712" y="130873"/>
                </a:moveTo>
                <a:lnTo>
                  <a:pt x="37058" y="117805"/>
                </a:lnTo>
                <a:lnTo>
                  <a:pt x="32004" y="110299"/>
                </a:lnTo>
                <a:lnTo>
                  <a:pt x="29857" y="107111"/>
                </a:lnTo>
                <a:lnTo>
                  <a:pt x="27546" y="105562"/>
                </a:lnTo>
                <a:lnTo>
                  <a:pt x="27546" y="130873"/>
                </a:lnTo>
                <a:lnTo>
                  <a:pt x="27546" y="134569"/>
                </a:lnTo>
                <a:lnTo>
                  <a:pt x="21399" y="131622"/>
                </a:lnTo>
                <a:lnTo>
                  <a:pt x="16535" y="126949"/>
                </a:lnTo>
                <a:lnTo>
                  <a:pt x="13322" y="120942"/>
                </a:lnTo>
                <a:lnTo>
                  <a:pt x="12166" y="114007"/>
                </a:lnTo>
                <a:lnTo>
                  <a:pt x="12166" y="110299"/>
                </a:lnTo>
                <a:lnTo>
                  <a:pt x="18313" y="113245"/>
                </a:lnTo>
                <a:lnTo>
                  <a:pt x="23190" y="117919"/>
                </a:lnTo>
                <a:lnTo>
                  <a:pt x="26390" y="123926"/>
                </a:lnTo>
                <a:lnTo>
                  <a:pt x="27546" y="130873"/>
                </a:lnTo>
                <a:lnTo>
                  <a:pt x="27546" y="105562"/>
                </a:lnTo>
                <a:lnTo>
                  <a:pt x="19164" y="99898"/>
                </a:lnTo>
                <a:lnTo>
                  <a:pt x="6096" y="97256"/>
                </a:lnTo>
                <a:lnTo>
                  <a:pt x="0" y="97256"/>
                </a:lnTo>
                <a:lnTo>
                  <a:pt x="0" y="114007"/>
                </a:lnTo>
                <a:lnTo>
                  <a:pt x="2654" y="127076"/>
                </a:lnTo>
                <a:lnTo>
                  <a:pt x="9867" y="137756"/>
                </a:lnTo>
                <a:lnTo>
                  <a:pt x="20548" y="144970"/>
                </a:lnTo>
                <a:lnTo>
                  <a:pt x="33616" y="147624"/>
                </a:lnTo>
                <a:lnTo>
                  <a:pt x="39712" y="147624"/>
                </a:lnTo>
                <a:lnTo>
                  <a:pt x="39712" y="134569"/>
                </a:lnTo>
                <a:lnTo>
                  <a:pt x="39712" y="130873"/>
                </a:lnTo>
                <a:close/>
              </a:path>
              <a:path w="182879" h="182880">
                <a:moveTo>
                  <a:pt x="39712" y="84823"/>
                </a:moveTo>
                <a:lnTo>
                  <a:pt x="37058" y="71755"/>
                </a:lnTo>
                <a:lnTo>
                  <a:pt x="32004" y="64249"/>
                </a:lnTo>
                <a:lnTo>
                  <a:pt x="29857" y="61074"/>
                </a:lnTo>
                <a:lnTo>
                  <a:pt x="27546" y="59524"/>
                </a:lnTo>
                <a:lnTo>
                  <a:pt x="27546" y="84823"/>
                </a:lnTo>
                <a:lnTo>
                  <a:pt x="27546" y="88531"/>
                </a:lnTo>
                <a:lnTo>
                  <a:pt x="21399" y="85572"/>
                </a:lnTo>
                <a:lnTo>
                  <a:pt x="16535" y="80899"/>
                </a:lnTo>
                <a:lnTo>
                  <a:pt x="13322" y="74904"/>
                </a:lnTo>
                <a:lnTo>
                  <a:pt x="12166" y="67957"/>
                </a:lnTo>
                <a:lnTo>
                  <a:pt x="12166" y="64249"/>
                </a:lnTo>
                <a:lnTo>
                  <a:pt x="18313" y="67208"/>
                </a:lnTo>
                <a:lnTo>
                  <a:pt x="23190" y="71882"/>
                </a:lnTo>
                <a:lnTo>
                  <a:pt x="26390" y="77889"/>
                </a:lnTo>
                <a:lnTo>
                  <a:pt x="27546" y="84823"/>
                </a:lnTo>
                <a:lnTo>
                  <a:pt x="27546" y="59524"/>
                </a:lnTo>
                <a:lnTo>
                  <a:pt x="19164" y="53860"/>
                </a:lnTo>
                <a:lnTo>
                  <a:pt x="6096" y="51206"/>
                </a:lnTo>
                <a:lnTo>
                  <a:pt x="0" y="51206"/>
                </a:lnTo>
                <a:lnTo>
                  <a:pt x="0" y="67957"/>
                </a:lnTo>
                <a:lnTo>
                  <a:pt x="2654" y="81026"/>
                </a:lnTo>
                <a:lnTo>
                  <a:pt x="9867" y="91719"/>
                </a:lnTo>
                <a:lnTo>
                  <a:pt x="20548" y="98933"/>
                </a:lnTo>
                <a:lnTo>
                  <a:pt x="33616" y="101574"/>
                </a:lnTo>
                <a:lnTo>
                  <a:pt x="39712" y="101574"/>
                </a:lnTo>
                <a:lnTo>
                  <a:pt x="39712" y="88531"/>
                </a:lnTo>
                <a:lnTo>
                  <a:pt x="39712" y="84823"/>
                </a:lnTo>
                <a:close/>
              </a:path>
              <a:path w="182879" h="182880">
                <a:moveTo>
                  <a:pt x="59220" y="34429"/>
                </a:moveTo>
                <a:lnTo>
                  <a:pt x="58166" y="26822"/>
                </a:lnTo>
                <a:lnTo>
                  <a:pt x="56578" y="23152"/>
                </a:lnTo>
                <a:lnTo>
                  <a:pt x="55054" y="19634"/>
                </a:lnTo>
                <a:lnTo>
                  <a:pt x="47739" y="7594"/>
                </a:lnTo>
                <a:lnTo>
                  <a:pt x="47739" y="31026"/>
                </a:lnTo>
                <a:lnTo>
                  <a:pt x="47739" y="37884"/>
                </a:lnTo>
                <a:lnTo>
                  <a:pt x="42964" y="45847"/>
                </a:lnTo>
                <a:lnTo>
                  <a:pt x="38011" y="37884"/>
                </a:lnTo>
                <a:lnTo>
                  <a:pt x="38011" y="31026"/>
                </a:lnTo>
                <a:lnTo>
                  <a:pt x="42964" y="23152"/>
                </a:lnTo>
                <a:lnTo>
                  <a:pt x="47739" y="31026"/>
                </a:lnTo>
                <a:lnTo>
                  <a:pt x="47739" y="7594"/>
                </a:lnTo>
                <a:lnTo>
                  <a:pt x="43129" y="0"/>
                </a:lnTo>
                <a:lnTo>
                  <a:pt x="31026" y="19291"/>
                </a:lnTo>
                <a:lnTo>
                  <a:pt x="27787" y="26606"/>
                </a:lnTo>
                <a:lnTo>
                  <a:pt x="26695" y="34442"/>
                </a:lnTo>
                <a:lnTo>
                  <a:pt x="27749" y="42265"/>
                </a:lnTo>
                <a:lnTo>
                  <a:pt x="30962" y="49606"/>
                </a:lnTo>
                <a:lnTo>
                  <a:pt x="43129" y="69176"/>
                </a:lnTo>
                <a:lnTo>
                  <a:pt x="55105" y="49250"/>
                </a:lnTo>
                <a:lnTo>
                  <a:pt x="56565" y="45847"/>
                </a:lnTo>
                <a:lnTo>
                  <a:pt x="58204" y="42037"/>
                </a:lnTo>
                <a:lnTo>
                  <a:pt x="59220" y="34429"/>
                </a:lnTo>
                <a:close/>
              </a:path>
              <a:path w="182879" h="182880">
                <a:moveTo>
                  <a:pt x="85915" y="97256"/>
                </a:moveTo>
                <a:lnTo>
                  <a:pt x="79819" y="97256"/>
                </a:lnTo>
                <a:lnTo>
                  <a:pt x="73748" y="98488"/>
                </a:lnTo>
                <a:lnTo>
                  <a:pt x="73748" y="110299"/>
                </a:lnTo>
                <a:lnTo>
                  <a:pt x="73748" y="114007"/>
                </a:lnTo>
                <a:lnTo>
                  <a:pt x="72593" y="120942"/>
                </a:lnTo>
                <a:lnTo>
                  <a:pt x="69380" y="126949"/>
                </a:lnTo>
                <a:lnTo>
                  <a:pt x="64516" y="131622"/>
                </a:lnTo>
                <a:lnTo>
                  <a:pt x="58369" y="134569"/>
                </a:lnTo>
                <a:lnTo>
                  <a:pt x="58369" y="130873"/>
                </a:lnTo>
                <a:lnTo>
                  <a:pt x="59524" y="123926"/>
                </a:lnTo>
                <a:lnTo>
                  <a:pt x="62725" y="117919"/>
                </a:lnTo>
                <a:lnTo>
                  <a:pt x="67602" y="113245"/>
                </a:lnTo>
                <a:lnTo>
                  <a:pt x="73748" y="110299"/>
                </a:lnTo>
                <a:lnTo>
                  <a:pt x="73748" y="98488"/>
                </a:lnTo>
                <a:lnTo>
                  <a:pt x="66751" y="99898"/>
                </a:lnTo>
                <a:lnTo>
                  <a:pt x="56070" y="107111"/>
                </a:lnTo>
                <a:lnTo>
                  <a:pt x="48856" y="117805"/>
                </a:lnTo>
                <a:lnTo>
                  <a:pt x="46202" y="130873"/>
                </a:lnTo>
                <a:lnTo>
                  <a:pt x="46202" y="147624"/>
                </a:lnTo>
                <a:lnTo>
                  <a:pt x="52298" y="147624"/>
                </a:lnTo>
                <a:lnTo>
                  <a:pt x="65366" y="144970"/>
                </a:lnTo>
                <a:lnTo>
                  <a:pt x="76047" y="137756"/>
                </a:lnTo>
                <a:lnTo>
                  <a:pt x="78206" y="134569"/>
                </a:lnTo>
                <a:lnTo>
                  <a:pt x="83261" y="127076"/>
                </a:lnTo>
                <a:lnTo>
                  <a:pt x="85915" y="114007"/>
                </a:lnTo>
                <a:lnTo>
                  <a:pt x="85915" y="110299"/>
                </a:lnTo>
                <a:lnTo>
                  <a:pt x="85915" y="97256"/>
                </a:lnTo>
                <a:close/>
              </a:path>
              <a:path w="182879" h="182880">
                <a:moveTo>
                  <a:pt x="85915" y="51206"/>
                </a:moveTo>
                <a:lnTo>
                  <a:pt x="79819" y="51206"/>
                </a:lnTo>
                <a:lnTo>
                  <a:pt x="73748" y="52451"/>
                </a:lnTo>
                <a:lnTo>
                  <a:pt x="73748" y="64249"/>
                </a:lnTo>
                <a:lnTo>
                  <a:pt x="73748" y="67957"/>
                </a:lnTo>
                <a:lnTo>
                  <a:pt x="72593" y="74904"/>
                </a:lnTo>
                <a:lnTo>
                  <a:pt x="69380" y="80899"/>
                </a:lnTo>
                <a:lnTo>
                  <a:pt x="64516" y="85572"/>
                </a:lnTo>
                <a:lnTo>
                  <a:pt x="58369" y="88531"/>
                </a:lnTo>
                <a:lnTo>
                  <a:pt x="58369" y="84823"/>
                </a:lnTo>
                <a:lnTo>
                  <a:pt x="59524" y="77889"/>
                </a:lnTo>
                <a:lnTo>
                  <a:pt x="62725" y="71882"/>
                </a:lnTo>
                <a:lnTo>
                  <a:pt x="67602" y="67208"/>
                </a:lnTo>
                <a:lnTo>
                  <a:pt x="73748" y="64249"/>
                </a:lnTo>
                <a:lnTo>
                  <a:pt x="73748" y="52451"/>
                </a:lnTo>
                <a:lnTo>
                  <a:pt x="66751" y="53860"/>
                </a:lnTo>
                <a:lnTo>
                  <a:pt x="56070" y="61074"/>
                </a:lnTo>
                <a:lnTo>
                  <a:pt x="48856" y="71755"/>
                </a:lnTo>
                <a:lnTo>
                  <a:pt x="46202" y="84823"/>
                </a:lnTo>
                <a:lnTo>
                  <a:pt x="46202" y="101574"/>
                </a:lnTo>
                <a:lnTo>
                  <a:pt x="52298" y="101574"/>
                </a:lnTo>
                <a:lnTo>
                  <a:pt x="65366" y="98933"/>
                </a:lnTo>
                <a:lnTo>
                  <a:pt x="76047" y="91719"/>
                </a:lnTo>
                <a:lnTo>
                  <a:pt x="78206" y="88531"/>
                </a:lnTo>
                <a:lnTo>
                  <a:pt x="83261" y="81026"/>
                </a:lnTo>
                <a:lnTo>
                  <a:pt x="85915" y="67957"/>
                </a:lnTo>
                <a:lnTo>
                  <a:pt x="85915" y="64249"/>
                </a:lnTo>
                <a:lnTo>
                  <a:pt x="85915" y="51206"/>
                </a:lnTo>
                <a:close/>
              </a:path>
              <a:path w="182879" h="182880">
                <a:moveTo>
                  <a:pt x="136423" y="165531"/>
                </a:moveTo>
                <a:lnTo>
                  <a:pt x="133781" y="152463"/>
                </a:lnTo>
                <a:lnTo>
                  <a:pt x="126568" y="141782"/>
                </a:lnTo>
                <a:lnTo>
                  <a:pt x="115887" y="134569"/>
                </a:lnTo>
                <a:lnTo>
                  <a:pt x="102806" y="131914"/>
                </a:lnTo>
                <a:lnTo>
                  <a:pt x="96735" y="131914"/>
                </a:lnTo>
                <a:lnTo>
                  <a:pt x="96735" y="148666"/>
                </a:lnTo>
                <a:lnTo>
                  <a:pt x="99377" y="161734"/>
                </a:lnTo>
                <a:lnTo>
                  <a:pt x="106591" y="172427"/>
                </a:lnTo>
                <a:lnTo>
                  <a:pt x="117284" y="179641"/>
                </a:lnTo>
                <a:lnTo>
                  <a:pt x="130352" y="182283"/>
                </a:lnTo>
                <a:lnTo>
                  <a:pt x="136423" y="182283"/>
                </a:lnTo>
                <a:lnTo>
                  <a:pt x="136423" y="165531"/>
                </a:lnTo>
                <a:close/>
              </a:path>
              <a:path w="182879" h="182880">
                <a:moveTo>
                  <a:pt x="136423" y="119494"/>
                </a:moveTo>
                <a:lnTo>
                  <a:pt x="133781" y="106426"/>
                </a:lnTo>
                <a:lnTo>
                  <a:pt x="126568" y="95732"/>
                </a:lnTo>
                <a:lnTo>
                  <a:pt x="115887" y="88519"/>
                </a:lnTo>
                <a:lnTo>
                  <a:pt x="102806" y="85877"/>
                </a:lnTo>
                <a:lnTo>
                  <a:pt x="96735" y="85877"/>
                </a:lnTo>
                <a:lnTo>
                  <a:pt x="96735" y="102616"/>
                </a:lnTo>
                <a:lnTo>
                  <a:pt x="99377" y="115697"/>
                </a:lnTo>
                <a:lnTo>
                  <a:pt x="106591" y="126377"/>
                </a:lnTo>
                <a:lnTo>
                  <a:pt x="117284" y="133591"/>
                </a:lnTo>
                <a:lnTo>
                  <a:pt x="130352" y="136232"/>
                </a:lnTo>
                <a:lnTo>
                  <a:pt x="136423" y="136232"/>
                </a:lnTo>
                <a:lnTo>
                  <a:pt x="136423" y="119494"/>
                </a:lnTo>
                <a:close/>
              </a:path>
              <a:path w="182879" h="182880">
                <a:moveTo>
                  <a:pt x="155943" y="69088"/>
                </a:moveTo>
                <a:lnTo>
                  <a:pt x="154889" y="61480"/>
                </a:lnTo>
                <a:lnTo>
                  <a:pt x="151777" y="54292"/>
                </a:lnTo>
                <a:lnTo>
                  <a:pt x="139852" y="34658"/>
                </a:lnTo>
                <a:lnTo>
                  <a:pt x="127736" y="53962"/>
                </a:lnTo>
                <a:lnTo>
                  <a:pt x="124498" y="61277"/>
                </a:lnTo>
                <a:lnTo>
                  <a:pt x="123418" y="69100"/>
                </a:lnTo>
                <a:lnTo>
                  <a:pt x="124472" y="76936"/>
                </a:lnTo>
                <a:lnTo>
                  <a:pt x="127673" y="84264"/>
                </a:lnTo>
                <a:lnTo>
                  <a:pt x="139852" y="103835"/>
                </a:lnTo>
                <a:lnTo>
                  <a:pt x="151828" y="83908"/>
                </a:lnTo>
                <a:lnTo>
                  <a:pt x="154927" y="76708"/>
                </a:lnTo>
                <a:lnTo>
                  <a:pt x="155943" y="69088"/>
                </a:lnTo>
                <a:close/>
              </a:path>
              <a:path w="182879" h="182880">
                <a:moveTo>
                  <a:pt x="182626" y="131914"/>
                </a:moveTo>
                <a:lnTo>
                  <a:pt x="176542" y="131914"/>
                </a:lnTo>
                <a:lnTo>
                  <a:pt x="163474" y="134569"/>
                </a:lnTo>
                <a:lnTo>
                  <a:pt x="152793" y="141782"/>
                </a:lnTo>
                <a:lnTo>
                  <a:pt x="145580" y="152463"/>
                </a:lnTo>
                <a:lnTo>
                  <a:pt x="142925" y="165531"/>
                </a:lnTo>
                <a:lnTo>
                  <a:pt x="142925" y="182283"/>
                </a:lnTo>
                <a:lnTo>
                  <a:pt x="149009" y="182283"/>
                </a:lnTo>
                <a:lnTo>
                  <a:pt x="162077" y="179641"/>
                </a:lnTo>
                <a:lnTo>
                  <a:pt x="172770" y="172427"/>
                </a:lnTo>
                <a:lnTo>
                  <a:pt x="179984" y="161734"/>
                </a:lnTo>
                <a:lnTo>
                  <a:pt x="182626" y="148666"/>
                </a:lnTo>
                <a:lnTo>
                  <a:pt x="182626" y="131914"/>
                </a:lnTo>
                <a:close/>
              </a:path>
              <a:path w="182879" h="182880">
                <a:moveTo>
                  <a:pt x="182626" y="85877"/>
                </a:moveTo>
                <a:lnTo>
                  <a:pt x="176542" y="85877"/>
                </a:lnTo>
                <a:lnTo>
                  <a:pt x="163474" y="88519"/>
                </a:lnTo>
                <a:lnTo>
                  <a:pt x="152793" y="95732"/>
                </a:lnTo>
                <a:lnTo>
                  <a:pt x="145580" y="106426"/>
                </a:lnTo>
                <a:lnTo>
                  <a:pt x="142925" y="119494"/>
                </a:lnTo>
                <a:lnTo>
                  <a:pt x="142925" y="136232"/>
                </a:lnTo>
                <a:lnTo>
                  <a:pt x="149009" y="136232"/>
                </a:lnTo>
                <a:lnTo>
                  <a:pt x="162077" y="133591"/>
                </a:lnTo>
                <a:lnTo>
                  <a:pt x="172770" y="126377"/>
                </a:lnTo>
                <a:lnTo>
                  <a:pt x="179984" y="115697"/>
                </a:lnTo>
                <a:lnTo>
                  <a:pt x="182626" y="102616"/>
                </a:lnTo>
                <a:lnTo>
                  <a:pt x="182626" y="85877"/>
                </a:lnTo>
                <a:close/>
              </a:path>
            </a:pathLst>
          </a:custGeom>
          <a:solidFill>
            <a:srgbClr val="EC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 txBox="1"/>
          <p:nvPr/>
        </p:nvSpPr>
        <p:spPr>
          <a:xfrm>
            <a:off x="12889818" y="18569381"/>
            <a:ext cx="706755" cy="829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735">
              <a:lnSpc>
                <a:spcPct val="100000"/>
              </a:lnSpc>
              <a:spcBef>
                <a:spcPts val="105"/>
              </a:spcBef>
            </a:pPr>
            <a:r>
              <a:rPr sz="1425" b="1" baseline="23391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509" baseline="23391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Industria</a:t>
            </a:r>
            <a:endParaRPr sz="8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500"/>
              </a:spcBef>
            </a:pPr>
            <a:endParaRPr sz="800">
              <a:latin typeface="Montserrat"/>
              <a:cs typeface="Montserrat"/>
            </a:endParaRPr>
          </a:p>
          <a:p>
            <a:pPr marL="38100">
              <a:lnSpc>
                <a:spcPct val="100000"/>
              </a:lnSpc>
            </a:pPr>
            <a:r>
              <a:rPr sz="1425" b="1" baseline="23391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517" baseline="23391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Comercio</a:t>
            </a:r>
            <a:endParaRPr sz="8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50"/>
              </a:spcBef>
            </a:pPr>
            <a:endParaRPr sz="800">
              <a:latin typeface="Montserrat"/>
              <a:cs typeface="Montserrat"/>
            </a:endParaRPr>
          </a:p>
          <a:p>
            <a:pPr marL="38100">
              <a:lnSpc>
                <a:spcPct val="100000"/>
              </a:lnSpc>
            </a:pPr>
            <a:r>
              <a:rPr sz="1425" b="1" baseline="23391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425" b="1" spc="517" baseline="23391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Servicios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86" name="object 286"/>
          <p:cNvGrpSpPr/>
          <p:nvPr/>
        </p:nvGrpSpPr>
        <p:grpSpPr>
          <a:xfrm>
            <a:off x="420671" y="2093548"/>
            <a:ext cx="7431405" cy="7489190"/>
            <a:chOff x="420671" y="2093548"/>
            <a:chExt cx="7431405" cy="7489190"/>
          </a:xfrm>
        </p:grpSpPr>
        <p:sp>
          <p:nvSpPr>
            <p:cNvPr id="287" name="object 287"/>
            <p:cNvSpPr/>
            <p:nvPr/>
          </p:nvSpPr>
          <p:spPr>
            <a:xfrm>
              <a:off x="7846551" y="2093548"/>
              <a:ext cx="0" cy="7489190"/>
            </a:xfrm>
            <a:custGeom>
              <a:avLst/>
              <a:gdLst/>
              <a:ahLst/>
              <a:cxnLst/>
              <a:rect l="l" t="t" r="r" b="b"/>
              <a:pathLst>
                <a:path h="7489190">
                  <a:moveTo>
                    <a:pt x="0" y="0"/>
                  </a:moveTo>
                  <a:lnTo>
                    <a:pt x="0" y="7489161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8" name="object 288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420671" y="2845939"/>
              <a:ext cx="2290467" cy="2273807"/>
            </a:xfrm>
            <a:prstGeom prst="rect">
              <a:avLst/>
            </a:prstGeom>
          </p:spPr>
        </p:pic>
      </p:grpSp>
      <p:sp>
        <p:nvSpPr>
          <p:cNvPr id="289" name="object 289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solidFill>
                  <a:srgbClr val="EC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 dirty="0">
                <a:solidFill>
                  <a:srgbClr val="EC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8046108" y="3044818"/>
            <a:ext cx="2556510" cy="637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64845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ECOPETROL</a:t>
            </a:r>
            <a:r>
              <a:rPr sz="1250" spc="1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S.A.</a:t>
            </a:r>
            <a:r>
              <a:rPr sz="1250" spc="1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spc="1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ORINOQUÍA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8047582" y="3920697"/>
            <a:ext cx="1785620" cy="633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Apiay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8047582" y="4763341"/>
            <a:ext cx="2745740" cy="4718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-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TRONCAL/BLOQUE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Apiay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8047582" y="5473217"/>
            <a:ext cx="96774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1500"/>
              </a:lnSpc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8047582" y="6109660"/>
            <a:ext cx="2883535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125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campos</a:t>
            </a:r>
            <a:r>
              <a:rPr sz="125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Explotación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8047582" y="6774470"/>
            <a:ext cx="1233170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LAM0198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296" name="object 296"/>
          <p:cNvGrpSpPr/>
          <p:nvPr/>
        </p:nvGrpSpPr>
        <p:grpSpPr>
          <a:xfrm>
            <a:off x="8023813" y="2093552"/>
            <a:ext cx="585470" cy="585470"/>
            <a:chOff x="8023813" y="2093552"/>
            <a:chExt cx="585470" cy="585470"/>
          </a:xfrm>
        </p:grpSpPr>
        <p:sp>
          <p:nvSpPr>
            <p:cNvPr id="297" name="object 297"/>
            <p:cNvSpPr/>
            <p:nvPr/>
          </p:nvSpPr>
          <p:spPr>
            <a:xfrm>
              <a:off x="8023813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8144794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9" name="object 299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7793826" y="9887344"/>
            <a:ext cx="2637155" cy="120713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28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Abanicos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terraza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antiguos,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formado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depósitos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aluviales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mixtos,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suelos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fertilidad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baja,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fuertemente</a:t>
            </a:r>
            <a:r>
              <a:rPr sz="1250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ácidos.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12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8016598" y="7451150"/>
            <a:ext cx="2900680" cy="583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pic>
        <p:nvPicPr>
          <p:cNvPr id="302" name="object 302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8039749" y="8205168"/>
            <a:ext cx="206223" cy="206223"/>
          </a:xfrm>
          <a:prstGeom prst="rect">
            <a:avLst/>
          </a:prstGeom>
        </p:spPr>
      </p:pic>
      <p:pic>
        <p:nvPicPr>
          <p:cNvPr id="303" name="object 303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8039749" y="8515769"/>
            <a:ext cx="206223" cy="197256"/>
          </a:xfrm>
          <a:prstGeom prst="rect">
            <a:avLst/>
          </a:prstGeom>
        </p:spPr>
      </p:pic>
      <p:pic>
        <p:nvPicPr>
          <p:cNvPr id="304" name="object 304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8039753" y="8817402"/>
            <a:ext cx="206223" cy="197256"/>
          </a:xfrm>
          <a:prstGeom prst="rect">
            <a:avLst/>
          </a:prstGeom>
        </p:spPr>
      </p:pic>
      <p:pic>
        <p:nvPicPr>
          <p:cNvPr id="305" name="object 305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8039749" y="9101100"/>
            <a:ext cx="206223" cy="197256"/>
          </a:xfrm>
          <a:prstGeom prst="rect">
            <a:avLst/>
          </a:prstGeom>
        </p:spPr>
      </p:pic>
      <p:pic>
        <p:nvPicPr>
          <p:cNvPr id="306" name="object 306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8039749" y="9370775"/>
            <a:ext cx="206223" cy="206223"/>
          </a:xfrm>
          <a:prstGeom prst="rect">
            <a:avLst/>
          </a:prstGeom>
        </p:spPr>
      </p:pic>
      <p:sp>
        <p:nvSpPr>
          <p:cNvPr id="307" name="object 307"/>
          <p:cNvSpPr txBox="1"/>
          <p:nvPr/>
        </p:nvSpPr>
        <p:spPr>
          <a:xfrm>
            <a:off x="8047498" y="8222589"/>
            <a:ext cx="19113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CR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8061835" y="8522572"/>
            <a:ext cx="162560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EN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8070958" y="9115831"/>
            <a:ext cx="14287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LC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8036620" y="8090920"/>
            <a:ext cx="2655570" cy="149415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905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Crítico</a:t>
            </a:r>
            <a:endParaRPr sz="1250">
              <a:latin typeface="Montserrat SemiBold"/>
              <a:cs typeface="Montserrat SemiBold"/>
            </a:endParaRPr>
          </a:p>
          <a:p>
            <a:pPr marL="325120">
              <a:lnSpc>
                <a:spcPct val="100000"/>
              </a:lnSpc>
              <a:spcBef>
                <a:spcPts val="815"/>
              </a:spcBef>
            </a:pPr>
            <a:r>
              <a:rPr sz="1250" dirty="0">
                <a:solidFill>
                  <a:srgbClr val="A3AFC1"/>
                </a:solidFill>
                <a:latin typeface="Montserrat"/>
                <a:cs typeface="Montserrat"/>
              </a:rPr>
              <a:t>En</a:t>
            </a:r>
            <a:r>
              <a:rPr sz="1250" spc="40" dirty="0">
                <a:solidFill>
                  <a:srgbClr val="A3AFC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3AFC1"/>
                </a:solidFill>
                <a:latin typeface="Montserrat"/>
                <a:cs typeface="Montserrat"/>
              </a:rPr>
              <a:t>Peligro</a:t>
            </a:r>
            <a:endParaRPr sz="1250">
              <a:latin typeface="Montserrat"/>
              <a:cs typeface="Montserrat"/>
            </a:endParaRPr>
          </a:p>
          <a:p>
            <a:pPr marL="325120" marR="604520" indent="-287655">
              <a:lnSpc>
                <a:spcPct val="154200"/>
              </a:lnSpc>
              <a:tabLst>
                <a:tab pos="325120" algn="l"/>
              </a:tabLst>
            </a:pPr>
            <a:r>
              <a:rPr sz="1050" spc="-37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VU</a:t>
            </a:r>
            <a:r>
              <a:rPr sz="1050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	</a:t>
            </a:r>
            <a:r>
              <a:rPr sz="1250" spc="-10" dirty="0">
                <a:solidFill>
                  <a:srgbClr val="A3AFC1"/>
                </a:solidFill>
                <a:latin typeface="Montserrat"/>
                <a:cs typeface="Montserrat"/>
              </a:rPr>
              <a:t>Vulnerable </a:t>
            </a:r>
            <a:r>
              <a:rPr sz="1250" dirty="0">
                <a:solidFill>
                  <a:srgbClr val="A3AFC1"/>
                </a:solidFill>
                <a:latin typeface="Montserrat"/>
                <a:cs typeface="Montserrat"/>
              </a:rPr>
              <a:t>Preocupación</a:t>
            </a:r>
            <a:r>
              <a:rPr sz="1250" spc="180" dirty="0">
                <a:solidFill>
                  <a:srgbClr val="A3AFC1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A3AFC1"/>
                </a:solidFill>
                <a:latin typeface="Montserrat"/>
                <a:cs typeface="Montserrat"/>
              </a:rPr>
              <a:t>Menor</a:t>
            </a:r>
            <a:endParaRPr sz="1250">
              <a:latin typeface="Montserrat"/>
              <a:cs typeface="Montserrat"/>
            </a:endParaRPr>
          </a:p>
          <a:p>
            <a:pPr marL="325120">
              <a:lnSpc>
                <a:spcPct val="100000"/>
              </a:lnSpc>
              <a:spcBef>
                <a:spcPts val="810"/>
              </a:spcBef>
            </a:pPr>
            <a:r>
              <a:rPr sz="1250" dirty="0">
                <a:solidFill>
                  <a:srgbClr val="A3AFC1"/>
                </a:solidFill>
                <a:latin typeface="Montserrat"/>
                <a:cs typeface="Montserrat"/>
              </a:rPr>
              <a:t>Ecosistemas</a:t>
            </a:r>
            <a:r>
              <a:rPr sz="1250" spc="160" dirty="0">
                <a:solidFill>
                  <a:srgbClr val="A3AFC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3AFC1"/>
                </a:solidFill>
                <a:latin typeface="Montserrat"/>
                <a:cs typeface="Montserrat"/>
              </a:rPr>
              <a:t>Transformados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8714191" y="16790230"/>
            <a:ext cx="1851660" cy="4337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5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 dirty="0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 dirty="0">
                <a:solidFill>
                  <a:srgbClr val="025051"/>
                </a:solidFill>
                <a:latin typeface="Montserrat"/>
                <a:cs typeface="Montserrat"/>
              </a:rPr>
              <a:t>MUNICIPAL 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1490"/>
              </a:lnSpc>
              <a:spcBef>
                <a:spcPts val="1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(DNP,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911128" y="16790548"/>
            <a:ext cx="1329055" cy="534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 COBERTURAS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44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2021).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11351458" y="6235660"/>
            <a:ext cx="3008630" cy="363855"/>
          </a:xfrm>
          <a:prstGeom prst="rect">
            <a:avLst/>
          </a:prstGeom>
          <a:solidFill>
            <a:srgbClr val="F4F1ED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75"/>
              </a:spcBef>
            </a:pPr>
            <a:r>
              <a:rPr sz="1600" b="1" spc="90" dirty="0">
                <a:solidFill>
                  <a:srgbClr val="EC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 dirty="0">
                <a:solidFill>
                  <a:srgbClr val="EC7457"/>
                </a:solidFill>
                <a:latin typeface="Montserrat ExtraBold"/>
                <a:cs typeface="Montserrat ExtraBold"/>
              </a:rPr>
              <a:t> </a:t>
            </a:r>
            <a:r>
              <a:rPr sz="1600" b="1" dirty="0">
                <a:solidFill>
                  <a:srgbClr val="EC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 dirty="0">
                <a:solidFill>
                  <a:srgbClr val="EC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 dirty="0">
                <a:solidFill>
                  <a:srgbClr val="EC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grpSp>
        <p:nvGrpSpPr>
          <p:cNvPr id="314" name="object 314"/>
          <p:cNvGrpSpPr/>
          <p:nvPr/>
        </p:nvGrpSpPr>
        <p:grpSpPr>
          <a:xfrm>
            <a:off x="11299615" y="8397750"/>
            <a:ext cx="104775" cy="69215"/>
            <a:chOff x="11299615" y="8397750"/>
            <a:chExt cx="104775" cy="69215"/>
          </a:xfrm>
        </p:grpSpPr>
        <p:sp>
          <p:nvSpPr>
            <p:cNvPr id="315" name="object 315"/>
            <p:cNvSpPr/>
            <p:nvPr/>
          </p:nvSpPr>
          <p:spPr>
            <a:xfrm>
              <a:off x="11299615" y="8432100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11340616" y="8397750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11299615" y="8432100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11340616" y="8397750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9" name="object 319"/>
          <p:cNvSpPr txBox="1"/>
          <p:nvPr/>
        </p:nvSpPr>
        <p:spPr>
          <a:xfrm>
            <a:off x="11472011" y="8270320"/>
            <a:ext cx="2251710" cy="45465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dentro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320" name="object 320"/>
          <p:cNvGrpSpPr/>
          <p:nvPr/>
        </p:nvGrpSpPr>
        <p:grpSpPr>
          <a:xfrm>
            <a:off x="11299615" y="9161092"/>
            <a:ext cx="104775" cy="69215"/>
            <a:chOff x="11299615" y="9161092"/>
            <a:chExt cx="104775" cy="69215"/>
          </a:xfrm>
        </p:grpSpPr>
        <p:sp>
          <p:nvSpPr>
            <p:cNvPr id="321" name="object 321"/>
            <p:cNvSpPr/>
            <p:nvPr/>
          </p:nvSpPr>
          <p:spPr>
            <a:xfrm>
              <a:off x="11299615" y="9195443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11340616" y="9161092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11299615" y="9195443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11340616" y="9161092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5" name="object 325"/>
          <p:cNvSpPr txBox="1"/>
          <p:nvPr/>
        </p:nvSpPr>
        <p:spPr>
          <a:xfrm>
            <a:off x="11472011" y="9067138"/>
            <a:ext cx="2226945" cy="1042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90195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75" dirty="0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55" dirty="0">
                <a:solidFill>
                  <a:srgbClr val="223658"/>
                </a:solidFill>
                <a:latin typeface="Montserrat"/>
                <a:cs typeface="Montserrat"/>
              </a:rPr>
              <a:t>  </a:t>
            </a:r>
            <a:r>
              <a:rPr sz="1250" b="1" spc="145" dirty="0">
                <a:solidFill>
                  <a:srgbClr val="223658"/>
                </a:solidFill>
                <a:latin typeface="Montserrat"/>
                <a:cs typeface="Montserrat"/>
              </a:rPr>
              <a:t>POMCA </a:t>
            </a:r>
            <a:endParaRPr sz="1250">
              <a:latin typeface="Montserrat"/>
              <a:cs typeface="Montserrat"/>
            </a:endParaRPr>
          </a:p>
          <a:p>
            <a:pPr marL="12700" marR="509905">
              <a:lnSpc>
                <a:spcPct val="102099"/>
              </a:lnSpc>
              <a:spcBef>
                <a:spcPts val="34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Cuenca</a:t>
            </a:r>
            <a:r>
              <a:rPr sz="1250" spc="1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Hidrográfica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Negro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326" name="object 326"/>
          <p:cNvGrpSpPr/>
          <p:nvPr/>
        </p:nvGrpSpPr>
        <p:grpSpPr>
          <a:xfrm>
            <a:off x="11299615" y="10412907"/>
            <a:ext cx="104775" cy="69215"/>
            <a:chOff x="11299615" y="10412907"/>
            <a:chExt cx="104775" cy="69215"/>
          </a:xfrm>
        </p:grpSpPr>
        <p:sp>
          <p:nvSpPr>
            <p:cNvPr id="327" name="object 327"/>
            <p:cNvSpPr/>
            <p:nvPr/>
          </p:nvSpPr>
          <p:spPr>
            <a:xfrm>
              <a:off x="11299615" y="10447258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11340616" y="10412907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11299615" y="10447258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11340616" y="10412907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1" name="object 331"/>
          <p:cNvSpPr txBox="1"/>
          <p:nvPr/>
        </p:nvSpPr>
        <p:spPr>
          <a:xfrm>
            <a:off x="11472011" y="10324031"/>
            <a:ext cx="2212975" cy="6096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CORMACARENA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11435505" y="6790778"/>
            <a:ext cx="1877695" cy="117157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1499"/>
              </a:lnSpc>
              <a:spcBef>
                <a:spcPts val="375"/>
              </a:spcBef>
            </a:pP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Minifundio</a:t>
            </a:r>
            <a:r>
              <a:rPr sz="11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sobre</a:t>
            </a:r>
            <a:r>
              <a:rPr sz="11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relieve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levemente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ondulado</a:t>
            </a:r>
            <a:r>
              <a:rPr sz="11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alta oportunidad</a:t>
            </a:r>
            <a:r>
              <a:rPr sz="11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 manejo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r>
              <a:rPr sz="1100" spc="-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soporte</a:t>
            </a:r>
            <a:r>
              <a:rPr sz="11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como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Complementarias.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11402996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 dirty="0">
                <a:solidFill>
                  <a:srgbClr val="F7EEE9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11651192" y="2273799"/>
            <a:ext cx="2080895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312</a:t>
            </a:r>
            <a:r>
              <a:rPr sz="475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,7</a:t>
            </a:r>
            <a:endParaRPr sz="4750">
              <a:latin typeface="Montserrat SemiBold"/>
              <a:cs typeface="Montserrat SemiBold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11461414" y="3302160"/>
            <a:ext cx="2469515" cy="96075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3020" algn="ctr">
              <a:lnSpc>
                <a:spcPct val="100000"/>
              </a:lnSpc>
              <a:spcBef>
                <a:spcPts val="300"/>
              </a:spcBef>
            </a:pPr>
            <a:r>
              <a:rPr sz="2550" spc="235" dirty="0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endParaRPr sz="11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coordenadas</a:t>
            </a:r>
            <a:endParaRPr sz="11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100" spc="-10" dirty="0">
                <a:solidFill>
                  <a:srgbClr val="025051"/>
                </a:solidFill>
                <a:latin typeface="Montserrat Medium"/>
                <a:cs typeface="Montserrat Medium"/>
              </a:rPr>
              <a:t>"MAGNA_COLOMBIA_CTM12”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11478640" y="4313348"/>
            <a:ext cx="2435225" cy="1812289"/>
          </a:xfrm>
          <a:prstGeom prst="rect">
            <a:avLst/>
          </a:prstGeom>
        </p:spPr>
        <p:txBody>
          <a:bodyPr vert="horz" wrap="square" lIns="0" tIns="1943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530"/>
              </a:spcBef>
            </a:pPr>
            <a:r>
              <a:rPr sz="3200" b="1" dirty="0">
                <a:solidFill>
                  <a:srgbClr val="223658"/>
                </a:solidFill>
                <a:latin typeface="Montserrat SemiBold"/>
                <a:cs typeface="Montserrat SemiBold"/>
              </a:rPr>
              <a:t>2</a:t>
            </a:r>
            <a:r>
              <a:rPr sz="3200" b="1" spc="5" dirty="0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PREDIOS</a:t>
            </a:r>
            <a:endParaRPr sz="32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50" dirty="0">
                <a:solidFill>
                  <a:srgbClr val="223658"/>
                </a:solidFill>
                <a:latin typeface="Montserrat"/>
                <a:cs typeface="Montserrat"/>
              </a:rPr>
              <a:t>LOS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PREDIOS:</a:t>
            </a:r>
            <a:endParaRPr sz="12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600" b="1" spc="85" dirty="0">
                <a:solidFill>
                  <a:srgbClr val="025051"/>
                </a:solidFill>
                <a:latin typeface="Montserrat"/>
                <a:cs typeface="Montserrat"/>
              </a:rPr>
              <a:t>SURIA</a:t>
            </a:r>
            <a:r>
              <a:rPr sz="1600" b="1" spc="229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600" b="1" spc="2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60" dirty="0">
                <a:solidFill>
                  <a:srgbClr val="025051"/>
                </a:solidFill>
                <a:latin typeface="Montserrat"/>
                <a:cs typeface="Montserrat"/>
              </a:rPr>
              <a:t>APIAY</a:t>
            </a:r>
            <a:endParaRPr sz="1600">
              <a:latin typeface="Montserrat"/>
              <a:cs typeface="Montserrat"/>
            </a:endParaRPr>
          </a:p>
          <a:p>
            <a:pPr marL="172085" marR="164465" indent="-635" algn="ctr">
              <a:lnSpc>
                <a:spcPct val="101499"/>
              </a:lnSpc>
              <a:spcBef>
                <a:spcPts val="45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35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hidrocarburos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1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energía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337" name="object 337"/>
          <p:cNvSpPr/>
          <p:nvPr/>
        </p:nvSpPr>
        <p:spPr>
          <a:xfrm>
            <a:off x="11535171" y="4432226"/>
            <a:ext cx="2322195" cy="0"/>
          </a:xfrm>
          <a:custGeom>
            <a:avLst/>
            <a:gdLst/>
            <a:ahLst/>
            <a:cxnLst/>
            <a:rect l="l" t="t" r="r" b="b"/>
            <a:pathLst>
              <a:path w="2322194">
                <a:moveTo>
                  <a:pt x="0" y="0"/>
                </a:moveTo>
                <a:lnTo>
                  <a:pt x="2321832" y="0"/>
                </a:lnTo>
              </a:path>
            </a:pathLst>
          </a:custGeom>
          <a:ln w="10131">
            <a:solidFill>
              <a:srgbClr val="F4F1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 txBox="1"/>
          <p:nvPr/>
        </p:nvSpPr>
        <p:spPr>
          <a:xfrm>
            <a:off x="3820362" y="15047467"/>
            <a:ext cx="67119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21,50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339" name="object 339"/>
          <p:cNvGrpSpPr/>
          <p:nvPr/>
        </p:nvGrpSpPr>
        <p:grpSpPr>
          <a:xfrm>
            <a:off x="3595782" y="11921045"/>
            <a:ext cx="407034" cy="407034"/>
            <a:chOff x="3595782" y="11921045"/>
            <a:chExt cx="407034" cy="407034"/>
          </a:xfrm>
        </p:grpSpPr>
        <p:sp>
          <p:nvSpPr>
            <p:cNvPr id="340" name="object 340"/>
            <p:cNvSpPr/>
            <p:nvPr/>
          </p:nvSpPr>
          <p:spPr>
            <a:xfrm>
              <a:off x="3595782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18" y="0"/>
                  </a:moveTo>
                  <a:lnTo>
                    <a:pt x="156852" y="5374"/>
                  </a:lnTo>
                  <a:lnTo>
                    <a:pt x="114014" y="20685"/>
                  </a:lnTo>
                  <a:lnTo>
                    <a:pt x="76226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6" y="362314"/>
                  </a:lnTo>
                  <a:lnTo>
                    <a:pt x="114014" y="386337"/>
                  </a:lnTo>
                  <a:lnTo>
                    <a:pt x="156852" y="401645"/>
                  </a:lnTo>
                  <a:lnTo>
                    <a:pt x="203518" y="407016"/>
                  </a:lnTo>
                  <a:lnTo>
                    <a:pt x="250180" y="401641"/>
                  </a:lnTo>
                  <a:lnTo>
                    <a:pt x="293015" y="386332"/>
                  </a:lnTo>
                  <a:lnTo>
                    <a:pt x="330801" y="362310"/>
                  </a:lnTo>
                  <a:lnTo>
                    <a:pt x="362317" y="330795"/>
                  </a:lnTo>
                  <a:lnTo>
                    <a:pt x="386341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1" y="114011"/>
                  </a:lnTo>
                  <a:lnTo>
                    <a:pt x="362317" y="76224"/>
                  </a:lnTo>
                  <a:lnTo>
                    <a:pt x="330801" y="44709"/>
                  </a:lnTo>
                  <a:lnTo>
                    <a:pt x="293015" y="20685"/>
                  </a:lnTo>
                  <a:lnTo>
                    <a:pt x="250180" y="5374"/>
                  </a:lnTo>
                  <a:lnTo>
                    <a:pt x="2035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3676215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1"/>
                  </a:lnTo>
                  <a:lnTo>
                    <a:pt x="7683" y="7683"/>
                  </a:lnTo>
                  <a:lnTo>
                    <a:pt x="2061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59"/>
                  </a:lnTo>
                  <a:lnTo>
                    <a:pt x="7683" y="255801"/>
                  </a:lnTo>
                  <a:lnTo>
                    <a:pt x="16024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2" name="object 342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3719129" y="11983899"/>
              <a:ext cx="181805" cy="243224"/>
            </a:xfrm>
            <a:prstGeom prst="rect">
              <a:avLst/>
            </a:prstGeom>
          </p:spPr>
        </p:pic>
        <p:sp>
          <p:nvSpPr>
            <p:cNvPr id="343" name="object 343"/>
            <p:cNvSpPr/>
            <p:nvPr/>
          </p:nvSpPr>
          <p:spPr>
            <a:xfrm>
              <a:off x="3709001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0" y="261427"/>
                  </a:lnTo>
                  <a:lnTo>
                    <a:pt x="194371" y="255804"/>
                  </a:lnTo>
                  <a:lnTo>
                    <a:pt x="199996" y="247463"/>
                  </a:lnTo>
                  <a:lnTo>
                    <a:pt x="200852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1" y="20263"/>
                  </a:lnTo>
                  <a:lnTo>
                    <a:pt x="199996" y="16028"/>
                  </a:lnTo>
                  <a:lnTo>
                    <a:pt x="194371" y="7687"/>
                  </a:lnTo>
                  <a:lnTo>
                    <a:pt x="186030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1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2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1" y="20263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44"/>
            <p:cNvSpPr/>
            <p:nvPr/>
          </p:nvSpPr>
          <p:spPr>
            <a:xfrm>
              <a:off x="3753139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5" name="object 345"/>
            <p:cNvSpPr/>
            <p:nvPr/>
          </p:nvSpPr>
          <p:spPr>
            <a:xfrm>
              <a:off x="3753139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6" name="object 346"/>
            <p:cNvSpPr/>
            <p:nvPr/>
          </p:nvSpPr>
          <p:spPr>
            <a:xfrm>
              <a:off x="3757900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3757900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8"/>
            <p:cNvSpPr/>
            <p:nvPr/>
          </p:nvSpPr>
          <p:spPr>
            <a:xfrm>
              <a:off x="3835281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9" name="object 349"/>
          <p:cNvSpPr txBox="1"/>
          <p:nvPr/>
        </p:nvSpPr>
        <p:spPr>
          <a:xfrm>
            <a:off x="3621642" y="11897830"/>
            <a:ext cx="3004185" cy="93154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484505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484505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484505">
              <a:lnSpc>
                <a:spcPct val="100000"/>
              </a:lnSpc>
              <a:spcBef>
                <a:spcPts val="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0000"/>
              </a:lnSpc>
              <a:spcBef>
                <a:spcPts val="76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gestión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lineamientos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350" name="object 350"/>
          <p:cNvGrpSpPr/>
          <p:nvPr/>
        </p:nvGrpSpPr>
        <p:grpSpPr>
          <a:xfrm>
            <a:off x="3963443" y="13112635"/>
            <a:ext cx="1709420" cy="1943100"/>
            <a:chOff x="3963443" y="13112635"/>
            <a:chExt cx="1709420" cy="1943100"/>
          </a:xfrm>
        </p:grpSpPr>
        <p:sp>
          <p:nvSpPr>
            <p:cNvPr id="351" name="object 351"/>
            <p:cNvSpPr/>
            <p:nvPr/>
          </p:nvSpPr>
          <p:spPr>
            <a:xfrm>
              <a:off x="3970136" y="14514633"/>
              <a:ext cx="0" cy="534670"/>
            </a:xfrm>
            <a:custGeom>
              <a:avLst/>
              <a:gdLst/>
              <a:ahLst/>
              <a:cxnLst/>
              <a:rect l="l" t="t" r="r" b="b"/>
              <a:pathLst>
                <a:path h="534669">
                  <a:moveTo>
                    <a:pt x="0" y="0"/>
                  </a:moveTo>
                  <a:lnTo>
                    <a:pt x="0" y="534282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3963443" y="1504188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4810806" y="14701607"/>
              <a:ext cx="855344" cy="347345"/>
            </a:xfrm>
            <a:custGeom>
              <a:avLst/>
              <a:gdLst/>
              <a:ahLst/>
              <a:cxnLst/>
              <a:rect l="l" t="t" r="r" b="b"/>
              <a:pathLst>
                <a:path w="855345" h="347344">
                  <a:moveTo>
                    <a:pt x="0" y="0"/>
                  </a:moveTo>
                  <a:lnTo>
                    <a:pt x="0" y="265768"/>
                  </a:lnTo>
                  <a:lnTo>
                    <a:pt x="855238" y="265768"/>
                  </a:lnTo>
                  <a:lnTo>
                    <a:pt x="855238" y="347309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354"/>
            <p:cNvSpPr/>
            <p:nvPr/>
          </p:nvSpPr>
          <p:spPr>
            <a:xfrm>
              <a:off x="5659361" y="1504188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5" name="object 355"/>
            <p:cNvSpPr/>
            <p:nvPr/>
          </p:nvSpPr>
          <p:spPr>
            <a:xfrm>
              <a:off x="5079467" y="14449880"/>
              <a:ext cx="460375" cy="0"/>
            </a:xfrm>
            <a:custGeom>
              <a:avLst/>
              <a:gdLst/>
              <a:ahLst/>
              <a:cxnLst/>
              <a:rect l="l" t="t" r="r" b="b"/>
              <a:pathLst>
                <a:path w="460375">
                  <a:moveTo>
                    <a:pt x="0" y="0"/>
                  </a:moveTo>
                  <a:lnTo>
                    <a:pt x="46028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6" name="object 356"/>
            <p:cNvSpPr/>
            <p:nvPr/>
          </p:nvSpPr>
          <p:spPr>
            <a:xfrm>
              <a:off x="5532733" y="14443188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7" name="object 357"/>
            <p:cNvSpPr/>
            <p:nvPr/>
          </p:nvSpPr>
          <p:spPr>
            <a:xfrm>
              <a:off x="4944240" y="13119319"/>
              <a:ext cx="595630" cy="0"/>
            </a:xfrm>
            <a:custGeom>
              <a:avLst/>
              <a:gdLst/>
              <a:ahLst/>
              <a:cxnLst/>
              <a:rect l="l" t="t" r="r" b="b"/>
              <a:pathLst>
                <a:path w="595629">
                  <a:moveTo>
                    <a:pt x="0" y="0"/>
                  </a:moveTo>
                  <a:lnTo>
                    <a:pt x="59551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5532733" y="13112635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9" name="object 359"/>
          <p:cNvGrpSpPr/>
          <p:nvPr/>
        </p:nvGrpSpPr>
        <p:grpSpPr>
          <a:xfrm>
            <a:off x="9833657" y="11933488"/>
            <a:ext cx="459740" cy="419100"/>
            <a:chOff x="9833657" y="11933488"/>
            <a:chExt cx="459740" cy="419100"/>
          </a:xfrm>
        </p:grpSpPr>
        <p:sp>
          <p:nvSpPr>
            <p:cNvPr id="360" name="object 360"/>
            <p:cNvSpPr/>
            <p:nvPr/>
          </p:nvSpPr>
          <p:spPr>
            <a:xfrm>
              <a:off x="9833648" y="11933490"/>
              <a:ext cx="459740" cy="419100"/>
            </a:xfrm>
            <a:custGeom>
              <a:avLst/>
              <a:gdLst/>
              <a:ahLst/>
              <a:cxnLst/>
              <a:rect l="l" t="t" r="r" b="b"/>
              <a:pathLst>
                <a:path w="459740" h="419100">
                  <a:moveTo>
                    <a:pt x="10706" y="146926"/>
                  </a:moveTo>
                  <a:lnTo>
                    <a:pt x="7302" y="142709"/>
                  </a:lnTo>
                  <a:lnTo>
                    <a:pt x="1955" y="143535"/>
                  </a:lnTo>
                  <a:lnTo>
                    <a:pt x="0" y="148590"/>
                  </a:lnTo>
                  <a:lnTo>
                    <a:pt x="3403" y="152806"/>
                  </a:lnTo>
                  <a:lnTo>
                    <a:pt x="8750" y="151968"/>
                  </a:lnTo>
                  <a:lnTo>
                    <a:pt x="10706" y="146926"/>
                  </a:lnTo>
                  <a:close/>
                </a:path>
                <a:path w="459740" h="419100">
                  <a:moveTo>
                    <a:pt x="459155" y="209372"/>
                  </a:moveTo>
                  <a:lnTo>
                    <a:pt x="453631" y="161366"/>
                  </a:lnTo>
                  <a:lnTo>
                    <a:pt x="437870" y="117297"/>
                  </a:lnTo>
                  <a:lnTo>
                    <a:pt x="413156" y="78422"/>
                  </a:lnTo>
                  <a:lnTo>
                    <a:pt x="380733" y="45999"/>
                  </a:lnTo>
                  <a:lnTo>
                    <a:pt x="341858" y="21285"/>
                  </a:lnTo>
                  <a:lnTo>
                    <a:pt x="297789" y="5537"/>
                  </a:lnTo>
                  <a:lnTo>
                    <a:pt x="249783" y="0"/>
                  </a:lnTo>
                  <a:lnTo>
                    <a:pt x="201777" y="5537"/>
                  </a:lnTo>
                  <a:lnTo>
                    <a:pt x="157708" y="21285"/>
                  </a:lnTo>
                  <a:lnTo>
                    <a:pt x="118833" y="45999"/>
                  </a:lnTo>
                  <a:lnTo>
                    <a:pt x="86410" y="78422"/>
                  </a:lnTo>
                  <a:lnTo>
                    <a:pt x="61683" y="117297"/>
                  </a:lnTo>
                  <a:lnTo>
                    <a:pt x="45935" y="161366"/>
                  </a:lnTo>
                  <a:lnTo>
                    <a:pt x="40411" y="209372"/>
                  </a:lnTo>
                  <a:lnTo>
                    <a:pt x="45935" y="257390"/>
                  </a:lnTo>
                  <a:lnTo>
                    <a:pt x="61683" y="301459"/>
                  </a:lnTo>
                  <a:lnTo>
                    <a:pt x="86410" y="340334"/>
                  </a:lnTo>
                  <a:lnTo>
                    <a:pt x="118833" y="372757"/>
                  </a:lnTo>
                  <a:lnTo>
                    <a:pt x="157708" y="397471"/>
                  </a:lnTo>
                  <a:lnTo>
                    <a:pt x="201777" y="413219"/>
                  </a:lnTo>
                  <a:lnTo>
                    <a:pt x="249783" y="418757"/>
                  </a:lnTo>
                  <a:lnTo>
                    <a:pt x="297789" y="413219"/>
                  </a:lnTo>
                  <a:lnTo>
                    <a:pt x="341858" y="397471"/>
                  </a:lnTo>
                  <a:lnTo>
                    <a:pt x="380733" y="372757"/>
                  </a:lnTo>
                  <a:lnTo>
                    <a:pt x="413156" y="340334"/>
                  </a:lnTo>
                  <a:lnTo>
                    <a:pt x="437870" y="301459"/>
                  </a:lnTo>
                  <a:lnTo>
                    <a:pt x="453631" y="257390"/>
                  </a:lnTo>
                  <a:lnTo>
                    <a:pt x="459155" y="209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9969062" y="11987189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2" name="object 362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10032188" y="12075035"/>
              <a:ext cx="168518" cy="154368"/>
            </a:xfrm>
            <a:prstGeom prst="rect">
              <a:avLst/>
            </a:prstGeom>
          </p:spPr>
        </p:pic>
      </p:grpSp>
      <p:sp>
        <p:nvSpPr>
          <p:cNvPr id="363" name="object 363"/>
          <p:cNvSpPr txBox="1"/>
          <p:nvPr/>
        </p:nvSpPr>
        <p:spPr>
          <a:xfrm>
            <a:off x="10404526" y="11934547"/>
            <a:ext cx="141287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4544073" y="16790537"/>
            <a:ext cx="2030095" cy="4146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ZONIFICACIÓN</a:t>
            </a:r>
            <a:r>
              <a:rPr sz="1250" b="1" spc="2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AMBIENTAL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5589284" y="14904547"/>
            <a:ext cx="1075055" cy="1170305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9,34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RESTAURACIÓN</a:t>
            </a:r>
            <a:endParaRPr sz="6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Restauración</a:t>
            </a:r>
            <a:r>
              <a:rPr sz="8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transformadas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la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preservación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reservas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forestales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3820369" y="15331231"/>
            <a:ext cx="1552575" cy="7327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RESTAURACIÓN</a:t>
            </a:r>
            <a:endParaRPr sz="6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Restauración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y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transformadas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para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preservación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priorizadas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declaración de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protegidas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5590485" y="14271659"/>
            <a:ext cx="847725" cy="5232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13,90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710"/>
              </a:lnSpc>
              <a:spcBef>
                <a:spcPts val="125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INFRAESTRUCTURA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Infraestructura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5590490" y="12870843"/>
            <a:ext cx="920750" cy="1303655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55,26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287655">
              <a:lnSpc>
                <a:spcPct val="106400"/>
              </a:lnSpc>
              <a:spcBef>
                <a:spcPts val="285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PRODUCTIVAS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SOSTENIBLES</a:t>
            </a:r>
            <a:endParaRPr sz="6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4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Manejo sostenible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de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sistemas productivos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transitorios</a:t>
            </a:r>
            <a:r>
              <a:rPr sz="8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permanentes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10680227" y="16803089"/>
            <a:ext cx="3239135" cy="353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95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demográfica,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espacial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organizaciones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sociales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veredas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influencia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Ecoreserva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será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presentada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productos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mapas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actores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gobernanza.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256860" y="238278"/>
            <a:ext cx="1196975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100" dirty="0">
                <a:solidFill>
                  <a:srgbClr val="025051"/>
                </a:solidFill>
                <a:latin typeface="Montserrat SemiBold"/>
                <a:cs typeface="Montserrat SemiBold"/>
              </a:rPr>
              <a:t>08</a:t>
            </a:r>
            <a:endParaRPr sz="7150">
              <a:latin typeface="Montserrat SemiBold"/>
              <a:cs typeface="Montserrat SemiBold"/>
            </a:endParaRPr>
          </a:p>
        </p:txBody>
      </p:sp>
      <p:pic>
        <p:nvPicPr>
          <p:cNvPr id="371" name="object 371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4466878" y="13265663"/>
            <a:ext cx="121430" cy="227755"/>
          </a:xfrm>
          <a:prstGeom prst="rect">
            <a:avLst/>
          </a:prstGeom>
        </p:spPr>
      </p:pic>
      <p:grpSp>
        <p:nvGrpSpPr>
          <p:cNvPr id="372" name="object 372"/>
          <p:cNvGrpSpPr/>
          <p:nvPr/>
        </p:nvGrpSpPr>
        <p:grpSpPr>
          <a:xfrm>
            <a:off x="9432666" y="12602554"/>
            <a:ext cx="4236085" cy="876300"/>
            <a:chOff x="9432666" y="12602554"/>
            <a:chExt cx="4236085" cy="876300"/>
          </a:xfrm>
        </p:grpSpPr>
        <p:pic>
          <p:nvPicPr>
            <p:cNvPr id="373" name="object 37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9432666" y="12602554"/>
              <a:ext cx="121430" cy="227754"/>
            </a:xfrm>
            <a:prstGeom prst="rect">
              <a:avLst/>
            </a:prstGeom>
          </p:spPr>
        </p:pic>
        <p:pic>
          <p:nvPicPr>
            <p:cNvPr id="374" name="object 37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3546770" y="13251058"/>
              <a:ext cx="121430" cy="227754"/>
            </a:xfrm>
            <a:prstGeom prst="rect">
              <a:avLst/>
            </a:prstGeom>
          </p:spPr>
        </p:pic>
      </p:grpSp>
      <p:pic>
        <p:nvPicPr>
          <p:cNvPr id="375" name="Imagen 374">
            <a:extLst>
              <a:ext uri="{FF2B5EF4-FFF2-40B4-BE49-F238E27FC236}">
                <a16:creationId xmlns:a16="http://schemas.microsoft.com/office/drawing/2014/main" id="{723DFF28-4402-FDAC-4FBD-9829B50E6779}"/>
              </a:ext>
            </a:extLst>
          </p:cNvPr>
          <p:cNvPicPr>
            <a:picLocks noChangeAspect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29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702</Words>
  <Application>Microsoft Office PowerPoint</Application>
  <PresentationFormat>Personalizado</PresentationFormat>
  <Paragraphs>189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 Apiay</dc:title>
  <dc:creator>Juliana Andrea Cortes Rincon</dc:creator>
  <cp:lastModifiedBy>Alexander  Humboldt</cp:lastModifiedBy>
  <cp:revision>4</cp:revision>
  <dcterms:created xsi:type="dcterms:W3CDTF">2024-01-17T22:43:18Z</dcterms:created>
  <dcterms:modified xsi:type="dcterms:W3CDTF">2025-04-25T14:42:30Z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