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363700" cy="20104100"/>
  <p:notesSz cx="14363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>
      <p:cViewPr>
        <p:scale>
          <a:sx n="85" d="100"/>
          <a:sy n="85" d="100"/>
        </p:scale>
        <p:origin x="1152" y="1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7277" y="6232271"/>
            <a:ext cx="12209145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54555" y="11258296"/>
            <a:ext cx="1005459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818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9730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0"/>
            <a:ext cx="14356080" cy="20104735"/>
          </a:xfrm>
          <a:custGeom>
            <a:avLst/>
            <a:gdLst/>
            <a:ahLst/>
            <a:cxnLst/>
            <a:rect l="l" t="t" r="r" b="b"/>
            <a:pathLst>
              <a:path w="14356080" h="20104735">
                <a:moveTo>
                  <a:pt x="14355852" y="0"/>
                </a:moveTo>
                <a:lnTo>
                  <a:pt x="0" y="0"/>
                </a:lnTo>
                <a:lnTo>
                  <a:pt x="0" y="20104120"/>
                </a:lnTo>
                <a:lnTo>
                  <a:pt x="14355852" y="20104120"/>
                </a:lnTo>
                <a:lnTo>
                  <a:pt x="14355852" y="0"/>
                </a:lnTo>
                <a:close/>
              </a:path>
            </a:pathLst>
          </a:custGeom>
          <a:solidFill>
            <a:srgbClr val="F4F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098679" y="1721479"/>
            <a:ext cx="3261377" cy="9511486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4801567"/>
            <a:ext cx="11099165" cy="6451600"/>
          </a:xfrm>
          <a:custGeom>
            <a:avLst/>
            <a:gdLst/>
            <a:ahLst/>
            <a:cxnLst/>
            <a:rect l="l" t="t" r="r" b="b"/>
            <a:pathLst>
              <a:path w="11099165" h="6451600">
                <a:moveTo>
                  <a:pt x="4740464" y="241299"/>
                </a:moveTo>
                <a:lnTo>
                  <a:pt x="3894275" y="647699"/>
                </a:lnTo>
                <a:lnTo>
                  <a:pt x="2513726" y="1638299"/>
                </a:lnTo>
                <a:lnTo>
                  <a:pt x="1225690" y="2654299"/>
                </a:lnTo>
                <a:lnTo>
                  <a:pt x="657039" y="3111499"/>
                </a:lnTo>
                <a:lnTo>
                  <a:pt x="476238" y="3213099"/>
                </a:lnTo>
                <a:lnTo>
                  <a:pt x="374211" y="3263899"/>
                </a:lnTo>
                <a:lnTo>
                  <a:pt x="313374" y="3289299"/>
                </a:lnTo>
                <a:lnTo>
                  <a:pt x="256142" y="3289299"/>
                </a:lnTo>
                <a:lnTo>
                  <a:pt x="173664" y="3301999"/>
                </a:lnTo>
                <a:lnTo>
                  <a:pt x="80545" y="3327399"/>
                </a:lnTo>
                <a:lnTo>
                  <a:pt x="4413" y="3340099"/>
                </a:lnTo>
                <a:lnTo>
                  <a:pt x="0" y="3340099"/>
                </a:lnTo>
                <a:lnTo>
                  <a:pt x="0" y="6451599"/>
                </a:lnTo>
                <a:lnTo>
                  <a:pt x="11098476" y="6451599"/>
                </a:lnTo>
                <a:lnTo>
                  <a:pt x="11098853" y="952499"/>
                </a:lnTo>
                <a:lnTo>
                  <a:pt x="4871010" y="952499"/>
                </a:lnTo>
                <a:lnTo>
                  <a:pt x="4826925" y="939799"/>
                </a:lnTo>
                <a:lnTo>
                  <a:pt x="4803914" y="927099"/>
                </a:lnTo>
                <a:lnTo>
                  <a:pt x="4786493" y="901699"/>
                </a:lnTo>
                <a:lnTo>
                  <a:pt x="4780405" y="888999"/>
                </a:lnTo>
                <a:lnTo>
                  <a:pt x="4791809" y="876299"/>
                </a:lnTo>
                <a:lnTo>
                  <a:pt x="4805847" y="876299"/>
                </a:lnTo>
                <a:lnTo>
                  <a:pt x="4807658" y="850899"/>
                </a:lnTo>
                <a:lnTo>
                  <a:pt x="4799102" y="838199"/>
                </a:lnTo>
                <a:lnTo>
                  <a:pt x="4769797" y="838199"/>
                </a:lnTo>
                <a:lnTo>
                  <a:pt x="4738154" y="825499"/>
                </a:lnTo>
                <a:lnTo>
                  <a:pt x="4696564" y="812799"/>
                </a:lnTo>
                <a:lnTo>
                  <a:pt x="4656262" y="774699"/>
                </a:lnTo>
                <a:lnTo>
                  <a:pt x="4623876" y="736599"/>
                </a:lnTo>
                <a:lnTo>
                  <a:pt x="4606034" y="711199"/>
                </a:lnTo>
                <a:lnTo>
                  <a:pt x="4612648" y="685799"/>
                </a:lnTo>
                <a:lnTo>
                  <a:pt x="4678010" y="634999"/>
                </a:lnTo>
                <a:lnTo>
                  <a:pt x="4725971" y="609599"/>
                </a:lnTo>
                <a:lnTo>
                  <a:pt x="4776927" y="584199"/>
                </a:lnTo>
                <a:lnTo>
                  <a:pt x="4825485" y="571499"/>
                </a:lnTo>
                <a:lnTo>
                  <a:pt x="4866250" y="546099"/>
                </a:lnTo>
                <a:lnTo>
                  <a:pt x="4910130" y="520699"/>
                </a:lnTo>
                <a:lnTo>
                  <a:pt x="4924251" y="482599"/>
                </a:lnTo>
                <a:lnTo>
                  <a:pt x="4916490" y="444499"/>
                </a:lnTo>
                <a:lnTo>
                  <a:pt x="4894721" y="419099"/>
                </a:lnTo>
                <a:lnTo>
                  <a:pt x="4871395" y="406399"/>
                </a:lnTo>
                <a:lnTo>
                  <a:pt x="4852736" y="393699"/>
                </a:lnTo>
                <a:lnTo>
                  <a:pt x="4837278" y="380999"/>
                </a:lnTo>
                <a:lnTo>
                  <a:pt x="4823555" y="368299"/>
                </a:lnTo>
                <a:lnTo>
                  <a:pt x="4964223" y="368299"/>
                </a:lnTo>
                <a:lnTo>
                  <a:pt x="4935502" y="355599"/>
                </a:lnTo>
                <a:lnTo>
                  <a:pt x="4854679" y="330199"/>
                </a:lnTo>
                <a:lnTo>
                  <a:pt x="4793229" y="292099"/>
                </a:lnTo>
                <a:lnTo>
                  <a:pt x="4754156" y="253999"/>
                </a:lnTo>
                <a:lnTo>
                  <a:pt x="4740464" y="241299"/>
                </a:lnTo>
                <a:close/>
              </a:path>
              <a:path w="11099165" h="6451600">
                <a:moveTo>
                  <a:pt x="1270255" y="1130299"/>
                </a:moveTo>
                <a:lnTo>
                  <a:pt x="1055129" y="1130299"/>
                </a:lnTo>
                <a:lnTo>
                  <a:pt x="1110712" y="1142999"/>
                </a:lnTo>
                <a:lnTo>
                  <a:pt x="1165019" y="1168399"/>
                </a:lnTo>
                <a:lnTo>
                  <a:pt x="1231626" y="1193799"/>
                </a:lnTo>
                <a:lnTo>
                  <a:pt x="1005422" y="1193799"/>
                </a:lnTo>
                <a:lnTo>
                  <a:pt x="1034683" y="1231899"/>
                </a:lnTo>
                <a:lnTo>
                  <a:pt x="968188" y="1231899"/>
                </a:lnTo>
                <a:lnTo>
                  <a:pt x="934023" y="1257299"/>
                </a:lnTo>
                <a:lnTo>
                  <a:pt x="994784" y="1333499"/>
                </a:lnTo>
                <a:lnTo>
                  <a:pt x="1067014" y="1409699"/>
                </a:lnTo>
                <a:lnTo>
                  <a:pt x="1222649" y="1511299"/>
                </a:lnTo>
                <a:lnTo>
                  <a:pt x="1270255" y="1130299"/>
                </a:lnTo>
                <a:close/>
              </a:path>
              <a:path w="11099165" h="6451600">
                <a:moveTo>
                  <a:pt x="1087885" y="1155699"/>
                </a:moveTo>
                <a:lnTo>
                  <a:pt x="1055129" y="1193799"/>
                </a:lnTo>
                <a:lnTo>
                  <a:pt x="1156012" y="1193799"/>
                </a:lnTo>
                <a:lnTo>
                  <a:pt x="1087885" y="1155699"/>
                </a:lnTo>
                <a:close/>
              </a:path>
              <a:path w="11099165" h="6451600">
                <a:moveTo>
                  <a:pt x="1286124" y="1003299"/>
                </a:moveTo>
                <a:lnTo>
                  <a:pt x="774599" y="1003299"/>
                </a:lnTo>
                <a:lnTo>
                  <a:pt x="899565" y="1092199"/>
                </a:lnTo>
                <a:lnTo>
                  <a:pt x="908846" y="1142999"/>
                </a:lnTo>
                <a:lnTo>
                  <a:pt x="978674" y="1168399"/>
                </a:lnTo>
                <a:lnTo>
                  <a:pt x="960599" y="1092199"/>
                </a:lnTo>
                <a:lnTo>
                  <a:pt x="1275016" y="1092199"/>
                </a:lnTo>
                <a:lnTo>
                  <a:pt x="1286124" y="1003299"/>
                </a:lnTo>
                <a:close/>
              </a:path>
              <a:path w="11099165" h="6451600">
                <a:moveTo>
                  <a:pt x="1275016" y="1092199"/>
                </a:moveTo>
                <a:lnTo>
                  <a:pt x="960599" y="1092199"/>
                </a:lnTo>
                <a:lnTo>
                  <a:pt x="994784" y="1142999"/>
                </a:lnTo>
                <a:lnTo>
                  <a:pt x="1055129" y="1130299"/>
                </a:lnTo>
                <a:lnTo>
                  <a:pt x="1270255" y="1130299"/>
                </a:lnTo>
                <a:lnTo>
                  <a:pt x="1275016" y="1092199"/>
                </a:lnTo>
                <a:close/>
              </a:path>
              <a:path w="11099165" h="6451600">
                <a:moveTo>
                  <a:pt x="630646" y="787399"/>
                </a:moveTo>
                <a:lnTo>
                  <a:pt x="297369" y="787399"/>
                </a:lnTo>
                <a:lnTo>
                  <a:pt x="0" y="888999"/>
                </a:lnTo>
                <a:lnTo>
                  <a:pt x="0" y="1130299"/>
                </a:lnTo>
                <a:lnTo>
                  <a:pt x="194733" y="1092199"/>
                </a:lnTo>
                <a:lnTo>
                  <a:pt x="129809" y="1054099"/>
                </a:lnTo>
                <a:lnTo>
                  <a:pt x="190093" y="1054099"/>
                </a:lnTo>
                <a:lnTo>
                  <a:pt x="208644" y="990599"/>
                </a:lnTo>
                <a:lnTo>
                  <a:pt x="332300" y="990599"/>
                </a:lnTo>
                <a:lnTo>
                  <a:pt x="347755" y="965199"/>
                </a:lnTo>
                <a:lnTo>
                  <a:pt x="1290884" y="965199"/>
                </a:lnTo>
                <a:lnTo>
                  <a:pt x="1294058" y="939799"/>
                </a:lnTo>
                <a:lnTo>
                  <a:pt x="1142435" y="888999"/>
                </a:lnTo>
                <a:lnTo>
                  <a:pt x="875481" y="825499"/>
                </a:lnTo>
                <a:lnTo>
                  <a:pt x="630646" y="825499"/>
                </a:lnTo>
                <a:lnTo>
                  <a:pt x="630646" y="787399"/>
                </a:lnTo>
                <a:close/>
              </a:path>
              <a:path w="11099165" h="6451600">
                <a:moveTo>
                  <a:pt x="1290884" y="965199"/>
                </a:moveTo>
                <a:lnTo>
                  <a:pt x="562408" y="965199"/>
                </a:lnTo>
                <a:lnTo>
                  <a:pt x="704811" y="990599"/>
                </a:lnTo>
                <a:lnTo>
                  <a:pt x="718722" y="1028699"/>
                </a:lnTo>
                <a:lnTo>
                  <a:pt x="774599" y="1003299"/>
                </a:lnTo>
                <a:lnTo>
                  <a:pt x="1286124" y="1003299"/>
                </a:lnTo>
                <a:lnTo>
                  <a:pt x="1290884" y="965199"/>
                </a:lnTo>
                <a:close/>
              </a:path>
              <a:path w="11099165" h="6451600">
                <a:moveTo>
                  <a:pt x="332300" y="990599"/>
                </a:moveTo>
                <a:lnTo>
                  <a:pt x="208644" y="990599"/>
                </a:lnTo>
                <a:lnTo>
                  <a:pt x="268929" y="1015999"/>
                </a:lnTo>
                <a:lnTo>
                  <a:pt x="324573" y="1003299"/>
                </a:lnTo>
                <a:lnTo>
                  <a:pt x="332300" y="990599"/>
                </a:lnTo>
                <a:close/>
              </a:path>
              <a:path w="11099165" h="6451600">
                <a:moveTo>
                  <a:pt x="5891446" y="0"/>
                </a:moveTo>
                <a:lnTo>
                  <a:pt x="5782478" y="0"/>
                </a:lnTo>
                <a:lnTo>
                  <a:pt x="5752563" y="12699"/>
                </a:lnTo>
                <a:lnTo>
                  <a:pt x="5728408" y="38099"/>
                </a:lnTo>
                <a:lnTo>
                  <a:pt x="5737404" y="101599"/>
                </a:lnTo>
                <a:lnTo>
                  <a:pt x="5758348" y="152399"/>
                </a:lnTo>
                <a:lnTo>
                  <a:pt x="5770041" y="165099"/>
                </a:lnTo>
                <a:lnTo>
                  <a:pt x="5866994" y="165099"/>
                </a:lnTo>
                <a:lnTo>
                  <a:pt x="5880113" y="177799"/>
                </a:lnTo>
                <a:lnTo>
                  <a:pt x="5883892" y="203199"/>
                </a:lnTo>
                <a:lnTo>
                  <a:pt x="5871290" y="215899"/>
                </a:lnTo>
                <a:lnTo>
                  <a:pt x="5835264" y="241299"/>
                </a:lnTo>
                <a:lnTo>
                  <a:pt x="5783820" y="253999"/>
                </a:lnTo>
                <a:lnTo>
                  <a:pt x="5724963" y="253999"/>
                </a:lnTo>
                <a:lnTo>
                  <a:pt x="5666698" y="266699"/>
                </a:lnTo>
                <a:lnTo>
                  <a:pt x="5579360" y="266699"/>
                </a:lnTo>
                <a:lnTo>
                  <a:pt x="5532487" y="279399"/>
                </a:lnTo>
                <a:lnTo>
                  <a:pt x="5479552" y="292099"/>
                </a:lnTo>
                <a:lnTo>
                  <a:pt x="5368055" y="317499"/>
                </a:lnTo>
                <a:lnTo>
                  <a:pt x="5315775" y="330199"/>
                </a:lnTo>
                <a:lnTo>
                  <a:pt x="5269995" y="342899"/>
                </a:lnTo>
                <a:lnTo>
                  <a:pt x="5233854" y="355599"/>
                </a:lnTo>
                <a:lnTo>
                  <a:pt x="5170212" y="368299"/>
                </a:lnTo>
                <a:lnTo>
                  <a:pt x="5109180" y="368299"/>
                </a:lnTo>
                <a:lnTo>
                  <a:pt x="5063952" y="380999"/>
                </a:lnTo>
                <a:lnTo>
                  <a:pt x="5047722" y="380999"/>
                </a:lnTo>
                <a:lnTo>
                  <a:pt x="5041041" y="393699"/>
                </a:lnTo>
                <a:lnTo>
                  <a:pt x="5020970" y="406399"/>
                </a:lnTo>
                <a:lnTo>
                  <a:pt x="4995468" y="406399"/>
                </a:lnTo>
                <a:lnTo>
                  <a:pt x="4972493" y="419099"/>
                </a:lnTo>
                <a:lnTo>
                  <a:pt x="4964850" y="431799"/>
                </a:lnTo>
                <a:lnTo>
                  <a:pt x="4973889" y="444499"/>
                </a:lnTo>
                <a:lnTo>
                  <a:pt x="4990363" y="482599"/>
                </a:lnTo>
                <a:lnTo>
                  <a:pt x="5005026" y="533399"/>
                </a:lnTo>
                <a:lnTo>
                  <a:pt x="5022965" y="571499"/>
                </a:lnTo>
                <a:lnTo>
                  <a:pt x="5049822" y="596899"/>
                </a:lnTo>
                <a:lnTo>
                  <a:pt x="5077161" y="609599"/>
                </a:lnTo>
                <a:lnTo>
                  <a:pt x="5096547" y="622299"/>
                </a:lnTo>
                <a:lnTo>
                  <a:pt x="5119929" y="634999"/>
                </a:lnTo>
                <a:lnTo>
                  <a:pt x="5157742" y="673099"/>
                </a:lnTo>
                <a:lnTo>
                  <a:pt x="5199284" y="698499"/>
                </a:lnTo>
                <a:lnTo>
                  <a:pt x="5233854" y="749299"/>
                </a:lnTo>
                <a:lnTo>
                  <a:pt x="5244767" y="787399"/>
                </a:lnTo>
                <a:lnTo>
                  <a:pt x="5230604" y="812799"/>
                </a:lnTo>
                <a:lnTo>
                  <a:pt x="5203557" y="850899"/>
                </a:lnTo>
                <a:lnTo>
                  <a:pt x="5175819" y="863599"/>
                </a:lnTo>
                <a:lnTo>
                  <a:pt x="5153529" y="876299"/>
                </a:lnTo>
                <a:lnTo>
                  <a:pt x="5123041" y="901699"/>
                </a:lnTo>
                <a:lnTo>
                  <a:pt x="5081282" y="914399"/>
                </a:lnTo>
                <a:lnTo>
                  <a:pt x="5025177" y="927099"/>
                </a:lnTo>
                <a:lnTo>
                  <a:pt x="4951652" y="952499"/>
                </a:lnTo>
                <a:lnTo>
                  <a:pt x="11098853" y="952499"/>
                </a:lnTo>
                <a:lnTo>
                  <a:pt x="11098877" y="596899"/>
                </a:lnTo>
                <a:lnTo>
                  <a:pt x="8375703" y="596899"/>
                </a:lnTo>
                <a:lnTo>
                  <a:pt x="8173687" y="533399"/>
                </a:lnTo>
                <a:lnTo>
                  <a:pt x="8130600" y="520699"/>
                </a:lnTo>
                <a:lnTo>
                  <a:pt x="6979700" y="520699"/>
                </a:lnTo>
                <a:lnTo>
                  <a:pt x="6929211" y="507999"/>
                </a:lnTo>
                <a:lnTo>
                  <a:pt x="6886907" y="507999"/>
                </a:lnTo>
                <a:lnTo>
                  <a:pt x="6854549" y="482599"/>
                </a:lnTo>
                <a:lnTo>
                  <a:pt x="6833900" y="469899"/>
                </a:lnTo>
                <a:lnTo>
                  <a:pt x="6826722" y="431799"/>
                </a:lnTo>
                <a:lnTo>
                  <a:pt x="6834775" y="406399"/>
                </a:lnTo>
                <a:lnTo>
                  <a:pt x="6844704" y="380999"/>
                </a:lnTo>
                <a:lnTo>
                  <a:pt x="6842417" y="355599"/>
                </a:lnTo>
                <a:lnTo>
                  <a:pt x="6828575" y="342899"/>
                </a:lnTo>
                <a:lnTo>
                  <a:pt x="6803841" y="330199"/>
                </a:lnTo>
                <a:lnTo>
                  <a:pt x="6768877" y="317499"/>
                </a:lnTo>
                <a:lnTo>
                  <a:pt x="6724344" y="292099"/>
                </a:lnTo>
                <a:lnTo>
                  <a:pt x="6670903" y="266699"/>
                </a:lnTo>
                <a:lnTo>
                  <a:pt x="6621651" y="228599"/>
                </a:lnTo>
                <a:lnTo>
                  <a:pt x="6574673" y="215899"/>
                </a:lnTo>
                <a:lnTo>
                  <a:pt x="6081795" y="215899"/>
                </a:lnTo>
                <a:lnTo>
                  <a:pt x="6049942" y="190499"/>
                </a:lnTo>
                <a:lnTo>
                  <a:pt x="6021633" y="165099"/>
                </a:lnTo>
                <a:lnTo>
                  <a:pt x="5997764" y="126999"/>
                </a:lnTo>
                <a:lnTo>
                  <a:pt x="5965118" y="63499"/>
                </a:lnTo>
                <a:lnTo>
                  <a:pt x="5929179" y="25399"/>
                </a:lnTo>
                <a:lnTo>
                  <a:pt x="5891446" y="0"/>
                </a:lnTo>
                <a:close/>
              </a:path>
              <a:path w="11099165" h="6451600">
                <a:moveTo>
                  <a:pt x="9790005" y="368299"/>
                </a:moveTo>
                <a:lnTo>
                  <a:pt x="9741911" y="368299"/>
                </a:lnTo>
                <a:lnTo>
                  <a:pt x="9700291" y="380999"/>
                </a:lnTo>
                <a:lnTo>
                  <a:pt x="9663419" y="380999"/>
                </a:lnTo>
                <a:lnTo>
                  <a:pt x="9629572" y="393699"/>
                </a:lnTo>
                <a:lnTo>
                  <a:pt x="9597023" y="419099"/>
                </a:lnTo>
                <a:lnTo>
                  <a:pt x="9564049" y="431799"/>
                </a:lnTo>
                <a:lnTo>
                  <a:pt x="9528925" y="457199"/>
                </a:lnTo>
                <a:lnTo>
                  <a:pt x="9489925" y="482599"/>
                </a:lnTo>
                <a:lnTo>
                  <a:pt x="9445325" y="507999"/>
                </a:lnTo>
                <a:lnTo>
                  <a:pt x="9377894" y="533399"/>
                </a:lnTo>
                <a:lnTo>
                  <a:pt x="9338203" y="546099"/>
                </a:lnTo>
                <a:lnTo>
                  <a:pt x="9295074" y="558799"/>
                </a:lnTo>
                <a:lnTo>
                  <a:pt x="9248919" y="558799"/>
                </a:lnTo>
                <a:lnTo>
                  <a:pt x="9200149" y="571499"/>
                </a:lnTo>
                <a:lnTo>
                  <a:pt x="8987131" y="571499"/>
                </a:lnTo>
                <a:lnTo>
                  <a:pt x="8931446" y="584199"/>
                </a:lnTo>
                <a:lnTo>
                  <a:pt x="8658973" y="584199"/>
                </a:lnTo>
                <a:lnTo>
                  <a:pt x="8608545" y="596899"/>
                </a:lnTo>
                <a:lnTo>
                  <a:pt x="11098877" y="596899"/>
                </a:lnTo>
                <a:lnTo>
                  <a:pt x="11098881" y="533399"/>
                </a:lnTo>
                <a:lnTo>
                  <a:pt x="10561003" y="495299"/>
                </a:lnTo>
                <a:lnTo>
                  <a:pt x="10258130" y="469899"/>
                </a:lnTo>
                <a:lnTo>
                  <a:pt x="10079041" y="444499"/>
                </a:lnTo>
                <a:lnTo>
                  <a:pt x="9912514" y="393699"/>
                </a:lnTo>
                <a:lnTo>
                  <a:pt x="9846298" y="380999"/>
                </a:lnTo>
                <a:lnTo>
                  <a:pt x="9790005" y="368299"/>
                </a:lnTo>
                <a:close/>
              </a:path>
              <a:path w="11099165" h="6451600">
                <a:moveTo>
                  <a:pt x="8085093" y="507999"/>
                </a:moveTo>
                <a:lnTo>
                  <a:pt x="7036612" y="507999"/>
                </a:lnTo>
                <a:lnTo>
                  <a:pt x="6979700" y="520699"/>
                </a:lnTo>
                <a:lnTo>
                  <a:pt x="8130600" y="520699"/>
                </a:lnTo>
                <a:lnTo>
                  <a:pt x="8085093" y="507999"/>
                </a:lnTo>
                <a:close/>
              </a:path>
              <a:path w="11099165" h="6451600">
                <a:moveTo>
                  <a:pt x="7865794" y="469899"/>
                </a:moveTo>
                <a:lnTo>
                  <a:pt x="7303826" y="469899"/>
                </a:lnTo>
                <a:lnTo>
                  <a:pt x="7256526" y="482599"/>
                </a:lnTo>
                <a:lnTo>
                  <a:pt x="7212329" y="482599"/>
                </a:lnTo>
                <a:lnTo>
                  <a:pt x="7171200" y="495299"/>
                </a:lnTo>
                <a:lnTo>
                  <a:pt x="7097993" y="495299"/>
                </a:lnTo>
                <a:lnTo>
                  <a:pt x="7065843" y="507999"/>
                </a:lnTo>
                <a:lnTo>
                  <a:pt x="8036512" y="507999"/>
                </a:lnTo>
                <a:lnTo>
                  <a:pt x="7984205" y="495299"/>
                </a:lnTo>
                <a:lnTo>
                  <a:pt x="7927517" y="482599"/>
                </a:lnTo>
                <a:lnTo>
                  <a:pt x="7865794" y="469899"/>
                </a:lnTo>
                <a:close/>
              </a:path>
              <a:path w="11099165" h="6451600">
                <a:moveTo>
                  <a:pt x="7588173" y="457199"/>
                </a:moveTo>
                <a:lnTo>
                  <a:pt x="7524802" y="457199"/>
                </a:lnTo>
                <a:lnTo>
                  <a:pt x="7464718" y="469899"/>
                </a:lnTo>
                <a:lnTo>
                  <a:pt x="7654870" y="469899"/>
                </a:lnTo>
                <a:lnTo>
                  <a:pt x="7588173" y="457199"/>
                </a:lnTo>
                <a:close/>
              </a:path>
              <a:path w="11099165" h="6451600">
                <a:moveTo>
                  <a:pt x="6529757" y="203199"/>
                </a:moveTo>
                <a:lnTo>
                  <a:pt x="6189648" y="203199"/>
                </a:lnTo>
                <a:lnTo>
                  <a:pt x="6152544" y="215899"/>
                </a:lnTo>
                <a:lnTo>
                  <a:pt x="6574673" y="215899"/>
                </a:lnTo>
                <a:lnTo>
                  <a:pt x="6529757" y="203199"/>
                </a:lnTo>
                <a:close/>
              </a:path>
              <a:path w="11099165" h="6451600">
                <a:moveTo>
                  <a:pt x="6297117" y="190499"/>
                </a:moveTo>
                <a:lnTo>
                  <a:pt x="6262831" y="190499"/>
                </a:lnTo>
                <a:lnTo>
                  <a:pt x="6226709" y="203199"/>
                </a:lnTo>
                <a:lnTo>
                  <a:pt x="6328670" y="203199"/>
                </a:lnTo>
                <a:lnTo>
                  <a:pt x="6297117" y="190499"/>
                </a:lnTo>
                <a:close/>
              </a:path>
            </a:pathLst>
          </a:custGeom>
          <a:solidFill>
            <a:srgbClr val="F7EEE9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477459" y="11782435"/>
            <a:ext cx="3237230" cy="4369435"/>
          </a:xfrm>
          <a:custGeom>
            <a:avLst/>
            <a:gdLst/>
            <a:ahLst/>
            <a:cxnLst/>
            <a:rect l="l" t="t" r="r" b="b"/>
            <a:pathLst>
              <a:path w="3237229" h="4369434">
                <a:moveTo>
                  <a:pt x="0" y="4369243"/>
                </a:moveTo>
                <a:lnTo>
                  <a:pt x="3236646" y="4369243"/>
                </a:lnTo>
                <a:lnTo>
                  <a:pt x="3236646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0052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910210" y="16699438"/>
            <a:ext cx="4138295" cy="3404870"/>
          </a:xfrm>
          <a:custGeom>
            <a:avLst/>
            <a:gdLst/>
            <a:ahLst/>
            <a:cxnLst/>
            <a:rect l="l" t="t" r="r" b="b"/>
            <a:pathLst>
              <a:path w="4138295" h="3404869">
                <a:moveTo>
                  <a:pt x="0" y="3404662"/>
                </a:moveTo>
                <a:lnTo>
                  <a:pt x="4138197" y="3404662"/>
                </a:lnTo>
                <a:lnTo>
                  <a:pt x="4138197" y="0"/>
                </a:lnTo>
                <a:lnTo>
                  <a:pt x="0" y="0"/>
                </a:lnTo>
                <a:lnTo>
                  <a:pt x="0" y="3404662"/>
                </a:lnTo>
                <a:close/>
              </a:path>
            </a:pathLst>
          </a:custGeom>
          <a:solidFill>
            <a:srgbClr val="2236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821074" y="11782435"/>
            <a:ext cx="2179320" cy="4369435"/>
          </a:xfrm>
          <a:custGeom>
            <a:avLst/>
            <a:gdLst/>
            <a:ahLst/>
            <a:cxnLst/>
            <a:rect l="l" t="t" r="r" b="b"/>
            <a:pathLst>
              <a:path w="2179320" h="4369434">
                <a:moveTo>
                  <a:pt x="0" y="4369243"/>
                </a:moveTo>
                <a:lnTo>
                  <a:pt x="2178740" y="4369243"/>
                </a:lnTo>
                <a:lnTo>
                  <a:pt x="2178740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F1A6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049082" y="18483059"/>
            <a:ext cx="6402705" cy="1668145"/>
          </a:xfrm>
          <a:custGeom>
            <a:avLst/>
            <a:gdLst/>
            <a:ahLst/>
            <a:cxnLst/>
            <a:rect l="l" t="t" r="r" b="b"/>
            <a:pathLst>
              <a:path w="6402705" h="1668144">
                <a:moveTo>
                  <a:pt x="6402425" y="0"/>
                </a:moveTo>
                <a:lnTo>
                  <a:pt x="6310973" y="0"/>
                </a:lnTo>
                <a:lnTo>
                  <a:pt x="4612068" y="0"/>
                </a:lnTo>
                <a:lnTo>
                  <a:pt x="0" y="0"/>
                </a:lnTo>
                <a:lnTo>
                  <a:pt x="0" y="1667992"/>
                </a:lnTo>
                <a:lnTo>
                  <a:pt x="6402425" y="1667992"/>
                </a:lnTo>
                <a:lnTo>
                  <a:pt x="6402425" y="0"/>
                </a:lnTo>
                <a:close/>
              </a:path>
            </a:pathLst>
          </a:custGeom>
          <a:solidFill>
            <a:srgbClr val="F1A6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2"/>
            <a:ext cx="1723202" cy="17231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185" y="804164"/>
            <a:ext cx="1292733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185" y="4623943"/>
            <a:ext cx="1292733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83658" y="18696814"/>
            <a:ext cx="459638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8185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41864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50" Type="http://schemas.openxmlformats.org/officeDocument/2006/relationships/image" Target="../media/image51.png"/><Relationship Id="rId55" Type="http://schemas.openxmlformats.org/officeDocument/2006/relationships/image" Target="../media/image56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30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3" Type="http://schemas.openxmlformats.org/officeDocument/2006/relationships/image" Target="../media/image54.png"/><Relationship Id="rId58" Type="http://schemas.openxmlformats.org/officeDocument/2006/relationships/image" Target="../media/image59.png"/><Relationship Id="rId5" Type="http://schemas.openxmlformats.org/officeDocument/2006/relationships/image" Target="../media/image6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56" Type="http://schemas.openxmlformats.org/officeDocument/2006/relationships/image" Target="../media/image57.png"/><Relationship Id="rId8" Type="http://schemas.openxmlformats.org/officeDocument/2006/relationships/image" Target="../media/image9.png"/><Relationship Id="rId51" Type="http://schemas.openxmlformats.org/officeDocument/2006/relationships/image" Target="../media/image52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59" Type="http://schemas.openxmlformats.org/officeDocument/2006/relationships/image" Target="../media/image60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Relationship Id="rId54" Type="http://schemas.openxmlformats.org/officeDocument/2006/relationships/image" Target="../media/image5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Relationship Id="rId57" Type="http://schemas.openxmlformats.org/officeDocument/2006/relationships/image" Target="../media/image58.png"/><Relationship Id="rId10" Type="http://schemas.openxmlformats.org/officeDocument/2006/relationships/image" Target="../media/image11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52" Type="http://schemas.openxmlformats.org/officeDocument/2006/relationships/image" Target="../media/image53.png"/><Relationship Id="rId60" Type="http://schemas.openxmlformats.org/officeDocument/2006/relationships/image" Target="../media/image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68336" y="5490258"/>
            <a:ext cx="11639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FFFFFF"/>
                </a:solidFill>
                <a:latin typeface="Montserrat"/>
                <a:cs typeface="Montserrat"/>
              </a:rPr>
              <a:t>VENEZUELA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28080" y="8526729"/>
            <a:ext cx="72263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BRASIL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79113" y="9459831"/>
            <a:ext cx="5492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 dirty="0">
                <a:solidFill>
                  <a:srgbClr val="FFFFFF"/>
                </a:solidFill>
                <a:latin typeface="Montserrat"/>
                <a:cs typeface="Montserrat"/>
              </a:rPr>
              <a:t>PERÚ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782" y="8735689"/>
            <a:ext cx="981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ECUADOR</a:t>
            </a:r>
            <a:endParaRPr sz="1250">
              <a:latin typeface="Montserrat"/>
              <a:cs typeface="Montserra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151679"/>
            <a:ext cx="14360057" cy="547757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0" y="11234688"/>
            <a:ext cx="14360525" cy="4297045"/>
            <a:chOff x="0" y="11234688"/>
            <a:chExt cx="14360525" cy="429704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05385" y="12496680"/>
              <a:ext cx="1308334" cy="188443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66955" y="13434945"/>
              <a:ext cx="171602" cy="15336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324951" y="13368875"/>
              <a:ext cx="1042012" cy="53946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366964" y="13389193"/>
              <a:ext cx="181096" cy="7803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870994" y="13786402"/>
              <a:ext cx="101845" cy="9900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068939" y="13687840"/>
              <a:ext cx="99383" cy="9856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0168318" y="13783868"/>
              <a:ext cx="198755" cy="101600"/>
            </a:xfrm>
            <a:custGeom>
              <a:avLst/>
              <a:gdLst/>
              <a:ahLst/>
              <a:cxnLst/>
              <a:rect l="l" t="t" r="r" b="b"/>
              <a:pathLst>
                <a:path w="198754" h="101600">
                  <a:moveTo>
                    <a:pt x="198640" y="2540"/>
                  </a:moveTo>
                  <a:lnTo>
                    <a:pt x="189585" y="2540"/>
                  </a:lnTo>
                  <a:lnTo>
                    <a:pt x="189585" y="1270"/>
                  </a:lnTo>
                  <a:lnTo>
                    <a:pt x="171462" y="1270"/>
                  </a:lnTo>
                  <a:lnTo>
                    <a:pt x="171462" y="0"/>
                  </a:lnTo>
                  <a:lnTo>
                    <a:pt x="97688" y="0"/>
                  </a:lnTo>
                  <a:lnTo>
                    <a:pt x="97688" y="1270"/>
                  </a:lnTo>
                  <a:lnTo>
                    <a:pt x="27178" y="1270"/>
                  </a:lnTo>
                  <a:lnTo>
                    <a:pt x="27178" y="2540"/>
                  </a:lnTo>
                  <a:lnTo>
                    <a:pt x="0" y="2540"/>
                  </a:lnTo>
                  <a:lnTo>
                    <a:pt x="0" y="101600"/>
                  </a:lnTo>
                  <a:lnTo>
                    <a:pt x="198640" y="101600"/>
                  </a:lnTo>
                  <a:lnTo>
                    <a:pt x="198640" y="2540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168328" y="13783858"/>
              <a:ext cx="198634" cy="10160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969738" y="13293063"/>
              <a:ext cx="196821" cy="100791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0266850" y="13293059"/>
              <a:ext cx="32384" cy="76200"/>
            </a:xfrm>
            <a:custGeom>
              <a:avLst/>
              <a:gdLst/>
              <a:ahLst/>
              <a:cxnLst/>
              <a:rect l="l" t="t" r="r" b="b"/>
              <a:pathLst>
                <a:path w="32384" h="76200">
                  <a:moveTo>
                    <a:pt x="0" y="0"/>
                  </a:moveTo>
                  <a:lnTo>
                    <a:pt x="0" y="75816"/>
                  </a:lnTo>
                  <a:lnTo>
                    <a:pt x="16276" y="56164"/>
                  </a:lnTo>
                  <a:lnTo>
                    <a:pt x="31915" y="36626"/>
                  </a:lnTo>
                  <a:lnTo>
                    <a:pt x="9513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266850" y="13293059"/>
              <a:ext cx="31915" cy="75816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10266852" y="13329688"/>
              <a:ext cx="51435" cy="60960"/>
            </a:xfrm>
            <a:custGeom>
              <a:avLst/>
              <a:gdLst/>
              <a:ahLst/>
              <a:cxnLst/>
              <a:rect l="l" t="t" r="r" b="b"/>
              <a:pathLst>
                <a:path w="51434" h="60959">
                  <a:moveTo>
                    <a:pt x="31915" y="0"/>
                  </a:moveTo>
                  <a:lnTo>
                    <a:pt x="16276" y="19534"/>
                  </a:lnTo>
                  <a:lnTo>
                    <a:pt x="7984" y="29664"/>
                  </a:lnTo>
                  <a:lnTo>
                    <a:pt x="0" y="39189"/>
                  </a:lnTo>
                  <a:lnTo>
                    <a:pt x="0" y="60395"/>
                  </a:lnTo>
                  <a:lnTo>
                    <a:pt x="50932" y="60395"/>
                  </a:lnTo>
                  <a:lnTo>
                    <a:pt x="47660" y="25684"/>
                  </a:lnTo>
                  <a:lnTo>
                    <a:pt x="31915" y="0"/>
                  </a:lnTo>
                  <a:close/>
                </a:path>
              </a:pathLst>
            </a:custGeom>
            <a:solidFill>
              <a:srgbClr val="00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0266852" y="13329688"/>
              <a:ext cx="50932" cy="60395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7164095" y="13732138"/>
              <a:ext cx="4446905" cy="1797685"/>
            </a:xfrm>
            <a:custGeom>
              <a:avLst/>
              <a:gdLst/>
              <a:ahLst/>
              <a:cxnLst/>
              <a:rect l="l" t="t" r="r" b="b"/>
              <a:pathLst>
                <a:path w="4446905" h="1797684">
                  <a:moveTo>
                    <a:pt x="0" y="741903"/>
                  </a:moveTo>
                  <a:lnTo>
                    <a:pt x="88167" y="746594"/>
                  </a:lnTo>
                  <a:lnTo>
                    <a:pt x="129418" y="752018"/>
                  </a:lnTo>
                  <a:lnTo>
                    <a:pt x="150887" y="754804"/>
                  </a:lnTo>
                  <a:lnTo>
                    <a:pt x="223229" y="758554"/>
                  </a:lnTo>
                  <a:lnTo>
                    <a:pt x="264353" y="759930"/>
                  </a:lnTo>
                  <a:lnTo>
                    <a:pt x="284198" y="759725"/>
                  </a:lnTo>
                  <a:lnTo>
                    <a:pt x="295376" y="757797"/>
                  </a:lnTo>
                  <a:lnTo>
                    <a:pt x="317374" y="755261"/>
                  </a:lnTo>
                  <a:lnTo>
                    <a:pt x="359025" y="746740"/>
                  </a:lnTo>
                  <a:lnTo>
                    <a:pt x="408674" y="716194"/>
                  </a:lnTo>
                  <a:lnTo>
                    <a:pt x="438951" y="687506"/>
                  </a:lnTo>
                  <a:lnTo>
                    <a:pt x="466914" y="652638"/>
                  </a:lnTo>
                  <a:lnTo>
                    <a:pt x="492416" y="616806"/>
                  </a:lnTo>
                  <a:lnTo>
                    <a:pt x="516510" y="581855"/>
                  </a:lnTo>
                  <a:lnTo>
                    <a:pt x="540249" y="549631"/>
                  </a:lnTo>
                  <a:lnTo>
                    <a:pt x="586924" y="499069"/>
                  </a:lnTo>
                  <a:lnTo>
                    <a:pt x="619939" y="470750"/>
                  </a:lnTo>
                  <a:lnTo>
                    <a:pt x="662409" y="439144"/>
                  </a:lnTo>
                  <a:lnTo>
                    <a:pt x="716584" y="403307"/>
                  </a:lnTo>
                  <a:lnTo>
                    <a:pt x="838311" y="325839"/>
                  </a:lnTo>
                  <a:lnTo>
                    <a:pt x="1007345" y="217595"/>
                  </a:lnTo>
                  <a:lnTo>
                    <a:pt x="1157385" y="121309"/>
                  </a:lnTo>
                  <a:lnTo>
                    <a:pt x="1222132" y="79717"/>
                  </a:lnTo>
                  <a:lnTo>
                    <a:pt x="1255892" y="123800"/>
                  </a:lnTo>
                  <a:lnTo>
                    <a:pt x="1224939" y="166952"/>
                  </a:lnTo>
                  <a:lnTo>
                    <a:pt x="1231476" y="169972"/>
                  </a:lnTo>
                  <a:lnTo>
                    <a:pt x="1235022" y="173519"/>
                  </a:lnTo>
                  <a:lnTo>
                    <a:pt x="1236810" y="179879"/>
                  </a:lnTo>
                  <a:lnTo>
                    <a:pt x="1238070" y="191339"/>
                  </a:lnTo>
                  <a:lnTo>
                    <a:pt x="1254959" y="184774"/>
                  </a:lnTo>
                  <a:lnTo>
                    <a:pt x="1259650" y="181957"/>
                  </a:lnTo>
                  <a:lnTo>
                    <a:pt x="1254017" y="166952"/>
                  </a:lnTo>
                  <a:lnTo>
                    <a:pt x="1275588" y="161319"/>
                  </a:lnTo>
                  <a:lnTo>
                    <a:pt x="1287787" y="196557"/>
                  </a:lnTo>
                  <a:lnTo>
                    <a:pt x="1371263" y="122868"/>
                  </a:lnTo>
                  <a:lnTo>
                    <a:pt x="1339368" y="70345"/>
                  </a:lnTo>
                  <a:lnTo>
                    <a:pt x="1376886" y="59088"/>
                  </a:lnTo>
                  <a:lnTo>
                    <a:pt x="1396582" y="67528"/>
                  </a:lnTo>
                  <a:lnTo>
                    <a:pt x="1393776" y="65654"/>
                  </a:lnTo>
                  <a:lnTo>
                    <a:pt x="1390785" y="61331"/>
                  </a:lnTo>
                  <a:lnTo>
                    <a:pt x="1386739" y="53578"/>
                  </a:lnTo>
                  <a:lnTo>
                    <a:pt x="1382694" y="46002"/>
                  </a:lnTo>
                  <a:lnTo>
                    <a:pt x="1379703" y="42209"/>
                  </a:lnTo>
                  <a:lnTo>
                    <a:pt x="1376886" y="41266"/>
                  </a:lnTo>
                  <a:lnTo>
                    <a:pt x="1369388" y="36575"/>
                  </a:lnTo>
                  <a:lnTo>
                    <a:pt x="1416279" y="21570"/>
                  </a:lnTo>
                  <a:lnTo>
                    <a:pt x="1427535" y="27193"/>
                  </a:lnTo>
                  <a:lnTo>
                    <a:pt x="1427535" y="36575"/>
                  </a:lnTo>
                  <a:lnTo>
                    <a:pt x="1450048" y="32827"/>
                  </a:lnTo>
                  <a:lnTo>
                    <a:pt x="1443482" y="9371"/>
                  </a:lnTo>
                  <a:lnTo>
                    <a:pt x="1476310" y="0"/>
                  </a:lnTo>
                  <a:lnTo>
                    <a:pt x="1509137" y="0"/>
                  </a:lnTo>
                  <a:lnTo>
                    <a:pt x="1509137" y="10314"/>
                  </a:lnTo>
                  <a:lnTo>
                    <a:pt x="1531650" y="19696"/>
                  </a:lnTo>
                  <a:lnTo>
                    <a:pt x="1537273" y="0"/>
                  </a:lnTo>
                  <a:lnTo>
                    <a:pt x="1611367" y="45015"/>
                  </a:lnTo>
                  <a:lnTo>
                    <a:pt x="2158193" y="380055"/>
                  </a:lnTo>
                  <a:lnTo>
                    <a:pt x="2286684" y="452082"/>
                  </a:lnTo>
                  <a:lnTo>
                    <a:pt x="2776285" y="653736"/>
                  </a:lnTo>
                  <a:lnTo>
                    <a:pt x="2906662" y="652804"/>
                  </a:lnTo>
                  <a:lnTo>
                    <a:pt x="3088619" y="631223"/>
                  </a:lnTo>
                  <a:lnTo>
                    <a:pt x="3142085" y="614344"/>
                  </a:lnTo>
                  <a:lnTo>
                    <a:pt x="3150525" y="634982"/>
                  </a:lnTo>
                  <a:lnTo>
                    <a:pt x="3186169" y="648113"/>
                  </a:lnTo>
                  <a:lnTo>
                    <a:pt x="3279959" y="648113"/>
                  </a:lnTo>
                  <a:lnTo>
                    <a:pt x="3451603" y="671558"/>
                  </a:lnTo>
                  <a:lnTo>
                    <a:pt x="3584786" y="702511"/>
                  </a:lnTo>
                  <a:lnTo>
                    <a:pt x="3685142" y="720333"/>
                  </a:lnTo>
                  <a:lnTo>
                    <a:pt x="3762052" y="766291"/>
                  </a:lnTo>
                  <a:lnTo>
                    <a:pt x="3820209" y="846018"/>
                  </a:lnTo>
                  <a:lnTo>
                    <a:pt x="3863350" y="890102"/>
                  </a:lnTo>
                  <a:lnTo>
                    <a:pt x="3921507" y="916363"/>
                  </a:lnTo>
                  <a:lnTo>
                    <a:pt x="3978722" y="962321"/>
                  </a:lnTo>
                  <a:lnTo>
                    <a:pt x="4029371" y="983892"/>
                  </a:lnTo>
                  <a:lnTo>
                    <a:pt x="4112847" y="1041107"/>
                  </a:lnTo>
                  <a:lnTo>
                    <a:pt x="4155182" y="1056814"/>
                  </a:lnTo>
                  <a:lnTo>
                    <a:pt x="4177207" y="1064785"/>
                  </a:lnTo>
                  <a:lnTo>
                    <a:pt x="4186044" y="1067482"/>
                  </a:lnTo>
                  <a:lnTo>
                    <a:pt x="4188816" y="1067368"/>
                  </a:lnTo>
                  <a:lnTo>
                    <a:pt x="4200262" y="1065652"/>
                  </a:lnTo>
                  <a:lnTo>
                    <a:pt x="4222699" y="1062795"/>
                  </a:lnTo>
                  <a:lnTo>
                    <a:pt x="4244607" y="1060115"/>
                  </a:lnTo>
                  <a:lnTo>
                    <a:pt x="4254470" y="1058929"/>
                  </a:lnTo>
                  <a:lnTo>
                    <a:pt x="4291887" y="1043157"/>
                  </a:lnTo>
                  <a:lnTo>
                    <a:pt x="4311102" y="1034773"/>
                  </a:lnTo>
                  <a:lnTo>
                    <a:pt x="4318181" y="1030961"/>
                  </a:lnTo>
                  <a:lnTo>
                    <a:pt x="4319192" y="1028908"/>
                  </a:lnTo>
                  <a:lnTo>
                    <a:pt x="4322562" y="1024237"/>
                  </a:lnTo>
                  <a:lnTo>
                    <a:pt x="4329977" y="1016838"/>
                  </a:lnTo>
                  <a:lnTo>
                    <a:pt x="4337392" y="1010317"/>
                  </a:lnTo>
                  <a:lnTo>
                    <a:pt x="4340763" y="1008280"/>
                  </a:lnTo>
                  <a:lnTo>
                    <a:pt x="4351256" y="1020589"/>
                  </a:lnTo>
                  <a:lnTo>
                    <a:pt x="4375466" y="1049078"/>
                  </a:lnTo>
                  <a:lnTo>
                    <a:pt x="4402489" y="1085307"/>
                  </a:lnTo>
                  <a:lnTo>
                    <a:pt x="4421422" y="1120834"/>
                  </a:lnTo>
                  <a:lnTo>
                    <a:pt x="4425936" y="1156371"/>
                  </a:lnTo>
                  <a:lnTo>
                    <a:pt x="4420251" y="1196922"/>
                  </a:lnTo>
                  <a:lnTo>
                    <a:pt x="4409290" y="1240462"/>
                  </a:lnTo>
                  <a:lnTo>
                    <a:pt x="4397977" y="1284970"/>
                  </a:lnTo>
                  <a:lnTo>
                    <a:pt x="4385842" y="1339208"/>
                  </a:lnTo>
                  <a:lnTo>
                    <a:pt x="4371949" y="1400919"/>
                  </a:lnTo>
                  <a:lnTo>
                    <a:pt x="4360517" y="1451551"/>
                  </a:lnTo>
                  <a:lnTo>
                    <a:pt x="4355768" y="1472551"/>
                  </a:lnTo>
                  <a:lnTo>
                    <a:pt x="4343857" y="1487341"/>
                  </a:lnTo>
                  <a:lnTo>
                    <a:pt x="4337835" y="1495887"/>
                  </a:lnTo>
                  <a:lnTo>
                    <a:pt x="4335855" y="1501443"/>
                  </a:lnTo>
                  <a:lnTo>
                    <a:pt x="4336072" y="1507262"/>
                  </a:lnTo>
                  <a:lnTo>
                    <a:pt x="4338199" y="1518836"/>
                  </a:lnTo>
                  <a:lnTo>
                    <a:pt x="4343226" y="1536567"/>
                  </a:lnTo>
                  <a:lnTo>
                    <a:pt x="4351241" y="1556060"/>
                  </a:lnTo>
                  <a:lnTo>
                    <a:pt x="4362333" y="1572917"/>
                  </a:lnTo>
                  <a:lnTo>
                    <a:pt x="4376157" y="1597681"/>
                  </a:lnTo>
                  <a:lnTo>
                    <a:pt x="4389891" y="1636692"/>
                  </a:lnTo>
                  <a:lnTo>
                    <a:pt x="4399929" y="1679220"/>
                  </a:lnTo>
                  <a:lnTo>
                    <a:pt x="4402668" y="1714540"/>
                  </a:lnTo>
                  <a:lnTo>
                    <a:pt x="4419447" y="1744056"/>
                  </a:lnTo>
                  <a:lnTo>
                    <a:pt x="4433502" y="1770584"/>
                  </a:lnTo>
                  <a:lnTo>
                    <a:pt x="4443161" y="1789726"/>
                  </a:lnTo>
                  <a:lnTo>
                    <a:pt x="4446752" y="1797084"/>
                  </a:lnTo>
                </a:path>
              </a:pathLst>
            </a:custGeom>
            <a:ln w="4224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720959" y="12612686"/>
              <a:ext cx="3275329" cy="1134745"/>
            </a:xfrm>
            <a:custGeom>
              <a:avLst/>
              <a:gdLst/>
              <a:ahLst/>
              <a:cxnLst/>
              <a:rect l="l" t="t" r="r" b="b"/>
              <a:pathLst>
                <a:path w="3275329" h="1134744">
                  <a:moveTo>
                    <a:pt x="0" y="1131351"/>
                  </a:moveTo>
                  <a:lnTo>
                    <a:pt x="47556" y="1133824"/>
                  </a:lnTo>
                  <a:lnTo>
                    <a:pt x="71977" y="1134649"/>
                  </a:lnTo>
                  <a:lnTo>
                    <a:pt x="80975" y="1133824"/>
                  </a:lnTo>
                  <a:lnTo>
                    <a:pt x="82260" y="1131351"/>
                  </a:lnTo>
                  <a:lnTo>
                    <a:pt x="82283" y="1124918"/>
                  </a:lnTo>
                  <a:lnTo>
                    <a:pt x="82965" y="1114841"/>
                  </a:lnTo>
                  <a:lnTo>
                    <a:pt x="154540" y="1079999"/>
                  </a:lnTo>
                  <a:lnTo>
                    <a:pt x="200992" y="1067073"/>
                  </a:lnTo>
                  <a:lnTo>
                    <a:pt x="268803" y="1053081"/>
                  </a:lnTo>
                  <a:lnTo>
                    <a:pt x="317134" y="1041924"/>
                  </a:lnTo>
                  <a:lnTo>
                    <a:pt x="366387" y="1028261"/>
                  </a:lnTo>
                  <a:lnTo>
                    <a:pt x="403044" y="1014399"/>
                  </a:lnTo>
                  <a:lnTo>
                    <a:pt x="428960" y="1001021"/>
                  </a:lnTo>
                  <a:lnTo>
                    <a:pt x="457265" y="987576"/>
                  </a:lnTo>
                  <a:lnTo>
                    <a:pt x="491344" y="974529"/>
                  </a:lnTo>
                  <a:lnTo>
                    <a:pt x="534586" y="962342"/>
                  </a:lnTo>
                  <a:lnTo>
                    <a:pt x="703370" y="880416"/>
                  </a:lnTo>
                  <a:lnTo>
                    <a:pt x="1011047" y="715254"/>
                  </a:lnTo>
                  <a:lnTo>
                    <a:pt x="1306484" y="552991"/>
                  </a:lnTo>
                  <a:lnTo>
                    <a:pt x="1438548" y="479762"/>
                  </a:lnTo>
                  <a:lnTo>
                    <a:pt x="1705168" y="339072"/>
                  </a:lnTo>
                  <a:lnTo>
                    <a:pt x="1919720" y="218776"/>
                  </a:lnTo>
                  <a:lnTo>
                    <a:pt x="1964503" y="194921"/>
                  </a:lnTo>
                  <a:lnTo>
                    <a:pt x="1987785" y="182188"/>
                  </a:lnTo>
                  <a:lnTo>
                    <a:pt x="1997086" y="176275"/>
                  </a:lnTo>
                  <a:lnTo>
                    <a:pt x="1999923" y="172879"/>
                  </a:lnTo>
                  <a:lnTo>
                    <a:pt x="2018067" y="164801"/>
                  </a:lnTo>
                  <a:lnTo>
                    <a:pt x="2055404" y="151397"/>
                  </a:lnTo>
                  <a:lnTo>
                    <a:pt x="2092610" y="138225"/>
                  </a:lnTo>
                  <a:lnTo>
                    <a:pt x="2110360" y="130842"/>
                  </a:lnTo>
                  <a:lnTo>
                    <a:pt x="2143680" y="108915"/>
                  </a:lnTo>
                  <a:lnTo>
                    <a:pt x="2214920" y="64102"/>
                  </a:lnTo>
                  <a:lnTo>
                    <a:pt x="2285762" y="19949"/>
                  </a:lnTo>
                  <a:lnTo>
                    <a:pt x="2317891" y="0"/>
                  </a:lnTo>
                  <a:lnTo>
                    <a:pt x="2340649" y="8798"/>
                  </a:lnTo>
                  <a:lnTo>
                    <a:pt x="2360180" y="13475"/>
                  </a:lnTo>
                  <a:lnTo>
                    <a:pt x="2387231" y="15598"/>
                  </a:lnTo>
                  <a:lnTo>
                    <a:pt x="2432553" y="16737"/>
                  </a:lnTo>
                  <a:lnTo>
                    <a:pt x="2484135" y="15612"/>
                  </a:lnTo>
                  <a:lnTo>
                    <a:pt x="2529191" y="13523"/>
                  </a:lnTo>
                  <a:lnTo>
                    <a:pt x="2577281" y="15891"/>
                  </a:lnTo>
                  <a:lnTo>
                    <a:pt x="2637966" y="28136"/>
                  </a:lnTo>
                  <a:lnTo>
                    <a:pt x="2696453" y="43321"/>
                  </a:lnTo>
                  <a:lnTo>
                    <a:pt x="2756225" y="57763"/>
                  </a:lnTo>
                  <a:lnTo>
                    <a:pt x="2812149" y="70381"/>
                  </a:lnTo>
                  <a:lnTo>
                    <a:pt x="2859091" y="80095"/>
                  </a:lnTo>
                  <a:lnTo>
                    <a:pt x="2891920" y="85826"/>
                  </a:lnTo>
                  <a:lnTo>
                    <a:pt x="2926134" y="94694"/>
                  </a:lnTo>
                  <a:lnTo>
                    <a:pt x="2965164" y="108772"/>
                  </a:lnTo>
                  <a:lnTo>
                    <a:pt x="3003802" y="121928"/>
                  </a:lnTo>
                  <a:lnTo>
                    <a:pt x="3036836" y="128025"/>
                  </a:lnTo>
                  <a:lnTo>
                    <a:pt x="3070799" y="124852"/>
                  </a:lnTo>
                  <a:lnTo>
                    <a:pt x="3114919" y="117391"/>
                  </a:lnTo>
                  <a:lnTo>
                    <a:pt x="3168010" y="110322"/>
                  </a:lnTo>
                  <a:lnTo>
                    <a:pt x="3228885" y="108329"/>
                  </a:lnTo>
                  <a:lnTo>
                    <a:pt x="3275177" y="113369"/>
                  </a:lnTo>
                </a:path>
              </a:pathLst>
            </a:custGeom>
            <a:ln w="4224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523969" y="12428771"/>
              <a:ext cx="472440" cy="252729"/>
            </a:xfrm>
            <a:custGeom>
              <a:avLst/>
              <a:gdLst/>
              <a:ahLst/>
              <a:cxnLst/>
              <a:rect l="l" t="t" r="r" b="b"/>
              <a:pathLst>
                <a:path w="472440" h="252729">
                  <a:moveTo>
                    <a:pt x="0" y="252295"/>
                  </a:moveTo>
                  <a:lnTo>
                    <a:pt x="95268" y="196428"/>
                  </a:lnTo>
                  <a:lnTo>
                    <a:pt x="149110" y="164673"/>
                  </a:lnTo>
                  <a:lnTo>
                    <a:pt x="181401" y="145212"/>
                  </a:lnTo>
                  <a:lnTo>
                    <a:pt x="212018" y="126224"/>
                  </a:lnTo>
                  <a:lnTo>
                    <a:pt x="246225" y="107454"/>
                  </a:lnTo>
                  <a:lnTo>
                    <a:pt x="295049" y="83447"/>
                  </a:lnTo>
                  <a:lnTo>
                    <a:pt x="350597" y="57290"/>
                  </a:lnTo>
                  <a:lnTo>
                    <a:pt x="404972" y="32069"/>
                  </a:lnTo>
                  <a:lnTo>
                    <a:pt x="450281" y="10874"/>
                  </a:lnTo>
                  <a:lnTo>
                    <a:pt x="472168" y="0"/>
                  </a:lnTo>
                </a:path>
              </a:pathLst>
            </a:custGeom>
            <a:ln w="4224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164095" y="11777471"/>
              <a:ext cx="1807845" cy="2411730"/>
            </a:xfrm>
            <a:custGeom>
              <a:avLst/>
              <a:gdLst/>
              <a:ahLst/>
              <a:cxnLst/>
              <a:rect l="l" t="t" r="r" b="b"/>
              <a:pathLst>
                <a:path w="1807845" h="2411730">
                  <a:moveTo>
                    <a:pt x="0" y="2411631"/>
                  </a:moveTo>
                  <a:lnTo>
                    <a:pt x="14136" y="2409568"/>
                  </a:lnTo>
                  <a:lnTo>
                    <a:pt x="43962" y="2405807"/>
                  </a:lnTo>
                  <a:lnTo>
                    <a:pt x="80041" y="2401075"/>
                  </a:lnTo>
                  <a:lnTo>
                    <a:pt x="112939" y="2396099"/>
                  </a:lnTo>
                  <a:lnTo>
                    <a:pt x="145145" y="2394865"/>
                  </a:lnTo>
                  <a:lnTo>
                    <a:pt x="183176" y="2396907"/>
                  </a:lnTo>
                  <a:lnTo>
                    <a:pt x="223634" y="2396279"/>
                  </a:lnTo>
                  <a:lnTo>
                    <a:pt x="263123" y="2387031"/>
                  </a:lnTo>
                  <a:lnTo>
                    <a:pt x="322675" y="2358875"/>
                  </a:lnTo>
                  <a:lnTo>
                    <a:pt x="358920" y="2328773"/>
                  </a:lnTo>
                  <a:lnTo>
                    <a:pt x="375408" y="2312672"/>
                  </a:lnTo>
                  <a:lnTo>
                    <a:pt x="392744" y="2299968"/>
                  </a:lnTo>
                  <a:lnTo>
                    <a:pt x="406438" y="2291635"/>
                  </a:lnTo>
                  <a:lnTo>
                    <a:pt x="412001" y="2288641"/>
                  </a:lnTo>
                  <a:lnTo>
                    <a:pt x="405832" y="2218218"/>
                  </a:lnTo>
                  <a:lnTo>
                    <a:pt x="401484" y="2179400"/>
                  </a:lnTo>
                  <a:lnTo>
                    <a:pt x="396892" y="2158378"/>
                  </a:lnTo>
                  <a:lnTo>
                    <a:pt x="389994" y="2141344"/>
                  </a:lnTo>
                  <a:lnTo>
                    <a:pt x="377594" y="2119306"/>
                  </a:lnTo>
                  <a:lnTo>
                    <a:pt x="362643" y="2091405"/>
                  </a:lnTo>
                  <a:lnTo>
                    <a:pt x="352306" y="2056034"/>
                  </a:lnTo>
                  <a:lnTo>
                    <a:pt x="353743" y="2011586"/>
                  </a:lnTo>
                  <a:lnTo>
                    <a:pt x="367297" y="1973109"/>
                  </a:lnTo>
                  <a:lnTo>
                    <a:pt x="390318" y="1948468"/>
                  </a:lnTo>
                  <a:lnTo>
                    <a:pt x="425475" y="1925285"/>
                  </a:lnTo>
                  <a:lnTo>
                    <a:pt x="475436" y="1891179"/>
                  </a:lnTo>
                  <a:lnTo>
                    <a:pt x="520087" y="1858027"/>
                  </a:lnTo>
                  <a:lnTo>
                    <a:pt x="560451" y="1826987"/>
                  </a:lnTo>
                  <a:lnTo>
                    <a:pt x="595968" y="1795824"/>
                  </a:lnTo>
                  <a:lnTo>
                    <a:pt x="626078" y="1762299"/>
                  </a:lnTo>
                  <a:lnTo>
                    <a:pt x="650220" y="1724176"/>
                  </a:lnTo>
                  <a:lnTo>
                    <a:pt x="671804" y="1684339"/>
                  </a:lnTo>
                  <a:lnTo>
                    <a:pt x="695190" y="1645063"/>
                  </a:lnTo>
                  <a:lnTo>
                    <a:pt x="721247" y="1603178"/>
                  </a:lnTo>
                  <a:lnTo>
                    <a:pt x="750848" y="1555515"/>
                  </a:lnTo>
                  <a:lnTo>
                    <a:pt x="784862" y="1498905"/>
                  </a:lnTo>
                  <a:lnTo>
                    <a:pt x="807359" y="1459505"/>
                  </a:lnTo>
                  <a:lnTo>
                    <a:pt x="833350" y="1412135"/>
                  </a:lnTo>
                  <a:lnTo>
                    <a:pt x="861440" y="1359469"/>
                  </a:lnTo>
                  <a:lnTo>
                    <a:pt x="890232" y="1304182"/>
                  </a:lnTo>
                  <a:lnTo>
                    <a:pt x="918332" y="1248947"/>
                  </a:lnTo>
                  <a:lnTo>
                    <a:pt x="944344" y="1196440"/>
                  </a:lnTo>
                  <a:lnTo>
                    <a:pt x="966871" y="1149335"/>
                  </a:lnTo>
                  <a:lnTo>
                    <a:pt x="984517" y="1110307"/>
                  </a:lnTo>
                  <a:lnTo>
                    <a:pt x="995888" y="1082030"/>
                  </a:lnTo>
                  <a:lnTo>
                    <a:pt x="1017574" y="1042867"/>
                  </a:lnTo>
                  <a:lnTo>
                    <a:pt x="1044116" y="1014385"/>
                  </a:lnTo>
                  <a:lnTo>
                    <a:pt x="1070171" y="981534"/>
                  </a:lnTo>
                  <a:lnTo>
                    <a:pt x="1090398" y="929262"/>
                  </a:lnTo>
                  <a:lnTo>
                    <a:pt x="1102150" y="884765"/>
                  </a:lnTo>
                  <a:lnTo>
                    <a:pt x="1118452" y="831208"/>
                  </a:lnTo>
                  <a:lnTo>
                    <a:pt x="1137517" y="773644"/>
                  </a:lnTo>
                  <a:lnTo>
                    <a:pt x="1157556" y="717121"/>
                  </a:lnTo>
                  <a:lnTo>
                    <a:pt x="1176779" y="666690"/>
                  </a:lnTo>
                  <a:lnTo>
                    <a:pt x="1193400" y="627401"/>
                  </a:lnTo>
                  <a:lnTo>
                    <a:pt x="1223406" y="573757"/>
                  </a:lnTo>
                  <a:lnTo>
                    <a:pt x="1245918" y="531803"/>
                  </a:lnTo>
                  <a:lnTo>
                    <a:pt x="1276441" y="483051"/>
                  </a:lnTo>
                  <a:lnTo>
                    <a:pt x="1318253" y="432113"/>
                  </a:lnTo>
                  <a:lnTo>
                    <a:pt x="1350330" y="393142"/>
                  </a:lnTo>
                  <a:lnTo>
                    <a:pt x="1373521" y="356468"/>
                  </a:lnTo>
                  <a:lnTo>
                    <a:pt x="1394786" y="321285"/>
                  </a:lnTo>
                  <a:lnTo>
                    <a:pt x="1421082" y="286785"/>
                  </a:lnTo>
                  <a:lnTo>
                    <a:pt x="1459369" y="252162"/>
                  </a:lnTo>
                  <a:lnTo>
                    <a:pt x="1506019" y="220812"/>
                  </a:lnTo>
                  <a:lnTo>
                    <a:pt x="1552224" y="202221"/>
                  </a:lnTo>
                  <a:lnTo>
                    <a:pt x="1566828" y="195008"/>
                  </a:lnTo>
                  <a:lnTo>
                    <a:pt x="1589507" y="171533"/>
                  </a:lnTo>
                  <a:lnTo>
                    <a:pt x="1622016" y="133482"/>
                  </a:lnTo>
                  <a:lnTo>
                    <a:pt x="1657678" y="94885"/>
                  </a:lnTo>
                  <a:lnTo>
                    <a:pt x="1689818" y="69768"/>
                  </a:lnTo>
                  <a:lnTo>
                    <a:pt x="1716664" y="61285"/>
                  </a:lnTo>
                  <a:lnTo>
                    <a:pt x="1740476" y="57820"/>
                  </a:lnTo>
                  <a:lnTo>
                    <a:pt x="1760646" y="51229"/>
                  </a:lnTo>
                  <a:lnTo>
                    <a:pt x="1776567" y="33365"/>
                  </a:lnTo>
                  <a:lnTo>
                    <a:pt x="1803830" y="2779"/>
                  </a:lnTo>
                  <a:lnTo>
                    <a:pt x="1807321" y="0"/>
                  </a:lnTo>
                </a:path>
              </a:pathLst>
            </a:custGeom>
            <a:ln w="4224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0" y="11234688"/>
              <a:ext cx="14360056" cy="547757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438009" y="13051294"/>
              <a:ext cx="253691" cy="90973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438009" y="13181270"/>
              <a:ext cx="253691" cy="90973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568542" y="12880346"/>
              <a:ext cx="123152" cy="123142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962766" y="12864733"/>
              <a:ext cx="123152" cy="123142"/>
            </a:xfrm>
            <a:prstGeom prst="rect">
              <a:avLst/>
            </a:prstGeom>
          </p:spPr>
        </p:pic>
      </p:grpSp>
      <p:grpSp>
        <p:nvGrpSpPr>
          <p:cNvPr id="30" name="object 30"/>
          <p:cNvGrpSpPr/>
          <p:nvPr/>
        </p:nvGrpSpPr>
        <p:grpSpPr>
          <a:xfrm>
            <a:off x="203531" y="4049363"/>
            <a:ext cx="7647305" cy="5603240"/>
            <a:chOff x="203531" y="4049363"/>
            <a:chExt cx="7647305" cy="5603240"/>
          </a:xfrm>
        </p:grpSpPr>
        <p:pic>
          <p:nvPicPr>
            <p:cNvPr id="31" name="object 3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98260" y="4206969"/>
              <a:ext cx="7022726" cy="5445069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652424" y="4049368"/>
              <a:ext cx="7198995" cy="5043805"/>
            </a:xfrm>
            <a:custGeom>
              <a:avLst/>
              <a:gdLst/>
              <a:ahLst/>
              <a:cxnLst/>
              <a:rect l="l" t="t" r="r" b="b"/>
              <a:pathLst>
                <a:path w="7198995" h="5043805">
                  <a:moveTo>
                    <a:pt x="1576336" y="3405581"/>
                  </a:moveTo>
                  <a:lnTo>
                    <a:pt x="1572031" y="3357676"/>
                  </a:lnTo>
                  <a:lnTo>
                    <a:pt x="1559661" y="3312591"/>
                  </a:lnTo>
                  <a:lnTo>
                    <a:pt x="1539951" y="3271075"/>
                  </a:lnTo>
                  <a:lnTo>
                    <a:pt x="1513649" y="3233877"/>
                  </a:lnTo>
                  <a:lnTo>
                    <a:pt x="1481531" y="3201759"/>
                  </a:lnTo>
                  <a:lnTo>
                    <a:pt x="1444345" y="3175470"/>
                  </a:lnTo>
                  <a:lnTo>
                    <a:pt x="1402829" y="3155759"/>
                  </a:lnTo>
                  <a:lnTo>
                    <a:pt x="1357744" y="3143377"/>
                  </a:lnTo>
                  <a:lnTo>
                    <a:pt x="1309839" y="3139084"/>
                  </a:lnTo>
                  <a:lnTo>
                    <a:pt x="1261935" y="3143377"/>
                  </a:lnTo>
                  <a:lnTo>
                    <a:pt x="1216850" y="3155759"/>
                  </a:lnTo>
                  <a:lnTo>
                    <a:pt x="1175334" y="3175470"/>
                  </a:lnTo>
                  <a:lnTo>
                    <a:pt x="1138135" y="3201759"/>
                  </a:lnTo>
                  <a:lnTo>
                    <a:pt x="1106017" y="3233877"/>
                  </a:lnTo>
                  <a:lnTo>
                    <a:pt x="1079728" y="3271075"/>
                  </a:lnTo>
                  <a:lnTo>
                    <a:pt x="1060018" y="3312591"/>
                  </a:lnTo>
                  <a:lnTo>
                    <a:pt x="1057236" y="3322726"/>
                  </a:lnTo>
                  <a:lnTo>
                    <a:pt x="1051712" y="3312033"/>
                  </a:lnTo>
                  <a:lnTo>
                    <a:pt x="1017435" y="3277743"/>
                  </a:lnTo>
                  <a:lnTo>
                    <a:pt x="973950" y="3255264"/>
                  </a:lnTo>
                  <a:lnTo>
                    <a:pt x="923899" y="3247186"/>
                  </a:lnTo>
                  <a:lnTo>
                    <a:pt x="873836" y="3255264"/>
                  </a:lnTo>
                  <a:lnTo>
                    <a:pt x="830351" y="3277743"/>
                  </a:lnTo>
                  <a:lnTo>
                    <a:pt x="796061" y="3312033"/>
                  </a:lnTo>
                  <a:lnTo>
                    <a:pt x="794715" y="3314636"/>
                  </a:lnTo>
                  <a:lnTo>
                    <a:pt x="794156" y="3312591"/>
                  </a:lnTo>
                  <a:lnTo>
                    <a:pt x="774446" y="3271075"/>
                  </a:lnTo>
                  <a:lnTo>
                    <a:pt x="748157" y="3233877"/>
                  </a:lnTo>
                  <a:lnTo>
                    <a:pt x="716038" y="3201759"/>
                  </a:lnTo>
                  <a:lnTo>
                    <a:pt x="678840" y="3175470"/>
                  </a:lnTo>
                  <a:lnTo>
                    <a:pt x="637324" y="3155759"/>
                  </a:lnTo>
                  <a:lnTo>
                    <a:pt x="592239" y="3143377"/>
                  </a:lnTo>
                  <a:lnTo>
                    <a:pt x="544334" y="3139084"/>
                  </a:lnTo>
                  <a:lnTo>
                    <a:pt x="496443" y="3143377"/>
                  </a:lnTo>
                  <a:lnTo>
                    <a:pt x="451345" y="3155759"/>
                  </a:lnTo>
                  <a:lnTo>
                    <a:pt x="409829" y="3175470"/>
                  </a:lnTo>
                  <a:lnTo>
                    <a:pt x="372643" y="3201759"/>
                  </a:lnTo>
                  <a:lnTo>
                    <a:pt x="340525" y="3233877"/>
                  </a:lnTo>
                  <a:lnTo>
                    <a:pt x="314223" y="3271075"/>
                  </a:lnTo>
                  <a:lnTo>
                    <a:pt x="294513" y="3312591"/>
                  </a:lnTo>
                  <a:lnTo>
                    <a:pt x="291731" y="3322713"/>
                  </a:lnTo>
                  <a:lnTo>
                    <a:pt x="286219" y="3312033"/>
                  </a:lnTo>
                  <a:lnTo>
                    <a:pt x="251929" y="3277743"/>
                  </a:lnTo>
                  <a:lnTo>
                    <a:pt x="208457" y="3255264"/>
                  </a:lnTo>
                  <a:lnTo>
                    <a:pt x="158394" y="3247186"/>
                  </a:lnTo>
                  <a:lnTo>
                    <a:pt x="108331" y="3255264"/>
                  </a:lnTo>
                  <a:lnTo>
                    <a:pt x="64846" y="3277743"/>
                  </a:lnTo>
                  <a:lnTo>
                    <a:pt x="30568" y="3312033"/>
                  </a:lnTo>
                  <a:lnTo>
                    <a:pt x="8077" y="3355517"/>
                  </a:lnTo>
                  <a:lnTo>
                    <a:pt x="0" y="3405581"/>
                  </a:lnTo>
                  <a:lnTo>
                    <a:pt x="277837" y="3405581"/>
                  </a:lnTo>
                  <a:lnTo>
                    <a:pt x="316776" y="3405581"/>
                  </a:lnTo>
                  <a:lnTo>
                    <a:pt x="765505" y="3405581"/>
                  </a:lnTo>
                  <a:lnTo>
                    <a:pt x="810831" y="3405581"/>
                  </a:lnTo>
                  <a:lnTo>
                    <a:pt x="1043343" y="3405581"/>
                  </a:lnTo>
                  <a:lnTo>
                    <a:pt x="1082281" y="3405581"/>
                  </a:lnTo>
                  <a:lnTo>
                    <a:pt x="1576336" y="3405581"/>
                  </a:lnTo>
                  <a:close/>
                </a:path>
                <a:path w="7198995" h="5043805">
                  <a:moveTo>
                    <a:pt x="2702090" y="884999"/>
                  </a:moveTo>
                  <a:lnTo>
                    <a:pt x="2698991" y="839038"/>
                  </a:lnTo>
                  <a:lnTo>
                    <a:pt x="2689987" y="794969"/>
                  </a:lnTo>
                  <a:lnTo>
                    <a:pt x="2675471" y="753173"/>
                  </a:lnTo>
                  <a:lnTo>
                    <a:pt x="2655849" y="714057"/>
                  </a:lnTo>
                  <a:lnTo>
                    <a:pt x="2631516" y="678040"/>
                  </a:lnTo>
                  <a:lnTo>
                    <a:pt x="2602890" y="645515"/>
                  </a:lnTo>
                  <a:lnTo>
                    <a:pt x="2570365" y="616889"/>
                  </a:lnTo>
                  <a:lnTo>
                    <a:pt x="2534348" y="592556"/>
                  </a:lnTo>
                  <a:lnTo>
                    <a:pt x="2495245" y="572935"/>
                  </a:lnTo>
                  <a:lnTo>
                    <a:pt x="2453449" y="558419"/>
                  </a:lnTo>
                  <a:lnTo>
                    <a:pt x="2409367" y="549414"/>
                  </a:lnTo>
                  <a:lnTo>
                    <a:pt x="2363406" y="546315"/>
                  </a:lnTo>
                  <a:lnTo>
                    <a:pt x="2317458" y="549414"/>
                  </a:lnTo>
                  <a:lnTo>
                    <a:pt x="2273376" y="558419"/>
                  </a:lnTo>
                  <a:lnTo>
                    <a:pt x="2231580" y="572935"/>
                  </a:lnTo>
                  <a:lnTo>
                    <a:pt x="2192477" y="592556"/>
                  </a:lnTo>
                  <a:lnTo>
                    <a:pt x="2156460" y="616889"/>
                  </a:lnTo>
                  <a:lnTo>
                    <a:pt x="2123935" y="645515"/>
                  </a:lnTo>
                  <a:lnTo>
                    <a:pt x="2095309" y="678040"/>
                  </a:lnTo>
                  <a:lnTo>
                    <a:pt x="2085886" y="691984"/>
                  </a:lnTo>
                  <a:lnTo>
                    <a:pt x="2081009" y="686295"/>
                  </a:lnTo>
                  <a:lnTo>
                    <a:pt x="2048268" y="658215"/>
                  </a:lnTo>
                  <a:lnTo>
                    <a:pt x="2011451" y="635355"/>
                  </a:lnTo>
                  <a:lnTo>
                    <a:pt x="1971128" y="618312"/>
                  </a:lnTo>
                  <a:lnTo>
                    <a:pt x="1927885" y="607669"/>
                  </a:lnTo>
                  <a:lnTo>
                    <a:pt x="1882305" y="603986"/>
                  </a:lnTo>
                  <a:lnTo>
                    <a:pt x="1836724" y="607669"/>
                  </a:lnTo>
                  <a:lnTo>
                    <a:pt x="1793494" y="618312"/>
                  </a:lnTo>
                  <a:lnTo>
                    <a:pt x="1753171" y="635355"/>
                  </a:lnTo>
                  <a:lnTo>
                    <a:pt x="1716354" y="658215"/>
                  </a:lnTo>
                  <a:lnTo>
                    <a:pt x="1683613" y="686295"/>
                  </a:lnTo>
                  <a:lnTo>
                    <a:pt x="1655521" y="719035"/>
                  </a:lnTo>
                  <a:lnTo>
                    <a:pt x="1635937" y="750608"/>
                  </a:lnTo>
                  <a:lnTo>
                    <a:pt x="1617573" y="732218"/>
                  </a:lnTo>
                  <a:lnTo>
                    <a:pt x="1581213" y="709117"/>
                  </a:lnTo>
                  <a:lnTo>
                    <a:pt x="1540002" y="694385"/>
                  </a:lnTo>
                  <a:lnTo>
                    <a:pt x="1495120" y="689216"/>
                  </a:lnTo>
                  <a:lnTo>
                    <a:pt x="1450225" y="694385"/>
                  </a:lnTo>
                  <a:lnTo>
                    <a:pt x="1409014" y="709117"/>
                  </a:lnTo>
                  <a:lnTo>
                    <a:pt x="1372666" y="732218"/>
                  </a:lnTo>
                  <a:lnTo>
                    <a:pt x="1342351" y="762546"/>
                  </a:lnTo>
                  <a:lnTo>
                    <a:pt x="1319237" y="798893"/>
                  </a:lnTo>
                  <a:lnTo>
                    <a:pt x="1304505" y="840105"/>
                  </a:lnTo>
                  <a:lnTo>
                    <a:pt x="1299337" y="884999"/>
                  </a:lnTo>
                  <a:lnTo>
                    <a:pt x="1601304" y="884999"/>
                  </a:lnTo>
                  <a:lnTo>
                    <a:pt x="1690903" y="884999"/>
                  </a:lnTo>
                  <a:lnTo>
                    <a:pt x="2024735" y="884999"/>
                  </a:lnTo>
                  <a:lnTo>
                    <a:pt x="2163305" y="884999"/>
                  </a:lnTo>
                  <a:lnTo>
                    <a:pt x="2702090" y="884999"/>
                  </a:lnTo>
                  <a:close/>
                </a:path>
                <a:path w="7198995" h="5043805">
                  <a:moveTo>
                    <a:pt x="4046156" y="4046664"/>
                  </a:moveTo>
                  <a:lnTo>
                    <a:pt x="4038092" y="3996601"/>
                  </a:lnTo>
                  <a:lnTo>
                    <a:pt x="4015600" y="3953116"/>
                  </a:lnTo>
                  <a:lnTo>
                    <a:pt x="3981310" y="3918839"/>
                  </a:lnTo>
                  <a:lnTo>
                    <a:pt x="3937838" y="3896347"/>
                  </a:lnTo>
                  <a:lnTo>
                    <a:pt x="3887774" y="3888270"/>
                  </a:lnTo>
                  <a:lnTo>
                    <a:pt x="3837711" y="3896347"/>
                  </a:lnTo>
                  <a:lnTo>
                    <a:pt x="3794239" y="3918839"/>
                  </a:lnTo>
                  <a:lnTo>
                    <a:pt x="3759949" y="3953116"/>
                  </a:lnTo>
                  <a:lnTo>
                    <a:pt x="3754424" y="3963809"/>
                  </a:lnTo>
                  <a:lnTo>
                    <a:pt x="3751643" y="3953675"/>
                  </a:lnTo>
                  <a:lnTo>
                    <a:pt x="3731933" y="3912158"/>
                  </a:lnTo>
                  <a:lnTo>
                    <a:pt x="3705644" y="3874960"/>
                  </a:lnTo>
                  <a:lnTo>
                    <a:pt x="3673525" y="3842842"/>
                  </a:lnTo>
                  <a:lnTo>
                    <a:pt x="3636327" y="3816553"/>
                  </a:lnTo>
                  <a:lnTo>
                    <a:pt x="3594811" y="3796842"/>
                  </a:lnTo>
                  <a:lnTo>
                    <a:pt x="3549726" y="3784460"/>
                  </a:lnTo>
                  <a:lnTo>
                    <a:pt x="3501821" y="3780167"/>
                  </a:lnTo>
                  <a:lnTo>
                    <a:pt x="3453917" y="3784460"/>
                  </a:lnTo>
                  <a:lnTo>
                    <a:pt x="3408832" y="3796842"/>
                  </a:lnTo>
                  <a:lnTo>
                    <a:pt x="3367328" y="3816553"/>
                  </a:lnTo>
                  <a:lnTo>
                    <a:pt x="3330130" y="3842842"/>
                  </a:lnTo>
                  <a:lnTo>
                    <a:pt x="3298012" y="3874960"/>
                  </a:lnTo>
                  <a:lnTo>
                    <a:pt x="3271723" y="3912158"/>
                  </a:lnTo>
                  <a:lnTo>
                    <a:pt x="3252012" y="3953675"/>
                  </a:lnTo>
                  <a:lnTo>
                    <a:pt x="3251441" y="3955732"/>
                  </a:lnTo>
                  <a:lnTo>
                    <a:pt x="3250095" y="3953116"/>
                  </a:lnTo>
                  <a:lnTo>
                    <a:pt x="3215817" y="3918839"/>
                  </a:lnTo>
                  <a:lnTo>
                    <a:pt x="3172333" y="3896347"/>
                  </a:lnTo>
                  <a:lnTo>
                    <a:pt x="3122269" y="3888270"/>
                  </a:lnTo>
                  <a:lnTo>
                    <a:pt x="3072206" y="3896347"/>
                  </a:lnTo>
                  <a:lnTo>
                    <a:pt x="3028734" y="3918839"/>
                  </a:lnTo>
                  <a:lnTo>
                    <a:pt x="2994444" y="3953116"/>
                  </a:lnTo>
                  <a:lnTo>
                    <a:pt x="2988919" y="3963797"/>
                  </a:lnTo>
                  <a:lnTo>
                    <a:pt x="2986151" y="3953675"/>
                  </a:lnTo>
                  <a:lnTo>
                    <a:pt x="2966440" y="3912158"/>
                  </a:lnTo>
                  <a:lnTo>
                    <a:pt x="2940139" y="3874960"/>
                  </a:lnTo>
                  <a:lnTo>
                    <a:pt x="2908020" y="3842842"/>
                  </a:lnTo>
                  <a:lnTo>
                    <a:pt x="2870835" y="3816553"/>
                  </a:lnTo>
                  <a:lnTo>
                    <a:pt x="2829306" y="3796842"/>
                  </a:lnTo>
                  <a:lnTo>
                    <a:pt x="2784221" y="3784460"/>
                  </a:lnTo>
                  <a:lnTo>
                    <a:pt x="2736316" y="3780167"/>
                  </a:lnTo>
                  <a:lnTo>
                    <a:pt x="2688425" y="3784460"/>
                  </a:lnTo>
                  <a:lnTo>
                    <a:pt x="2643340" y="3796842"/>
                  </a:lnTo>
                  <a:lnTo>
                    <a:pt x="2601823" y="3816553"/>
                  </a:lnTo>
                  <a:lnTo>
                    <a:pt x="2564625" y="3842842"/>
                  </a:lnTo>
                  <a:lnTo>
                    <a:pt x="2532507" y="3874960"/>
                  </a:lnTo>
                  <a:lnTo>
                    <a:pt x="2506218" y="3912158"/>
                  </a:lnTo>
                  <a:lnTo>
                    <a:pt x="2486507" y="3953675"/>
                  </a:lnTo>
                  <a:lnTo>
                    <a:pt x="2474125" y="3998760"/>
                  </a:lnTo>
                  <a:lnTo>
                    <a:pt x="2469832" y="4046664"/>
                  </a:lnTo>
                  <a:lnTo>
                    <a:pt x="2963875" y="4046664"/>
                  </a:lnTo>
                  <a:lnTo>
                    <a:pt x="3002813" y="4046664"/>
                  </a:lnTo>
                  <a:lnTo>
                    <a:pt x="3235337" y="4046664"/>
                  </a:lnTo>
                  <a:lnTo>
                    <a:pt x="3280664" y="4046664"/>
                  </a:lnTo>
                  <a:lnTo>
                    <a:pt x="3729393" y="4046664"/>
                  </a:lnTo>
                  <a:lnTo>
                    <a:pt x="3768318" y="4046664"/>
                  </a:lnTo>
                  <a:lnTo>
                    <a:pt x="4046156" y="4046664"/>
                  </a:lnTo>
                  <a:close/>
                </a:path>
                <a:path w="7198995" h="5043805">
                  <a:moveTo>
                    <a:pt x="5097272" y="266496"/>
                  </a:moveTo>
                  <a:lnTo>
                    <a:pt x="5089195" y="216433"/>
                  </a:lnTo>
                  <a:lnTo>
                    <a:pt x="5066716" y="172948"/>
                  </a:lnTo>
                  <a:lnTo>
                    <a:pt x="5032426" y="138671"/>
                  </a:lnTo>
                  <a:lnTo>
                    <a:pt x="4988941" y="116179"/>
                  </a:lnTo>
                  <a:lnTo>
                    <a:pt x="4938877" y="108102"/>
                  </a:lnTo>
                  <a:lnTo>
                    <a:pt x="4888827" y="116179"/>
                  </a:lnTo>
                  <a:lnTo>
                    <a:pt x="4845342" y="138671"/>
                  </a:lnTo>
                  <a:lnTo>
                    <a:pt x="4811052" y="172948"/>
                  </a:lnTo>
                  <a:lnTo>
                    <a:pt x="4805527" y="183629"/>
                  </a:lnTo>
                  <a:lnTo>
                    <a:pt x="4802759" y="173507"/>
                  </a:lnTo>
                  <a:lnTo>
                    <a:pt x="4783048" y="131991"/>
                  </a:lnTo>
                  <a:lnTo>
                    <a:pt x="4756759" y="94792"/>
                  </a:lnTo>
                  <a:lnTo>
                    <a:pt x="4724641" y="62674"/>
                  </a:lnTo>
                  <a:lnTo>
                    <a:pt x="4687443" y="36385"/>
                  </a:lnTo>
                  <a:lnTo>
                    <a:pt x="4645926" y="16675"/>
                  </a:lnTo>
                  <a:lnTo>
                    <a:pt x="4600841" y="4292"/>
                  </a:lnTo>
                  <a:lnTo>
                    <a:pt x="4552937" y="0"/>
                  </a:lnTo>
                  <a:lnTo>
                    <a:pt x="4505033" y="4292"/>
                  </a:lnTo>
                  <a:lnTo>
                    <a:pt x="4459948" y="16675"/>
                  </a:lnTo>
                  <a:lnTo>
                    <a:pt x="4418431" y="36385"/>
                  </a:lnTo>
                  <a:lnTo>
                    <a:pt x="4381246" y="62674"/>
                  </a:lnTo>
                  <a:lnTo>
                    <a:pt x="4349127" y="94792"/>
                  </a:lnTo>
                  <a:lnTo>
                    <a:pt x="4322826" y="131991"/>
                  </a:lnTo>
                  <a:lnTo>
                    <a:pt x="4303115" y="173507"/>
                  </a:lnTo>
                  <a:lnTo>
                    <a:pt x="4302544" y="175552"/>
                  </a:lnTo>
                  <a:lnTo>
                    <a:pt x="4301210" y="172948"/>
                  </a:lnTo>
                  <a:lnTo>
                    <a:pt x="4266920" y="138671"/>
                  </a:lnTo>
                  <a:lnTo>
                    <a:pt x="4223448" y="116179"/>
                  </a:lnTo>
                  <a:lnTo>
                    <a:pt x="4173385" y="108102"/>
                  </a:lnTo>
                  <a:lnTo>
                    <a:pt x="4123321" y="116179"/>
                  </a:lnTo>
                  <a:lnTo>
                    <a:pt x="4079837" y="138671"/>
                  </a:lnTo>
                  <a:lnTo>
                    <a:pt x="4045547" y="172948"/>
                  </a:lnTo>
                  <a:lnTo>
                    <a:pt x="4037152" y="189166"/>
                  </a:lnTo>
                  <a:lnTo>
                    <a:pt x="4034028" y="180390"/>
                  </a:lnTo>
                  <a:lnTo>
                    <a:pt x="4010914" y="144043"/>
                  </a:lnTo>
                  <a:lnTo>
                    <a:pt x="3980599" y="113728"/>
                  </a:lnTo>
                  <a:lnTo>
                    <a:pt x="3944239" y="90614"/>
                  </a:lnTo>
                  <a:lnTo>
                    <a:pt x="3903040" y="75882"/>
                  </a:lnTo>
                  <a:lnTo>
                    <a:pt x="3858145" y="70713"/>
                  </a:lnTo>
                  <a:lnTo>
                    <a:pt x="3813251" y="75882"/>
                  </a:lnTo>
                  <a:lnTo>
                    <a:pt x="3772039" y="90614"/>
                  </a:lnTo>
                  <a:lnTo>
                    <a:pt x="3735692" y="113728"/>
                  </a:lnTo>
                  <a:lnTo>
                    <a:pt x="3705377" y="144043"/>
                  </a:lnTo>
                  <a:lnTo>
                    <a:pt x="3682263" y="180390"/>
                  </a:lnTo>
                  <a:lnTo>
                    <a:pt x="3667531" y="221602"/>
                  </a:lnTo>
                  <a:lnTo>
                    <a:pt x="3662362" y="266496"/>
                  </a:lnTo>
                  <a:lnTo>
                    <a:pt x="4014990" y="266496"/>
                  </a:lnTo>
                  <a:lnTo>
                    <a:pt x="4053929" y="266496"/>
                  </a:lnTo>
                  <a:lnTo>
                    <a:pt x="4286453" y="266496"/>
                  </a:lnTo>
                  <a:lnTo>
                    <a:pt x="4331767" y="266496"/>
                  </a:lnTo>
                  <a:lnTo>
                    <a:pt x="4780496" y="266496"/>
                  </a:lnTo>
                  <a:lnTo>
                    <a:pt x="4819434" y="266496"/>
                  </a:lnTo>
                  <a:lnTo>
                    <a:pt x="5097272" y="266496"/>
                  </a:lnTo>
                  <a:close/>
                </a:path>
                <a:path w="7198995" h="5043805">
                  <a:moveTo>
                    <a:pt x="6068682" y="3127413"/>
                  </a:moveTo>
                  <a:lnTo>
                    <a:pt x="6060605" y="3077349"/>
                  </a:lnTo>
                  <a:lnTo>
                    <a:pt x="6038126" y="3033865"/>
                  </a:lnTo>
                  <a:lnTo>
                    <a:pt x="6003836" y="2999575"/>
                  </a:lnTo>
                  <a:lnTo>
                    <a:pt x="5960351" y="2977096"/>
                  </a:lnTo>
                  <a:lnTo>
                    <a:pt x="5910288" y="2969018"/>
                  </a:lnTo>
                  <a:lnTo>
                    <a:pt x="5860237" y="2977096"/>
                  </a:lnTo>
                  <a:lnTo>
                    <a:pt x="5816752" y="2999575"/>
                  </a:lnTo>
                  <a:lnTo>
                    <a:pt x="5782462" y="3033865"/>
                  </a:lnTo>
                  <a:lnTo>
                    <a:pt x="5776938" y="3044545"/>
                  </a:lnTo>
                  <a:lnTo>
                    <a:pt x="5774169" y="3034423"/>
                  </a:lnTo>
                  <a:lnTo>
                    <a:pt x="5754459" y="2992907"/>
                  </a:lnTo>
                  <a:lnTo>
                    <a:pt x="5728170" y="2955709"/>
                  </a:lnTo>
                  <a:lnTo>
                    <a:pt x="5696051" y="2923590"/>
                  </a:lnTo>
                  <a:lnTo>
                    <a:pt x="5658853" y="2897301"/>
                  </a:lnTo>
                  <a:lnTo>
                    <a:pt x="5617337" y="2877591"/>
                  </a:lnTo>
                  <a:lnTo>
                    <a:pt x="5572252" y="2865209"/>
                  </a:lnTo>
                  <a:lnTo>
                    <a:pt x="5524347" y="2860916"/>
                  </a:lnTo>
                  <a:lnTo>
                    <a:pt x="5476443" y="2865209"/>
                  </a:lnTo>
                  <a:lnTo>
                    <a:pt x="5431358" y="2877591"/>
                  </a:lnTo>
                  <a:lnTo>
                    <a:pt x="5389842" y="2897301"/>
                  </a:lnTo>
                  <a:lnTo>
                    <a:pt x="5352656" y="2923590"/>
                  </a:lnTo>
                  <a:lnTo>
                    <a:pt x="5320538" y="2955709"/>
                  </a:lnTo>
                  <a:lnTo>
                    <a:pt x="5294236" y="2992907"/>
                  </a:lnTo>
                  <a:lnTo>
                    <a:pt x="5274526" y="3034423"/>
                  </a:lnTo>
                  <a:lnTo>
                    <a:pt x="5273954" y="3036468"/>
                  </a:lnTo>
                  <a:lnTo>
                    <a:pt x="5272621" y="3033865"/>
                  </a:lnTo>
                  <a:lnTo>
                    <a:pt x="5238331" y="2999575"/>
                  </a:lnTo>
                  <a:lnTo>
                    <a:pt x="5194859" y="2977096"/>
                  </a:lnTo>
                  <a:lnTo>
                    <a:pt x="5144795" y="2969018"/>
                  </a:lnTo>
                  <a:lnTo>
                    <a:pt x="5094732" y="2977096"/>
                  </a:lnTo>
                  <a:lnTo>
                    <a:pt x="5051247" y="2999575"/>
                  </a:lnTo>
                  <a:lnTo>
                    <a:pt x="5016957" y="3033865"/>
                  </a:lnTo>
                  <a:lnTo>
                    <a:pt x="5011432" y="3044545"/>
                  </a:lnTo>
                  <a:lnTo>
                    <a:pt x="5008664" y="3034423"/>
                  </a:lnTo>
                  <a:lnTo>
                    <a:pt x="4988953" y="2992907"/>
                  </a:lnTo>
                  <a:lnTo>
                    <a:pt x="4962664" y="2955709"/>
                  </a:lnTo>
                  <a:lnTo>
                    <a:pt x="4930546" y="2923590"/>
                  </a:lnTo>
                  <a:lnTo>
                    <a:pt x="4893348" y="2897301"/>
                  </a:lnTo>
                  <a:lnTo>
                    <a:pt x="4851832" y="2877591"/>
                  </a:lnTo>
                  <a:lnTo>
                    <a:pt x="4806747" y="2865209"/>
                  </a:lnTo>
                  <a:lnTo>
                    <a:pt x="4758842" y="2860916"/>
                  </a:lnTo>
                  <a:lnTo>
                    <a:pt x="4710938" y="2865209"/>
                  </a:lnTo>
                  <a:lnTo>
                    <a:pt x="4665853" y="2877591"/>
                  </a:lnTo>
                  <a:lnTo>
                    <a:pt x="4624349" y="2897301"/>
                  </a:lnTo>
                  <a:lnTo>
                    <a:pt x="4587151" y="2923590"/>
                  </a:lnTo>
                  <a:lnTo>
                    <a:pt x="4555033" y="2955709"/>
                  </a:lnTo>
                  <a:lnTo>
                    <a:pt x="4528744" y="2992907"/>
                  </a:lnTo>
                  <a:lnTo>
                    <a:pt x="4509033" y="3034423"/>
                  </a:lnTo>
                  <a:lnTo>
                    <a:pt x="4496651" y="3079508"/>
                  </a:lnTo>
                  <a:lnTo>
                    <a:pt x="4492358" y="3127413"/>
                  </a:lnTo>
                  <a:lnTo>
                    <a:pt x="4986401" y="3127413"/>
                  </a:lnTo>
                  <a:lnTo>
                    <a:pt x="5025339" y="3127413"/>
                  </a:lnTo>
                  <a:lnTo>
                    <a:pt x="5257863" y="3127413"/>
                  </a:lnTo>
                  <a:lnTo>
                    <a:pt x="5303177" y="3127413"/>
                  </a:lnTo>
                  <a:lnTo>
                    <a:pt x="5751906" y="3127413"/>
                  </a:lnTo>
                  <a:lnTo>
                    <a:pt x="5790844" y="3127413"/>
                  </a:lnTo>
                  <a:lnTo>
                    <a:pt x="6068682" y="3127413"/>
                  </a:lnTo>
                  <a:close/>
                </a:path>
                <a:path w="7198995" h="5043805">
                  <a:moveTo>
                    <a:pt x="6471755" y="5043665"/>
                  </a:moveTo>
                  <a:lnTo>
                    <a:pt x="6463678" y="4993602"/>
                  </a:lnTo>
                  <a:lnTo>
                    <a:pt x="6441199" y="4950130"/>
                  </a:lnTo>
                  <a:lnTo>
                    <a:pt x="6406909" y="4915840"/>
                  </a:lnTo>
                  <a:lnTo>
                    <a:pt x="6363424" y="4893348"/>
                  </a:lnTo>
                  <a:lnTo>
                    <a:pt x="6313360" y="4885283"/>
                  </a:lnTo>
                  <a:lnTo>
                    <a:pt x="6263297" y="4893348"/>
                  </a:lnTo>
                  <a:lnTo>
                    <a:pt x="6219825" y="4915840"/>
                  </a:lnTo>
                  <a:lnTo>
                    <a:pt x="6185535" y="4950130"/>
                  </a:lnTo>
                  <a:lnTo>
                    <a:pt x="6180010" y="4960798"/>
                  </a:lnTo>
                  <a:lnTo>
                    <a:pt x="6177242" y="4950676"/>
                  </a:lnTo>
                  <a:lnTo>
                    <a:pt x="6157531" y="4909159"/>
                  </a:lnTo>
                  <a:lnTo>
                    <a:pt x="6131242" y="4871961"/>
                  </a:lnTo>
                  <a:lnTo>
                    <a:pt x="6099124" y="4839843"/>
                  </a:lnTo>
                  <a:lnTo>
                    <a:pt x="6061926" y="4813554"/>
                  </a:lnTo>
                  <a:lnTo>
                    <a:pt x="6020409" y="4793843"/>
                  </a:lnTo>
                  <a:lnTo>
                    <a:pt x="5975324" y="4781461"/>
                  </a:lnTo>
                  <a:lnTo>
                    <a:pt x="5927420" y="4777168"/>
                  </a:lnTo>
                  <a:lnTo>
                    <a:pt x="5879516" y="4781461"/>
                  </a:lnTo>
                  <a:lnTo>
                    <a:pt x="5834431" y="4793843"/>
                  </a:lnTo>
                  <a:lnTo>
                    <a:pt x="5792914" y="4813554"/>
                  </a:lnTo>
                  <a:lnTo>
                    <a:pt x="5755716" y="4839843"/>
                  </a:lnTo>
                  <a:lnTo>
                    <a:pt x="5723598" y="4871961"/>
                  </a:lnTo>
                  <a:lnTo>
                    <a:pt x="5697309" y="4909159"/>
                  </a:lnTo>
                  <a:lnTo>
                    <a:pt x="5677598" y="4950676"/>
                  </a:lnTo>
                  <a:lnTo>
                    <a:pt x="5677027" y="4952733"/>
                  </a:lnTo>
                  <a:lnTo>
                    <a:pt x="5675693" y="4950130"/>
                  </a:lnTo>
                  <a:lnTo>
                    <a:pt x="5641403" y="4915840"/>
                  </a:lnTo>
                  <a:lnTo>
                    <a:pt x="5597931" y="4893348"/>
                  </a:lnTo>
                  <a:lnTo>
                    <a:pt x="5547855" y="4885283"/>
                  </a:lnTo>
                  <a:lnTo>
                    <a:pt x="5497804" y="4893348"/>
                  </a:lnTo>
                  <a:lnTo>
                    <a:pt x="5454320" y="4915840"/>
                  </a:lnTo>
                  <a:lnTo>
                    <a:pt x="5420030" y="4950130"/>
                  </a:lnTo>
                  <a:lnTo>
                    <a:pt x="5414505" y="4960798"/>
                  </a:lnTo>
                  <a:lnTo>
                    <a:pt x="5411736" y="4950676"/>
                  </a:lnTo>
                  <a:lnTo>
                    <a:pt x="5392026" y="4909159"/>
                  </a:lnTo>
                  <a:lnTo>
                    <a:pt x="5365737" y="4871961"/>
                  </a:lnTo>
                  <a:lnTo>
                    <a:pt x="5333619" y="4839843"/>
                  </a:lnTo>
                  <a:lnTo>
                    <a:pt x="5296420" y="4813554"/>
                  </a:lnTo>
                  <a:lnTo>
                    <a:pt x="5254904" y="4793843"/>
                  </a:lnTo>
                  <a:lnTo>
                    <a:pt x="5209819" y="4781461"/>
                  </a:lnTo>
                  <a:lnTo>
                    <a:pt x="5161915" y="4777168"/>
                  </a:lnTo>
                  <a:lnTo>
                    <a:pt x="5114010" y="4781461"/>
                  </a:lnTo>
                  <a:lnTo>
                    <a:pt x="5068925" y="4793843"/>
                  </a:lnTo>
                  <a:lnTo>
                    <a:pt x="5027409" y="4813554"/>
                  </a:lnTo>
                  <a:lnTo>
                    <a:pt x="4990223" y="4839843"/>
                  </a:lnTo>
                  <a:lnTo>
                    <a:pt x="4958105" y="4871961"/>
                  </a:lnTo>
                  <a:lnTo>
                    <a:pt x="4931816" y="4909159"/>
                  </a:lnTo>
                  <a:lnTo>
                    <a:pt x="4912093" y="4950676"/>
                  </a:lnTo>
                  <a:lnTo>
                    <a:pt x="4899723" y="4995761"/>
                  </a:lnTo>
                  <a:lnTo>
                    <a:pt x="4895431" y="5043665"/>
                  </a:lnTo>
                  <a:lnTo>
                    <a:pt x="5389473" y="5043665"/>
                  </a:lnTo>
                  <a:lnTo>
                    <a:pt x="5428412" y="5043665"/>
                  </a:lnTo>
                  <a:lnTo>
                    <a:pt x="5660923" y="5043665"/>
                  </a:lnTo>
                  <a:lnTo>
                    <a:pt x="5706249" y="5043665"/>
                  </a:lnTo>
                  <a:lnTo>
                    <a:pt x="6154966" y="5043665"/>
                  </a:lnTo>
                  <a:lnTo>
                    <a:pt x="6193917" y="5043665"/>
                  </a:lnTo>
                  <a:lnTo>
                    <a:pt x="6471755" y="5043665"/>
                  </a:lnTo>
                  <a:close/>
                </a:path>
                <a:path w="7198995" h="5043805">
                  <a:moveTo>
                    <a:pt x="7198398" y="2190178"/>
                  </a:moveTo>
                  <a:lnTo>
                    <a:pt x="7190321" y="2140115"/>
                  </a:lnTo>
                  <a:lnTo>
                    <a:pt x="7167829" y="2096643"/>
                  </a:lnTo>
                  <a:lnTo>
                    <a:pt x="7133539" y="2062353"/>
                  </a:lnTo>
                  <a:lnTo>
                    <a:pt x="7090067" y="2039861"/>
                  </a:lnTo>
                  <a:lnTo>
                    <a:pt x="7040004" y="2031796"/>
                  </a:lnTo>
                  <a:lnTo>
                    <a:pt x="6989940" y="2039861"/>
                  </a:lnTo>
                  <a:lnTo>
                    <a:pt x="6946455" y="2062353"/>
                  </a:lnTo>
                  <a:lnTo>
                    <a:pt x="6912178" y="2096643"/>
                  </a:lnTo>
                  <a:lnTo>
                    <a:pt x="6906654" y="2107311"/>
                  </a:lnTo>
                  <a:lnTo>
                    <a:pt x="6903885" y="2097189"/>
                  </a:lnTo>
                  <a:lnTo>
                    <a:pt x="6884175" y="2055672"/>
                  </a:lnTo>
                  <a:lnTo>
                    <a:pt x="6857873" y="2018487"/>
                  </a:lnTo>
                  <a:lnTo>
                    <a:pt x="6825755" y="1986356"/>
                  </a:lnTo>
                  <a:lnTo>
                    <a:pt x="6788569" y="1960067"/>
                  </a:lnTo>
                  <a:lnTo>
                    <a:pt x="6747040" y="1940356"/>
                  </a:lnTo>
                  <a:lnTo>
                    <a:pt x="6701955" y="1927974"/>
                  </a:lnTo>
                  <a:lnTo>
                    <a:pt x="6654051" y="1923681"/>
                  </a:lnTo>
                  <a:lnTo>
                    <a:pt x="6606159" y="1927974"/>
                  </a:lnTo>
                  <a:lnTo>
                    <a:pt x="6561074" y="1940356"/>
                  </a:lnTo>
                  <a:lnTo>
                    <a:pt x="6519558" y="1960067"/>
                  </a:lnTo>
                  <a:lnTo>
                    <a:pt x="6482359" y="1986356"/>
                  </a:lnTo>
                  <a:lnTo>
                    <a:pt x="6450241" y="2018487"/>
                  </a:lnTo>
                  <a:lnTo>
                    <a:pt x="6423952" y="2055672"/>
                  </a:lnTo>
                  <a:lnTo>
                    <a:pt x="6404242" y="2097189"/>
                  </a:lnTo>
                  <a:lnTo>
                    <a:pt x="6403670" y="2099246"/>
                  </a:lnTo>
                  <a:lnTo>
                    <a:pt x="6402337" y="2096643"/>
                  </a:lnTo>
                  <a:lnTo>
                    <a:pt x="6368047" y="2062353"/>
                  </a:lnTo>
                  <a:lnTo>
                    <a:pt x="6324562" y="2039861"/>
                  </a:lnTo>
                  <a:lnTo>
                    <a:pt x="6274498" y="2031796"/>
                  </a:lnTo>
                  <a:lnTo>
                    <a:pt x="6224435" y="2039861"/>
                  </a:lnTo>
                  <a:lnTo>
                    <a:pt x="6180963" y="2062353"/>
                  </a:lnTo>
                  <a:lnTo>
                    <a:pt x="6146673" y="2096643"/>
                  </a:lnTo>
                  <a:lnTo>
                    <a:pt x="6141148" y="2107311"/>
                  </a:lnTo>
                  <a:lnTo>
                    <a:pt x="6138380" y="2097189"/>
                  </a:lnTo>
                  <a:lnTo>
                    <a:pt x="6118669" y="2055672"/>
                  </a:lnTo>
                  <a:lnTo>
                    <a:pt x="6092368" y="2018487"/>
                  </a:lnTo>
                  <a:lnTo>
                    <a:pt x="6060249" y="1986356"/>
                  </a:lnTo>
                  <a:lnTo>
                    <a:pt x="6023064" y="1960067"/>
                  </a:lnTo>
                  <a:lnTo>
                    <a:pt x="5981547" y="1940356"/>
                  </a:lnTo>
                  <a:lnTo>
                    <a:pt x="5936462" y="1927974"/>
                  </a:lnTo>
                  <a:lnTo>
                    <a:pt x="5888558" y="1923681"/>
                  </a:lnTo>
                  <a:lnTo>
                    <a:pt x="5840654" y="1927974"/>
                  </a:lnTo>
                  <a:lnTo>
                    <a:pt x="5795569" y="1940356"/>
                  </a:lnTo>
                  <a:lnTo>
                    <a:pt x="5754052" y="1960067"/>
                  </a:lnTo>
                  <a:lnTo>
                    <a:pt x="5716854" y="1986356"/>
                  </a:lnTo>
                  <a:lnTo>
                    <a:pt x="5684736" y="2018487"/>
                  </a:lnTo>
                  <a:lnTo>
                    <a:pt x="5658447" y="2055672"/>
                  </a:lnTo>
                  <a:lnTo>
                    <a:pt x="5638736" y="2097189"/>
                  </a:lnTo>
                  <a:lnTo>
                    <a:pt x="5626354" y="2142274"/>
                  </a:lnTo>
                  <a:lnTo>
                    <a:pt x="5622061" y="2190178"/>
                  </a:lnTo>
                  <a:lnTo>
                    <a:pt x="6116104" y="2190178"/>
                  </a:lnTo>
                  <a:lnTo>
                    <a:pt x="6155055" y="2190178"/>
                  </a:lnTo>
                  <a:lnTo>
                    <a:pt x="6387566" y="2190178"/>
                  </a:lnTo>
                  <a:lnTo>
                    <a:pt x="6432893" y="2190178"/>
                  </a:lnTo>
                  <a:lnTo>
                    <a:pt x="6881609" y="2190178"/>
                  </a:lnTo>
                  <a:lnTo>
                    <a:pt x="6920547" y="2190178"/>
                  </a:lnTo>
                  <a:lnTo>
                    <a:pt x="7198398" y="219017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64081" y="4838501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56262" y="5900338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08611" y="6713046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90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528447" y="4545847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057230" y="4291570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390194" y="4576670"/>
              <a:ext cx="1087755" cy="2105025"/>
            </a:xfrm>
            <a:custGeom>
              <a:avLst/>
              <a:gdLst/>
              <a:ahLst/>
              <a:cxnLst/>
              <a:rect l="l" t="t" r="r" b="b"/>
              <a:pathLst>
                <a:path w="1087754" h="2105025">
                  <a:moveTo>
                    <a:pt x="1087612" y="2104423"/>
                  </a:moveTo>
                  <a:lnTo>
                    <a:pt x="1087612" y="1169477"/>
                  </a:lnTo>
                  <a:lnTo>
                    <a:pt x="0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401621" y="6601093"/>
              <a:ext cx="152372" cy="152382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6890378" y="4455160"/>
              <a:ext cx="306705" cy="267970"/>
            </a:xfrm>
            <a:custGeom>
              <a:avLst/>
              <a:gdLst/>
              <a:ahLst/>
              <a:cxnLst/>
              <a:rect l="l" t="t" r="r" b="b"/>
              <a:pathLst>
                <a:path w="306704" h="267970">
                  <a:moveTo>
                    <a:pt x="163933" y="0"/>
                  </a:moveTo>
                  <a:lnTo>
                    <a:pt x="209865" y="8378"/>
                  </a:lnTo>
                  <a:lnTo>
                    <a:pt x="249109" y="27916"/>
                  </a:lnTo>
                  <a:lnTo>
                    <a:pt x="279644" y="56631"/>
                  </a:lnTo>
                  <a:lnTo>
                    <a:pt x="299447" y="92546"/>
                  </a:lnTo>
                  <a:lnTo>
                    <a:pt x="306498" y="133679"/>
                  </a:lnTo>
                  <a:lnTo>
                    <a:pt x="298685" y="176093"/>
                  </a:lnTo>
                  <a:lnTo>
                    <a:pt x="276930" y="212926"/>
                  </a:lnTo>
                  <a:lnTo>
                    <a:pt x="243756" y="241970"/>
                  </a:lnTo>
                  <a:lnTo>
                    <a:pt x="201689" y="261016"/>
                  </a:lnTo>
                  <a:lnTo>
                    <a:pt x="153254" y="267855"/>
                  </a:lnTo>
                  <a:lnTo>
                    <a:pt x="104813" y="261016"/>
                  </a:lnTo>
                  <a:lnTo>
                    <a:pt x="62743" y="241970"/>
                  </a:lnTo>
                  <a:lnTo>
                    <a:pt x="29568" y="212926"/>
                  </a:lnTo>
                  <a:lnTo>
                    <a:pt x="7812" y="176093"/>
                  </a:lnTo>
                  <a:lnTo>
                    <a:pt x="0" y="133679"/>
                  </a:lnTo>
                  <a:lnTo>
                    <a:pt x="6999" y="93475"/>
                  </a:lnTo>
                  <a:lnTo>
                    <a:pt x="26576" y="58144"/>
                  </a:lnTo>
                  <a:lnTo>
                    <a:pt x="56600" y="29551"/>
                  </a:lnTo>
                  <a:lnTo>
                    <a:pt x="94940" y="9562"/>
                  </a:lnTo>
                  <a:lnTo>
                    <a:pt x="139464" y="40"/>
                  </a:lnTo>
                </a:path>
              </a:pathLst>
            </a:custGeom>
            <a:ln w="5065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969889" y="4243276"/>
              <a:ext cx="155533" cy="148461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6938842" y="4420605"/>
              <a:ext cx="208915" cy="347980"/>
            </a:xfrm>
            <a:custGeom>
              <a:avLst/>
              <a:gdLst/>
              <a:ahLst/>
              <a:cxnLst/>
              <a:rect l="l" t="t" r="r" b="b"/>
              <a:pathLst>
                <a:path w="208915" h="347979">
                  <a:moveTo>
                    <a:pt x="104216" y="0"/>
                  </a:moveTo>
                  <a:lnTo>
                    <a:pt x="0" y="347917"/>
                  </a:lnTo>
                  <a:lnTo>
                    <a:pt x="104216" y="256963"/>
                  </a:lnTo>
                  <a:lnTo>
                    <a:pt x="208340" y="347785"/>
                  </a:lnTo>
                  <a:lnTo>
                    <a:pt x="155868" y="174967"/>
                  </a:lnTo>
                  <a:lnTo>
                    <a:pt x="120023" y="55551"/>
                  </a:lnTo>
                  <a:lnTo>
                    <a:pt x="104216" y="0"/>
                  </a:lnTo>
                  <a:close/>
                </a:path>
              </a:pathLst>
            </a:custGeom>
            <a:solidFill>
              <a:srgbClr val="02505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472140" y="5742269"/>
              <a:ext cx="1129558" cy="367441"/>
            </a:xfrm>
            <a:prstGeom prst="rect">
              <a:avLst/>
            </a:prstGeom>
          </p:spPr>
        </p:pic>
      </p:grpSp>
      <p:sp>
        <p:nvSpPr>
          <p:cNvPr id="44" name="object 44"/>
          <p:cNvSpPr txBox="1"/>
          <p:nvPr/>
        </p:nvSpPr>
        <p:spPr>
          <a:xfrm>
            <a:off x="6867693" y="12760817"/>
            <a:ext cx="670560" cy="52514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1150" b="1" spc="-10" dirty="0">
                <a:solidFill>
                  <a:srgbClr val="025051"/>
                </a:solidFill>
                <a:latin typeface="Montserrat"/>
                <a:cs typeface="Montserrat"/>
              </a:rPr>
              <a:t>Agrícola</a:t>
            </a:r>
            <a:endParaRPr sz="1150">
              <a:latin typeface="Montserrat"/>
              <a:cs typeface="Montserrat"/>
            </a:endParaRPr>
          </a:p>
          <a:p>
            <a:pPr marL="57785" marR="157480" indent="229870">
              <a:lnSpc>
                <a:spcPct val="104900"/>
              </a:lnSpc>
              <a:spcBef>
                <a:spcPts val="250"/>
              </a:spcBef>
            </a:pPr>
            <a:r>
              <a:rPr sz="75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r>
              <a:rPr sz="75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 Light"/>
                <a:cs typeface="Montserrat Light"/>
              </a:rPr>
              <a:t>Muy</a:t>
            </a:r>
            <a:r>
              <a:rPr sz="750" spc="5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75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750">
              <a:latin typeface="Montserrat Light"/>
              <a:cs typeface="Montserrat Light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8832232" y="13210150"/>
            <a:ext cx="254000" cy="219710"/>
            <a:chOff x="8832232" y="13210150"/>
            <a:chExt cx="254000" cy="219710"/>
          </a:xfrm>
        </p:grpSpPr>
        <p:pic>
          <p:nvPicPr>
            <p:cNvPr id="46" name="object 46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8832232" y="13338315"/>
              <a:ext cx="253680" cy="90973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8832232" y="13210150"/>
              <a:ext cx="253680" cy="90973"/>
            </a:xfrm>
            <a:prstGeom prst="rect">
              <a:avLst/>
            </a:prstGeom>
          </p:spPr>
        </p:pic>
      </p:grpSp>
      <p:sp>
        <p:nvSpPr>
          <p:cNvPr id="48" name="object 48"/>
          <p:cNvSpPr txBox="1"/>
          <p:nvPr/>
        </p:nvSpPr>
        <p:spPr>
          <a:xfrm>
            <a:off x="7852188" y="12816849"/>
            <a:ext cx="1080135" cy="62928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318135" marR="5080" indent="-306070">
              <a:lnSpc>
                <a:spcPts val="1160"/>
              </a:lnSpc>
              <a:spcBef>
                <a:spcPts val="325"/>
              </a:spcBef>
            </a:pPr>
            <a:r>
              <a:rPr sz="1150" b="1" spc="-10" dirty="0">
                <a:solidFill>
                  <a:srgbClr val="025051"/>
                </a:solidFill>
                <a:latin typeface="Montserrat"/>
                <a:cs typeface="Montserrat"/>
              </a:rPr>
              <a:t>Conservación </a:t>
            </a:r>
            <a:r>
              <a:rPr sz="115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50" b="1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50" b="1" spc="-10" dirty="0">
                <a:solidFill>
                  <a:srgbClr val="025051"/>
                </a:solidFill>
                <a:latin typeface="Montserrat"/>
                <a:cs typeface="Montserrat"/>
              </a:rPr>
              <a:t>Suelos</a:t>
            </a:r>
            <a:endParaRPr sz="1150">
              <a:latin typeface="Montserrat"/>
              <a:cs typeface="Montserrat"/>
            </a:endParaRPr>
          </a:p>
          <a:p>
            <a:pPr marL="467359" marR="157480" indent="229870">
              <a:lnSpc>
                <a:spcPct val="103800"/>
              </a:lnSpc>
              <a:spcBef>
                <a:spcPts val="335"/>
              </a:spcBef>
            </a:pPr>
            <a:r>
              <a:rPr sz="75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r>
              <a:rPr sz="75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 Light"/>
                <a:cs typeface="Montserrat Light"/>
              </a:rPr>
              <a:t>Muy</a:t>
            </a:r>
            <a:r>
              <a:rPr sz="750" spc="5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75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750">
              <a:latin typeface="Montserrat Light"/>
              <a:cs typeface="Montserrat Light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323599" y="13101702"/>
            <a:ext cx="10515600" cy="2908300"/>
            <a:chOff x="323599" y="13101702"/>
            <a:chExt cx="10515600" cy="2908300"/>
          </a:xfrm>
        </p:grpSpPr>
        <p:sp>
          <p:nvSpPr>
            <p:cNvPr id="50" name="object 50"/>
            <p:cNvSpPr/>
            <p:nvPr/>
          </p:nvSpPr>
          <p:spPr>
            <a:xfrm>
              <a:off x="4769633" y="14168011"/>
              <a:ext cx="339725" cy="919480"/>
            </a:xfrm>
            <a:custGeom>
              <a:avLst/>
              <a:gdLst/>
              <a:ahLst/>
              <a:cxnLst/>
              <a:rect l="l" t="t" r="r" b="b"/>
              <a:pathLst>
                <a:path w="339725" h="919480">
                  <a:moveTo>
                    <a:pt x="289061" y="0"/>
                  </a:moveTo>
                  <a:lnTo>
                    <a:pt x="304926" y="44464"/>
                  </a:lnTo>
                  <a:lnTo>
                    <a:pt x="317652" y="90161"/>
                  </a:lnTo>
                  <a:lnTo>
                    <a:pt x="327353" y="136995"/>
                  </a:lnTo>
                  <a:lnTo>
                    <a:pt x="334142" y="184867"/>
                  </a:lnTo>
                  <a:lnTo>
                    <a:pt x="338132" y="233680"/>
                  </a:lnTo>
                  <a:lnTo>
                    <a:pt x="339436" y="283336"/>
                  </a:lnTo>
                  <a:lnTo>
                    <a:pt x="337659" y="335905"/>
                  </a:lnTo>
                  <a:lnTo>
                    <a:pt x="332404" y="387520"/>
                  </a:lnTo>
                  <a:lnTo>
                    <a:pt x="323786" y="438065"/>
                  </a:lnTo>
                  <a:lnTo>
                    <a:pt x="311921" y="487426"/>
                  </a:lnTo>
                  <a:lnTo>
                    <a:pt x="296924" y="535487"/>
                  </a:lnTo>
                  <a:lnTo>
                    <a:pt x="278909" y="582134"/>
                  </a:lnTo>
                  <a:lnTo>
                    <a:pt x="257992" y="627251"/>
                  </a:lnTo>
                  <a:lnTo>
                    <a:pt x="234289" y="670723"/>
                  </a:lnTo>
                  <a:lnTo>
                    <a:pt x="207913" y="712435"/>
                  </a:lnTo>
                  <a:lnTo>
                    <a:pt x="178981" y="752272"/>
                  </a:lnTo>
                  <a:lnTo>
                    <a:pt x="147607" y="790118"/>
                  </a:lnTo>
                  <a:lnTo>
                    <a:pt x="113907" y="825860"/>
                  </a:lnTo>
                  <a:lnTo>
                    <a:pt x="77996" y="859381"/>
                  </a:lnTo>
                  <a:lnTo>
                    <a:pt x="39988" y="890567"/>
                  </a:lnTo>
                  <a:lnTo>
                    <a:pt x="0" y="919302"/>
                  </a:lnTo>
                </a:path>
              </a:pathLst>
            </a:custGeom>
            <a:ln w="117073">
              <a:solidFill>
                <a:srgbClr val="F1A6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347536" y="13686030"/>
              <a:ext cx="711200" cy="482600"/>
            </a:xfrm>
            <a:custGeom>
              <a:avLst/>
              <a:gdLst/>
              <a:ahLst/>
              <a:cxnLst/>
              <a:rect l="l" t="t" r="r" b="b"/>
              <a:pathLst>
                <a:path w="711200" h="482600">
                  <a:moveTo>
                    <a:pt x="0" y="0"/>
                  </a:moveTo>
                  <a:lnTo>
                    <a:pt x="50528" y="1641"/>
                  </a:lnTo>
                  <a:lnTo>
                    <a:pt x="100180" y="6497"/>
                  </a:lnTo>
                  <a:lnTo>
                    <a:pt x="148853" y="14467"/>
                  </a:lnTo>
                  <a:lnTo>
                    <a:pt x="196445" y="25447"/>
                  </a:lnTo>
                  <a:lnTo>
                    <a:pt x="242854" y="39335"/>
                  </a:lnTo>
                  <a:lnTo>
                    <a:pt x="287977" y="56030"/>
                  </a:lnTo>
                  <a:lnTo>
                    <a:pt x="331713" y="75429"/>
                  </a:lnTo>
                  <a:lnTo>
                    <a:pt x="373959" y="97431"/>
                  </a:lnTo>
                  <a:lnTo>
                    <a:pt x="414614" y="121932"/>
                  </a:lnTo>
                  <a:lnTo>
                    <a:pt x="453574" y="148832"/>
                  </a:lnTo>
                  <a:lnTo>
                    <a:pt x="490739" y="178027"/>
                  </a:lnTo>
                  <a:lnTo>
                    <a:pt x="526006" y="209416"/>
                  </a:lnTo>
                  <a:lnTo>
                    <a:pt x="559273" y="242896"/>
                  </a:lnTo>
                  <a:lnTo>
                    <a:pt x="590438" y="278366"/>
                  </a:lnTo>
                  <a:lnTo>
                    <a:pt x="619398" y="315723"/>
                  </a:lnTo>
                  <a:lnTo>
                    <a:pt x="646052" y="354865"/>
                  </a:lnTo>
                  <a:lnTo>
                    <a:pt x="670297" y="395690"/>
                  </a:lnTo>
                  <a:lnTo>
                    <a:pt x="692031" y="438096"/>
                  </a:lnTo>
                  <a:lnTo>
                    <a:pt x="711153" y="481981"/>
                  </a:lnTo>
                </a:path>
              </a:pathLst>
            </a:custGeom>
            <a:ln w="117073">
              <a:solidFill>
                <a:srgbClr val="0250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905026" y="13927018"/>
              <a:ext cx="153670" cy="241300"/>
            </a:xfrm>
            <a:custGeom>
              <a:avLst/>
              <a:gdLst/>
              <a:ahLst/>
              <a:cxnLst/>
              <a:rect l="l" t="t" r="r" b="b"/>
              <a:pathLst>
                <a:path w="153670" h="241300">
                  <a:moveTo>
                    <a:pt x="0" y="0"/>
                  </a:moveTo>
                  <a:lnTo>
                    <a:pt x="31564" y="35695"/>
                  </a:lnTo>
                  <a:lnTo>
                    <a:pt x="60887" y="73319"/>
                  </a:lnTo>
                  <a:lnTo>
                    <a:pt x="87864" y="112766"/>
                  </a:lnTo>
                  <a:lnTo>
                    <a:pt x="112390" y="153931"/>
                  </a:lnTo>
                  <a:lnTo>
                    <a:pt x="134360" y="196709"/>
                  </a:lnTo>
                  <a:lnTo>
                    <a:pt x="153669" y="240995"/>
                  </a:lnTo>
                </a:path>
              </a:pathLst>
            </a:custGeom>
            <a:ln w="117073">
              <a:solidFill>
                <a:srgbClr val="F1A6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653589" y="13749679"/>
              <a:ext cx="239395" cy="164465"/>
            </a:xfrm>
            <a:custGeom>
              <a:avLst/>
              <a:gdLst/>
              <a:ahLst/>
              <a:cxnLst/>
              <a:rect l="l" t="t" r="r" b="b"/>
              <a:pathLst>
                <a:path w="239395" h="164465">
                  <a:moveTo>
                    <a:pt x="0" y="0"/>
                  </a:moveTo>
                  <a:lnTo>
                    <a:pt x="44245" y="21044"/>
                  </a:lnTo>
                  <a:lnTo>
                    <a:pt x="86875" y="44783"/>
                  </a:lnTo>
                  <a:lnTo>
                    <a:pt x="127780" y="71106"/>
                  </a:lnTo>
                  <a:lnTo>
                    <a:pt x="166849" y="99902"/>
                  </a:lnTo>
                  <a:lnTo>
                    <a:pt x="203973" y="131060"/>
                  </a:lnTo>
                  <a:lnTo>
                    <a:pt x="239040" y="164470"/>
                  </a:lnTo>
                </a:path>
              </a:pathLst>
            </a:custGeom>
            <a:ln w="117073">
              <a:solidFill>
                <a:srgbClr val="4BB5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582213" y="13686028"/>
              <a:ext cx="765810" cy="1260475"/>
            </a:xfrm>
            <a:custGeom>
              <a:avLst/>
              <a:gdLst/>
              <a:ahLst/>
              <a:cxnLst/>
              <a:rect l="l" t="t" r="r" b="b"/>
              <a:pathLst>
                <a:path w="765810" h="1260475">
                  <a:moveTo>
                    <a:pt x="181268" y="1259914"/>
                  </a:moveTo>
                  <a:lnTo>
                    <a:pt x="151561" y="1222578"/>
                  </a:lnTo>
                  <a:lnTo>
                    <a:pt x="124183" y="1183401"/>
                  </a:lnTo>
                  <a:lnTo>
                    <a:pt x="99242" y="1142489"/>
                  </a:lnTo>
                  <a:lnTo>
                    <a:pt x="76840" y="1099946"/>
                  </a:lnTo>
                  <a:lnTo>
                    <a:pt x="57085" y="1055877"/>
                  </a:lnTo>
                  <a:lnTo>
                    <a:pt x="40080" y="1010389"/>
                  </a:lnTo>
                  <a:lnTo>
                    <a:pt x="25932" y="963585"/>
                  </a:lnTo>
                  <a:lnTo>
                    <a:pt x="14744" y="915570"/>
                  </a:lnTo>
                  <a:lnTo>
                    <a:pt x="6623" y="866451"/>
                  </a:lnTo>
                  <a:lnTo>
                    <a:pt x="1673" y="816332"/>
                  </a:lnTo>
                  <a:lnTo>
                    <a:pt x="0" y="765318"/>
                  </a:lnTo>
                  <a:lnTo>
                    <a:pt x="1505" y="716918"/>
                  </a:lnTo>
                  <a:lnTo>
                    <a:pt x="5962" y="669319"/>
                  </a:lnTo>
                  <a:lnTo>
                    <a:pt x="13282" y="622609"/>
                  </a:lnTo>
                  <a:lnTo>
                    <a:pt x="23373" y="576878"/>
                  </a:lnTo>
                  <a:lnTo>
                    <a:pt x="36147" y="532216"/>
                  </a:lnTo>
                  <a:lnTo>
                    <a:pt x="51515" y="488712"/>
                  </a:lnTo>
                  <a:lnTo>
                    <a:pt x="69385" y="446457"/>
                  </a:lnTo>
                  <a:lnTo>
                    <a:pt x="89669" y="405540"/>
                  </a:lnTo>
                  <a:lnTo>
                    <a:pt x="112278" y="366050"/>
                  </a:lnTo>
                  <a:lnTo>
                    <a:pt x="137120" y="328077"/>
                  </a:lnTo>
                  <a:lnTo>
                    <a:pt x="164107" y="291711"/>
                  </a:lnTo>
                  <a:lnTo>
                    <a:pt x="193150" y="257041"/>
                  </a:lnTo>
                  <a:lnTo>
                    <a:pt x="224158" y="224158"/>
                  </a:lnTo>
                  <a:lnTo>
                    <a:pt x="257041" y="193150"/>
                  </a:lnTo>
                  <a:lnTo>
                    <a:pt x="291711" y="164107"/>
                  </a:lnTo>
                  <a:lnTo>
                    <a:pt x="328077" y="137120"/>
                  </a:lnTo>
                  <a:lnTo>
                    <a:pt x="366050" y="112278"/>
                  </a:lnTo>
                  <a:lnTo>
                    <a:pt x="405540" y="89669"/>
                  </a:lnTo>
                  <a:lnTo>
                    <a:pt x="446457" y="69385"/>
                  </a:lnTo>
                  <a:lnTo>
                    <a:pt x="488712" y="51515"/>
                  </a:lnTo>
                  <a:lnTo>
                    <a:pt x="532216" y="36147"/>
                  </a:lnTo>
                  <a:lnTo>
                    <a:pt x="576878" y="23373"/>
                  </a:lnTo>
                  <a:lnTo>
                    <a:pt x="622609" y="13282"/>
                  </a:lnTo>
                  <a:lnTo>
                    <a:pt x="669319" y="5962"/>
                  </a:lnTo>
                  <a:lnTo>
                    <a:pt x="716918" y="1505"/>
                  </a:lnTo>
                  <a:lnTo>
                    <a:pt x="765318" y="0"/>
                  </a:lnTo>
                </a:path>
              </a:pathLst>
            </a:custGeom>
            <a:ln w="117073">
              <a:solidFill>
                <a:srgbClr val="0250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582213" y="14032678"/>
              <a:ext cx="181610" cy="913765"/>
            </a:xfrm>
            <a:custGeom>
              <a:avLst/>
              <a:gdLst/>
              <a:ahLst/>
              <a:cxnLst/>
              <a:rect l="l" t="t" r="r" b="b"/>
              <a:pathLst>
                <a:path w="181610" h="913765">
                  <a:moveTo>
                    <a:pt x="181268" y="913263"/>
                  </a:moveTo>
                  <a:lnTo>
                    <a:pt x="151561" y="875927"/>
                  </a:lnTo>
                  <a:lnTo>
                    <a:pt x="124183" y="836750"/>
                  </a:lnTo>
                  <a:lnTo>
                    <a:pt x="99242" y="795838"/>
                  </a:lnTo>
                  <a:lnTo>
                    <a:pt x="76840" y="753295"/>
                  </a:lnTo>
                  <a:lnTo>
                    <a:pt x="57085" y="709227"/>
                  </a:lnTo>
                  <a:lnTo>
                    <a:pt x="40080" y="663738"/>
                  </a:lnTo>
                  <a:lnTo>
                    <a:pt x="25932" y="616934"/>
                  </a:lnTo>
                  <a:lnTo>
                    <a:pt x="14744" y="568920"/>
                  </a:lnTo>
                  <a:lnTo>
                    <a:pt x="6623" y="519801"/>
                  </a:lnTo>
                  <a:lnTo>
                    <a:pt x="1673" y="469681"/>
                  </a:lnTo>
                  <a:lnTo>
                    <a:pt x="0" y="418667"/>
                  </a:lnTo>
                  <a:lnTo>
                    <a:pt x="1678" y="367571"/>
                  </a:lnTo>
                  <a:lnTo>
                    <a:pt x="6645" y="317371"/>
                  </a:lnTo>
                  <a:lnTo>
                    <a:pt x="14792" y="268176"/>
                  </a:lnTo>
                  <a:lnTo>
                    <a:pt x="26016" y="220089"/>
                  </a:lnTo>
                  <a:lnTo>
                    <a:pt x="40210" y="173218"/>
                  </a:lnTo>
                  <a:lnTo>
                    <a:pt x="57268" y="127667"/>
                  </a:lnTo>
                  <a:lnTo>
                    <a:pt x="77084" y="83544"/>
                  </a:lnTo>
                  <a:lnTo>
                    <a:pt x="99554" y="40952"/>
                  </a:lnTo>
                  <a:lnTo>
                    <a:pt x="124570" y="0"/>
                  </a:lnTo>
                </a:path>
              </a:pathLst>
            </a:custGeom>
            <a:ln w="117073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763486" y="14945937"/>
              <a:ext cx="584200" cy="271145"/>
            </a:xfrm>
            <a:custGeom>
              <a:avLst/>
              <a:gdLst/>
              <a:ahLst/>
              <a:cxnLst/>
              <a:rect l="l" t="t" r="r" b="b"/>
              <a:pathLst>
                <a:path w="584200" h="271144">
                  <a:moveTo>
                    <a:pt x="584049" y="270732"/>
                  </a:moveTo>
                  <a:lnTo>
                    <a:pt x="530481" y="268887"/>
                  </a:lnTo>
                  <a:lnTo>
                    <a:pt x="477905" y="263431"/>
                  </a:lnTo>
                  <a:lnTo>
                    <a:pt x="426445" y="254487"/>
                  </a:lnTo>
                  <a:lnTo>
                    <a:pt x="376222" y="242176"/>
                  </a:lnTo>
                  <a:lnTo>
                    <a:pt x="327357" y="226621"/>
                  </a:lnTo>
                  <a:lnTo>
                    <a:pt x="279974" y="207943"/>
                  </a:lnTo>
                  <a:lnTo>
                    <a:pt x="234194" y="186265"/>
                  </a:lnTo>
                  <a:lnTo>
                    <a:pt x="190138" y="161707"/>
                  </a:lnTo>
                  <a:lnTo>
                    <a:pt x="147929" y="134392"/>
                  </a:lnTo>
                  <a:lnTo>
                    <a:pt x="107689" y="104442"/>
                  </a:lnTo>
                  <a:lnTo>
                    <a:pt x="69539" y="71979"/>
                  </a:lnTo>
                  <a:lnTo>
                    <a:pt x="33602" y="37124"/>
                  </a:lnTo>
                  <a:lnTo>
                    <a:pt x="0" y="0"/>
                  </a:lnTo>
                </a:path>
              </a:pathLst>
            </a:custGeom>
            <a:ln w="117073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198132" y="15202090"/>
              <a:ext cx="149860" cy="14604"/>
            </a:xfrm>
            <a:custGeom>
              <a:avLst/>
              <a:gdLst/>
              <a:ahLst/>
              <a:cxnLst/>
              <a:rect l="l" t="t" r="r" b="b"/>
              <a:pathLst>
                <a:path w="149860" h="14605">
                  <a:moveTo>
                    <a:pt x="149404" y="14579"/>
                  </a:moveTo>
                  <a:lnTo>
                    <a:pt x="111286" y="13646"/>
                  </a:lnTo>
                  <a:lnTo>
                    <a:pt x="73649" y="10876"/>
                  </a:lnTo>
                  <a:lnTo>
                    <a:pt x="36539" y="6313"/>
                  </a:lnTo>
                  <a:lnTo>
                    <a:pt x="0" y="0"/>
                  </a:lnTo>
                </a:path>
              </a:pathLst>
            </a:custGeom>
            <a:ln w="117073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3698529" y="13804627"/>
              <a:ext cx="1290320" cy="1290320"/>
            </a:xfrm>
            <a:custGeom>
              <a:avLst/>
              <a:gdLst/>
              <a:ahLst/>
              <a:cxnLst/>
              <a:rect l="l" t="t" r="r" b="b"/>
              <a:pathLst>
                <a:path w="1290320" h="1290319">
                  <a:moveTo>
                    <a:pt x="645134" y="0"/>
                  </a:moveTo>
                  <a:lnTo>
                    <a:pt x="596987" y="1769"/>
                  </a:lnTo>
                  <a:lnTo>
                    <a:pt x="549801" y="6994"/>
                  </a:lnTo>
                  <a:lnTo>
                    <a:pt x="503701" y="15551"/>
                  </a:lnTo>
                  <a:lnTo>
                    <a:pt x="458811" y="27314"/>
                  </a:lnTo>
                  <a:lnTo>
                    <a:pt x="415257" y="42159"/>
                  </a:lnTo>
                  <a:lnTo>
                    <a:pt x="373162" y="59960"/>
                  </a:lnTo>
                  <a:lnTo>
                    <a:pt x="332653" y="80594"/>
                  </a:lnTo>
                  <a:lnTo>
                    <a:pt x="293852" y="103935"/>
                  </a:lnTo>
                  <a:lnTo>
                    <a:pt x="256886" y="129859"/>
                  </a:lnTo>
                  <a:lnTo>
                    <a:pt x="221879" y="158241"/>
                  </a:lnTo>
                  <a:lnTo>
                    <a:pt x="188956" y="188956"/>
                  </a:lnTo>
                  <a:lnTo>
                    <a:pt x="158241" y="221879"/>
                  </a:lnTo>
                  <a:lnTo>
                    <a:pt x="129859" y="256886"/>
                  </a:lnTo>
                  <a:lnTo>
                    <a:pt x="103935" y="293852"/>
                  </a:lnTo>
                  <a:lnTo>
                    <a:pt x="80594" y="332653"/>
                  </a:lnTo>
                  <a:lnTo>
                    <a:pt x="59960" y="373162"/>
                  </a:lnTo>
                  <a:lnTo>
                    <a:pt x="42159" y="415257"/>
                  </a:lnTo>
                  <a:lnTo>
                    <a:pt x="27314" y="458811"/>
                  </a:lnTo>
                  <a:lnTo>
                    <a:pt x="15551" y="503701"/>
                  </a:lnTo>
                  <a:lnTo>
                    <a:pt x="6994" y="549801"/>
                  </a:lnTo>
                  <a:lnTo>
                    <a:pt x="1769" y="596987"/>
                  </a:lnTo>
                  <a:lnTo>
                    <a:pt x="0" y="645134"/>
                  </a:lnTo>
                  <a:lnTo>
                    <a:pt x="1769" y="693281"/>
                  </a:lnTo>
                  <a:lnTo>
                    <a:pt x="6994" y="740467"/>
                  </a:lnTo>
                  <a:lnTo>
                    <a:pt x="15551" y="786567"/>
                  </a:lnTo>
                  <a:lnTo>
                    <a:pt x="27314" y="831457"/>
                  </a:lnTo>
                  <a:lnTo>
                    <a:pt x="42159" y="875011"/>
                  </a:lnTo>
                  <a:lnTo>
                    <a:pt x="59960" y="917106"/>
                  </a:lnTo>
                  <a:lnTo>
                    <a:pt x="80594" y="957616"/>
                  </a:lnTo>
                  <a:lnTo>
                    <a:pt x="103935" y="996416"/>
                  </a:lnTo>
                  <a:lnTo>
                    <a:pt x="129859" y="1033382"/>
                  </a:lnTo>
                  <a:lnTo>
                    <a:pt x="158241" y="1068389"/>
                  </a:lnTo>
                  <a:lnTo>
                    <a:pt x="188956" y="1101313"/>
                  </a:lnTo>
                  <a:lnTo>
                    <a:pt x="221879" y="1132028"/>
                  </a:lnTo>
                  <a:lnTo>
                    <a:pt x="256886" y="1160409"/>
                  </a:lnTo>
                  <a:lnTo>
                    <a:pt x="293852" y="1186333"/>
                  </a:lnTo>
                  <a:lnTo>
                    <a:pt x="332653" y="1209674"/>
                  </a:lnTo>
                  <a:lnTo>
                    <a:pt x="373162" y="1230308"/>
                  </a:lnTo>
                  <a:lnTo>
                    <a:pt x="415257" y="1248110"/>
                  </a:lnTo>
                  <a:lnTo>
                    <a:pt x="458811" y="1262954"/>
                  </a:lnTo>
                  <a:lnTo>
                    <a:pt x="503701" y="1274717"/>
                  </a:lnTo>
                  <a:lnTo>
                    <a:pt x="549801" y="1283274"/>
                  </a:lnTo>
                  <a:lnTo>
                    <a:pt x="596987" y="1288499"/>
                  </a:lnTo>
                  <a:lnTo>
                    <a:pt x="645134" y="1290269"/>
                  </a:lnTo>
                  <a:lnTo>
                    <a:pt x="693281" y="1288499"/>
                  </a:lnTo>
                  <a:lnTo>
                    <a:pt x="740467" y="1283274"/>
                  </a:lnTo>
                  <a:lnTo>
                    <a:pt x="786567" y="1274717"/>
                  </a:lnTo>
                  <a:lnTo>
                    <a:pt x="831457" y="1262954"/>
                  </a:lnTo>
                  <a:lnTo>
                    <a:pt x="875011" y="1248110"/>
                  </a:lnTo>
                  <a:lnTo>
                    <a:pt x="917106" y="1230308"/>
                  </a:lnTo>
                  <a:lnTo>
                    <a:pt x="957616" y="1209674"/>
                  </a:lnTo>
                  <a:lnTo>
                    <a:pt x="996416" y="1186333"/>
                  </a:lnTo>
                  <a:lnTo>
                    <a:pt x="1033382" y="1160409"/>
                  </a:lnTo>
                  <a:lnTo>
                    <a:pt x="1068389" y="1132028"/>
                  </a:lnTo>
                  <a:lnTo>
                    <a:pt x="1101313" y="1101313"/>
                  </a:lnTo>
                  <a:lnTo>
                    <a:pt x="1132028" y="1068389"/>
                  </a:lnTo>
                  <a:lnTo>
                    <a:pt x="1160409" y="1033382"/>
                  </a:lnTo>
                  <a:lnTo>
                    <a:pt x="1186333" y="996416"/>
                  </a:lnTo>
                  <a:lnTo>
                    <a:pt x="1209674" y="957616"/>
                  </a:lnTo>
                  <a:lnTo>
                    <a:pt x="1230308" y="917106"/>
                  </a:lnTo>
                  <a:lnTo>
                    <a:pt x="1248110" y="875011"/>
                  </a:lnTo>
                  <a:lnTo>
                    <a:pt x="1262954" y="831457"/>
                  </a:lnTo>
                  <a:lnTo>
                    <a:pt x="1274717" y="786567"/>
                  </a:lnTo>
                  <a:lnTo>
                    <a:pt x="1283274" y="740467"/>
                  </a:lnTo>
                  <a:lnTo>
                    <a:pt x="1288499" y="693281"/>
                  </a:lnTo>
                  <a:lnTo>
                    <a:pt x="1290269" y="645134"/>
                  </a:lnTo>
                  <a:lnTo>
                    <a:pt x="1288499" y="596987"/>
                  </a:lnTo>
                  <a:lnTo>
                    <a:pt x="1283274" y="549801"/>
                  </a:lnTo>
                  <a:lnTo>
                    <a:pt x="1274717" y="503701"/>
                  </a:lnTo>
                  <a:lnTo>
                    <a:pt x="1262954" y="458811"/>
                  </a:lnTo>
                  <a:lnTo>
                    <a:pt x="1248110" y="415257"/>
                  </a:lnTo>
                  <a:lnTo>
                    <a:pt x="1230308" y="373162"/>
                  </a:lnTo>
                  <a:lnTo>
                    <a:pt x="1209674" y="332653"/>
                  </a:lnTo>
                  <a:lnTo>
                    <a:pt x="1186333" y="293852"/>
                  </a:lnTo>
                  <a:lnTo>
                    <a:pt x="1160409" y="256886"/>
                  </a:lnTo>
                  <a:lnTo>
                    <a:pt x="1132028" y="221879"/>
                  </a:lnTo>
                  <a:lnTo>
                    <a:pt x="1101313" y="188956"/>
                  </a:lnTo>
                  <a:lnTo>
                    <a:pt x="1068389" y="158241"/>
                  </a:lnTo>
                  <a:lnTo>
                    <a:pt x="1033382" y="129859"/>
                  </a:lnTo>
                  <a:lnTo>
                    <a:pt x="996416" y="103935"/>
                  </a:lnTo>
                  <a:lnTo>
                    <a:pt x="957616" y="80594"/>
                  </a:lnTo>
                  <a:lnTo>
                    <a:pt x="917106" y="59960"/>
                  </a:lnTo>
                  <a:lnTo>
                    <a:pt x="875011" y="42159"/>
                  </a:lnTo>
                  <a:lnTo>
                    <a:pt x="831457" y="27314"/>
                  </a:lnTo>
                  <a:lnTo>
                    <a:pt x="786567" y="15551"/>
                  </a:lnTo>
                  <a:lnTo>
                    <a:pt x="740467" y="6994"/>
                  </a:lnTo>
                  <a:lnTo>
                    <a:pt x="693281" y="1769"/>
                  </a:lnTo>
                  <a:lnTo>
                    <a:pt x="6451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4338893" y="13990025"/>
              <a:ext cx="23495" cy="19685"/>
            </a:xfrm>
            <a:custGeom>
              <a:avLst/>
              <a:gdLst/>
              <a:ahLst/>
              <a:cxnLst/>
              <a:rect l="l" t="t" r="r" b="b"/>
              <a:pathLst>
                <a:path w="23495" h="19684">
                  <a:moveTo>
                    <a:pt x="13070" y="0"/>
                  </a:moveTo>
                  <a:lnTo>
                    <a:pt x="13070" y="455"/>
                  </a:lnTo>
                  <a:lnTo>
                    <a:pt x="0" y="455"/>
                  </a:lnTo>
                  <a:lnTo>
                    <a:pt x="0" y="19382"/>
                  </a:lnTo>
                  <a:lnTo>
                    <a:pt x="19382" y="19382"/>
                  </a:lnTo>
                  <a:lnTo>
                    <a:pt x="19382" y="13070"/>
                  </a:lnTo>
                  <a:lnTo>
                    <a:pt x="22989" y="13070"/>
                  </a:lnTo>
                  <a:lnTo>
                    <a:pt x="13070" y="0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4526836" y="14245106"/>
              <a:ext cx="109979" cy="150076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4086956" y="13885921"/>
              <a:ext cx="554990" cy="515620"/>
            </a:xfrm>
            <a:custGeom>
              <a:avLst/>
              <a:gdLst/>
              <a:ahLst/>
              <a:cxnLst/>
              <a:rect l="l" t="t" r="r" b="b"/>
              <a:pathLst>
                <a:path w="554989" h="515619">
                  <a:moveTo>
                    <a:pt x="543096" y="485821"/>
                  </a:moveTo>
                  <a:lnTo>
                    <a:pt x="543096" y="502954"/>
                  </a:lnTo>
                  <a:lnTo>
                    <a:pt x="549854" y="502954"/>
                  </a:lnTo>
                  <a:lnTo>
                    <a:pt x="549854" y="515568"/>
                  </a:lnTo>
                  <a:lnTo>
                    <a:pt x="554363" y="515568"/>
                  </a:lnTo>
                  <a:lnTo>
                    <a:pt x="553917" y="503400"/>
                  </a:lnTo>
                  <a:lnTo>
                    <a:pt x="543096" y="485821"/>
                  </a:lnTo>
                  <a:close/>
                </a:path>
                <a:path w="554989" h="515619">
                  <a:moveTo>
                    <a:pt x="537810" y="476814"/>
                  </a:moveTo>
                  <a:lnTo>
                    <a:pt x="536784" y="476814"/>
                  </a:lnTo>
                  <a:lnTo>
                    <a:pt x="536784" y="483572"/>
                  </a:lnTo>
                  <a:lnTo>
                    <a:pt x="541739" y="483572"/>
                  </a:lnTo>
                  <a:lnTo>
                    <a:pt x="537810" y="476814"/>
                  </a:lnTo>
                  <a:close/>
                </a:path>
                <a:path w="554989" h="515619">
                  <a:moveTo>
                    <a:pt x="530472" y="464190"/>
                  </a:moveTo>
                  <a:lnTo>
                    <a:pt x="530472" y="477260"/>
                  </a:lnTo>
                  <a:lnTo>
                    <a:pt x="536784" y="476814"/>
                  </a:lnTo>
                  <a:lnTo>
                    <a:pt x="537810" y="476814"/>
                  </a:lnTo>
                  <a:lnTo>
                    <a:pt x="530472" y="464190"/>
                  </a:lnTo>
                  <a:close/>
                </a:path>
                <a:path w="554989" h="515619">
                  <a:moveTo>
                    <a:pt x="523714" y="450218"/>
                  </a:moveTo>
                  <a:lnTo>
                    <a:pt x="523714" y="457878"/>
                  </a:lnTo>
                  <a:lnTo>
                    <a:pt x="527321" y="457878"/>
                  </a:lnTo>
                  <a:lnTo>
                    <a:pt x="523714" y="450218"/>
                  </a:lnTo>
                  <a:close/>
                </a:path>
                <a:path w="554989" h="515619">
                  <a:moveTo>
                    <a:pt x="517402" y="436246"/>
                  </a:moveTo>
                  <a:lnTo>
                    <a:pt x="517402" y="444807"/>
                  </a:lnTo>
                  <a:lnTo>
                    <a:pt x="521465" y="444807"/>
                  </a:lnTo>
                  <a:lnTo>
                    <a:pt x="517402" y="436246"/>
                  </a:lnTo>
                  <a:close/>
                </a:path>
                <a:path w="554989" h="515619">
                  <a:moveTo>
                    <a:pt x="510644" y="422274"/>
                  </a:moveTo>
                  <a:lnTo>
                    <a:pt x="510644" y="425435"/>
                  </a:lnTo>
                  <a:lnTo>
                    <a:pt x="512448" y="425435"/>
                  </a:lnTo>
                  <a:lnTo>
                    <a:pt x="510644" y="422274"/>
                  </a:lnTo>
                  <a:close/>
                </a:path>
                <a:path w="554989" h="515619">
                  <a:moveTo>
                    <a:pt x="491262" y="389376"/>
                  </a:moveTo>
                  <a:lnTo>
                    <a:pt x="491262" y="399741"/>
                  </a:lnTo>
                  <a:lnTo>
                    <a:pt x="498030" y="399741"/>
                  </a:lnTo>
                  <a:lnTo>
                    <a:pt x="498030" y="412811"/>
                  </a:lnTo>
                  <a:lnTo>
                    <a:pt x="504332" y="412811"/>
                  </a:lnTo>
                  <a:lnTo>
                    <a:pt x="504332" y="419123"/>
                  </a:lnTo>
                  <a:lnTo>
                    <a:pt x="509297" y="419123"/>
                  </a:lnTo>
                  <a:lnTo>
                    <a:pt x="499378" y="397492"/>
                  </a:lnTo>
                  <a:lnTo>
                    <a:pt x="491262" y="389376"/>
                  </a:lnTo>
                  <a:close/>
                </a:path>
                <a:path w="554989" h="515619">
                  <a:moveTo>
                    <a:pt x="484950" y="383074"/>
                  </a:moveTo>
                  <a:lnTo>
                    <a:pt x="484950" y="387127"/>
                  </a:lnTo>
                  <a:lnTo>
                    <a:pt x="489013" y="387127"/>
                  </a:lnTo>
                  <a:lnTo>
                    <a:pt x="484950" y="383074"/>
                  </a:lnTo>
                  <a:close/>
                </a:path>
                <a:path w="554989" h="515619">
                  <a:moveTo>
                    <a:pt x="478648" y="375404"/>
                  </a:moveTo>
                  <a:lnTo>
                    <a:pt x="478648" y="380815"/>
                  </a:lnTo>
                  <a:lnTo>
                    <a:pt x="482701" y="380815"/>
                  </a:lnTo>
                  <a:lnTo>
                    <a:pt x="482255" y="380369"/>
                  </a:lnTo>
                  <a:lnTo>
                    <a:pt x="478648" y="375404"/>
                  </a:lnTo>
                  <a:close/>
                </a:path>
                <a:path w="554989" h="515619">
                  <a:moveTo>
                    <a:pt x="183436" y="0"/>
                  </a:moveTo>
                  <a:lnTo>
                    <a:pt x="145574" y="9463"/>
                  </a:lnTo>
                  <a:lnTo>
                    <a:pt x="58136" y="80213"/>
                  </a:lnTo>
                  <a:lnTo>
                    <a:pt x="15319" y="115817"/>
                  </a:lnTo>
                  <a:lnTo>
                    <a:pt x="0" y="140153"/>
                  </a:lnTo>
                  <a:lnTo>
                    <a:pt x="225798" y="387573"/>
                  </a:lnTo>
                  <a:lnTo>
                    <a:pt x="310530" y="387573"/>
                  </a:lnTo>
                  <a:lnTo>
                    <a:pt x="310530" y="380815"/>
                  </a:lnTo>
                  <a:lnTo>
                    <a:pt x="446196" y="380815"/>
                  </a:lnTo>
                  <a:lnTo>
                    <a:pt x="446196" y="348373"/>
                  </a:lnTo>
                  <a:lnTo>
                    <a:pt x="457006" y="348373"/>
                  </a:lnTo>
                  <a:lnTo>
                    <a:pt x="354249" y="218574"/>
                  </a:lnTo>
                  <a:lnTo>
                    <a:pt x="279865" y="123486"/>
                  </a:lnTo>
                  <a:lnTo>
                    <a:pt x="251938" y="123486"/>
                  </a:lnTo>
                  <a:lnTo>
                    <a:pt x="251938" y="104550"/>
                  </a:lnTo>
                  <a:lnTo>
                    <a:pt x="265008" y="104550"/>
                  </a:lnTo>
                  <a:lnTo>
                    <a:pt x="265008" y="104104"/>
                  </a:lnTo>
                  <a:lnTo>
                    <a:pt x="210478" y="34701"/>
                  </a:lnTo>
                  <a:lnTo>
                    <a:pt x="183436" y="0"/>
                  </a:lnTo>
                  <a:close/>
                </a:path>
                <a:path w="554989" h="515619">
                  <a:moveTo>
                    <a:pt x="274927" y="117174"/>
                  </a:moveTo>
                  <a:lnTo>
                    <a:pt x="271320" y="117174"/>
                  </a:lnTo>
                  <a:lnTo>
                    <a:pt x="271320" y="123486"/>
                  </a:lnTo>
                  <a:lnTo>
                    <a:pt x="279865" y="123486"/>
                  </a:lnTo>
                  <a:lnTo>
                    <a:pt x="274927" y="117174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4410557" y="14363180"/>
              <a:ext cx="231664" cy="187033"/>
            </a:xfrm>
            <a:prstGeom prst="rect">
              <a:avLst/>
            </a:prstGeom>
          </p:spPr>
        </p:pic>
        <p:sp>
          <p:nvSpPr>
            <p:cNvPr id="63" name="object 63"/>
            <p:cNvSpPr/>
            <p:nvPr/>
          </p:nvSpPr>
          <p:spPr>
            <a:xfrm>
              <a:off x="4312755" y="14266747"/>
              <a:ext cx="309245" cy="225425"/>
            </a:xfrm>
            <a:custGeom>
              <a:avLst/>
              <a:gdLst/>
              <a:ahLst/>
              <a:cxnLst/>
              <a:rect l="l" t="t" r="r" b="b"/>
              <a:pathLst>
                <a:path w="309245" h="225425">
                  <a:moveTo>
                    <a:pt x="285292" y="141516"/>
                  </a:moveTo>
                  <a:lnTo>
                    <a:pt x="278980" y="141516"/>
                  </a:lnTo>
                  <a:lnTo>
                    <a:pt x="278536" y="128435"/>
                  </a:lnTo>
                  <a:lnTo>
                    <a:pt x="272224" y="128435"/>
                  </a:lnTo>
                  <a:lnTo>
                    <a:pt x="272224" y="89687"/>
                  </a:lnTo>
                  <a:lnTo>
                    <a:pt x="265912" y="89687"/>
                  </a:lnTo>
                  <a:lnTo>
                    <a:pt x="265912" y="83375"/>
                  </a:lnTo>
                  <a:lnTo>
                    <a:pt x="259156" y="83375"/>
                  </a:lnTo>
                  <a:lnTo>
                    <a:pt x="259156" y="77063"/>
                  </a:lnTo>
                  <a:lnTo>
                    <a:pt x="252844" y="77063"/>
                  </a:lnTo>
                  <a:lnTo>
                    <a:pt x="252844" y="57683"/>
                  </a:lnTo>
                  <a:lnTo>
                    <a:pt x="246532" y="57683"/>
                  </a:lnTo>
                  <a:lnTo>
                    <a:pt x="246087" y="45072"/>
                  </a:lnTo>
                  <a:lnTo>
                    <a:pt x="239776" y="45072"/>
                  </a:lnTo>
                  <a:lnTo>
                    <a:pt x="239776" y="31991"/>
                  </a:lnTo>
                  <a:lnTo>
                    <a:pt x="233451" y="31991"/>
                  </a:lnTo>
                  <a:lnTo>
                    <a:pt x="233451" y="25679"/>
                  </a:lnTo>
                  <a:lnTo>
                    <a:pt x="226695" y="25679"/>
                  </a:lnTo>
                  <a:lnTo>
                    <a:pt x="226695" y="19380"/>
                  </a:lnTo>
                  <a:lnTo>
                    <a:pt x="220383" y="19380"/>
                  </a:lnTo>
                  <a:lnTo>
                    <a:pt x="220383" y="6311"/>
                  </a:lnTo>
                  <a:lnTo>
                    <a:pt x="214071" y="6311"/>
                  </a:lnTo>
                  <a:lnTo>
                    <a:pt x="214071" y="0"/>
                  </a:lnTo>
                  <a:lnTo>
                    <a:pt x="84734" y="0"/>
                  </a:lnTo>
                  <a:lnTo>
                    <a:pt x="84734" y="6756"/>
                  </a:lnTo>
                  <a:lnTo>
                    <a:pt x="0" y="6756"/>
                  </a:lnTo>
                  <a:lnTo>
                    <a:pt x="75717" y="90131"/>
                  </a:lnTo>
                  <a:lnTo>
                    <a:pt x="91490" y="90131"/>
                  </a:lnTo>
                  <a:lnTo>
                    <a:pt x="91490" y="96443"/>
                  </a:lnTo>
                  <a:lnTo>
                    <a:pt x="104101" y="96443"/>
                  </a:lnTo>
                  <a:lnTo>
                    <a:pt x="104101" y="103200"/>
                  </a:lnTo>
                  <a:lnTo>
                    <a:pt x="110871" y="103200"/>
                  </a:lnTo>
                  <a:lnTo>
                    <a:pt x="110871" y="115811"/>
                  </a:lnTo>
                  <a:lnTo>
                    <a:pt x="117170" y="115811"/>
                  </a:lnTo>
                  <a:lnTo>
                    <a:pt x="117170" y="147828"/>
                  </a:lnTo>
                  <a:lnTo>
                    <a:pt x="123939" y="147828"/>
                  </a:lnTo>
                  <a:lnTo>
                    <a:pt x="123939" y="160896"/>
                  </a:lnTo>
                  <a:lnTo>
                    <a:pt x="182079" y="160896"/>
                  </a:lnTo>
                  <a:lnTo>
                    <a:pt x="182079" y="225336"/>
                  </a:lnTo>
                  <a:lnTo>
                    <a:pt x="188391" y="225336"/>
                  </a:lnTo>
                  <a:lnTo>
                    <a:pt x="188391" y="218579"/>
                  </a:lnTo>
                  <a:lnTo>
                    <a:pt x="201460" y="218579"/>
                  </a:lnTo>
                  <a:lnTo>
                    <a:pt x="201460" y="212267"/>
                  </a:lnTo>
                  <a:lnTo>
                    <a:pt x="207772" y="212267"/>
                  </a:lnTo>
                  <a:lnTo>
                    <a:pt x="207772" y="205955"/>
                  </a:lnTo>
                  <a:lnTo>
                    <a:pt x="220840" y="205955"/>
                  </a:lnTo>
                  <a:lnTo>
                    <a:pt x="220840" y="199186"/>
                  </a:lnTo>
                  <a:lnTo>
                    <a:pt x="233451" y="199186"/>
                  </a:lnTo>
                  <a:lnTo>
                    <a:pt x="233451" y="205955"/>
                  </a:lnTo>
                  <a:lnTo>
                    <a:pt x="252844" y="205498"/>
                  </a:lnTo>
                  <a:lnTo>
                    <a:pt x="252844" y="199186"/>
                  </a:lnTo>
                  <a:lnTo>
                    <a:pt x="265912" y="199186"/>
                  </a:lnTo>
                  <a:lnTo>
                    <a:pt x="265912" y="192887"/>
                  </a:lnTo>
                  <a:lnTo>
                    <a:pt x="272224" y="192887"/>
                  </a:lnTo>
                  <a:lnTo>
                    <a:pt x="272224" y="179819"/>
                  </a:lnTo>
                  <a:lnTo>
                    <a:pt x="278980" y="179819"/>
                  </a:lnTo>
                  <a:lnTo>
                    <a:pt x="278980" y="160439"/>
                  </a:lnTo>
                  <a:lnTo>
                    <a:pt x="285292" y="160439"/>
                  </a:lnTo>
                  <a:lnTo>
                    <a:pt x="285292" y="141516"/>
                  </a:lnTo>
                  <a:close/>
                </a:path>
                <a:path w="309245" h="225425">
                  <a:moveTo>
                    <a:pt x="301510" y="205511"/>
                  </a:moveTo>
                  <a:lnTo>
                    <a:pt x="298361" y="205511"/>
                  </a:lnTo>
                  <a:lnTo>
                    <a:pt x="298361" y="208661"/>
                  </a:lnTo>
                  <a:lnTo>
                    <a:pt x="301510" y="205511"/>
                  </a:lnTo>
                  <a:close/>
                </a:path>
                <a:path w="309245" h="225425">
                  <a:moveTo>
                    <a:pt x="308724" y="199199"/>
                  </a:moveTo>
                  <a:lnTo>
                    <a:pt x="304673" y="199199"/>
                  </a:lnTo>
                  <a:lnTo>
                    <a:pt x="304673" y="202806"/>
                  </a:lnTo>
                  <a:lnTo>
                    <a:pt x="308724" y="199199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4456979" y="14543455"/>
              <a:ext cx="19050" cy="5080"/>
            </a:xfrm>
            <a:custGeom>
              <a:avLst/>
              <a:gdLst/>
              <a:ahLst/>
              <a:cxnLst/>
              <a:rect l="l" t="t" r="r" b="b"/>
              <a:pathLst>
                <a:path w="19050" h="5080">
                  <a:moveTo>
                    <a:pt x="18480" y="0"/>
                  </a:moveTo>
                  <a:lnTo>
                    <a:pt x="0" y="0"/>
                  </a:lnTo>
                  <a:lnTo>
                    <a:pt x="18480" y="4954"/>
                  </a:lnTo>
                  <a:lnTo>
                    <a:pt x="18480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991850" y="14026080"/>
              <a:ext cx="321310" cy="254635"/>
            </a:xfrm>
            <a:custGeom>
              <a:avLst/>
              <a:gdLst/>
              <a:ahLst/>
              <a:cxnLst/>
              <a:rect l="l" t="t" r="r" b="b"/>
              <a:pathLst>
                <a:path w="321310" h="254634">
                  <a:moveTo>
                    <a:pt x="95107" y="0"/>
                  </a:moveTo>
                  <a:lnTo>
                    <a:pt x="43718" y="77062"/>
                  </a:lnTo>
                  <a:lnTo>
                    <a:pt x="43718" y="80669"/>
                  </a:lnTo>
                  <a:lnTo>
                    <a:pt x="41469" y="80669"/>
                  </a:lnTo>
                  <a:lnTo>
                    <a:pt x="36960" y="86981"/>
                  </a:lnTo>
                  <a:lnTo>
                    <a:pt x="30648" y="96444"/>
                  </a:lnTo>
                  <a:lnTo>
                    <a:pt x="30648" y="100051"/>
                  </a:lnTo>
                  <a:lnTo>
                    <a:pt x="28399" y="100051"/>
                  </a:lnTo>
                  <a:lnTo>
                    <a:pt x="24346" y="106364"/>
                  </a:lnTo>
                  <a:lnTo>
                    <a:pt x="24346" y="112666"/>
                  </a:lnTo>
                  <a:lnTo>
                    <a:pt x="19838" y="112666"/>
                  </a:lnTo>
                  <a:lnTo>
                    <a:pt x="18034" y="115827"/>
                  </a:lnTo>
                  <a:lnTo>
                    <a:pt x="18034" y="125736"/>
                  </a:lnTo>
                  <a:lnTo>
                    <a:pt x="11276" y="125736"/>
                  </a:lnTo>
                  <a:lnTo>
                    <a:pt x="11276" y="132048"/>
                  </a:lnTo>
                  <a:lnTo>
                    <a:pt x="6768" y="132048"/>
                  </a:lnTo>
                  <a:lnTo>
                    <a:pt x="4964" y="135199"/>
                  </a:lnTo>
                  <a:lnTo>
                    <a:pt x="4964" y="145118"/>
                  </a:lnTo>
                  <a:lnTo>
                    <a:pt x="0" y="145118"/>
                  </a:lnTo>
                  <a:lnTo>
                    <a:pt x="8571" y="254177"/>
                  </a:lnTo>
                  <a:lnTo>
                    <a:pt x="89241" y="254177"/>
                  </a:lnTo>
                  <a:lnTo>
                    <a:pt x="89241" y="247865"/>
                  </a:lnTo>
                  <a:lnTo>
                    <a:pt x="320905" y="247419"/>
                  </a:lnTo>
                  <a:lnTo>
                    <a:pt x="95107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4628697" y="14411407"/>
              <a:ext cx="144145" cy="48260"/>
            </a:xfrm>
            <a:custGeom>
              <a:avLst/>
              <a:gdLst/>
              <a:ahLst/>
              <a:cxnLst/>
              <a:rect l="l" t="t" r="r" b="b"/>
              <a:pathLst>
                <a:path w="144145" h="48259">
                  <a:moveTo>
                    <a:pt x="27497" y="32898"/>
                  </a:moveTo>
                  <a:lnTo>
                    <a:pt x="11722" y="37406"/>
                  </a:lnTo>
                  <a:lnTo>
                    <a:pt x="0" y="48217"/>
                  </a:lnTo>
                  <a:lnTo>
                    <a:pt x="8115" y="48217"/>
                  </a:lnTo>
                  <a:lnTo>
                    <a:pt x="8115" y="41459"/>
                  </a:lnTo>
                  <a:lnTo>
                    <a:pt x="21185" y="41459"/>
                  </a:lnTo>
                  <a:lnTo>
                    <a:pt x="21185" y="35147"/>
                  </a:lnTo>
                  <a:lnTo>
                    <a:pt x="27497" y="35147"/>
                  </a:lnTo>
                  <a:lnTo>
                    <a:pt x="27497" y="32898"/>
                  </a:lnTo>
                  <a:close/>
                </a:path>
                <a:path w="144145" h="48259">
                  <a:moveTo>
                    <a:pt x="53182" y="25684"/>
                  </a:moveTo>
                  <a:lnTo>
                    <a:pt x="41915" y="28845"/>
                  </a:lnTo>
                  <a:lnTo>
                    <a:pt x="53182" y="28845"/>
                  </a:lnTo>
                  <a:lnTo>
                    <a:pt x="53182" y="25684"/>
                  </a:lnTo>
                  <a:close/>
                </a:path>
                <a:path w="144145" h="48259">
                  <a:moveTo>
                    <a:pt x="66252" y="21631"/>
                  </a:moveTo>
                  <a:lnTo>
                    <a:pt x="64904" y="22077"/>
                  </a:lnTo>
                  <a:lnTo>
                    <a:pt x="66252" y="22077"/>
                  </a:lnTo>
                  <a:lnTo>
                    <a:pt x="66252" y="21631"/>
                  </a:lnTo>
                  <a:close/>
                </a:path>
                <a:path w="144145" h="48259">
                  <a:moveTo>
                    <a:pt x="130710" y="15775"/>
                  </a:moveTo>
                  <a:lnTo>
                    <a:pt x="124398" y="15775"/>
                  </a:lnTo>
                  <a:lnTo>
                    <a:pt x="124398" y="22077"/>
                  </a:lnTo>
                  <a:lnTo>
                    <a:pt x="130710" y="22077"/>
                  </a:lnTo>
                  <a:lnTo>
                    <a:pt x="130710" y="15775"/>
                  </a:lnTo>
                  <a:close/>
                </a:path>
                <a:path w="144145" h="48259">
                  <a:moveTo>
                    <a:pt x="143780" y="0"/>
                  </a:moveTo>
                  <a:lnTo>
                    <a:pt x="87893" y="15775"/>
                  </a:lnTo>
                  <a:lnTo>
                    <a:pt x="137468" y="15775"/>
                  </a:lnTo>
                  <a:lnTo>
                    <a:pt x="137468" y="2705"/>
                  </a:lnTo>
                  <a:lnTo>
                    <a:pt x="143780" y="2705"/>
                  </a:lnTo>
                  <a:lnTo>
                    <a:pt x="14378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4623740" y="14452866"/>
              <a:ext cx="26670" cy="13335"/>
            </a:xfrm>
            <a:custGeom>
              <a:avLst/>
              <a:gdLst/>
              <a:ahLst/>
              <a:cxnLst/>
              <a:rect l="l" t="t" r="r" b="b"/>
              <a:pathLst>
                <a:path w="26670" h="13334">
                  <a:moveTo>
                    <a:pt x="6756" y="6769"/>
                  </a:moveTo>
                  <a:lnTo>
                    <a:pt x="4953" y="6769"/>
                  </a:lnTo>
                  <a:lnTo>
                    <a:pt x="0" y="10833"/>
                  </a:lnTo>
                  <a:lnTo>
                    <a:pt x="0" y="13081"/>
                  </a:lnTo>
                  <a:lnTo>
                    <a:pt x="6756" y="13081"/>
                  </a:lnTo>
                  <a:lnTo>
                    <a:pt x="6756" y="6769"/>
                  </a:lnTo>
                  <a:close/>
                </a:path>
                <a:path w="26670" h="13334">
                  <a:moveTo>
                    <a:pt x="26136" y="0"/>
                  </a:moveTo>
                  <a:lnTo>
                    <a:pt x="13068" y="0"/>
                  </a:lnTo>
                  <a:lnTo>
                    <a:pt x="13068" y="6756"/>
                  </a:lnTo>
                  <a:lnTo>
                    <a:pt x="26136" y="6756"/>
                  </a:lnTo>
                  <a:lnTo>
                    <a:pt x="26136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4746786" y="14459176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12" y="0"/>
                  </a:moveTo>
                  <a:lnTo>
                    <a:pt x="0" y="0"/>
                  </a:lnTo>
                  <a:lnTo>
                    <a:pt x="0" y="13070"/>
                  </a:lnTo>
                  <a:lnTo>
                    <a:pt x="6312" y="13070"/>
                  </a:lnTo>
                  <a:lnTo>
                    <a:pt x="6312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4649881" y="14427177"/>
              <a:ext cx="103505" cy="58419"/>
            </a:xfrm>
            <a:custGeom>
              <a:avLst/>
              <a:gdLst/>
              <a:ahLst/>
              <a:cxnLst/>
              <a:rect l="l" t="t" r="r" b="b"/>
              <a:pathLst>
                <a:path w="103504" h="58419">
                  <a:moveTo>
                    <a:pt x="103213" y="0"/>
                  </a:moveTo>
                  <a:lnTo>
                    <a:pt x="66708" y="0"/>
                  </a:lnTo>
                  <a:lnTo>
                    <a:pt x="45076" y="5866"/>
                  </a:lnTo>
                  <a:lnTo>
                    <a:pt x="45076" y="6312"/>
                  </a:lnTo>
                  <a:lnTo>
                    <a:pt x="43718" y="6312"/>
                  </a:lnTo>
                  <a:lnTo>
                    <a:pt x="32006" y="9919"/>
                  </a:lnTo>
                  <a:lnTo>
                    <a:pt x="32006" y="13070"/>
                  </a:lnTo>
                  <a:lnTo>
                    <a:pt x="20729" y="13070"/>
                  </a:lnTo>
                  <a:lnTo>
                    <a:pt x="6312" y="17132"/>
                  </a:lnTo>
                  <a:lnTo>
                    <a:pt x="6312" y="19382"/>
                  </a:lnTo>
                  <a:lnTo>
                    <a:pt x="0" y="19382"/>
                  </a:lnTo>
                  <a:lnTo>
                    <a:pt x="0" y="25694"/>
                  </a:lnTo>
                  <a:lnTo>
                    <a:pt x="12624" y="25694"/>
                  </a:lnTo>
                  <a:lnTo>
                    <a:pt x="12624" y="58136"/>
                  </a:lnTo>
                  <a:lnTo>
                    <a:pt x="70760" y="57690"/>
                  </a:lnTo>
                  <a:lnTo>
                    <a:pt x="70760" y="6312"/>
                  </a:lnTo>
                  <a:lnTo>
                    <a:pt x="103213" y="6312"/>
                  </a:lnTo>
                  <a:lnTo>
                    <a:pt x="103213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4720642" y="14433493"/>
              <a:ext cx="39370" cy="51435"/>
            </a:xfrm>
            <a:custGeom>
              <a:avLst/>
              <a:gdLst/>
              <a:ahLst/>
              <a:cxnLst/>
              <a:rect l="l" t="t" r="r" b="b"/>
              <a:pathLst>
                <a:path w="39370" h="51434">
                  <a:moveTo>
                    <a:pt x="38764" y="0"/>
                  </a:moveTo>
                  <a:lnTo>
                    <a:pt x="0" y="0"/>
                  </a:lnTo>
                  <a:lnTo>
                    <a:pt x="0" y="51368"/>
                  </a:lnTo>
                  <a:lnTo>
                    <a:pt x="19382" y="51368"/>
                  </a:lnTo>
                  <a:lnTo>
                    <a:pt x="19382" y="45066"/>
                  </a:lnTo>
                  <a:lnTo>
                    <a:pt x="26140" y="45066"/>
                  </a:lnTo>
                  <a:lnTo>
                    <a:pt x="26140" y="25684"/>
                  </a:lnTo>
                  <a:lnTo>
                    <a:pt x="32452" y="25684"/>
                  </a:lnTo>
                  <a:lnTo>
                    <a:pt x="32452" y="6302"/>
                  </a:lnTo>
                  <a:lnTo>
                    <a:pt x="38764" y="6302"/>
                  </a:lnTo>
                  <a:lnTo>
                    <a:pt x="38764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4372241" y="14478558"/>
              <a:ext cx="374650" cy="45720"/>
            </a:xfrm>
            <a:custGeom>
              <a:avLst/>
              <a:gdLst/>
              <a:ahLst/>
              <a:cxnLst/>
              <a:rect l="l" t="t" r="r" b="b"/>
              <a:pathLst>
                <a:path w="374650" h="45719">
                  <a:moveTo>
                    <a:pt x="58140" y="19824"/>
                  </a:moveTo>
                  <a:lnTo>
                    <a:pt x="51384" y="19824"/>
                  </a:lnTo>
                  <a:lnTo>
                    <a:pt x="51384" y="457"/>
                  </a:lnTo>
                  <a:lnTo>
                    <a:pt x="45072" y="457"/>
                  </a:lnTo>
                  <a:lnTo>
                    <a:pt x="45072" y="19824"/>
                  </a:lnTo>
                  <a:lnTo>
                    <a:pt x="38760" y="19824"/>
                  </a:lnTo>
                  <a:lnTo>
                    <a:pt x="38760" y="26136"/>
                  </a:lnTo>
                  <a:lnTo>
                    <a:pt x="25692" y="26136"/>
                  </a:lnTo>
                  <a:lnTo>
                    <a:pt x="25692" y="32905"/>
                  </a:lnTo>
                  <a:lnTo>
                    <a:pt x="6311" y="32905"/>
                  </a:lnTo>
                  <a:lnTo>
                    <a:pt x="6311" y="39217"/>
                  </a:lnTo>
                  <a:lnTo>
                    <a:pt x="0" y="39217"/>
                  </a:lnTo>
                  <a:lnTo>
                    <a:pt x="0" y="45529"/>
                  </a:lnTo>
                  <a:lnTo>
                    <a:pt x="58140" y="45529"/>
                  </a:lnTo>
                  <a:lnTo>
                    <a:pt x="58140" y="19824"/>
                  </a:lnTo>
                  <a:close/>
                </a:path>
                <a:path w="374650" h="45719">
                  <a:moveTo>
                    <a:pt x="219494" y="19380"/>
                  </a:moveTo>
                  <a:lnTo>
                    <a:pt x="213639" y="19380"/>
                  </a:lnTo>
                  <a:lnTo>
                    <a:pt x="204165" y="28397"/>
                  </a:lnTo>
                  <a:lnTo>
                    <a:pt x="173075" y="26149"/>
                  </a:lnTo>
                  <a:lnTo>
                    <a:pt x="167665" y="26149"/>
                  </a:lnTo>
                  <a:lnTo>
                    <a:pt x="167665" y="32448"/>
                  </a:lnTo>
                  <a:lnTo>
                    <a:pt x="174421" y="32448"/>
                  </a:lnTo>
                  <a:lnTo>
                    <a:pt x="174421" y="38760"/>
                  </a:lnTo>
                  <a:lnTo>
                    <a:pt x="206425" y="38760"/>
                  </a:lnTo>
                  <a:lnTo>
                    <a:pt x="206425" y="32448"/>
                  </a:lnTo>
                  <a:lnTo>
                    <a:pt x="219494" y="32448"/>
                  </a:lnTo>
                  <a:lnTo>
                    <a:pt x="219494" y="19380"/>
                  </a:lnTo>
                  <a:close/>
                </a:path>
                <a:path w="374650" h="45719">
                  <a:moveTo>
                    <a:pt x="225806" y="13068"/>
                  </a:moveTo>
                  <a:lnTo>
                    <a:pt x="220840" y="13068"/>
                  </a:lnTo>
                  <a:lnTo>
                    <a:pt x="219494" y="14427"/>
                  </a:lnTo>
                  <a:lnTo>
                    <a:pt x="219494" y="19380"/>
                  </a:lnTo>
                  <a:lnTo>
                    <a:pt x="225806" y="19380"/>
                  </a:lnTo>
                  <a:lnTo>
                    <a:pt x="225806" y="13068"/>
                  </a:lnTo>
                  <a:close/>
                </a:path>
                <a:path w="374650" h="45719">
                  <a:moveTo>
                    <a:pt x="374535" y="0"/>
                  </a:moveTo>
                  <a:lnTo>
                    <a:pt x="367779" y="0"/>
                  </a:lnTo>
                  <a:lnTo>
                    <a:pt x="367779" y="6311"/>
                  </a:lnTo>
                  <a:lnTo>
                    <a:pt x="368223" y="32004"/>
                  </a:lnTo>
                  <a:lnTo>
                    <a:pt x="374535" y="32004"/>
                  </a:lnTo>
                  <a:lnTo>
                    <a:pt x="374535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4372244" y="14530385"/>
              <a:ext cx="78105" cy="13335"/>
            </a:xfrm>
            <a:custGeom>
              <a:avLst/>
              <a:gdLst/>
              <a:ahLst/>
              <a:cxnLst/>
              <a:rect l="l" t="t" r="r" b="b"/>
              <a:pathLst>
                <a:path w="78104" h="13334">
                  <a:moveTo>
                    <a:pt x="64458" y="0"/>
                  </a:moveTo>
                  <a:lnTo>
                    <a:pt x="12624" y="445"/>
                  </a:lnTo>
                  <a:lnTo>
                    <a:pt x="12624" y="6757"/>
                  </a:lnTo>
                  <a:lnTo>
                    <a:pt x="0" y="6757"/>
                  </a:lnTo>
                  <a:lnTo>
                    <a:pt x="0" y="13070"/>
                  </a:lnTo>
                  <a:lnTo>
                    <a:pt x="77528" y="13070"/>
                  </a:lnTo>
                  <a:lnTo>
                    <a:pt x="77528" y="11266"/>
                  </a:lnTo>
                  <a:lnTo>
                    <a:pt x="68055" y="8561"/>
                  </a:lnTo>
                  <a:lnTo>
                    <a:pt x="67609" y="6757"/>
                  </a:lnTo>
                  <a:lnTo>
                    <a:pt x="64458" y="6757"/>
                  </a:lnTo>
                  <a:lnTo>
                    <a:pt x="64458" y="0"/>
                  </a:lnTo>
                  <a:close/>
                </a:path>
              </a:pathLst>
            </a:custGeom>
            <a:solidFill>
              <a:srgbClr val="A1CE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501149" y="14511001"/>
              <a:ext cx="45720" cy="33020"/>
            </a:xfrm>
            <a:custGeom>
              <a:avLst/>
              <a:gdLst/>
              <a:ahLst/>
              <a:cxnLst/>
              <a:rect l="l" t="t" r="r" b="b"/>
              <a:pathLst>
                <a:path w="45720" h="33019">
                  <a:moveTo>
                    <a:pt x="45522" y="0"/>
                  </a:moveTo>
                  <a:lnTo>
                    <a:pt x="23434" y="0"/>
                  </a:lnTo>
                  <a:lnTo>
                    <a:pt x="0" y="27041"/>
                  </a:lnTo>
                  <a:lnTo>
                    <a:pt x="0" y="32452"/>
                  </a:lnTo>
                  <a:lnTo>
                    <a:pt x="45522" y="32452"/>
                  </a:lnTo>
                  <a:lnTo>
                    <a:pt x="45522" y="6312"/>
                  </a:lnTo>
                  <a:lnTo>
                    <a:pt x="45522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4546671" y="14491628"/>
              <a:ext cx="58419" cy="52069"/>
            </a:xfrm>
            <a:custGeom>
              <a:avLst/>
              <a:gdLst/>
              <a:ahLst/>
              <a:cxnLst/>
              <a:rect l="l" t="t" r="r" b="b"/>
              <a:pathLst>
                <a:path w="58420" h="52069">
                  <a:moveTo>
                    <a:pt x="58136" y="0"/>
                  </a:moveTo>
                  <a:lnTo>
                    <a:pt x="51378" y="0"/>
                  </a:lnTo>
                  <a:lnTo>
                    <a:pt x="51378" y="6302"/>
                  </a:lnTo>
                  <a:lnTo>
                    <a:pt x="45066" y="6302"/>
                  </a:lnTo>
                  <a:lnTo>
                    <a:pt x="45066" y="19372"/>
                  </a:lnTo>
                  <a:lnTo>
                    <a:pt x="31996" y="19372"/>
                  </a:lnTo>
                  <a:lnTo>
                    <a:pt x="31996" y="25684"/>
                  </a:lnTo>
                  <a:lnTo>
                    <a:pt x="0" y="25684"/>
                  </a:lnTo>
                  <a:lnTo>
                    <a:pt x="0" y="51824"/>
                  </a:lnTo>
                  <a:lnTo>
                    <a:pt x="58136" y="51378"/>
                  </a:lnTo>
                  <a:lnTo>
                    <a:pt x="58136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4217205" y="14550210"/>
              <a:ext cx="13335" cy="6350"/>
            </a:xfrm>
            <a:custGeom>
              <a:avLst/>
              <a:gdLst/>
              <a:ahLst/>
              <a:cxnLst/>
              <a:rect l="l" t="t" r="r" b="b"/>
              <a:pathLst>
                <a:path w="13335" h="6350">
                  <a:moveTo>
                    <a:pt x="13070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13070" y="6312"/>
                  </a:lnTo>
                  <a:lnTo>
                    <a:pt x="1307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4359178" y="14550210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5" h="6350">
                  <a:moveTo>
                    <a:pt x="6312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6757" y="6312"/>
                  </a:lnTo>
                  <a:lnTo>
                    <a:pt x="6312" y="0"/>
                  </a:lnTo>
                  <a:close/>
                </a:path>
              </a:pathLst>
            </a:custGeom>
            <a:solidFill>
              <a:srgbClr val="2C87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4475457" y="14548410"/>
              <a:ext cx="6350" cy="8255"/>
            </a:xfrm>
            <a:custGeom>
              <a:avLst/>
              <a:gdLst/>
              <a:ahLst/>
              <a:cxnLst/>
              <a:rect l="l" t="t" r="r" b="b"/>
              <a:pathLst>
                <a:path w="6350" h="8255">
                  <a:moveTo>
                    <a:pt x="0" y="0"/>
                  </a:moveTo>
                  <a:lnTo>
                    <a:pt x="0" y="7659"/>
                  </a:lnTo>
                  <a:lnTo>
                    <a:pt x="6312" y="7659"/>
                  </a:lnTo>
                  <a:lnTo>
                    <a:pt x="6312" y="18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1CE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4210888" y="14556523"/>
              <a:ext cx="32384" cy="19685"/>
            </a:xfrm>
            <a:custGeom>
              <a:avLst/>
              <a:gdLst/>
              <a:ahLst/>
              <a:cxnLst/>
              <a:rect l="l" t="t" r="r" b="b"/>
              <a:pathLst>
                <a:path w="32385" h="19684">
                  <a:moveTo>
                    <a:pt x="6311" y="0"/>
                  </a:moveTo>
                  <a:lnTo>
                    <a:pt x="0" y="0"/>
                  </a:lnTo>
                  <a:lnTo>
                    <a:pt x="0" y="6769"/>
                  </a:lnTo>
                  <a:lnTo>
                    <a:pt x="6311" y="6769"/>
                  </a:lnTo>
                  <a:lnTo>
                    <a:pt x="6311" y="0"/>
                  </a:lnTo>
                  <a:close/>
                </a:path>
                <a:path w="32385" h="19684">
                  <a:moveTo>
                    <a:pt x="32004" y="13081"/>
                  </a:moveTo>
                  <a:lnTo>
                    <a:pt x="25692" y="13081"/>
                  </a:lnTo>
                  <a:lnTo>
                    <a:pt x="25692" y="19392"/>
                  </a:lnTo>
                  <a:lnTo>
                    <a:pt x="32004" y="19392"/>
                  </a:lnTo>
                  <a:lnTo>
                    <a:pt x="32004" y="13081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4314101" y="14569147"/>
              <a:ext cx="39370" cy="6985"/>
            </a:xfrm>
            <a:custGeom>
              <a:avLst/>
              <a:gdLst/>
              <a:ahLst/>
              <a:cxnLst/>
              <a:rect l="l" t="t" r="r" b="b"/>
              <a:pathLst>
                <a:path w="39370" h="6984">
                  <a:moveTo>
                    <a:pt x="6311" y="457"/>
                  </a:moveTo>
                  <a:lnTo>
                    <a:pt x="0" y="457"/>
                  </a:lnTo>
                  <a:lnTo>
                    <a:pt x="0" y="6769"/>
                  </a:lnTo>
                  <a:lnTo>
                    <a:pt x="6311" y="6769"/>
                  </a:lnTo>
                  <a:lnTo>
                    <a:pt x="6311" y="457"/>
                  </a:lnTo>
                  <a:close/>
                </a:path>
                <a:path w="39370" h="6984">
                  <a:moveTo>
                    <a:pt x="38760" y="0"/>
                  </a:moveTo>
                  <a:lnTo>
                    <a:pt x="32448" y="0"/>
                  </a:lnTo>
                  <a:lnTo>
                    <a:pt x="32448" y="6756"/>
                  </a:lnTo>
                  <a:lnTo>
                    <a:pt x="38760" y="6756"/>
                  </a:lnTo>
                  <a:lnTo>
                    <a:pt x="38760" y="0"/>
                  </a:lnTo>
                  <a:close/>
                </a:path>
              </a:pathLst>
            </a:custGeom>
            <a:solidFill>
              <a:srgbClr val="2C87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4469154" y="14569136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6312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6312" y="6312"/>
                  </a:lnTo>
                  <a:lnTo>
                    <a:pt x="6312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4223517" y="14575905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5" h="6350">
                  <a:moveTo>
                    <a:pt x="6757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6757" y="6312"/>
                  </a:lnTo>
                  <a:lnTo>
                    <a:pt x="6757" y="0"/>
                  </a:lnTo>
                  <a:close/>
                </a:path>
              </a:pathLst>
            </a:custGeom>
            <a:solidFill>
              <a:srgbClr val="A1CE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4288422" y="14575905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6312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6312" y="6312"/>
                  </a:lnTo>
                  <a:lnTo>
                    <a:pt x="6312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4339800" y="14575905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5" h="6350">
                  <a:moveTo>
                    <a:pt x="6757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6757" y="6312"/>
                  </a:lnTo>
                  <a:lnTo>
                    <a:pt x="6757" y="0"/>
                  </a:lnTo>
                  <a:close/>
                </a:path>
              </a:pathLst>
            </a:custGeom>
            <a:solidFill>
              <a:srgbClr val="2C87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197823" y="14582662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6312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6312" y="6312"/>
                  </a:lnTo>
                  <a:lnTo>
                    <a:pt x="6312" y="0"/>
                  </a:lnTo>
                  <a:close/>
                </a:path>
              </a:pathLst>
            </a:custGeom>
            <a:solidFill>
              <a:srgbClr val="A1CE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249648" y="14543874"/>
              <a:ext cx="116205" cy="45720"/>
            </a:xfrm>
            <a:custGeom>
              <a:avLst/>
              <a:gdLst/>
              <a:ahLst/>
              <a:cxnLst/>
              <a:rect l="l" t="t" r="r" b="b"/>
              <a:pathLst>
                <a:path w="116204" h="45719">
                  <a:moveTo>
                    <a:pt x="115836" y="0"/>
                  </a:moveTo>
                  <a:lnTo>
                    <a:pt x="57696" y="0"/>
                  </a:lnTo>
                  <a:lnTo>
                    <a:pt x="57696" y="6350"/>
                  </a:lnTo>
                  <a:lnTo>
                    <a:pt x="25692" y="6350"/>
                  </a:lnTo>
                  <a:lnTo>
                    <a:pt x="25692" y="12700"/>
                  </a:lnTo>
                  <a:lnTo>
                    <a:pt x="6311" y="12700"/>
                  </a:lnTo>
                  <a:lnTo>
                    <a:pt x="6311" y="19050"/>
                  </a:lnTo>
                  <a:lnTo>
                    <a:pt x="0" y="19050"/>
                  </a:lnTo>
                  <a:lnTo>
                    <a:pt x="0" y="25400"/>
                  </a:lnTo>
                  <a:lnTo>
                    <a:pt x="45072" y="25400"/>
                  </a:lnTo>
                  <a:lnTo>
                    <a:pt x="45072" y="31750"/>
                  </a:lnTo>
                  <a:lnTo>
                    <a:pt x="45072" y="38100"/>
                  </a:lnTo>
                  <a:lnTo>
                    <a:pt x="38760" y="38100"/>
                  </a:lnTo>
                  <a:lnTo>
                    <a:pt x="38760" y="44450"/>
                  </a:lnTo>
                  <a:lnTo>
                    <a:pt x="38760" y="45720"/>
                  </a:lnTo>
                  <a:lnTo>
                    <a:pt x="39306" y="45720"/>
                  </a:lnTo>
                  <a:lnTo>
                    <a:pt x="39306" y="44450"/>
                  </a:lnTo>
                  <a:lnTo>
                    <a:pt x="51384" y="44450"/>
                  </a:lnTo>
                  <a:lnTo>
                    <a:pt x="51384" y="38100"/>
                  </a:lnTo>
                  <a:lnTo>
                    <a:pt x="58140" y="38100"/>
                  </a:lnTo>
                  <a:lnTo>
                    <a:pt x="58140" y="31750"/>
                  </a:lnTo>
                  <a:lnTo>
                    <a:pt x="64452" y="31750"/>
                  </a:lnTo>
                  <a:lnTo>
                    <a:pt x="64452" y="25400"/>
                  </a:lnTo>
                  <a:lnTo>
                    <a:pt x="77520" y="25400"/>
                  </a:lnTo>
                  <a:lnTo>
                    <a:pt x="77520" y="31750"/>
                  </a:lnTo>
                  <a:lnTo>
                    <a:pt x="83832" y="31750"/>
                  </a:lnTo>
                  <a:lnTo>
                    <a:pt x="83832" y="38100"/>
                  </a:lnTo>
                  <a:lnTo>
                    <a:pt x="90144" y="38100"/>
                  </a:lnTo>
                  <a:lnTo>
                    <a:pt x="90144" y="31750"/>
                  </a:lnTo>
                  <a:lnTo>
                    <a:pt x="96901" y="31750"/>
                  </a:lnTo>
                  <a:lnTo>
                    <a:pt x="96901" y="25400"/>
                  </a:lnTo>
                  <a:lnTo>
                    <a:pt x="103212" y="25400"/>
                  </a:lnTo>
                  <a:lnTo>
                    <a:pt x="103212" y="19050"/>
                  </a:lnTo>
                  <a:lnTo>
                    <a:pt x="109524" y="19050"/>
                  </a:lnTo>
                  <a:lnTo>
                    <a:pt x="109524" y="12700"/>
                  </a:lnTo>
                  <a:lnTo>
                    <a:pt x="109524" y="6350"/>
                  </a:lnTo>
                  <a:lnTo>
                    <a:pt x="115836" y="6350"/>
                  </a:lnTo>
                  <a:lnTo>
                    <a:pt x="115836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301036" y="14582207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5" h="6350">
                  <a:moveTo>
                    <a:pt x="6757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6757" y="6312"/>
                  </a:lnTo>
                  <a:lnTo>
                    <a:pt x="6757" y="0"/>
                  </a:lnTo>
                  <a:close/>
                </a:path>
              </a:pathLst>
            </a:custGeom>
            <a:solidFill>
              <a:srgbClr val="2C87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178451" y="14588975"/>
              <a:ext cx="19685" cy="6350"/>
            </a:xfrm>
            <a:custGeom>
              <a:avLst/>
              <a:gdLst/>
              <a:ahLst/>
              <a:cxnLst/>
              <a:rect l="l" t="t" r="r" b="b"/>
              <a:pathLst>
                <a:path w="19685" h="6350">
                  <a:moveTo>
                    <a:pt x="19382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19382" y="6312"/>
                  </a:lnTo>
                  <a:lnTo>
                    <a:pt x="19382" y="0"/>
                  </a:lnTo>
                  <a:close/>
                </a:path>
              </a:pathLst>
            </a:custGeom>
            <a:solidFill>
              <a:srgbClr val="A1CE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482224" y="14538042"/>
              <a:ext cx="32384" cy="57150"/>
            </a:xfrm>
            <a:custGeom>
              <a:avLst/>
              <a:gdLst/>
              <a:ahLst/>
              <a:cxnLst/>
              <a:rect l="l" t="t" r="r" b="b"/>
              <a:pathLst>
                <a:path w="32385" h="57150">
                  <a:moveTo>
                    <a:pt x="18926" y="0"/>
                  </a:moveTo>
                  <a:lnTo>
                    <a:pt x="12614" y="7213"/>
                  </a:lnTo>
                  <a:lnTo>
                    <a:pt x="12614" y="24792"/>
                  </a:lnTo>
                  <a:lnTo>
                    <a:pt x="6302" y="24792"/>
                  </a:lnTo>
                  <a:lnTo>
                    <a:pt x="6302" y="50476"/>
                  </a:lnTo>
                  <a:lnTo>
                    <a:pt x="0" y="50476"/>
                  </a:lnTo>
                  <a:lnTo>
                    <a:pt x="0" y="56788"/>
                  </a:lnTo>
                  <a:lnTo>
                    <a:pt x="12614" y="56788"/>
                  </a:lnTo>
                  <a:lnTo>
                    <a:pt x="12614" y="50476"/>
                  </a:lnTo>
                  <a:lnTo>
                    <a:pt x="31996" y="50476"/>
                  </a:lnTo>
                  <a:lnTo>
                    <a:pt x="31996" y="31094"/>
                  </a:lnTo>
                  <a:lnTo>
                    <a:pt x="25684" y="31094"/>
                  </a:lnTo>
                  <a:lnTo>
                    <a:pt x="25684" y="18024"/>
                  </a:lnTo>
                  <a:lnTo>
                    <a:pt x="18926" y="18024"/>
                  </a:lnTo>
                  <a:lnTo>
                    <a:pt x="18926" y="5410"/>
                  </a:lnTo>
                  <a:lnTo>
                    <a:pt x="18926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165371" y="14595277"/>
              <a:ext cx="6985" cy="6985"/>
            </a:xfrm>
            <a:custGeom>
              <a:avLst/>
              <a:gdLst/>
              <a:ahLst/>
              <a:cxnLst/>
              <a:rect l="l" t="t" r="r" b="b"/>
              <a:pathLst>
                <a:path w="6985" h="6984">
                  <a:moveTo>
                    <a:pt x="6757" y="0"/>
                  </a:moveTo>
                  <a:lnTo>
                    <a:pt x="0" y="0"/>
                  </a:lnTo>
                  <a:lnTo>
                    <a:pt x="0" y="6757"/>
                  </a:lnTo>
                  <a:lnTo>
                    <a:pt x="6757" y="6757"/>
                  </a:lnTo>
                  <a:lnTo>
                    <a:pt x="6757" y="0"/>
                  </a:lnTo>
                  <a:close/>
                </a:path>
              </a:pathLst>
            </a:custGeom>
            <a:solidFill>
              <a:srgbClr val="A1CE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488523" y="14484870"/>
              <a:ext cx="258445" cy="116839"/>
            </a:xfrm>
            <a:custGeom>
              <a:avLst/>
              <a:gdLst/>
              <a:ahLst/>
              <a:cxnLst/>
              <a:rect l="l" t="t" r="r" b="b"/>
              <a:pathLst>
                <a:path w="258445" h="116840">
                  <a:moveTo>
                    <a:pt x="58140" y="58585"/>
                  </a:moveTo>
                  <a:lnTo>
                    <a:pt x="12623" y="58585"/>
                  </a:lnTo>
                  <a:lnTo>
                    <a:pt x="12623" y="71208"/>
                  </a:lnTo>
                  <a:lnTo>
                    <a:pt x="19380" y="71208"/>
                  </a:lnTo>
                  <a:lnTo>
                    <a:pt x="19380" y="84277"/>
                  </a:lnTo>
                  <a:lnTo>
                    <a:pt x="25692" y="84277"/>
                  </a:lnTo>
                  <a:lnTo>
                    <a:pt x="25692" y="103657"/>
                  </a:lnTo>
                  <a:lnTo>
                    <a:pt x="6311" y="103657"/>
                  </a:lnTo>
                  <a:lnTo>
                    <a:pt x="6311" y="109969"/>
                  </a:lnTo>
                  <a:lnTo>
                    <a:pt x="0" y="109969"/>
                  </a:lnTo>
                  <a:lnTo>
                    <a:pt x="0" y="116281"/>
                  </a:lnTo>
                  <a:lnTo>
                    <a:pt x="58140" y="116281"/>
                  </a:lnTo>
                  <a:lnTo>
                    <a:pt x="58140" y="58585"/>
                  </a:lnTo>
                  <a:close/>
                </a:path>
                <a:path w="258445" h="116840">
                  <a:moveTo>
                    <a:pt x="258254" y="25692"/>
                  </a:moveTo>
                  <a:lnTo>
                    <a:pt x="251942" y="25692"/>
                  </a:lnTo>
                  <a:lnTo>
                    <a:pt x="251498" y="0"/>
                  </a:lnTo>
                  <a:lnTo>
                    <a:pt x="232117" y="0"/>
                  </a:lnTo>
                  <a:lnTo>
                    <a:pt x="232562" y="115824"/>
                  </a:lnTo>
                  <a:lnTo>
                    <a:pt x="245630" y="115824"/>
                  </a:lnTo>
                  <a:lnTo>
                    <a:pt x="245630" y="96456"/>
                  </a:lnTo>
                  <a:lnTo>
                    <a:pt x="251942" y="96456"/>
                  </a:lnTo>
                  <a:lnTo>
                    <a:pt x="251942" y="77508"/>
                  </a:lnTo>
                  <a:lnTo>
                    <a:pt x="258254" y="77508"/>
                  </a:lnTo>
                  <a:lnTo>
                    <a:pt x="258254" y="25692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4152747" y="14594839"/>
              <a:ext cx="316865" cy="13970"/>
            </a:xfrm>
            <a:custGeom>
              <a:avLst/>
              <a:gdLst/>
              <a:ahLst/>
              <a:cxnLst/>
              <a:rect l="l" t="t" r="r" b="b"/>
              <a:pathLst>
                <a:path w="316864" h="13969">
                  <a:moveTo>
                    <a:pt x="6311" y="7213"/>
                  </a:moveTo>
                  <a:lnTo>
                    <a:pt x="0" y="7213"/>
                  </a:lnTo>
                  <a:lnTo>
                    <a:pt x="0" y="13525"/>
                  </a:lnTo>
                  <a:lnTo>
                    <a:pt x="6311" y="13525"/>
                  </a:lnTo>
                  <a:lnTo>
                    <a:pt x="6311" y="7213"/>
                  </a:lnTo>
                  <a:close/>
                </a:path>
                <a:path w="316864" h="13969">
                  <a:moveTo>
                    <a:pt x="316395" y="0"/>
                  </a:moveTo>
                  <a:lnTo>
                    <a:pt x="310083" y="0"/>
                  </a:lnTo>
                  <a:lnTo>
                    <a:pt x="310083" y="13068"/>
                  </a:lnTo>
                  <a:lnTo>
                    <a:pt x="316395" y="13068"/>
                  </a:lnTo>
                  <a:lnTo>
                    <a:pt x="316395" y="0"/>
                  </a:lnTo>
                  <a:close/>
                </a:path>
              </a:pathLst>
            </a:custGeom>
            <a:solidFill>
              <a:srgbClr val="A1CE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4475456" y="14601143"/>
              <a:ext cx="6985" cy="6985"/>
            </a:xfrm>
            <a:custGeom>
              <a:avLst/>
              <a:gdLst/>
              <a:ahLst/>
              <a:cxnLst/>
              <a:rect l="l" t="t" r="r" b="b"/>
              <a:pathLst>
                <a:path w="6985" h="6984">
                  <a:moveTo>
                    <a:pt x="6757" y="0"/>
                  </a:moveTo>
                  <a:lnTo>
                    <a:pt x="0" y="0"/>
                  </a:lnTo>
                  <a:lnTo>
                    <a:pt x="0" y="6757"/>
                  </a:lnTo>
                  <a:lnTo>
                    <a:pt x="6757" y="6757"/>
                  </a:lnTo>
                  <a:lnTo>
                    <a:pt x="6757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4139679" y="14607907"/>
              <a:ext cx="323215" cy="20320"/>
            </a:xfrm>
            <a:custGeom>
              <a:avLst/>
              <a:gdLst/>
              <a:ahLst/>
              <a:cxnLst/>
              <a:rect l="l" t="t" r="r" b="b"/>
              <a:pathLst>
                <a:path w="323214" h="20319">
                  <a:moveTo>
                    <a:pt x="6756" y="19824"/>
                  </a:moveTo>
                  <a:lnTo>
                    <a:pt x="6311" y="13068"/>
                  </a:lnTo>
                  <a:lnTo>
                    <a:pt x="0" y="13068"/>
                  </a:lnTo>
                  <a:lnTo>
                    <a:pt x="0" y="19824"/>
                  </a:lnTo>
                  <a:lnTo>
                    <a:pt x="6756" y="19824"/>
                  </a:lnTo>
                  <a:close/>
                </a:path>
                <a:path w="323214" h="20319">
                  <a:moveTo>
                    <a:pt x="13068" y="444"/>
                  </a:moveTo>
                  <a:lnTo>
                    <a:pt x="6311" y="444"/>
                  </a:lnTo>
                  <a:lnTo>
                    <a:pt x="6311" y="6756"/>
                  </a:lnTo>
                  <a:lnTo>
                    <a:pt x="13068" y="6756"/>
                  </a:lnTo>
                  <a:lnTo>
                    <a:pt x="13068" y="444"/>
                  </a:lnTo>
                  <a:close/>
                </a:path>
                <a:path w="323214" h="20319">
                  <a:moveTo>
                    <a:pt x="323151" y="0"/>
                  </a:moveTo>
                  <a:lnTo>
                    <a:pt x="316395" y="0"/>
                  </a:lnTo>
                  <a:lnTo>
                    <a:pt x="316395" y="6311"/>
                  </a:lnTo>
                  <a:lnTo>
                    <a:pt x="323151" y="6311"/>
                  </a:lnTo>
                  <a:lnTo>
                    <a:pt x="323151" y="0"/>
                  </a:lnTo>
                  <a:close/>
                </a:path>
              </a:pathLst>
            </a:custGeom>
            <a:solidFill>
              <a:srgbClr val="A1CE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4443459" y="14627273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6312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6312" y="6312"/>
                  </a:lnTo>
                  <a:lnTo>
                    <a:pt x="6312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4133374" y="14634041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6312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6312" y="6312"/>
                  </a:lnTo>
                  <a:lnTo>
                    <a:pt x="6312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4436704" y="1463989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5" h="6350">
                  <a:moveTo>
                    <a:pt x="6757" y="0"/>
                  </a:moveTo>
                  <a:lnTo>
                    <a:pt x="0" y="0"/>
                  </a:lnTo>
                  <a:lnTo>
                    <a:pt x="445" y="6312"/>
                  </a:lnTo>
                  <a:lnTo>
                    <a:pt x="6757" y="6312"/>
                  </a:lnTo>
                  <a:lnTo>
                    <a:pt x="6757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4113987" y="14647112"/>
              <a:ext cx="19685" cy="26034"/>
            </a:xfrm>
            <a:custGeom>
              <a:avLst/>
              <a:gdLst/>
              <a:ahLst/>
              <a:cxnLst/>
              <a:rect l="l" t="t" r="r" b="b"/>
              <a:pathLst>
                <a:path w="19685" h="26034">
                  <a:moveTo>
                    <a:pt x="6311" y="18935"/>
                  </a:moveTo>
                  <a:lnTo>
                    <a:pt x="0" y="19380"/>
                  </a:lnTo>
                  <a:lnTo>
                    <a:pt x="0" y="25692"/>
                  </a:lnTo>
                  <a:lnTo>
                    <a:pt x="6311" y="25692"/>
                  </a:lnTo>
                  <a:lnTo>
                    <a:pt x="6311" y="18935"/>
                  </a:lnTo>
                  <a:close/>
                </a:path>
                <a:path w="19685" h="26034">
                  <a:moveTo>
                    <a:pt x="13068" y="12623"/>
                  </a:moveTo>
                  <a:lnTo>
                    <a:pt x="6311" y="12623"/>
                  </a:lnTo>
                  <a:lnTo>
                    <a:pt x="6311" y="18935"/>
                  </a:lnTo>
                  <a:lnTo>
                    <a:pt x="13068" y="18935"/>
                  </a:lnTo>
                  <a:lnTo>
                    <a:pt x="13068" y="12623"/>
                  </a:lnTo>
                  <a:close/>
                </a:path>
                <a:path w="19685" h="26034">
                  <a:moveTo>
                    <a:pt x="19380" y="0"/>
                  </a:moveTo>
                  <a:lnTo>
                    <a:pt x="13068" y="0"/>
                  </a:lnTo>
                  <a:lnTo>
                    <a:pt x="13068" y="6311"/>
                  </a:lnTo>
                  <a:lnTo>
                    <a:pt x="19380" y="6311"/>
                  </a:lnTo>
                  <a:lnTo>
                    <a:pt x="19380" y="0"/>
                  </a:lnTo>
                  <a:close/>
                </a:path>
              </a:pathLst>
            </a:custGeom>
            <a:solidFill>
              <a:srgbClr val="2C87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4100919" y="14672804"/>
              <a:ext cx="13335" cy="19685"/>
            </a:xfrm>
            <a:custGeom>
              <a:avLst/>
              <a:gdLst/>
              <a:ahLst/>
              <a:cxnLst/>
              <a:rect l="l" t="t" r="r" b="b"/>
              <a:pathLst>
                <a:path w="13335" h="19684">
                  <a:moveTo>
                    <a:pt x="6756" y="12611"/>
                  </a:moveTo>
                  <a:lnTo>
                    <a:pt x="0" y="12611"/>
                  </a:lnTo>
                  <a:lnTo>
                    <a:pt x="0" y="19367"/>
                  </a:lnTo>
                  <a:lnTo>
                    <a:pt x="6756" y="19367"/>
                  </a:lnTo>
                  <a:lnTo>
                    <a:pt x="6756" y="12611"/>
                  </a:lnTo>
                  <a:close/>
                </a:path>
                <a:path w="13335" h="19684">
                  <a:moveTo>
                    <a:pt x="13081" y="0"/>
                  </a:moveTo>
                  <a:lnTo>
                    <a:pt x="6769" y="0"/>
                  </a:lnTo>
                  <a:lnTo>
                    <a:pt x="6769" y="12611"/>
                  </a:lnTo>
                  <a:lnTo>
                    <a:pt x="13081" y="12611"/>
                  </a:lnTo>
                  <a:lnTo>
                    <a:pt x="13081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4404695" y="14684964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6312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6312" y="6312"/>
                  </a:lnTo>
                  <a:lnTo>
                    <a:pt x="6312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4088295" y="14607006"/>
              <a:ext cx="661035" cy="97790"/>
            </a:xfrm>
            <a:custGeom>
              <a:avLst/>
              <a:gdLst/>
              <a:ahLst/>
              <a:cxnLst/>
              <a:rect l="l" t="t" r="r" b="b"/>
              <a:pathLst>
                <a:path w="661035" h="97790">
                  <a:moveTo>
                    <a:pt x="12623" y="85178"/>
                  </a:moveTo>
                  <a:lnTo>
                    <a:pt x="6311" y="85178"/>
                  </a:lnTo>
                  <a:lnTo>
                    <a:pt x="6311" y="91478"/>
                  </a:lnTo>
                  <a:lnTo>
                    <a:pt x="0" y="91478"/>
                  </a:lnTo>
                  <a:lnTo>
                    <a:pt x="0" y="97790"/>
                  </a:lnTo>
                  <a:lnTo>
                    <a:pt x="6311" y="97790"/>
                  </a:lnTo>
                  <a:lnTo>
                    <a:pt x="6311" y="91490"/>
                  </a:lnTo>
                  <a:lnTo>
                    <a:pt x="12623" y="91490"/>
                  </a:lnTo>
                  <a:lnTo>
                    <a:pt x="12623" y="85178"/>
                  </a:lnTo>
                  <a:close/>
                </a:path>
                <a:path w="661035" h="97790">
                  <a:moveTo>
                    <a:pt x="322707" y="84277"/>
                  </a:moveTo>
                  <a:lnTo>
                    <a:pt x="316395" y="84277"/>
                  </a:lnTo>
                  <a:lnTo>
                    <a:pt x="316395" y="97345"/>
                  </a:lnTo>
                  <a:lnTo>
                    <a:pt x="322707" y="97345"/>
                  </a:lnTo>
                  <a:lnTo>
                    <a:pt x="322707" y="84277"/>
                  </a:lnTo>
                  <a:close/>
                </a:path>
                <a:path w="661035" h="97790">
                  <a:moveTo>
                    <a:pt x="329463" y="77965"/>
                  </a:moveTo>
                  <a:lnTo>
                    <a:pt x="322707" y="77965"/>
                  </a:lnTo>
                  <a:lnTo>
                    <a:pt x="322707" y="84277"/>
                  </a:lnTo>
                  <a:lnTo>
                    <a:pt x="329463" y="84277"/>
                  </a:lnTo>
                  <a:lnTo>
                    <a:pt x="329463" y="77965"/>
                  </a:lnTo>
                  <a:close/>
                </a:path>
                <a:path w="661035" h="97790">
                  <a:moveTo>
                    <a:pt x="632790" y="51828"/>
                  </a:moveTo>
                  <a:lnTo>
                    <a:pt x="626491" y="51828"/>
                  </a:lnTo>
                  <a:lnTo>
                    <a:pt x="626491" y="58140"/>
                  </a:lnTo>
                  <a:lnTo>
                    <a:pt x="620179" y="58140"/>
                  </a:lnTo>
                  <a:lnTo>
                    <a:pt x="620179" y="71208"/>
                  </a:lnTo>
                  <a:lnTo>
                    <a:pt x="613422" y="71208"/>
                  </a:lnTo>
                  <a:lnTo>
                    <a:pt x="613422" y="83820"/>
                  </a:lnTo>
                  <a:lnTo>
                    <a:pt x="616572" y="83820"/>
                  </a:lnTo>
                  <a:lnTo>
                    <a:pt x="620179" y="80225"/>
                  </a:lnTo>
                  <a:lnTo>
                    <a:pt x="620179" y="77520"/>
                  </a:lnTo>
                  <a:lnTo>
                    <a:pt x="622427" y="77520"/>
                  </a:lnTo>
                  <a:lnTo>
                    <a:pt x="626491" y="73012"/>
                  </a:lnTo>
                  <a:lnTo>
                    <a:pt x="626491" y="71208"/>
                  </a:lnTo>
                  <a:lnTo>
                    <a:pt x="627837" y="71208"/>
                  </a:lnTo>
                  <a:lnTo>
                    <a:pt x="631444" y="67157"/>
                  </a:lnTo>
                  <a:lnTo>
                    <a:pt x="632790" y="51828"/>
                  </a:lnTo>
                  <a:close/>
                </a:path>
                <a:path w="661035" h="97790">
                  <a:moveTo>
                    <a:pt x="634149" y="45516"/>
                  </a:moveTo>
                  <a:lnTo>
                    <a:pt x="632790" y="45516"/>
                  </a:lnTo>
                  <a:lnTo>
                    <a:pt x="632790" y="50012"/>
                  </a:lnTo>
                  <a:lnTo>
                    <a:pt x="633247" y="46418"/>
                  </a:lnTo>
                  <a:lnTo>
                    <a:pt x="634149" y="45516"/>
                  </a:lnTo>
                  <a:close/>
                </a:path>
                <a:path w="661035" h="97790">
                  <a:moveTo>
                    <a:pt x="642251" y="32448"/>
                  </a:moveTo>
                  <a:lnTo>
                    <a:pt x="639102" y="32448"/>
                  </a:lnTo>
                  <a:lnTo>
                    <a:pt x="639102" y="36944"/>
                  </a:lnTo>
                  <a:lnTo>
                    <a:pt x="642251" y="32448"/>
                  </a:lnTo>
                  <a:close/>
                </a:path>
                <a:path w="661035" h="97790">
                  <a:moveTo>
                    <a:pt x="646315" y="26136"/>
                  </a:moveTo>
                  <a:lnTo>
                    <a:pt x="645858" y="26136"/>
                  </a:lnTo>
                  <a:lnTo>
                    <a:pt x="645858" y="26581"/>
                  </a:lnTo>
                  <a:lnTo>
                    <a:pt x="646315" y="26136"/>
                  </a:lnTo>
                  <a:close/>
                </a:path>
                <a:path w="661035" h="97790">
                  <a:moveTo>
                    <a:pt x="654431" y="13068"/>
                  </a:moveTo>
                  <a:lnTo>
                    <a:pt x="652170" y="13068"/>
                  </a:lnTo>
                  <a:lnTo>
                    <a:pt x="652170" y="16675"/>
                  </a:lnTo>
                  <a:lnTo>
                    <a:pt x="654431" y="13068"/>
                  </a:lnTo>
                  <a:close/>
                </a:path>
                <a:path w="661035" h="97790">
                  <a:moveTo>
                    <a:pt x="660730" y="0"/>
                  </a:moveTo>
                  <a:lnTo>
                    <a:pt x="658482" y="0"/>
                  </a:lnTo>
                  <a:lnTo>
                    <a:pt x="658482" y="5410"/>
                  </a:lnTo>
                  <a:lnTo>
                    <a:pt x="66073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4088308" y="14704792"/>
              <a:ext cx="6350" cy="6985"/>
            </a:xfrm>
            <a:custGeom>
              <a:avLst/>
              <a:gdLst/>
              <a:ahLst/>
              <a:cxnLst/>
              <a:rect l="l" t="t" r="r" b="b"/>
              <a:pathLst>
                <a:path w="6350" h="6984">
                  <a:moveTo>
                    <a:pt x="6312" y="0"/>
                  </a:moveTo>
                  <a:lnTo>
                    <a:pt x="0" y="0"/>
                  </a:lnTo>
                  <a:lnTo>
                    <a:pt x="0" y="6757"/>
                  </a:lnTo>
                  <a:lnTo>
                    <a:pt x="6312" y="6757"/>
                  </a:lnTo>
                  <a:lnTo>
                    <a:pt x="6312" y="0"/>
                  </a:lnTo>
                  <a:close/>
                </a:path>
              </a:pathLst>
            </a:custGeom>
            <a:solidFill>
              <a:srgbClr val="2C87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4398383" y="14704336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6312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6312" y="6312"/>
                  </a:lnTo>
                  <a:lnTo>
                    <a:pt x="6312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4075226" y="14704808"/>
              <a:ext cx="329565" cy="13335"/>
            </a:xfrm>
            <a:custGeom>
              <a:avLst/>
              <a:gdLst/>
              <a:ahLst/>
              <a:cxnLst/>
              <a:rect l="l" t="t" r="r" b="b"/>
              <a:pathLst>
                <a:path w="329564" h="13334">
                  <a:moveTo>
                    <a:pt x="13068" y="0"/>
                  </a:moveTo>
                  <a:lnTo>
                    <a:pt x="6756" y="0"/>
                  </a:lnTo>
                  <a:lnTo>
                    <a:pt x="6756" y="6756"/>
                  </a:lnTo>
                  <a:lnTo>
                    <a:pt x="0" y="6756"/>
                  </a:lnTo>
                  <a:lnTo>
                    <a:pt x="0" y="13068"/>
                  </a:lnTo>
                  <a:lnTo>
                    <a:pt x="13068" y="13068"/>
                  </a:lnTo>
                  <a:lnTo>
                    <a:pt x="13068" y="6756"/>
                  </a:lnTo>
                  <a:lnTo>
                    <a:pt x="13068" y="0"/>
                  </a:lnTo>
                  <a:close/>
                </a:path>
                <a:path w="329564" h="13334">
                  <a:moveTo>
                    <a:pt x="329476" y="5842"/>
                  </a:moveTo>
                  <a:lnTo>
                    <a:pt x="323164" y="5842"/>
                  </a:lnTo>
                  <a:lnTo>
                    <a:pt x="323164" y="12598"/>
                  </a:lnTo>
                  <a:lnTo>
                    <a:pt x="329476" y="12598"/>
                  </a:lnTo>
                  <a:lnTo>
                    <a:pt x="329476" y="5842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4068926" y="14717862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6312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6312" y="6312"/>
                  </a:lnTo>
                  <a:lnTo>
                    <a:pt x="6312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4701714" y="14690821"/>
              <a:ext cx="3175" cy="3810"/>
            </a:xfrm>
            <a:custGeom>
              <a:avLst/>
              <a:gdLst/>
              <a:ahLst/>
              <a:cxnLst/>
              <a:rect l="l" t="t" r="r" b="b"/>
              <a:pathLst>
                <a:path w="3175" h="3809">
                  <a:moveTo>
                    <a:pt x="3151" y="0"/>
                  </a:moveTo>
                  <a:lnTo>
                    <a:pt x="0" y="0"/>
                  </a:lnTo>
                  <a:lnTo>
                    <a:pt x="0" y="3606"/>
                  </a:lnTo>
                  <a:lnTo>
                    <a:pt x="3151" y="0"/>
                  </a:lnTo>
                  <a:close/>
                </a:path>
              </a:pathLst>
            </a:custGeom>
            <a:solidFill>
              <a:srgbClr val="2C87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4062614" y="14724174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6312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6312" y="6312"/>
                  </a:lnTo>
                  <a:lnTo>
                    <a:pt x="6312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385323" y="14723718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5" h="6350">
                  <a:moveTo>
                    <a:pt x="6757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6757" y="6312"/>
                  </a:lnTo>
                  <a:lnTo>
                    <a:pt x="6757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676025" y="14723272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6312" y="0"/>
                  </a:moveTo>
                  <a:lnTo>
                    <a:pt x="0" y="0"/>
                  </a:lnTo>
                  <a:lnTo>
                    <a:pt x="0" y="6312"/>
                  </a:lnTo>
                  <a:lnTo>
                    <a:pt x="6312" y="6312"/>
                  </a:lnTo>
                  <a:lnTo>
                    <a:pt x="6312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036022" y="14730488"/>
              <a:ext cx="349885" cy="13335"/>
            </a:xfrm>
            <a:custGeom>
              <a:avLst/>
              <a:gdLst/>
              <a:ahLst/>
              <a:cxnLst/>
              <a:rect l="l" t="t" r="r" b="b"/>
              <a:pathLst>
                <a:path w="349885" h="13334">
                  <a:moveTo>
                    <a:pt x="444" y="6756"/>
                  </a:moveTo>
                  <a:lnTo>
                    <a:pt x="0" y="6756"/>
                  </a:lnTo>
                  <a:lnTo>
                    <a:pt x="444" y="13068"/>
                  </a:lnTo>
                  <a:lnTo>
                    <a:pt x="444" y="6756"/>
                  </a:lnTo>
                  <a:close/>
                </a:path>
                <a:path w="349885" h="13334">
                  <a:moveTo>
                    <a:pt x="26581" y="0"/>
                  </a:moveTo>
                  <a:lnTo>
                    <a:pt x="13512" y="444"/>
                  </a:lnTo>
                  <a:lnTo>
                    <a:pt x="13512" y="6756"/>
                  </a:lnTo>
                  <a:lnTo>
                    <a:pt x="26581" y="6756"/>
                  </a:lnTo>
                  <a:lnTo>
                    <a:pt x="26581" y="0"/>
                  </a:lnTo>
                  <a:close/>
                </a:path>
                <a:path w="349885" h="13334">
                  <a:moveTo>
                    <a:pt x="349300" y="5854"/>
                  </a:moveTo>
                  <a:lnTo>
                    <a:pt x="342988" y="5854"/>
                  </a:lnTo>
                  <a:lnTo>
                    <a:pt x="342988" y="12623"/>
                  </a:lnTo>
                  <a:lnTo>
                    <a:pt x="349300" y="12623"/>
                  </a:lnTo>
                  <a:lnTo>
                    <a:pt x="349300" y="5854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682329" y="14735890"/>
              <a:ext cx="17145" cy="13335"/>
            </a:xfrm>
            <a:custGeom>
              <a:avLst/>
              <a:gdLst/>
              <a:ahLst/>
              <a:cxnLst/>
              <a:rect l="l" t="t" r="r" b="b"/>
              <a:pathLst>
                <a:path w="17145" h="13334">
                  <a:moveTo>
                    <a:pt x="6312" y="0"/>
                  </a:moveTo>
                  <a:lnTo>
                    <a:pt x="0" y="0"/>
                  </a:lnTo>
                  <a:lnTo>
                    <a:pt x="455" y="6757"/>
                  </a:lnTo>
                  <a:lnTo>
                    <a:pt x="6768" y="6757"/>
                  </a:lnTo>
                  <a:lnTo>
                    <a:pt x="6768" y="13070"/>
                  </a:lnTo>
                  <a:lnTo>
                    <a:pt x="11722" y="13070"/>
                  </a:lnTo>
                  <a:lnTo>
                    <a:pt x="17132" y="2705"/>
                  </a:lnTo>
                  <a:lnTo>
                    <a:pt x="6312" y="455"/>
                  </a:lnTo>
                  <a:lnTo>
                    <a:pt x="6312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4708474" y="14678199"/>
              <a:ext cx="8255" cy="9525"/>
            </a:xfrm>
            <a:custGeom>
              <a:avLst/>
              <a:gdLst/>
              <a:ahLst/>
              <a:cxnLst/>
              <a:rect l="l" t="t" r="r" b="b"/>
              <a:pathLst>
                <a:path w="8254" h="9525">
                  <a:moveTo>
                    <a:pt x="2249" y="6312"/>
                  </a:moveTo>
                  <a:lnTo>
                    <a:pt x="0" y="6312"/>
                  </a:lnTo>
                  <a:lnTo>
                    <a:pt x="0" y="9017"/>
                  </a:lnTo>
                  <a:lnTo>
                    <a:pt x="2249" y="6312"/>
                  </a:lnTo>
                  <a:close/>
                </a:path>
                <a:path w="8254" h="9525">
                  <a:moveTo>
                    <a:pt x="7659" y="0"/>
                  </a:moveTo>
                  <a:lnTo>
                    <a:pt x="6312" y="0"/>
                  </a:lnTo>
                  <a:lnTo>
                    <a:pt x="6312" y="1803"/>
                  </a:lnTo>
                  <a:lnTo>
                    <a:pt x="7659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4372699" y="14755724"/>
              <a:ext cx="6350" cy="6985"/>
            </a:xfrm>
            <a:custGeom>
              <a:avLst/>
              <a:gdLst/>
              <a:ahLst/>
              <a:cxnLst/>
              <a:rect l="l" t="t" r="r" b="b"/>
              <a:pathLst>
                <a:path w="6350" h="6984">
                  <a:moveTo>
                    <a:pt x="6312" y="0"/>
                  </a:moveTo>
                  <a:lnTo>
                    <a:pt x="0" y="0"/>
                  </a:lnTo>
                  <a:lnTo>
                    <a:pt x="0" y="6757"/>
                  </a:lnTo>
                  <a:lnTo>
                    <a:pt x="6312" y="6757"/>
                  </a:lnTo>
                  <a:lnTo>
                    <a:pt x="6312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000421" y="14273500"/>
              <a:ext cx="417195" cy="444500"/>
            </a:xfrm>
            <a:custGeom>
              <a:avLst/>
              <a:gdLst/>
              <a:ahLst/>
              <a:cxnLst/>
              <a:rect l="l" t="t" r="r" b="b"/>
              <a:pathLst>
                <a:path w="417195" h="444500">
                  <a:moveTo>
                    <a:pt x="312334" y="0"/>
                  </a:moveTo>
                  <a:lnTo>
                    <a:pt x="80669" y="455"/>
                  </a:lnTo>
                  <a:lnTo>
                    <a:pt x="80669" y="6757"/>
                  </a:lnTo>
                  <a:lnTo>
                    <a:pt x="0" y="6757"/>
                  </a:lnTo>
                  <a:lnTo>
                    <a:pt x="22979" y="301503"/>
                  </a:lnTo>
                  <a:lnTo>
                    <a:pt x="31996" y="366843"/>
                  </a:lnTo>
                  <a:lnTo>
                    <a:pt x="32442" y="370450"/>
                  </a:lnTo>
                  <a:lnTo>
                    <a:pt x="33799" y="444362"/>
                  </a:lnTo>
                  <a:lnTo>
                    <a:pt x="42817" y="444362"/>
                  </a:lnTo>
                  <a:lnTo>
                    <a:pt x="42817" y="438050"/>
                  </a:lnTo>
                  <a:lnTo>
                    <a:pt x="49119" y="438050"/>
                  </a:lnTo>
                  <a:lnTo>
                    <a:pt x="49119" y="431292"/>
                  </a:lnTo>
                  <a:lnTo>
                    <a:pt x="55431" y="431292"/>
                  </a:lnTo>
                  <a:lnTo>
                    <a:pt x="55431" y="424990"/>
                  </a:lnTo>
                  <a:lnTo>
                    <a:pt x="61743" y="424990"/>
                  </a:lnTo>
                  <a:lnTo>
                    <a:pt x="61743" y="418677"/>
                  </a:lnTo>
                  <a:lnTo>
                    <a:pt x="68501" y="418677"/>
                  </a:lnTo>
                  <a:lnTo>
                    <a:pt x="68501" y="412365"/>
                  </a:lnTo>
                  <a:lnTo>
                    <a:pt x="74813" y="411920"/>
                  </a:lnTo>
                  <a:lnTo>
                    <a:pt x="74813" y="405607"/>
                  </a:lnTo>
                  <a:lnTo>
                    <a:pt x="81125" y="405607"/>
                  </a:lnTo>
                  <a:lnTo>
                    <a:pt x="81125" y="399295"/>
                  </a:lnTo>
                  <a:lnTo>
                    <a:pt x="87883" y="399295"/>
                  </a:lnTo>
                  <a:lnTo>
                    <a:pt x="87883" y="392983"/>
                  </a:lnTo>
                  <a:lnTo>
                    <a:pt x="94195" y="392983"/>
                  </a:lnTo>
                  <a:lnTo>
                    <a:pt x="94195" y="386225"/>
                  </a:lnTo>
                  <a:lnTo>
                    <a:pt x="100507" y="386225"/>
                  </a:lnTo>
                  <a:lnTo>
                    <a:pt x="100507" y="373611"/>
                  </a:lnTo>
                  <a:lnTo>
                    <a:pt x="107265" y="373611"/>
                  </a:lnTo>
                  <a:lnTo>
                    <a:pt x="107265" y="366843"/>
                  </a:lnTo>
                  <a:lnTo>
                    <a:pt x="113577" y="366843"/>
                  </a:lnTo>
                  <a:lnTo>
                    <a:pt x="113577" y="354229"/>
                  </a:lnTo>
                  <a:lnTo>
                    <a:pt x="119879" y="354229"/>
                  </a:lnTo>
                  <a:lnTo>
                    <a:pt x="119879" y="341159"/>
                  </a:lnTo>
                  <a:lnTo>
                    <a:pt x="126192" y="341159"/>
                  </a:lnTo>
                  <a:lnTo>
                    <a:pt x="126192" y="334847"/>
                  </a:lnTo>
                  <a:lnTo>
                    <a:pt x="132949" y="334847"/>
                  </a:lnTo>
                  <a:lnTo>
                    <a:pt x="132949" y="328545"/>
                  </a:lnTo>
                  <a:lnTo>
                    <a:pt x="139262" y="328545"/>
                  </a:lnTo>
                  <a:lnTo>
                    <a:pt x="139262" y="321777"/>
                  </a:lnTo>
                  <a:lnTo>
                    <a:pt x="145574" y="321777"/>
                  </a:lnTo>
                  <a:lnTo>
                    <a:pt x="145574" y="315475"/>
                  </a:lnTo>
                  <a:lnTo>
                    <a:pt x="152332" y="315475"/>
                  </a:lnTo>
                  <a:lnTo>
                    <a:pt x="152332" y="309162"/>
                  </a:lnTo>
                  <a:lnTo>
                    <a:pt x="158644" y="309162"/>
                  </a:lnTo>
                  <a:lnTo>
                    <a:pt x="158644" y="302404"/>
                  </a:lnTo>
                  <a:lnTo>
                    <a:pt x="184338" y="302404"/>
                  </a:lnTo>
                  <a:lnTo>
                    <a:pt x="184338" y="296092"/>
                  </a:lnTo>
                  <a:lnTo>
                    <a:pt x="197408" y="296092"/>
                  </a:lnTo>
                  <a:lnTo>
                    <a:pt x="197408" y="289780"/>
                  </a:lnTo>
                  <a:lnTo>
                    <a:pt x="210478" y="289780"/>
                  </a:lnTo>
                  <a:lnTo>
                    <a:pt x="210478" y="283022"/>
                  </a:lnTo>
                  <a:lnTo>
                    <a:pt x="216780" y="283022"/>
                  </a:lnTo>
                  <a:lnTo>
                    <a:pt x="216780" y="276710"/>
                  </a:lnTo>
                  <a:lnTo>
                    <a:pt x="236163" y="276710"/>
                  </a:lnTo>
                  <a:lnTo>
                    <a:pt x="236163" y="270408"/>
                  </a:lnTo>
                  <a:lnTo>
                    <a:pt x="242475" y="270408"/>
                  </a:lnTo>
                  <a:lnTo>
                    <a:pt x="242475" y="263640"/>
                  </a:lnTo>
                  <a:lnTo>
                    <a:pt x="261857" y="263640"/>
                  </a:lnTo>
                  <a:lnTo>
                    <a:pt x="261857" y="257338"/>
                  </a:lnTo>
                  <a:lnTo>
                    <a:pt x="287541" y="257338"/>
                  </a:lnTo>
                  <a:lnTo>
                    <a:pt x="287541" y="252829"/>
                  </a:lnTo>
                  <a:lnTo>
                    <a:pt x="72108" y="252829"/>
                  </a:lnTo>
                  <a:lnTo>
                    <a:pt x="59939" y="235251"/>
                  </a:lnTo>
                  <a:lnTo>
                    <a:pt x="77518" y="222637"/>
                  </a:lnTo>
                  <a:lnTo>
                    <a:pt x="416894" y="222637"/>
                  </a:lnTo>
                  <a:lnTo>
                    <a:pt x="416894" y="192889"/>
                  </a:lnTo>
                  <a:lnTo>
                    <a:pt x="410136" y="192889"/>
                  </a:lnTo>
                  <a:lnTo>
                    <a:pt x="410136" y="186577"/>
                  </a:lnTo>
                  <a:lnTo>
                    <a:pt x="403824" y="186577"/>
                  </a:lnTo>
                  <a:lnTo>
                    <a:pt x="403824" y="173507"/>
                  </a:lnTo>
                  <a:lnTo>
                    <a:pt x="397512" y="173507"/>
                  </a:lnTo>
                  <a:lnTo>
                    <a:pt x="397512" y="154125"/>
                  </a:lnTo>
                  <a:lnTo>
                    <a:pt x="390754" y="154125"/>
                  </a:lnTo>
                  <a:lnTo>
                    <a:pt x="390754" y="122129"/>
                  </a:lnTo>
                  <a:lnTo>
                    <a:pt x="384442" y="122129"/>
                  </a:lnTo>
                  <a:lnTo>
                    <a:pt x="384442" y="83374"/>
                  </a:lnTo>
                  <a:lnTo>
                    <a:pt x="388049" y="83374"/>
                  </a:lnTo>
                  <a:lnTo>
                    <a:pt x="312334" y="0"/>
                  </a:lnTo>
                  <a:close/>
                </a:path>
                <a:path w="417195" h="444500">
                  <a:moveTo>
                    <a:pt x="416894" y="222637"/>
                  </a:moveTo>
                  <a:lnTo>
                    <a:pt x="77518" y="222637"/>
                  </a:lnTo>
                  <a:lnTo>
                    <a:pt x="89231" y="240661"/>
                  </a:lnTo>
                  <a:lnTo>
                    <a:pt x="72108" y="252829"/>
                  </a:lnTo>
                  <a:lnTo>
                    <a:pt x="287541" y="252829"/>
                  </a:lnTo>
                  <a:lnTo>
                    <a:pt x="287541" y="251026"/>
                  </a:lnTo>
                  <a:lnTo>
                    <a:pt x="345688" y="251026"/>
                  </a:lnTo>
                  <a:lnTo>
                    <a:pt x="345688" y="244268"/>
                  </a:lnTo>
                  <a:lnTo>
                    <a:pt x="378140" y="244268"/>
                  </a:lnTo>
                  <a:lnTo>
                    <a:pt x="378140" y="237956"/>
                  </a:lnTo>
                  <a:lnTo>
                    <a:pt x="397512" y="237956"/>
                  </a:lnTo>
                  <a:lnTo>
                    <a:pt x="397512" y="231198"/>
                  </a:lnTo>
                  <a:lnTo>
                    <a:pt x="410592" y="231198"/>
                  </a:lnTo>
                  <a:lnTo>
                    <a:pt x="410592" y="224886"/>
                  </a:lnTo>
                  <a:lnTo>
                    <a:pt x="416894" y="224886"/>
                  </a:lnTo>
                  <a:lnTo>
                    <a:pt x="416894" y="222637"/>
                  </a:lnTo>
                  <a:close/>
                </a:path>
                <a:path w="417195" h="444500">
                  <a:moveTo>
                    <a:pt x="410136" y="186132"/>
                  </a:moveTo>
                  <a:lnTo>
                    <a:pt x="403824" y="186577"/>
                  </a:lnTo>
                  <a:lnTo>
                    <a:pt x="410136" y="186577"/>
                  </a:lnTo>
                  <a:lnTo>
                    <a:pt x="410136" y="186132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4" name="object 114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4372697" y="14684968"/>
              <a:ext cx="96906" cy="205952"/>
            </a:xfrm>
            <a:prstGeom prst="rect">
              <a:avLst/>
            </a:prstGeom>
          </p:spPr>
        </p:pic>
        <p:sp>
          <p:nvSpPr>
            <p:cNvPr id="115" name="object 115"/>
            <p:cNvSpPr/>
            <p:nvPr/>
          </p:nvSpPr>
          <p:spPr>
            <a:xfrm>
              <a:off x="4366388" y="14678657"/>
              <a:ext cx="283210" cy="225425"/>
            </a:xfrm>
            <a:custGeom>
              <a:avLst/>
              <a:gdLst/>
              <a:ahLst/>
              <a:cxnLst/>
              <a:rect l="l" t="t" r="r" b="b"/>
              <a:pathLst>
                <a:path w="283210" h="225425">
                  <a:moveTo>
                    <a:pt x="83385" y="0"/>
                  </a:moveTo>
                  <a:lnTo>
                    <a:pt x="77072" y="0"/>
                  </a:lnTo>
                  <a:lnTo>
                    <a:pt x="77072" y="25684"/>
                  </a:lnTo>
                  <a:lnTo>
                    <a:pt x="70760" y="25684"/>
                  </a:lnTo>
                  <a:lnTo>
                    <a:pt x="70760" y="51378"/>
                  </a:lnTo>
                  <a:lnTo>
                    <a:pt x="64448" y="51378"/>
                  </a:lnTo>
                  <a:lnTo>
                    <a:pt x="64448" y="64438"/>
                  </a:lnTo>
                  <a:lnTo>
                    <a:pt x="57690" y="64438"/>
                  </a:lnTo>
                  <a:lnTo>
                    <a:pt x="57690" y="77062"/>
                  </a:lnTo>
                  <a:lnTo>
                    <a:pt x="51378" y="77062"/>
                  </a:lnTo>
                  <a:lnTo>
                    <a:pt x="51378" y="90132"/>
                  </a:lnTo>
                  <a:lnTo>
                    <a:pt x="45066" y="90132"/>
                  </a:lnTo>
                  <a:lnTo>
                    <a:pt x="45066" y="109515"/>
                  </a:lnTo>
                  <a:lnTo>
                    <a:pt x="51378" y="109515"/>
                  </a:lnTo>
                  <a:lnTo>
                    <a:pt x="51378" y="147813"/>
                  </a:lnTo>
                  <a:lnTo>
                    <a:pt x="58136" y="147813"/>
                  </a:lnTo>
                  <a:lnTo>
                    <a:pt x="58136" y="128441"/>
                  </a:lnTo>
                  <a:lnTo>
                    <a:pt x="64448" y="128441"/>
                  </a:lnTo>
                  <a:lnTo>
                    <a:pt x="64448" y="122129"/>
                  </a:lnTo>
                  <a:lnTo>
                    <a:pt x="103213" y="122129"/>
                  </a:lnTo>
                  <a:lnTo>
                    <a:pt x="103213" y="192889"/>
                  </a:lnTo>
                  <a:lnTo>
                    <a:pt x="77518" y="192889"/>
                  </a:lnTo>
                  <a:lnTo>
                    <a:pt x="77518" y="212262"/>
                  </a:lnTo>
                  <a:lnTo>
                    <a:pt x="64448" y="212262"/>
                  </a:lnTo>
                  <a:lnTo>
                    <a:pt x="64448" y="154125"/>
                  </a:lnTo>
                  <a:lnTo>
                    <a:pt x="51378" y="154125"/>
                  </a:lnTo>
                  <a:lnTo>
                    <a:pt x="51378" y="167195"/>
                  </a:lnTo>
                  <a:lnTo>
                    <a:pt x="45066" y="167195"/>
                  </a:lnTo>
                  <a:lnTo>
                    <a:pt x="45066" y="180265"/>
                  </a:lnTo>
                  <a:lnTo>
                    <a:pt x="38764" y="180265"/>
                  </a:lnTo>
                  <a:lnTo>
                    <a:pt x="38764" y="192889"/>
                  </a:lnTo>
                  <a:lnTo>
                    <a:pt x="19382" y="192889"/>
                  </a:lnTo>
                  <a:lnTo>
                    <a:pt x="19382" y="186577"/>
                  </a:lnTo>
                  <a:lnTo>
                    <a:pt x="0" y="186577"/>
                  </a:lnTo>
                  <a:lnTo>
                    <a:pt x="0" y="199647"/>
                  </a:lnTo>
                  <a:lnTo>
                    <a:pt x="6312" y="199647"/>
                  </a:lnTo>
                  <a:lnTo>
                    <a:pt x="6312" y="205949"/>
                  </a:lnTo>
                  <a:lnTo>
                    <a:pt x="12624" y="205949"/>
                  </a:lnTo>
                  <a:lnTo>
                    <a:pt x="13070" y="212262"/>
                  </a:lnTo>
                  <a:lnTo>
                    <a:pt x="25694" y="212262"/>
                  </a:lnTo>
                  <a:lnTo>
                    <a:pt x="25694" y="218574"/>
                  </a:lnTo>
                  <a:lnTo>
                    <a:pt x="109970" y="218574"/>
                  </a:lnTo>
                  <a:lnTo>
                    <a:pt x="109970" y="224886"/>
                  </a:lnTo>
                  <a:lnTo>
                    <a:pt x="148735" y="224886"/>
                  </a:lnTo>
                  <a:lnTo>
                    <a:pt x="148735" y="218574"/>
                  </a:lnTo>
                  <a:lnTo>
                    <a:pt x="174419" y="218574"/>
                  </a:lnTo>
                  <a:lnTo>
                    <a:pt x="174419" y="211816"/>
                  </a:lnTo>
                  <a:lnTo>
                    <a:pt x="246082" y="211816"/>
                  </a:lnTo>
                  <a:lnTo>
                    <a:pt x="283043" y="147367"/>
                  </a:lnTo>
                  <a:lnTo>
                    <a:pt x="271320" y="147367"/>
                  </a:lnTo>
                  <a:lnTo>
                    <a:pt x="270874" y="121683"/>
                  </a:lnTo>
                  <a:lnTo>
                    <a:pt x="219496" y="121683"/>
                  </a:lnTo>
                  <a:lnTo>
                    <a:pt x="219496" y="102746"/>
                  </a:lnTo>
                  <a:lnTo>
                    <a:pt x="173973" y="102746"/>
                  </a:lnTo>
                  <a:lnTo>
                    <a:pt x="173973" y="77062"/>
                  </a:lnTo>
                  <a:lnTo>
                    <a:pt x="148279" y="77062"/>
                  </a:lnTo>
                  <a:lnTo>
                    <a:pt x="148279" y="51378"/>
                  </a:lnTo>
                  <a:lnTo>
                    <a:pt x="122595" y="51378"/>
                  </a:lnTo>
                  <a:lnTo>
                    <a:pt x="122139" y="38308"/>
                  </a:lnTo>
                  <a:lnTo>
                    <a:pt x="83385" y="38308"/>
                  </a:lnTo>
                  <a:lnTo>
                    <a:pt x="83385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4449768" y="14452869"/>
              <a:ext cx="278130" cy="373380"/>
            </a:xfrm>
            <a:custGeom>
              <a:avLst/>
              <a:gdLst/>
              <a:ahLst/>
              <a:cxnLst/>
              <a:rect l="l" t="t" r="r" b="b"/>
              <a:pathLst>
                <a:path w="278129" h="373380">
                  <a:moveTo>
                    <a:pt x="212738" y="0"/>
                  </a:moveTo>
                  <a:lnTo>
                    <a:pt x="200113" y="0"/>
                  </a:lnTo>
                  <a:lnTo>
                    <a:pt x="200113" y="6757"/>
                  </a:lnTo>
                  <a:lnTo>
                    <a:pt x="180731" y="6757"/>
                  </a:lnTo>
                  <a:lnTo>
                    <a:pt x="180731" y="13070"/>
                  </a:lnTo>
                  <a:lnTo>
                    <a:pt x="171724" y="13070"/>
                  </a:lnTo>
                  <a:lnTo>
                    <a:pt x="167661" y="16677"/>
                  </a:lnTo>
                  <a:lnTo>
                    <a:pt x="167661" y="19382"/>
                  </a:lnTo>
                  <a:lnTo>
                    <a:pt x="164510" y="19382"/>
                  </a:lnTo>
                  <a:lnTo>
                    <a:pt x="161349" y="22533"/>
                  </a:lnTo>
                  <a:lnTo>
                    <a:pt x="161349" y="32442"/>
                  </a:lnTo>
                  <a:lnTo>
                    <a:pt x="154591" y="32442"/>
                  </a:lnTo>
                  <a:lnTo>
                    <a:pt x="155047" y="38754"/>
                  </a:lnTo>
                  <a:lnTo>
                    <a:pt x="155047" y="90132"/>
                  </a:lnTo>
                  <a:lnTo>
                    <a:pt x="96900" y="90588"/>
                  </a:lnTo>
                  <a:lnTo>
                    <a:pt x="96900" y="148269"/>
                  </a:lnTo>
                  <a:lnTo>
                    <a:pt x="38764" y="148269"/>
                  </a:lnTo>
                  <a:lnTo>
                    <a:pt x="38764" y="141957"/>
                  </a:lnTo>
                  <a:lnTo>
                    <a:pt x="32452" y="141957"/>
                  </a:lnTo>
                  <a:lnTo>
                    <a:pt x="32452" y="155027"/>
                  </a:lnTo>
                  <a:lnTo>
                    <a:pt x="25694" y="155027"/>
                  </a:lnTo>
                  <a:lnTo>
                    <a:pt x="25694" y="173953"/>
                  </a:lnTo>
                  <a:lnTo>
                    <a:pt x="19382" y="173953"/>
                  </a:lnTo>
                  <a:lnTo>
                    <a:pt x="19382" y="187023"/>
                  </a:lnTo>
                  <a:lnTo>
                    <a:pt x="13070" y="187023"/>
                  </a:lnTo>
                  <a:lnTo>
                    <a:pt x="13070" y="200093"/>
                  </a:lnTo>
                  <a:lnTo>
                    <a:pt x="6757" y="200093"/>
                  </a:lnTo>
                  <a:lnTo>
                    <a:pt x="6757" y="212717"/>
                  </a:lnTo>
                  <a:lnTo>
                    <a:pt x="0" y="212717"/>
                  </a:lnTo>
                  <a:lnTo>
                    <a:pt x="0" y="264096"/>
                  </a:lnTo>
                  <a:lnTo>
                    <a:pt x="38764" y="264096"/>
                  </a:lnTo>
                  <a:lnTo>
                    <a:pt x="39210" y="277166"/>
                  </a:lnTo>
                  <a:lnTo>
                    <a:pt x="64904" y="277166"/>
                  </a:lnTo>
                  <a:lnTo>
                    <a:pt x="64904" y="302850"/>
                  </a:lnTo>
                  <a:lnTo>
                    <a:pt x="90588" y="302850"/>
                  </a:lnTo>
                  <a:lnTo>
                    <a:pt x="90588" y="328535"/>
                  </a:lnTo>
                  <a:lnTo>
                    <a:pt x="136111" y="328535"/>
                  </a:lnTo>
                  <a:lnTo>
                    <a:pt x="136111" y="347471"/>
                  </a:lnTo>
                  <a:lnTo>
                    <a:pt x="187489" y="347471"/>
                  </a:lnTo>
                  <a:lnTo>
                    <a:pt x="187945" y="373155"/>
                  </a:lnTo>
                  <a:lnTo>
                    <a:pt x="199668" y="373155"/>
                  </a:lnTo>
                  <a:lnTo>
                    <a:pt x="244278" y="296092"/>
                  </a:lnTo>
                  <a:lnTo>
                    <a:pt x="239324" y="296092"/>
                  </a:lnTo>
                  <a:lnTo>
                    <a:pt x="239324" y="289780"/>
                  </a:lnTo>
                  <a:lnTo>
                    <a:pt x="233012" y="289780"/>
                  </a:lnTo>
                  <a:lnTo>
                    <a:pt x="232566" y="283022"/>
                  </a:lnTo>
                  <a:lnTo>
                    <a:pt x="232566" y="276710"/>
                  </a:lnTo>
                  <a:lnTo>
                    <a:pt x="226254" y="276710"/>
                  </a:lnTo>
                  <a:lnTo>
                    <a:pt x="226254" y="231644"/>
                  </a:lnTo>
                  <a:lnTo>
                    <a:pt x="232566" y="231644"/>
                  </a:lnTo>
                  <a:lnTo>
                    <a:pt x="232566" y="219030"/>
                  </a:lnTo>
                  <a:lnTo>
                    <a:pt x="239324" y="218574"/>
                  </a:lnTo>
                  <a:lnTo>
                    <a:pt x="239324" y="205960"/>
                  </a:lnTo>
                  <a:lnTo>
                    <a:pt x="245636" y="205960"/>
                  </a:lnTo>
                  <a:lnTo>
                    <a:pt x="245636" y="192889"/>
                  </a:lnTo>
                  <a:lnTo>
                    <a:pt x="251948" y="192889"/>
                  </a:lnTo>
                  <a:lnTo>
                    <a:pt x="251948" y="186577"/>
                  </a:lnTo>
                  <a:lnTo>
                    <a:pt x="258250" y="186577"/>
                  </a:lnTo>
                  <a:lnTo>
                    <a:pt x="258250" y="180265"/>
                  </a:lnTo>
                  <a:lnTo>
                    <a:pt x="265018" y="180265"/>
                  </a:lnTo>
                  <a:lnTo>
                    <a:pt x="265018" y="167195"/>
                  </a:lnTo>
                  <a:lnTo>
                    <a:pt x="271320" y="167195"/>
                  </a:lnTo>
                  <a:lnTo>
                    <a:pt x="271320" y="160893"/>
                  </a:lnTo>
                  <a:lnTo>
                    <a:pt x="277632" y="160893"/>
                  </a:lnTo>
                  <a:lnTo>
                    <a:pt x="277632" y="147823"/>
                  </a:lnTo>
                  <a:lnTo>
                    <a:pt x="271320" y="147823"/>
                  </a:lnTo>
                  <a:lnTo>
                    <a:pt x="270874" y="31996"/>
                  </a:lnTo>
                  <a:lnTo>
                    <a:pt x="212738" y="32442"/>
                  </a:lnTo>
                  <a:lnTo>
                    <a:pt x="212738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3991401" y="14103146"/>
              <a:ext cx="621665" cy="887094"/>
            </a:xfrm>
            <a:custGeom>
              <a:avLst/>
              <a:gdLst/>
              <a:ahLst/>
              <a:cxnLst/>
              <a:rect l="l" t="t" r="r" b="b"/>
              <a:pathLst>
                <a:path w="621664" h="887094">
                  <a:moveTo>
                    <a:pt x="342091" y="472751"/>
                  </a:moveTo>
                  <a:lnTo>
                    <a:pt x="316397" y="472751"/>
                  </a:lnTo>
                  <a:lnTo>
                    <a:pt x="316397" y="485375"/>
                  </a:lnTo>
                  <a:lnTo>
                    <a:pt x="309639" y="485375"/>
                  </a:lnTo>
                  <a:lnTo>
                    <a:pt x="297014" y="485821"/>
                  </a:lnTo>
                  <a:lnTo>
                    <a:pt x="206426" y="485821"/>
                  </a:lnTo>
                  <a:lnTo>
                    <a:pt x="206426" y="492133"/>
                  </a:lnTo>
                  <a:lnTo>
                    <a:pt x="180731" y="492133"/>
                  </a:lnTo>
                  <a:lnTo>
                    <a:pt x="180731" y="498891"/>
                  </a:lnTo>
                  <a:lnTo>
                    <a:pt x="167661" y="498891"/>
                  </a:lnTo>
                  <a:lnTo>
                    <a:pt x="167661" y="505203"/>
                  </a:lnTo>
                  <a:lnTo>
                    <a:pt x="161349" y="505203"/>
                  </a:lnTo>
                  <a:lnTo>
                    <a:pt x="161349" y="511515"/>
                  </a:lnTo>
                  <a:lnTo>
                    <a:pt x="154591" y="511515"/>
                  </a:lnTo>
                  <a:lnTo>
                    <a:pt x="154591" y="517817"/>
                  </a:lnTo>
                  <a:lnTo>
                    <a:pt x="155047" y="524586"/>
                  </a:lnTo>
                  <a:lnTo>
                    <a:pt x="148279" y="524586"/>
                  </a:lnTo>
                  <a:lnTo>
                    <a:pt x="148279" y="537200"/>
                  </a:lnTo>
                  <a:lnTo>
                    <a:pt x="141977" y="537200"/>
                  </a:lnTo>
                  <a:lnTo>
                    <a:pt x="141977" y="550270"/>
                  </a:lnTo>
                  <a:lnTo>
                    <a:pt x="135665" y="550270"/>
                  </a:lnTo>
                  <a:lnTo>
                    <a:pt x="135665" y="562884"/>
                  </a:lnTo>
                  <a:lnTo>
                    <a:pt x="128907" y="562884"/>
                  </a:lnTo>
                  <a:lnTo>
                    <a:pt x="128907" y="569652"/>
                  </a:lnTo>
                  <a:lnTo>
                    <a:pt x="122595" y="569652"/>
                  </a:lnTo>
                  <a:lnTo>
                    <a:pt x="122595" y="582266"/>
                  </a:lnTo>
                  <a:lnTo>
                    <a:pt x="116283" y="582266"/>
                  </a:lnTo>
                  <a:lnTo>
                    <a:pt x="116283" y="589024"/>
                  </a:lnTo>
                  <a:lnTo>
                    <a:pt x="109525" y="589024"/>
                  </a:lnTo>
                  <a:lnTo>
                    <a:pt x="109525" y="595336"/>
                  </a:lnTo>
                  <a:lnTo>
                    <a:pt x="103213" y="595336"/>
                  </a:lnTo>
                  <a:lnTo>
                    <a:pt x="103213" y="608406"/>
                  </a:lnTo>
                  <a:lnTo>
                    <a:pt x="96900" y="608406"/>
                  </a:lnTo>
                  <a:lnTo>
                    <a:pt x="96900" y="614718"/>
                  </a:lnTo>
                  <a:lnTo>
                    <a:pt x="83830" y="614718"/>
                  </a:lnTo>
                  <a:lnTo>
                    <a:pt x="83830" y="621031"/>
                  </a:lnTo>
                  <a:lnTo>
                    <a:pt x="77518" y="621031"/>
                  </a:lnTo>
                  <a:lnTo>
                    <a:pt x="77518" y="627333"/>
                  </a:lnTo>
                  <a:lnTo>
                    <a:pt x="71216" y="627333"/>
                  </a:lnTo>
                  <a:lnTo>
                    <a:pt x="71216" y="634090"/>
                  </a:lnTo>
                  <a:lnTo>
                    <a:pt x="51834" y="634090"/>
                  </a:lnTo>
                  <a:lnTo>
                    <a:pt x="51834" y="640403"/>
                  </a:lnTo>
                  <a:lnTo>
                    <a:pt x="45076" y="640403"/>
                  </a:lnTo>
                  <a:lnTo>
                    <a:pt x="50932" y="717020"/>
                  </a:lnTo>
                  <a:lnTo>
                    <a:pt x="107721" y="748570"/>
                  </a:lnTo>
                  <a:lnTo>
                    <a:pt x="427725" y="884671"/>
                  </a:lnTo>
                  <a:lnTo>
                    <a:pt x="457016" y="884671"/>
                  </a:lnTo>
                  <a:lnTo>
                    <a:pt x="472336" y="886475"/>
                  </a:lnTo>
                  <a:lnTo>
                    <a:pt x="478202" y="886019"/>
                  </a:lnTo>
                  <a:lnTo>
                    <a:pt x="569693" y="877457"/>
                  </a:lnTo>
                  <a:lnTo>
                    <a:pt x="613621" y="800394"/>
                  </a:lnTo>
                  <a:lnTo>
                    <a:pt x="484960" y="800394"/>
                  </a:lnTo>
                  <a:lnTo>
                    <a:pt x="484960" y="794082"/>
                  </a:lnTo>
                  <a:lnTo>
                    <a:pt x="400673" y="794082"/>
                  </a:lnTo>
                  <a:lnTo>
                    <a:pt x="400673" y="787770"/>
                  </a:lnTo>
                  <a:lnTo>
                    <a:pt x="388059" y="787770"/>
                  </a:lnTo>
                  <a:lnTo>
                    <a:pt x="387603" y="781468"/>
                  </a:lnTo>
                  <a:lnTo>
                    <a:pt x="381301" y="781468"/>
                  </a:lnTo>
                  <a:lnTo>
                    <a:pt x="381301" y="775156"/>
                  </a:lnTo>
                  <a:lnTo>
                    <a:pt x="374989" y="775156"/>
                  </a:lnTo>
                  <a:lnTo>
                    <a:pt x="374989" y="762086"/>
                  </a:lnTo>
                  <a:lnTo>
                    <a:pt x="381301" y="762086"/>
                  </a:lnTo>
                  <a:lnTo>
                    <a:pt x="381301" y="755774"/>
                  </a:lnTo>
                  <a:lnTo>
                    <a:pt x="387603" y="755774"/>
                  </a:lnTo>
                  <a:lnTo>
                    <a:pt x="387603" y="749016"/>
                  </a:lnTo>
                  <a:lnTo>
                    <a:pt x="394371" y="749016"/>
                  </a:lnTo>
                  <a:lnTo>
                    <a:pt x="394371" y="742704"/>
                  </a:lnTo>
                  <a:lnTo>
                    <a:pt x="393915" y="671953"/>
                  </a:lnTo>
                  <a:lnTo>
                    <a:pt x="387603" y="671953"/>
                  </a:lnTo>
                  <a:lnTo>
                    <a:pt x="387603" y="665641"/>
                  </a:lnTo>
                  <a:lnTo>
                    <a:pt x="381301" y="665641"/>
                  </a:lnTo>
                  <a:lnTo>
                    <a:pt x="381301" y="652571"/>
                  </a:lnTo>
                  <a:lnTo>
                    <a:pt x="387603" y="652571"/>
                  </a:lnTo>
                  <a:lnTo>
                    <a:pt x="387603" y="633199"/>
                  </a:lnTo>
                  <a:lnTo>
                    <a:pt x="393915" y="633199"/>
                  </a:lnTo>
                  <a:lnTo>
                    <a:pt x="393915" y="620575"/>
                  </a:lnTo>
                  <a:lnTo>
                    <a:pt x="400673" y="620575"/>
                  </a:lnTo>
                  <a:lnTo>
                    <a:pt x="400227" y="614262"/>
                  </a:lnTo>
                  <a:lnTo>
                    <a:pt x="406985" y="614262"/>
                  </a:lnTo>
                  <a:lnTo>
                    <a:pt x="406985" y="601192"/>
                  </a:lnTo>
                  <a:lnTo>
                    <a:pt x="413297" y="601192"/>
                  </a:lnTo>
                  <a:lnTo>
                    <a:pt x="413297" y="581820"/>
                  </a:lnTo>
                  <a:lnTo>
                    <a:pt x="426368" y="581820"/>
                  </a:lnTo>
                  <a:lnTo>
                    <a:pt x="426368" y="575508"/>
                  </a:lnTo>
                  <a:lnTo>
                    <a:pt x="432680" y="575508"/>
                  </a:lnTo>
                  <a:lnTo>
                    <a:pt x="432680" y="562438"/>
                  </a:lnTo>
                  <a:lnTo>
                    <a:pt x="438992" y="562438"/>
                  </a:lnTo>
                  <a:lnTo>
                    <a:pt x="438992" y="549824"/>
                  </a:lnTo>
                  <a:lnTo>
                    <a:pt x="445750" y="549824"/>
                  </a:lnTo>
                  <a:lnTo>
                    <a:pt x="445750" y="543056"/>
                  </a:lnTo>
                  <a:lnTo>
                    <a:pt x="445294" y="536754"/>
                  </a:lnTo>
                  <a:lnTo>
                    <a:pt x="452062" y="536754"/>
                  </a:lnTo>
                  <a:lnTo>
                    <a:pt x="452062" y="524130"/>
                  </a:lnTo>
                  <a:lnTo>
                    <a:pt x="458364" y="524130"/>
                  </a:lnTo>
                  <a:lnTo>
                    <a:pt x="458364" y="517372"/>
                  </a:lnTo>
                  <a:lnTo>
                    <a:pt x="464676" y="517372"/>
                  </a:lnTo>
                  <a:lnTo>
                    <a:pt x="464676" y="504747"/>
                  </a:lnTo>
                  <a:lnTo>
                    <a:pt x="471434" y="504747"/>
                  </a:lnTo>
                  <a:lnTo>
                    <a:pt x="471434" y="491677"/>
                  </a:lnTo>
                  <a:lnTo>
                    <a:pt x="477746" y="491677"/>
                  </a:lnTo>
                  <a:lnTo>
                    <a:pt x="477746" y="479063"/>
                  </a:lnTo>
                  <a:lnTo>
                    <a:pt x="342091" y="479063"/>
                  </a:lnTo>
                  <a:lnTo>
                    <a:pt x="342091" y="472751"/>
                  </a:lnTo>
                  <a:close/>
                </a:path>
                <a:path w="621664" h="887094">
                  <a:moveTo>
                    <a:pt x="621071" y="787324"/>
                  </a:moveTo>
                  <a:lnTo>
                    <a:pt x="549409" y="787324"/>
                  </a:lnTo>
                  <a:lnTo>
                    <a:pt x="549409" y="794082"/>
                  </a:lnTo>
                  <a:lnTo>
                    <a:pt x="523724" y="794082"/>
                  </a:lnTo>
                  <a:lnTo>
                    <a:pt x="523724" y="800394"/>
                  </a:lnTo>
                  <a:lnTo>
                    <a:pt x="613621" y="800394"/>
                  </a:lnTo>
                  <a:lnTo>
                    <a:pt x="621071" y="787324"/>
                  </a:lnTo>
                  <a:close/>
                </a:path>
                <a:path w="621664" h="887094">
                  <a:moveTo>
                    <a:pt x="297014" y="472751"/>
                  </a:moveTo>
                  <a:lnTo>
                    <a:pt x="238878" y="472751"/>
                  </a:lnTo>
                  <a:lnTo>
                    <a:pt x="238878" y="479063"/>
                  </a:lnTo>
                  <a:lnTo>
                    <a:pt x="232110" y="479063"/>
                  </a:lnTo>
                  <a:lnTo>
                    <a:pt x="212738" y="479509"/>
                  </a:lnTo>
                  <a:lnTo>
                    <a:pt x="212738" y="485821"/>
                  </a:lnTo>
                  <a:lnTo>
                    <a:pt x="297014" y="485821"/>
                  </a:lnTo>
                  <a:lnTo>
                    <a:pt x="297014" y="472751"/>
                  </a:lnTo>
                  <a:close/>
                </a:path>
                <a:path w="621664" h="887094">
                  <a:moveTo>
                    <a:pt x="465578" y="440309"/>
                  </a:moveTo>
                  <a:lnTo>
                    <a:pt x="374087" y="440309"/>
                  </a:lnTo>
                  <a:lnTo>
                    <a:pt x="374087" y="447067"/>
                  </a:lnTo>
                  <a:lnTo>
                    <a:pt x="374533" y="453379"/>
                  </a:lnTo>
                  <a:lnTo>
                    <a:pt x="367775" y="453379"/>
                  </a:lnTo>
                  <a:lnTo>
                    <a:pt x="367775" y="459681"/>
                  </a:lnTo>
                  <a:lnTo>
                    <a:pt x="361463" y="459681"/>
                  </a:lnTo>
                  <a:lnTo>
                    <a:pt x="361463" y="472751"/>
                  </a:lnTo>
                  <a:lnTo>
                    <a:pt x="355161" y="472751"/>
                  </a:lnTo>
                  <a:lnTo>
                    <a:pt x="355161" y="479063"/>
                  </a:lnTo>
                  <a:lnTo>
                    <a:pt x="477746" y="479063"/>
                  </a:lnTo>
                  <a:lnTo>
                    <a:pt x="477746" y="465993"/>
                  </a:lnTo>
                  <a:lnTo>
                    <a:pt x="484058" y="465993"/>
                  </a:lnTo>
                  <a:lnTo>
                    <a:pt x="484058" y="445263"/>
                  </a:lnTo>
                  <a:lnTo>
                    <a:pt x="465578" y="440309"/>
                  </a:lnTo>
                  <a:close/>
                </a:path>
                <a:path w="621664" h="887094">
                  <a:moveTo>
                    <a:pt x="303326" y="466449"/>
                  </a:moveTo>
                  <a:lnTo>
                    <a:pt x="251492" y="466449"/>
                  </a:lnTo>
                  <a:lnTo>
                    <a:pt x="251492" y="472751"/>
                  </a:lnTo>
                  <a:lnTo>
                    <a:pt x="303326" y="472751"/>
                  </a:lnTo>
                  <a:lnTo>
                    <a:pt x="303326" y="466449"/>
                  </a:lnTo>
                  <a:close/>
                </a:path>
                <a:path w="621664" h="887094">
                  <a:moveTo>
                    <a:pt x="335779" y="466449"/>
                  </a:moveTo>
                  <a:lnTo>
                    <a:pt x="329021" y="466449"/>
                  </a:lnTo>
                  <a:lnTo>
                    <a:pt x="329021" y="472751"/>
                  </a:lnTo>
                  <a:lnTo>
                    <a:pt x="335779" y="472751"/>
                  </a:lnTo>
                  <a:lnTo>
                    <a:pt x="335779" y="466449"/>
                  </a:lnTo>
                  <a:close/>
                </a:path>
                <a:path w="621664" h="887094">
                  <a:moveTo>
                    <a:pt x="5410" y="58136"/>
                  </a:moveTo>
                  <a:lnTo>
                    <a:pt x="0" y="66252"/>
                  </a:lnTo>
                  <a:lnTo>
                    <a:pt x="455" y="68045"/>
                  </a:lnTo>
                  <a:lnTo>
                    <a:pt x="5410" y="68045"/>
                  </a:lnTo>
                  <a:lnTo>
                    <a:pt x="5410" y="58136"/>
                  </a:lnTo>
                  <a:close/>
                </a:path>
                <a:path w="621664" h="887094">
                  <a:moveTo>
                    <a:pt x="18480" y="38754"/>
                  </a:moveTo>
                  <a:lnTo>
                    <a:pt x="7213" y="54985"/>
                  </a:lnTo>
                  <a:lnTo>
                    <a:pt x="11722" y="54985"/>
                  </a:lnTo>
                  <a:lnTo>
                    <a:pt x="11722" y="48673"/>
                  </a:lnTo>
                  <a:lnTo>
                    <a:pt x="18480" y="48673"/>
                  </a:lnTo>
                  <a:lnTo>
                    <a:pt x="18480" y="38754"/>
                  </a:lnTo>
                  <a:close/>
                </a:path>
                <a:path w="621664" h="887094">
                  <a:moveTo>
                    <a:pt x="24792" y="29291"/>
                  </a:moveTo>
                  <a:lnTo>
                    <a:pt x="20283" y="35603"/>
                  </a:lnTo>
                  <a:lnTo>
                    <a:pt x="24792" y="35603"/>
                  </a:lnTo>
                  <a:lnTo>
                    <a:pt x="24792" y="29291"/>
                  </a:lnTo>
                  <a:close/>
                </a:path>
                <a:path w="621664" h="887094">
                  <a:moveTo>
                    <a:pt x="31104" y="19382"/>
                  </a:moveTo>
                  <a:lnTo>
                    <a:pt x="28845" y="22979"/>
                  </a:lnTo>
                  <a:lnTo>
                    <a:pt x="31104" y="22979"/>
                  </a:lnTo>
                  <a:lnTo>
                    <a:pt x="31104" y="19382"/>
                  </a:lnTo>
                  <a:close/>
                </a:path>
                <a:path w="621664" h="887094">
                  <a:moveTo>
                    <a:pt x="44174" y="0"/>
                  </a:moveTo>
                  <a:lnTo>
                    <a:pt x="41915" y="3606"/>
                  </a:lnTo>
                  <a:lnTo>
                    <a:pt x="44174" y="3606"/>
                  </a:lnTo>
                  <a:lnTo>
                    <a:pt x="44174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4034218" y="14234286"/>
              <a:ext cx="744220" cy="637540"/>
            </a:xfrm>
            <a:custGeom>
              <a:avLst/>
              <a:gdLst/>
              <a:ahLst/>
              <a:cxnLst/>
              <a:rect l="l" t="t" r="r" b="b"/>
              <a:pathLst>
                <a:path w="744220" h="637540">
                  <a:moveTo>
                    <a:pt x="422757" y="309181"/>
                  </a:moveTo>
                  <a:lnTo>
                    <a:pt x="415544" y="307378"/>
                  </a:lnTo>
                  <a:lnTo>
                    <a:pt x="415544" y="309181"/>
                  </a:lnTo>
                  <a:lnTo>
                    <a:pt x="422757" y="309181"/>
                  </a:lnTo>
                  <a:close/>
                </a:path>
                <a:path w="744220" h="637540">
                  <a:moveTo>
                    <a:pt x="583209" y="235267"/>
                  </a:moveTo>
                  <a:lnTo>
                    <a:pt x="580059" y="237972"/>
                  </a:lnTo>
                  <a:lnTo>
                    <a:pt x="583209" y="237972"/>
                  </a:lnTo>
                  <a:lnTo>
                    <a:pt x="583209" y="235267"/>
                  </a:lnTo>
                  <a:close/>
                </a:path>
                <a:path w="744220" h="637540">
                  <a:moveTo>
                    <a:pt x="589521" y="229400"/>
                  </a:moveTo>
                  <a:lnTo>
                    <a:pt x="587273" y="231660"/>
                  </a:lnTo>
                  <a:lnTo>
                    <a:pt x="589521" y="231660"/>
                  </a:lnTo>
                  <a:lnTo>
                    <a:pt x="589521" y="229400"/>
                  </a:lnTo>
                  <a:close/>
                </a:path>
                <a:path w="744220" h="637540">
                  <a:moveTo>
                    <a:pt x="609346" y="186143"/>
                  </a:moveTo>
                  <a:lnTo>
                    <a:pt x="607085" y="167208"/>
                  </a:lnTo>
                  <a:lnTo>
                    <a:pt x="602589" y="167208"/>
                  </a:lnTo>
                  <a:lnTo>
                    <a:pt x="602589" y="160896"/>
                  </a:lnTo>
                  <a:lnTo>
                    <a:pt x="595820" y="160896"/>
                  </a:lnTo>
                  <a:lnTo>
                    <a:pt x="595820" y="147828"/>
                  </a:lnTo>
                  <a:lnTo>
                    <a:pt x="589508" y="147828"/>
                  </a:lnTo>
                  <a:lnTo>
                    <a:pt x="589508" y="141516"/>
                  </a:lnTo>
                  <a:lnTo>
                    <a:pt x="583209" y="141516"/>
                  </a:lnTo>
                  <a:lnTo>
                    <a:pt x="583209" y="135216"/>
                  </a:lnTo>
                  <a:lnTo>
                    <a:pt x="576440" y="135216"/>
                  </a:lnTo>
                  <a:lnTo>
                    <a:pt x="576440" y="122148"/>
                  </a:lnTo>
                  <a:lnTo>
                    <a:pt x="570141" y="122148"/>
                  </a:lnTo>
                  <a:lnTo>
                    <a:pt x="570141" y="109524"/>
                  </a:lnTo>
                  <a:lnTo>
                    <a:pt x="563829" y="109524"/>
                  </a:lnTo>
                  <a:lnTo>
                    <a:pt x="563829" y="102768"/>
                  </a:lnTo>
                  <a:lnTo>
                    <a:pt x="557072" y="103225"/>
                  </a:lnTo>
                  <a:lnTo>
                    <a:pt x="557072" y="90144"/>
                  </a:lnTo>
                  <a:lnTo>
                    <a:pt x="550760" y="90144"/>
                  </a:lnTo>
                  <a:lnTo>
                    <a:pt x="550760" y="77076"/>
                  </a:lnTo>
                  <a:lnTo>
                    <a:pt x="544004" y="77076"/>
                  </a:lnTo>
                  <a:lnTo>
                    <a:pt x="544004" y="64452"/>
                  </a:lnTo>
                  <a:lnTo>
                    <a:pt x="537692" y="64452"/>
                  </a:lnTo>
                  <a:lnTo>
                    <a:pt x="537692" y="51384"/>
                  </a:lnTo>
                  <a:lnTo>
                    <a:pt x="531380" y="51384"/>
                  </a:lnTo>
                  <a:lnTo>
                    <a:pt x="531380" y="27051"/>
                  </a:lnTo>
                  <a:lnTo>
                    <a:pt x="530034" y="25704"/>
                  </a:lnTo>
                  <a:lnTo>
                    <a:pt x="524624" y="25704"/>
                  </a:lnTo>
                  <a:lnTo>
                    <a:pt x="524624" y="18948"/>
                  </a:lnTo>
                  <a:lnTo>
                    <a:pt x="520115" y="13081"/>
                  </a:lnTo>
                  <a:lnTo>
                    <a:pt x="518312" y="13081"/>
                  </a:lnTo>
                  <a:lnTo>
                    <a:pt x="518312" y="10833"/>
                  </a:lnTo>
                  <a:lnTo>
                    <a:pt x="509739" y="0"/>
                  </a:lnTo>
                  <a:lnTo>
                    <a:pt x="498919" y="0"/>
                  </a:lnTo>
                  <a:lnTo>
                    <a:pt x="498919" y="19392"/>
                  </a:lnTo>
                  <a:lnTo>
                    <a:pt x="505231" y="19392"/>
                  </a:lnTo>
                  <a:lnTo>
                    <a:pt x="505231" y="32461"/>
                  </a:lnTo>
                  <a:lnTo>
                    <a:pt x="511987" y="32461"/>
                  </a:lnTo>
                  <a:lnTo>
                    <a:pt x="511987" y="51841"/>
                  </a:lnTo>
                  <a:lnTo>
                    <a:pt x="518312" y="51384"/>
                  </a:lnTo>
                  <a:lnTo>
                    <a:pt x="518312" y="77520"/>
                  </a:lnTo>
                  <a:lnTo>
                    <a:pt x="524624" y="77520"/>
                  </a:lnTo>
                  <a:lnTo>
                    <a:pt x="525068" y="90144"/>
                  </a:lnTo>
                  <a:lnTo>
                    <a:pt x="531380" y="90144"/>
                  </a:lnTo>
                  <a:lnTo>
                    <a:pt x="531380" y="96456"/>
                  </a:lnTo>
                  <a:lnTo>
                    <a:pt x="537692" y="96456"/>
                  </a:lnTo>
                  <a:lnTo>
                    <a:pt x="537692" y="109524"/>
                  </a:lnTo>
                  <a:lnTo>
                    <a:pt x="544449" y="109524"/>
                  </a:lnTo>
                  <a:lnTo>
                    <a:pt x="544449" y="122148"/>
                  </a:lnTo>
                  <a:lnTo>
                    <a:pt x="550760" y="122148"/>
                  </a:lnTo>
                  <a:lnTo>
                    <a:pt x="550760" y="135216"/>
                  </a:lnTo>
                  <a:lnTo>
                    <a:pt x="557072" y="135216"/>
                  </a:lnTo>
                  <a:lnTo>
                    <a:pt x="557072" y="141516"/>
                  </a:lnTo>
                  <a:lnTo>
                    <a:pt x="563829" y="141516"/>
                  </a:lnTo>
                  <a:lnTo>
                    <a:pt x="563829" y="154584"/>
                  </a:lnTo>
                  <a:lnTo>
                    <a:pt x="570141" y="154584"/>
                  </a:lnTo>
                  <a:lnTo>
                    <a:pt x="570141" y="160896"/>
                  </a:lnTo>
                  <a:lnTo>
                    <a:pt x="576440" y="160896"/>
                  </a:lnTo>
                  <a:lnTo>
                    <a:pt x="576440" y="167208"/>
                  </a:lnTo>
                  <a:lnTo>
                    <a:pt x="583209" y="167208"/>
                  </a:lnTo>
                  <a:lnTo>
                    <a:pt x="583209" y="180276"/>
                  </a:lnTo>
                  <a:lnTo>
                    <a:pt x="589508" y="180276"/>
                  </a:lnTo>
                  <a:lnTo>
                    <a:pt x="589508" y="192900"/>
                  </a:lnTo>
                  <a:lnTo>
                    <a:pt x="583209" y="192900"/>
                  </a:lnTo>
                  <a:lnTo>
                    <a:pt x="583209" y="199669"/>
                  </a:lnTo>
                  <a:lnTo>
                    <a:pt x="576897" y="199669"/>
                  </a:lnTo>
                  <a:lnTo>
                    <a:pt x="576897" y="212280"/>
                  </a:lnTo>
                  <a:lnTo>
                    <a:pt x="570141" y="212280"/>
                  </a:lnTo>
                  <a:lnTo>
                    <a:pt x="570141" y="218592"/>
                  </a:lnTo>
                  <a:lnTo>
                    <a:pt x="563829" y="218592"/>
                  </a:lnTo>
                  <a:lnTo>
                    <a:pt x="563829" y="231660"/>
                  </a:lnTo>
                  <a:lnTo>
                    <a:pt x="557517" y="231660"/>
                  </a:lnTo>
                  <a:lnTo>
                    <a:pt x="557517" y="237959"/>
                  </a:lnTo>
                  <a:lnTo>
                    <a:pt x="550760" y="237959"/>
                  </a:lnTo>
                  <a:lnTo>
                    <a:pt x="550760" y="244729"/>
                  </a:lnTo>
                  <a:lnTo>
                    <a:pt x="531380" y="244729"/>
                  </a:lnTo>
                  <a:lnTo>
                    <a:pt x="531837" y="251028"/>
                  </a:lnTo>
                  <a:lnTo>
                    <a:pt x="493064" y="251028"/>
                  </a:lnTo>
                  <a:lnTo>
                    <a:pt x="493064" y="257340"/>
                  </a:lnTo>
                  <a:lnTo>
                    <a:pt x="473684" y="257340"/>
                  </a:lnTo>
                  <a:lnTo>
                    <a:pt x="473684" y="264096"/>
                  </a:lnTo>
                  <a:lnTo>
                    <a:pt x="466928" y="264096"/>
                  </a:lnTo>
                  <a:lnTo>
                    <a:pt x="466928" y="270421"/>
                  </a:lnTo>
                  <a:lnTo>
                    <a:pt x="454304" y="270421"/>
                  </a:lnTo>
                  <a:lnTo>
                    <a:pt x="454304" y="276733"/>
                  </a:lnTo>
                  <a:lnTo>
                    <a:pt x="441236" y="276733"/>
                  </a:lnTo>
                  <a:lnTo>
                    <a:pt x="441236" y="283489"/>
                  </a:lnTo>
                  <a:lnTo>
                    <a:pt x="421855" y="283489"/>
                  </a:lnTo>
                  <a:lnTo>
                    <a:pt x="421855" y="277177"/>
                  </a:lnTo>
                  <a:lnTo>
                    <a:pt x="415544" y="277177"/>
                  </a:lnTo>
                  <a:lnTo>
                    <a:pt x="415544" y="251028"/>
                  </a:lnTo>
                  <a:lnTo>
                    <a:pt x="408774" y="251028"/>
                  </a:lnTo>
                  <a:lnTo>
                    <a:pt x="408774" y="238417"/>
                  </a:lnTo>
                  <a:lnTo>
                    <a:pt x="402475" y="238417"/>
                  </a:lnTo>
                  <a:lnTo>
                    <a:pt x="402475" y="225348"/>
                  </a:lnTo>
                  <a:lnTo>
                    <a:pt x="395706" y="225348"/>
                  </a:lnTo>
                  <a:lnTo>
                    <a:pt x="395706" y="212725"/>
                  </a:lnTo>
                  <a:lnTo>
                    <a:pt x="389407" y="212725"/>
                  </a:lnTo>
                  <a:lnTo>
                    <a:pt x="389407" y="199669"/>
                  </a:lnTo>
                  <a:lnTo>
                    <a:pt x="383095" y="199669"/>
                  </a:lnTo>
                  <a:lnTo>
                    <a:pt x="383095" y="180733"/>
                  </a:lnTo>
                  <a:lnTo>
                    <a:pt x="376339" y="180733"/>
                  </a:lnTo>
                  <a:lnTo>
                    <a:pt x="376339" y="128905"/>
                  </a:lnTo>
                  <a:lnTo>
                    <a:pt x="370027" y="128905"/>
                  </a:lnTo>
                  <a:lnTo>
                    <a:pt x="370027" y="122593"/>
                  </a:lnTo>
                  <a:lnTo>
                    <a:pt x="354253" y="122593"/>
                  </a:lnTo>
                  <a:lnTo>
                    <a:pt x="365061" y="134315"/>
                  </a:lnTo>
                  <a:lnTo>
                    <a:pt x="354241" y="122593"/>
                  </a:lnTo>
                  <a:lnTo>
                    <a:pt x="350647" y="122593"/>
                  </a:lnTo>
                  <a:lnTo>
                    <a:pt x="350647" y="161353"/>
                  </a:lnTo>
                  <a:lnTo>
                    <a:pt x="356946" y="161353"/>
                  </a:lnTo>
                  <a:lnTo>
                    <a:pt x="356946" y="193344"/>
                  </a:lnTo>
                  <a:lnTo>
                    <a:pt x="363715" y="193344"/>
                  </a:lnTo>
                  <a:lnTo>
                    <a:pt x="363715" y="212737"/>
                  </a:lnTo>
                  <a:lnTo>
                    <a:pt x="370027" y="212737"/>
                  </a:lnTo>
                  <a:lnTo>
                    <a:pt x="370027" y="225806"/>
                  </a:lnTo>
                  <a:lnTo>
                    <a:pt x="376339" y="225348"/>
                  </a:lnTo>
                  <a:lnTo>
                    <a:pt x="376339" y="232105"/>
                  </a:lnTo>
                  <a:lnTo>
                    <a:pt x="383095" y="232105"/>
                  </a:lnTo>
                  <a:lnTo>
                    <a:pt x="383095" y="244729"/>
                  </a:lnTo>
                  <a:lnTo>
                    <a:pt x="389407" y="244729"/>
                  </a:lnTo>
                  <a:lnTo>
                    <a:pt x="389407" y="264109"/>
                  </a:lnTo>
                  <a:lnTo>
                    <a:pt x="396163" y="264109"/>
                  </a:lnTo>
                  <a:lnTo>
                    <a:pt x="396163" y="289788"/>
                  </a:lnTo>
                  <a:lnTo>
                    <a:pt x="338023" y="289788"/>
                  </a:lnTo>
                  <a:lnTo>
                    <a:pt x="338023" y="283476"/>
                  </a:lnTo>
                  <a:lnTo>
                    <a:pt x="311886" y="283476"/>
                  </a:lnTo>
                  <a:lnTo>
                    <a:pt x="311886" y="290245"/>
                  </a:lnTo>
                  <a:lnTo>
                    <a:pt x="253733" y="290245"/>
                  </a:lnTo>
                  <a:lnTo>
                    <a:pt x="253733" y="296557"/>
                  </a:lnTo>
                  <a:lnTo>
                    <a:pt x="228053" y="296557"/>
                  </a:lnTo>
                  <a:lnTo>
                    <a:pt x="228053" y="302869"/>
                  </a:lnTo>
                  <a:lnTo>
                    <a:pt x="208673" y="302869"/>
                  </a:lnTo>
                  <a:lnTo>
                    <a:pt x="208673" y="309626"/>
                  </a:lnTo>
                  <a:lnTo>
                    <a:pt x="202361" y="309626"/>
                  </a:lnTo>
                  <a:lnTo>
                    <a:pt x="202361" y="315937"/>
                  </a:lnTo>
                  <a:lnTo>
                    <a:pt x="196062" y="315937"/>
                  </a:lnTo>
                  <a:lnTo>
                    <a:pt x="196062" y="322249"/>
                  </a:lnTo>
                  <a:lnTo>
                    <a:pt x="182981" y="322249"/>
                  </a:lnTo>
                  <a:lnTo>
                    <a:pt x="182981" y="329006"/>
                  </a:lnTo>
                  <a:lnTo>
                    <a:pt x="163601" y="329006"/>
                  </a:lnTo>
                  <a:lnTo>
                    <a:pt x="163601" y="335318"/>
                  </a:lnTo>
                  <a:lnTo>
                    <a:pt x="150533" y="335318"/>
                  </a:lnTo>
                  <a:lnTo>
                    <a:pt x="150533" y="341617"/>
                  </a:lnTo>
                  <a:lnTo>
                    <a:pt x="124841" y="341617"/>
                  </a:lnTo>
                  <a:lnTo>
                    <a:pt x="124841" y="348373"/>
                  </a:lnTo>
                  <a:lnTo>
                    <a:pt x="118529" y="348373"/>
                  </a:lnTo>
                  <a:lnTo>
                    <a:pt x="118529" y="354685"/>
                  </a:lnTo>
                  <a:lnTo>
                    <a:pt x="111772" y="354685"/>
                  </a:lnTo>
                  <a:lnTo>
                    <a:pt x="111772" y="360997"/>
                  </a:lnTo>
                  <a:lnTo>
                    <a:pt x="105460" y="360997"/>
                  </a:lnTo>
                  <a:lnTo>
                    <a:pt x="105460" y="367753"/>
                  </a:lnTo>
                  <a:lnTo>
                    <a:pt x="99148" y="367753"/>
                  </a:lnTo>
                  <a:lnTo>
                    <a:pt x="99148" y="374065"/>
                  </a:lnTo>
                  <a:lnTo>
                    <a:pt x="92392" y="374065"/>
                  </a:lnTo>
                  <a:lnTo>
                    <a:pt x="92392" y="380377"/>
                  </a:lnTo>
                  <a:lnTo>
                    <a:pt x="86080" y="380377"/>
                  </a:lnTo>
                  <a:lnTo>
                    <a:pt x="86080" y="393458"/>
                  </a:lnTo>
                  <a:lnTo>
                    <a:pt x="79768" y="393458"/>
                  </a:lnTo>
                  <a:lnTo>
                    <a:pt x="79768" y="406069"/>
                  </a:lnTo>
                  <a:lnTo>
                    <a:pt x="73456" y="406069"/>
                  </a:lnTo>
                  <a:lnTo>
                    <a:pt x="73456" y="412826"/>
                  </a:lnTo>
                  <a:lnTo>
                    <a:pt x="66700" y="412826"/>
                  </a:lnTo>
                  <a:lnTo>
                    <a:pt x="66700" y="425450"/>
                  </a:lnTo>
                  <a:lnTo>
                    <a:pt x="60388" y="425450"/>
                  </a:lnTo>
                  <a:lnTo>
                    <a:pt x="60388" y="432206"/>
                  </a:lnTo>
                  <a:lnTo>
                    <a:pt x="54076" y="432206"/>
                  </a:lnTo>
                  <a:lnTo>
                    <a:pt x="54076" y="438518"/>
                  </a:lnTo>
                  <a:lnTo>
                    <a:pt x="47320" y="438518"/>
                  </a:lnTo>
                  <a:lnTo>
                    <a:pt x="47320" y="444817"/>
                  </a:lnTo>
                  <a:lnTo>
                    <a:pt x="41008" y="444817"/>
                  </a:lnTo>
                  <a:lnTo>
                    <a:pt x="41008" y="451129"/>
                  </a:lnTo>
                  <a:lnTo>
                    <a:pt x="34696" y="451586"/>
                  </a:lnTo>
                  <a:lnTo>
                    <a:pt x="34696" y="457885"/>
                  </a:lnTo>
                  <a:lnTo>
                    <a:pt x="27940" y="457885"/>
                  </a:lnTo>
                  <a:lnTo>
                    <a:pt x="27940" y="464197"/>
                  </a:lnTo>
                  <a:lnTo>
                    <a:pt x="21628" y="464197"/>
                  </a:lnTo>
                  <a:lnTo>
                    <a:pt x="21628" y="470522"/>
                  </a:lnTo>
                  <a:lnTo>
                    <a:pt x="15316" y="470522"/>
                  </a:lnTo>
                  <a:lnTo>
                    <a:pt x="15316" y="477278"/>
                  </a:lnTo>
                  <a:lnTo>
                    <a:pt x="9017" y="477278"/>
                  </a:lnTo>
                  <a:lnTo>
                    <a:pt x="9017" y="483590"/>
                  </a:lnTo>
                  <a:lnTo>
                    <a:pt x="0" y="483590"/>
                  </a:lnTo>
                  <a:lnTo>
                    <a:pt x="0" y="484035"/>
                  </a:lnTo>
                  <a:lnTo>
                    <a:pt x="1803" y="502958"/>
                  </a:lnTo>
                  <a:lnTo>
                    <a:pt x="2247" y="502958"/>
                  </a:lnTo>
                  <a:lnTo>
                    <a:pt x="2247" y="509270"/>
                  </a:lnTo>
                  <a:lnTo>
                    <a:pt x="9017" y="509270"/>
                  </a:lnTo>
                  <a:lnTo>
                    <a:pt x="9017" y="502958"/>
                  </a:lnTo>
                  <a:lnTo>
                    <a:pt x="15316" y="502958"/>
                  </a:lnTo>
                  <a:lnTo>
                    <a:pt x="15316" y="496658"/>
                  </a:lnTo>
                  <a:lnTo>
                    <a:pt x="28384" y="496201"/>
                  </a:lnTo>
                  <a:lnTo>
                    <a:pt x="28384" y="489889"/>
                  </a:lnTo>
                  <a:lnTo>
                    <a:pt x="34696" y="489889"/>
                  </a:lnTo>
                  <a:lnTo>
                    <a:pt x="34696" y="483590"/>
                  </a:lnTo>
                  <a:lnTo>
                    <a:pt x="41008" y="483590"/>
                  </a:lnTo>
                  <a:lnTo>
                    <a:pt x="41008" y="477278"/>
                  </a:lnTo>
                  <a:lnTo>
                    <a:pt x="47764" y="477278"/>
                  </a:lnTo>
                  <a:lnTo>
                    <a:pt x="47764" y="470522"/>
                  </a:lnTo>
                  <a:lnTo>
                    <a:pt x="54076" y="470522"/>
                  </a:lnTo>
                  <a:lnTo>
                    <a:pt x="54076" y="464197"/>
                  </a:lnTo>
                  <a:lnTo>
                    <a:pt x="60388" y="464197"/>
                  </a:lnTo>
                  <a:lnTo>
                    <a:pt x="60388" y="457885"/>
                  </a:lnTo>
                  <a:lnTo>
                    <a:pt x="66700" y="457885"/>
                  </a:lnTo>
                  <a:lnTo>
                    <a:pt x="66700" y="451129"/>
                  </a:lnTo>
                  <a:lnTo>
                    <a:pt x="73456" y="451129"/>
                  </a:lnTo>
                  <a:lnTo>
                    <a:pt x="73456" y="438518"/>
                  </a:lnTo>
                  <a:lnTo>
                    <a:pt x="79768" y="438518"/>
                  </a:lnTo>
                  <a:lnTo>
                    <a:pt x="79768" y="432206"/>
                  </a:lnTo>
                  <a:lnTo>
                    <a:pt x="86080" y="431749"/>
                  </a:lnTo>
                  <a:lnTo>
                    <a:pt x="86080" y="425450"/>
                  </a:lnTo>
                  <a:lnTo>
                    <a:pt x="92849" y="425450"/>
                  </a:lnTo>
                  <a:lnTo>
                    <a:pt x="92849" y="412826"/>
                  </a:lnTo>
                  <a:lnTo>
                    <a:pt x="99148" y="412826"/>
                  </a:lnTo>
                  <a:lnTo>
                    <a:pt x="99148" y="399757"/>
                  </a:lnTo>
                  <a:lnTo>
                    <a:pt x="105460" y="399757"/>
                  </a:lnTo>
                  <a:lnTo>
                    <a:pt x="105460" y="386689"/>
                  </a:lnTo>
                  <a:lnTo>
                    <a:pt x="111772" y="386689"/>
                  </a:lnTo>
                  <a:lnTo>
                    <a:pt x="111772" y="374065"/>
                  </a:lnTo>
                  <a:lnTo>
                    <a:pt x="118529" y="374065"/>
                  </a:lnTo>
                  <a:lnTo>
                    <a:pt x="118529" y="367753"/>
                  </a:lnTo>
                  <a:lnTo>
                    <a:pt x="131152" y="367753"/>
                  </a:lnTo>
                  <a:lnTo>
                    <a:pt x="131152" y="360997"/>
                  </a:lnTo>
                  <a:lnTo>
                    <a:pt x="144221" y="360997"/>
                  </a:lnTo>
                  <a:lnTo>
                    <a:pt x="144221" y="354685"/>
                  </a:lnTo>
                  <a:lnTo>
                    <a:pt x="163601" y="354685"/>
                  </a:lnTo>
                  <a:lnTo>
                    <a:pt x="163601" y="348373"/>
                  </a:lnTo>
                  <a:lnTo>
                    <a:pt x="169913" y="348373"/>
                  </a:lnTo>
                  <a:lnTo>
                    <a:pt x="189293" y="347929"/>
                  </a:lnTo>
                  <a:lnTo>
                    <a:pt x="189293" y="341617"/>
                  </a:lnTo>
                  <a:lnTo>
                    <a:pt x="202361" y="341617"/>
                  </a:lnTo>
                  <a:lnTo>
                    <a:pt x="202361" y="335318"/>
                  </a:lnTo>
                  <a:lnTo>
                    <a:pt x="215430" y="335318"/>
                  </a:lnTo>
                  <a:lnTo>
                    <a:pt x="215430" y="329006"/>
                  </a:lnTo>
                  <a:lnTo>
                    <a:pt x="221742" y="329006"/>
                  </a:lnTo>
                  <a:lnTo>
                    <a:pt x="221742" y="322249"/>
                  </a:lnTo>
                  <a:lnTo>
                    <a:pt x="241122" y="322249"/>
                  </a:lnTo>
                  <a:lnTo>
                    <a:pt x="241122" y="315937"/>
                  </a:lnTo>
                  <a:lnTo>
                    <a:pt x="273126" y="315937"/>
                  </a:lnTo>
                  <a:lnTo>
                    <a:pt x="273126" y="309626"/>
                  </a:lnTo>
                  <a:lnTo>
                    <a:pt x="338023" y="309181"/>
                  </a:lnTo>
                  <a:lnTo>
                    <a:pt x="338023" y="302869"/>
                  </a:lnTo>
                  <a:lnTo>
                    <a:pt x="350647" y="302869"/>
                  </a:lnTo>
                  <a:lnTo>
                    <a:pt x="350647" y="296557"/>
                  </a:lnTo>
                  <a:lnTo>
                    <a:pt x="402475" y="296125"/>
                  </a:lnTo>
                  <a:lnTo>
                    <a:pt x="402475" y="302869"/>
                  </a:lnTo>
                  <a:lnTo>
                    <a:pt x="405625" y="302869"/>
                  </a:lnTo>
                  <a:lnTo>
                    <a:pt x="415544" y="302869"/>
                  </a:lnTo>
                  <a:lnTo>
                    <a:pt x="415544" y="307365"/>
                  </a:lnTo>
                  <a:lnTo>
                    <a:pt x="422757" y="309168"/>
                  </a:lnTo>
                  <a:lnTo>
                    <a:pt x="447548" y="309168"/>
                  </a:lnTo>
                  <a:lnTo>
                    <a:pt x="447548" y="315937"/>
                  </a:lnTo>
                  <a:lnTo>
                    <a:pt x="447548" y="321792"/>
                  </a:lnTo>
                  <a:lnTo>
                    <a:pt x="441236" y="321792"/>
                  </a:lnTo>
                  <a:lnTo>
                    <a:pt x="441236" y="341172"/>
                  </a:lnTo>
                  <a:lnTo>
                    <a:pt x="434924" y="341172"/>
                  </a:lnTo>
                  <a:lnTo>
                    <a:pt x="434924" y="373621"/>
                  </a:lnTo>
                  <a:lnTo>
                    <a:pt x="428612" y="373621"/>
                  </a:lnTo>
                  <a:lnTo>
                    <a:pt x="428612" y="379933"/>
                  </a:lnTo>
                  <a:lnTo>
                    <a:pt x="421855" y="379933"/>
                  </a:lnTo>
                  <a:lnTo>
                    <a:pt x="421855" y="386245"/>
                  </a:lnTo>
                  <a:lnTo>
                    <a:pt x="415544" y="386245"/>
                  </a:lnTo>
                  <a:lnTo>
                    <a:pt x="415544" y="399313"/>
                  </a:lnTo>
                  <a:lnTo>
                    <a:pt x="409232" y="399313"/>
                  </a:lnTo>
                  <a:lnTo>
                    <a:pt x="409232" y="411924"/>
                  </a:lnTo>
                  <a:lnTo>
                    <a:pt x="402932" y="411924"/>
                  </a:lnTo>
                  <a:lnTo>
                    <a:pt x="402932" y="418680"/>
                  </a:lnTo>
                  <a:lnTo>
                    <a:pt x="396163" y="418680"/>
                  </a:lnTo>
                  <a:lnTo>
                    <a:pt x="396163" y="431304"/>
                  </a:lnTo>
                  <a:lnTo>
                    <a:pt x="389864" y="431304"/>
                  </a:lnTo>
                  <a:lnTo>
                    <a:pt x="389864" y="444373"/>
                  </a:lnTo>
                  <a:lnTo>
                    <a:pt x="383552" y="444373"/>
                  </a:lnTo>
                  <a:lnTo>
                    <a:pt x="383552" y="456984"/>
                  </a:lnTo>
                  <a:lnTo>
                    <a:pt x="376783" y="456984"/>
                  </a:lnTo>
                  <a:lnTo>
                    <a:pt x="376783" y="470065"/>
                  </a:lnTo>
                  <a:lnTo>
                    <a:pt x="370471" y="470065"/>
                  </a:lnTo>
                  <a:lnTo>
                    <a:pt x="370471" y="483133"/>
                  </a:lnTo>
                  <a:lnTo>
                    <a:pt x="364159" y="483133"/>
                  </a:lnTo>
                  <a:lnTo>
                    <a:pt x="364159" y="502056"/>
                  </a:lnTo>
                  <a:lnTo>
                    <a:pt x="357847" y="502056"/>
                  </a:lnTo>
                  <a:lnTo>
                    <a:pt x="357847" y="560197"/>
                  </a:lnTo>
                  <a:lnTo>
                    <a:pt x="364159" y="560197"/>
                  </a:lnTo>
                  <a:lnTo>
                    <a:pt x="364159" y="598957"/>
                  </a:lnTo>
                  <a:lnTo>
                    <a:pt x="357847" y="598957"/>
                  </a:lnTo>
                  <a:lnTo>
                    <a:pt x="357847" y="611568"/>
                  </a:lnTo>
                  <a:lnTo>
                    <a:pt x="351536" y="611568"/>
                  </a:lnTo>
                  <a:lnTo>
                    <a:pt x="351536" y="637260"/>
                  </a:lnTo>
                  <a:lnTo>
                    <a:pt x="370928" y="637260"/>
                  </a:lnTo>
                  <a:lnTo>
                    <a:pt x="370827" y="611568"/>
                  </a:lnTo>
                  <a:lnTo>
                    <a:pt x="370471" y="566508"/>
                  </a:lnTo>
                  <a:lnTo>
                    <a:pt x="377240" y="566508"/>
                  </a:lnTo>
                  <a:lnTo>
                    <a:pt x="377240" y="515124"/>
                  </a:lnTo>
                  <a:lnTo>
                    <a:pt x="383552" y="515124"/>
                  </a:lnTo>
                  <a:lnTo>
                    <a:pt x="383552" y="495757"/>
                  </a:lnTo>
                  <a:lnTo>
                    <a:pt x="389864" y="495757"/>
                  </a:lnTo>
                  <a:lnTo>
                    <a:pt x="389864" y="476377"/>
                  </a:lnTo>
                  <a:lnTo>
                    <a:pt x="396163" y="476377"/>
                  </a:lnTo>
                  <a:lnTo>
                    <a:pt x="396163" y="463753"/>
                  </a:lnTo>
                  <a:lnTo>
                    <a:pt x="402932" y="463753"/>
                  </a:lnTo>
                  <a:lnTo>
                    <a:pt x="402932" y="450684"/>
                  </a:lnTo>
                  <a:lnTo>
                    <a:pt x="409232" y="450684"/>
                  </a:lnTo>
                  <a:lnTo>
                    <a:pt x="409232" y="444373"/>
                  </a:lnTo>
                  <a:lnTo>
                    <a:pt x="415544" y="444373"/>
                  </a:lnTo>
                  <a:lnTo>
                    <a:pt x="415544" y="431304"/>
                  </a:lnTo>
                  <a:lnTo>
                    <a:pt x="422300" y="431304"/>
                  </a:lnTo>
                  <a:lnTo>
                    <a:pt x="422300" y="418680"/>
                  </a:lnTo>
                  <a:lnTo>
                    <a:pt x="428612" y="418680"/>
                  </a:lnTo>
                  <a:lnTo>
                    <a:pt x="428612" y="405625"/>
                  </a:lnTo>
                  <a:lnTo>
                    <a:pt x="434924" y="405625"/>
                  </a:lnTo>
                  <a:lnTo>
                    <a:pt x="434924" y="392557"/>
                  </a:lnTo>
                  <a:lnTo>
                    <a:pt x="441236" y="392557"/>
                  </a:lnTo>
                  <a:lnTo>
                    <a:pt x="441236" y="366852"/>
                  </a:lnTo>
                  <a:lnTo>
                    <a:pt x="447992" y="366852"/>
                  </a:lnTo>
                  <a:lnTo>
                    <a:pt x="447992" y="354241"/>
                  </a:lnTo>
                  <a:lnTo>
                    <a:pt x="454304" y="354241"/>
                  </a:lnTo>
                  <a:lnTo>
                    <a:pt x="454304" y="328549"/>
                  </a:lnTo>
                  <a:lnTo>
                    <a:pt x="460616" y="328549"/>
                  </a:lnTo>
                  <a:lnTo>
                    <a:pt x="460616" y="317741"/>
                  </a:lnTo>
                  <a:lnTo>
                    <a:pt x="460616" y="310984"/>
                  </a:lnTo>
                  <a:lnTo>
                    <a:pt x="457885" y="314121"/>
                  </a:lnTo>
                  <a:lnTo>
                    <a:pt x="460616" y="310972"/>
                  </a:lnTo>
                  <a:lnTo>
                    <a:pt x="460616" y="296100"/>
                  </a:lnTo>
                  <a:lnTo>
                    <a:pt x="466928" y="296100"/>
                  </a:lnTo>
                  <a:lnTo>
                    <a:pt x="466928" y="283489"/>
                  </a:lnTo>
                  <a:lnTo>
                    <a:pt x="479996" y="283489"/>
                  </a:lnTo>
                  <a:lnTo>
                    <a:pt x="479996" y="276733"/>
                  </a:lnTo>
                  <a:lnTo>
                    <a:pt x="490359" y="276733"/>
                  </a:lnTo>
                  <a:lnTo>
                    <a:pt x="497116" y="269519"/>
                  </a:lnTo>
                  <a:lnTo>
                    <a:pt x="490372" y="276720"/>
                  </a:lnTo>
                  <a:lnTo>
                    <a:pt x="505688" y="276720"/>
                  </a:lnTo>
                  <a:lnTo>
                    <a:pt x="505688" y="270408"/>
                  </a:lnTo>
                  <a:lnTo>
                    <a:pt x="510882" y="270408"/>
                  </a:lnTo>
                  <a:lnTo>
                    <a:pt x="511086" y="270421"/>
                  </a:lnTo>
                  <a:lnTo>
                    <a:pt x="544449" y="270421"/>
                  </a:lnTo>
                  <a:lnTo>
                    <a:pt x="544449" y="263652"/>
                  </a:lnTo>
                  <a:lnTo>
                    <a:pt x="551649" y="263652"/>
                  </a:lnTo>
                  <a:lnTo>
                    <a:pt x="557517" y="263652"/>
                  </a:lnTo>
                  <a:lnTo>
                    <a:pt x="557517" y="258699"/>
                  </a:lnTo>
                  <a:lnTo>
                    <a:pt x="554342" y="261391"/>
                  </a:lnTo>
                  <a:lnTo>
                    <a:pt x="557517" y="258686"/>
                  </a:lnTo>
                  <a:lnTo>
                    <a:pt x="557517" y="257340"/>
                  </a:lnTo>
                  <a:lnTo>
                    <a:pt x="558863" y="257340"/>
                  </a:lnTo>
                  <a:lnTo>
                    <a:pt x="570585" y="257340"/>
                  </a:lnTo>
                  <a:lnTo>
                    <a:pt x="570141" y="251040"/>
                  </a:lnTo>
                  <a:lnTo>
                    <a:pt x="576897" y="251040"/>
                  </a:lnTo>
                  <a:lnTo>
                    <a:pt x="576897" y="241122"/>
                  </a:lnTo>
                  <a:lnTo>
                    <a:pt x="576897" y="237959"/>
                  </a:lnTo>
                  <a:lnTo>
                    <a:pt x="580047" y="237959"/>
                  </a:lnTo>
                  <a:lnTo>
                    <a:pt x="583209" y="235254"/>
                  </a:lnTo>
                  <a:lnTo>
                    <a:pt x="583209" y="231660"/>
                  </a:lnTo>
                  <a:lnTo>
                    <a:pt x="587260" y="231660"/>
                  </a:lnTo>
                  <a:lnTo>
                    <a:pt x="589508" y="229400"/>
                  </a:lnTo>
                  <a:lnTo>
                    <a:pt x="589508" y="218592"/>
                  </a:lnTo>
                  <a:lnTo>
                    <a:pt x="596277" y="218592"/>
                  </a:lnTo>
                  <a:lnTo>
                    <a:pt x="596277" y="212280"/>
                  </a:lnTo>
                  <a:lnTo>
                    <a:pt x="602589" y="212280"/>
                  </a:lnTo>
                  <a:lnTo>
                    <a:pt x="602589" y="199212"/>
                  </a:lnTo>
                  <a:lnTo>
                    <a:pt x="607987" y="199212"/>
                  </a:lnTo>
                  <a:lnTo>
                    <a:pt x="609346" y="186143"/>
                  </a:lnTo>
                  <a:close/>
                </a:path>
                <a:path w="744220" h="637540">
                  <a:moveTo>
                    <a:pt x="743661" y="175323"/>
                  </a:moveTo>
                  <a:lnTo>
                    <a:pt x="738251" y="177126"/>
                  </a:lnTo>
                  <a:lnTo>
                    <a:pt x="738251" y="179832"/>
                  </a:lnTo>
                  <a:lnTo>
                    <a:pt x="731939" y="179832"/>
                  </a:lnTo>
                  <a:lnTo>
                    <a:pt x="731939" y="192900"/>
                  </a:lnTo>
                  <a:lnTo>
                    <a:pt x="725182" y="192900"/>
                  </a:lnTo>
                  <a:lnTo>
                    <a:pt x="725182" y="205524"/>
                  </a:lnTo>
                  <a:lnTo>
                    <a:pt x="718870" y="205524"/>
                  </a:lnTo>
                  <a:lnTo>
                    <a:pt x="718870" y="237972"/>
                  </a:lnTo>
                  <a:lnTo>
                    <a:pt x="712558" y="237972"/>
                  </a:lnTo>
                  <a:lnTo>
                    <a:pt x="712558" y="328104"/>
                  </a:lnTo>
                  <a:lnTo>
                    <a:pt x="706247" y="328104"/>
                  </a:lnTo>
                  <a:lnTo>
                    <a:pt x="706247" y="347027"/>
                  </a:lnTo>
                  <a:lnTo>
                    <a:pt x="699947" y="347027"/>
                  </a:lnTo>
                  <a:lnTo>
                    <a:pt x="699947" y="366407"/>
                  </a:lnTo>
                  <a:lnTo>
                    <a:pt x="693178" y="366407"/>
                  </a:lnTo>
                  <a:lnTo>
                    <a:pt x="693178" y="379476"/>
                  </a:lnTo>
                  <a:lnTo>
                    <a:pt x="686879" y="379476"/>
                  </a:lnTo>
                  <a:lnTo>
                    <a:pt x="686879" y="385787"/>
                  </a:lnTo>
                  <a:lnTo>
                    <a:pt x="680567" y="385787"/>
                  </a:lnTo>
                  <a:lnTo>
                    <a:pt x="680567" y="398856"/>
                  </a:lnTo>
                  <a:lnTo>
                    <a:pt x="673798" y="398856"/>
                  </a:lnTo>
                  <a:lnTo>
                    <a:pt x="673798" y="405168"/>
                  </a:lnTo>
                  <a:lnTo>
                    <a:pt x="667486" y="405168"/>
                  </a:lnTo>
                  <a:lnTo>
                    <a:pt x="667486" y="411480"/>
                  </a:lnTo>
                  <a:lnTo>
                    <a:pt x="661174" y="411480"/>
                  </a:lnTo>
                  <a:lnTo>
                    <a:pt x="661174" y="424548"/>
                  </a:lnTo>
                  <a:lnTo>
                    <a:pt x="654862" y="424548"/>
                  </a:lnTo>
                  <a:lnTo>
                    <a:pt x="654862" y="437159"/>
                  </a:lnTo>
                  <a:lnTo>
                    <a:pt x="648106" y="437616"/>
                  </a:lnTo>
                  <a:lnTo>
                    <a:pt x="648106" y="450227"/>
                  </a:lnTo>
                  <a:lnTo>
                    <a:pt x="641794" y="450227"/>
                  </a:lnTo>
                  <a:lnTo>
                    <a:pt x="641794" y="488988"/>
                  </a:lnTo>
                  <a:lnTo>
                    <a:pt x="648106" y="488988"/>
                  </a:lnTo>
                  <a:lnTo>
                    <a:pt x="648106" y="501611"/>
                  </a:lnTo>
                  <a:lnTo>
                    <a:pt x="654418" y="501611"/>
                  </a:lnTo>
                  <a:lnTo>
                    <a:pt x="661174" y="467804"/>
                  </a:lnTo>
                  <a:lnTo>
                    <a:pt x="667486" y="460146"/>
                  </a:lnTo>
                  <a:lnTo>
                    <a:pt x="667486" y="443915"/>
                  </a:lnTo>
                  <a:lnTo>
                    <a:pt x="674255" y="443915"/>
                  </a:lnTo>
                  <a:lnTo>
                    <a:pt x="674255" y="430847"/>
                  </a:lnTo>
                  <a:lnTo>
                    <a:pt x="680567" y="430847"/>
                  </a:lnTo>
                  <a:lnTo>
                    <a:pt x="680567" y="424548"/>
                  </a:lnTo>
                  <a:lnTo>
                    <a:pt x="686879" y="424548"/>
                  </a:lnTo>
                  <a:lnTo>
                    <a:pt x="686879" y="418236"/>
                  </a:lnTo>
                  <a:lnTo>
                    <a:pt x="688225" y="418236"/>
                  </a:lnTo>
                  <a:lnTo>
                    <a:pt x="693178" y="409676"/>
                  </a:lnTo>
                  <a:lnTo>
                    <a:pt x="693178" y="405168"/>
                  </a:lnTo>
                  <a:lnTo>
                    <a:pt x="696341" y="405168"/>
                  </a:lnTo>
                  <a:lnTo>
                    <a:pt x="699947" y="399313"/>
                  </a:lnTo>
                  <a:lnTo>
                    <a:pt x="699947" y="398856"/>
                  </a:lnTo>
                  <a:lnTo>
                    <a:pt x="700392" y="398856"/>
                  </a:lnTo>
                  <a:lnTo>
                    <a:pt x="706247" y="389394"/>
                  </a:lnTo>
                  <a:lnTo>
                    <a:pt x="706247" y="385787"/>
                  </a:lnTo>
                  <a:lnTo>
                    <a:pt x="708507" y="385787"/>
                  </a:lnTo>
                  <a:lnTo>
                    <a:pt x="711657" y="380834"/>
                  </a:lnTo>
                  <a:lnTo>
                    <a:pt x="712558" y="378129"/>
                  </a:lnTo>
                  <a:lnTo>
                    <a:pt x="712558" y="372719"/>
                  </a:lnTo>
                  <a:lnTo>
                    <a:pt x="714819" y="372719"/>
                  </a:lnTo>
                  <a:lnTo>
                    <a:pt x="716622" y="369557"/>
                  </a:lnTo>
                  <a:lnTo>
                    <a:pt x="725182" y="267703"/>
                  </a:lnTo>
                  <a:lnTo>
                    <a:pt x="743661" y="175323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3745650" y="14691376"/>
              <a:ext cx="939800" cy="305435"/>
            </a:xfrm>
            <a:custGeom>
              <a:avLst/>
              <a:gdLst/>
              <a:ahLst/>
              <a:cxnLst/>
              <a:rect l="l" t="t" r="r" b="b"/>
              <a:pathLst>
                <a:path w="939800" h="305434">
                  <a:moveTo>
                    <a:pt x="0" y="0"/>
                  </a:moveTo>
                  <a:lnTo>
                    <a:pt x="230330" y="141120"/>
                  </a:lnTo>
                  <a:lnTo>
                    <a:pt x="305610" y="183320"/>
                  </a:lnTo>
                  <a:lnTo>
                    <a:pt x="592432" y="301457"/>
                  </a:lnTo>
                  <a:lnTo>
                    <a:pt x="668806" y="300910"/>
                  </a:lnTo>
                  <a:lnTo>
                    <a:pt x="775403" y="288265"/>
                  </a:lnTo>
                  <a:lnTo>
                    <a:pt x="806730" y="278377"/>
                  </a:lnTo>
                  <a:lnTo>
                    <a:pt x="811675" y="290464"/>
                  </a:lnTo>
                  <a:lnTo>
                    <a:pt x="832556" y="298164"/>
                  </a:lnTo>
                  <a:lnTo>
                    <a:pt x="887501" y="298164"/>
                  </a:lnTo>
                  <a:lnTo>
                    <a:pt x="939792" y="305304"/>
                  </a:lnTo>
                </a:path>
              </a:pathLst>
            </a:custGeom>
            <a:ln w="3175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3713303" y="14038361"/>
              <a:ext cx="1127125" cy="549275"/>
            </a:xfrm>
            <a:custGeom>
              <a:avLst/>
              <a:gdLst/>
              <a:ahLst/>
              <a:cxnLst/>
              <a:rect l="l" t="t" r="r" b="b"/>
              <a:pathLst>
                <a:path w="1127125" h="549275">
                  <a:moveTo>
                    <a:pt x="0" y="548656"/>
                  </a:moveTo>
                  <a:lnTo>
                    <a:pt x="934" y="548377"/>
                  </a:lnTo>
                  <a:lnTo>
                    <a:pt x="28146" y="540803"/>
                  </a:lnTo>
                  <a:lnTo>
                    <a:pt x="48017" y="536322"/>
                  </a:lnTo>
                  <a:lnTo>
                    <a:pt x="67867" y="532607"/>
                  </a:lnTo>
                  <a:lnTo>
                    <a:pt x="96180" y="526072"/>
                  </a:lnTo>
                  <a:lnTo>
                    <a:pt x="125034" y="518069"/>
                  </a:lnTo>
                  <a:lnTo>
                    <a:pt x="146508" y="509948"/>
                  </a:lnTo>
                  <a:lnTo>
                    <a:pt x="161695" y="502110"/>
                  </a:lnTo>
                  <a:lnTo>
                    <a:pt x="178278" y="494233"/>
                  </a:lnTo>
                  <a:lnTo>
                    <a:pt x="198244" y="486589"/>
                  </a:lnTo>
                  <a:lnTo>
                    <a:pt x="223581" y="479452"/>
                  </a:lnTo>
                  <a:lnTo>
                    <a:pt x="322458" y="431455"/>
                  </a:lnTo>
                  <a:lnTo>
                    <a:pt x="502706" y="334695"/>
                  </a:lnTo>
                  <a:lnTo>
                    <a:pt x="675784" y="239634"/>
                  </a:lnTo>
                  <a:lnTo>
                    <a:pt x="753152" y="196733"/>
                  </a:lnTo>
                  <a:lnTo>
                    <a:pt x="909344" y="114310"/>
                  </a:lnTo>
                  <a:lnTo>
                    <a:pt x="1035040" y="43843"/>
                  </a:lnTo>
                  <a:lnTo>
                    <a:pt x="1061272" y="29865"/>
                  </a:lnTo>
                  <a:lnTo>
                    <a:pt x="1074910" y="22404"/>
                  </a:lnTo>
                  <a:lnTo>
                    <a:pt x="1080358" y="18941"/>
                  </a:lnTo>
                  <a:lnTo>
                    <a:pt x="1082021" y="16953"/>
                  </a:lnTo>
                  <a:lnTo>
                    <a:pt x="1092654" y="12220"/>
                  </a:lnTo>
                  <a:lnTo>
                    <a:pt x="1114528" y="4368"/>
                  </a:lnTo>
                  <a:lnTo>
                    <a:pt x="1126868" y="0"/>
                  </a:lnTo>
                </a:path>
              </a:pathLst>
            </a:custGeom>
            <a:ln w="3175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3698529" y="13804627"/>
              <a:ext cx="1290320" cy="1290320"/>
            </a:xfrm>
            <a:custGeom>
              <a:avLst/>
              <a:gdLst/>
              <a:ahLst/>
              <a:cxnLst/>
              <a:rect l="l" t="t" r="r" b="b"/>
              <a:pathLst>
                <a:path w="1290320" h="1290319">
                  <a:moveTo>
                    <a:pt x="1290269" y="645134"/>
                  </a:moveTo>
                  <a:lnTo>
                    <a:pt x="1288499" y="693281"/>
                  </a:lnTo>
                  <a:lnTo>
                    <a:pt x="1283274" y="740467"/>
                  </a:lnTo>
                  <a:lnTo>
                    <a:pt x="1274717" y="786567"/>
                  </a:lnTo>
                  <a:lnTo>
                    <a:pt x="1262954" y="831457"/>
                  </a:lnTo>
                  <a:lnTo>
                    <a:pt x="1248110" y="875011"/>
                  </a:lnTo>
                  <a:lnTo>
                    <a:pt x="1230308" y="917106"/>
                  </a:lnTo>
                  <a:lnTo>
                    <a:pt x="1209674" y="957616"/>
                  </a:lnTo>
                  <a:lnTo>
                    <a:pt x="1186333" y="996416"/>
                  </a:lnTo>
                  <a:lnTo>
                    <a:pt x="1160409" y="1033382"/>
                  </a:lnTo>
                  <a:lnTo>
                    <a:pt x="1132028" y="1068389"/>
                  </a:lnTo>
                  <a:lnTo>
                    <a:pt x="1101313" y="1101313"/>
                  </a:lnTo>
                  <a:lnTo>
                    <a:pt x="1068389" y="1132028"/>
                  </a:lnTo>
                  <a:lnTo>
                    <a:pt x="1033382" y="1160409"/>
                  </a:lnTo>
                  <a:lnTo>
                    <a:pt x="996416" y="1186333"/>
                  </a:lnTo>
                  <a:lnTo>
                    <a:pt x="957616" y="1209674"/>
                  </a:lnTo>
                  <a:lnTo>
                    <a:pt x="917106" y="1230308"/>
                  </a:lnTo>
                  <a:lnTo>
                    <a:pt x="875011" y="1248110"/>
                  </a:lnTo>
                  <a:lnTo>
                    <a:pt x="831457" y="1262954"/>
                  </a:lnTo>
                  <a:lnTo>
                    <a:pt x="786567" y="1274717"/>
                  </a:lnTo>
                  <a:lnTo>
                    <a:pt x="740467" y="1283274"/>
                  </a:lnTo>
                  <a:lnTo>
                    <a:pt x="693281" y="1288499"/>
                  </a:lnTo>
                  <a:lnTo>
                    <a:pt x="645134" y="1290269"/>
                  </a:lnTo>
                  <a:lnTo>
                    <a:pt x="596987" y="1288499"/>
                  </a:lnTo>
                  <a:lnTo>
                    <a:pt x="549801" y="1283274"/>
                  </a:lnTo>
                  <a:lnTo>
                    <a:pt x="503701" y="1274717"/>
                  </a:lnTo>
                  <a:lnTo>
                    <a:pt x="458811" y="1262954"/>
                  </a:lnTo>
                  <a:lnTo>
                    <a:pt x="415257" y="1248110"/>
                  </a:lnTo>
                  <a:lnTo>
                    <a:pt x="373162" y="1230308"/>
                  </a:lnTo>
                  <a:lnTo>
                    <a:pt x="332653" y="1209674"/>
                  </a:lnTo>
                  <a:lnTo>
                    <a:pt x="293852" y="1186333"/>
                  </a:lnTo>
                  <a:lnTo>
                    <a:pt x="256886" y="1160409"/>
                  </a:lnTo>
                  <a:lnTo>
                    <a:pt x="221879" y="1132028"/>
                  </a:lnTo>
                  <a:lnTo>
                    <a:pt x="188956" y="1101313"/>
                  </a:lnTo>
                  <a:lnTo>
                    <a:pt x="158241" y="1068389"/>
                  </a:lnTo>
                  <a:lnTo>
                    <a:pt x="129859" y="1033382"/>
                  </a:lnTo>
                  <a:lnTo>
                    <a:pt x="103935" y="996416"/>
                  </a:lnTo>
                  <a:lnTo>
                    <a:pt x="80594" y="957616"/>
                  </a:lnTo>
                  <a:lnTo>
                    <a:pt x="59960" y="917106"/>
                  </a:lnTo>
                  <a:lnTo>
                    <a:pt x="42159" y="875011"/>
                  </a:lnTo>
                  <a:lnTo>
                    <a:pt x="27314" y="831457"/>
                  </a:lnTo>
                  <a:lnTo>
                    <a:pt x="15551" y="786567"/>
                  </a:lnTo>
                  <a:lnTo>
                    <a:pt x="6994" y="740467"/>
                  </a:lnTo>
                  <a:lnTo>
                    <a:pt x="1769" y="693281"/>
                  </a:lnTo>
                  <a:lnTo>
                    <a:pt x="0" y="645134"/>
                  </a:lnTo>
                  <a:lnTo>
                    <a:pt x="1769" y="596987"/>
                  </a:lnTo>
                  <a:lnTo>
                    <a:pt x="6994" y="549801"/>
                  </a:lnTo>
                  <a:lnTo>
                    <a:pt x="15551" y="503701"/>
                  </a:lnTo>
                  <a:lnTo>
                    <a:pt x="27314" y="458811"/>
                  </a:lnTo>
                  <a:lnTo>
                    <a:pt x="42159" y="415257"/>
                  </a:lnTo>
                  <a:lnTo>
                    <a:pt x="59960" y="373162"/>
                  </a:lnTo>
                  <a:lnTo>
                    <a:pt x="80594" y="332653"/>
                  </a:lnTo>
                  <a:lnTo>
                    <a:pt x="103935" y="293852"/>
                  </a:lnTo>
                  <a:lnTo>
                    <a:pt x="129859" y="256886"/>
                  </a:lnTo>
                  <a:lnTo>
                    <a:pt x="158241" y="221879"/>
                  </a:lnTo>
                  <a:lnTo>
                    <a:pt x="188956" y="188956"/>
                  </a:lnTo>
                  <a:lnTo>
                    <a:pt x="221879" y="158241"/>
                  </a:lnTo>
                  <a:lnTo>
                    <a:pt x="256886" y="129859"/>
                  </a:lnTo>
                  <a:lnTo>
                    <a:pt x="293852" y="103935"/>
                  </a:lnTo>
                  <a:lnTo>
                    <a:pt x="332653" y="80594"/>
                  </a:lnTo>
                  <a:lnTo>
                    <a:pt x="373162" y="59960"/>
                  </a:lnTo>
                  <a:lnTo>
                    <a:pt x="415257" y="42159"/>
                  </a:lnTo>
                  <a:lnTo>
                    <a:pt x="458811" y="27314"/>
                  </a:lnTo>
                  <a:lnTo>
                    <a:pt x="503701" y="15551"/>
                  </a:lnTo>
                  <a:lnTo>
                    <a:pt x="549801" y="6994"/>
                  </a:lnTo>
                  <a:lnTo>
                    <a:pt x="596987" y="1769"/>
                  </a:lnTo>
                  <a:lnTo>
                    <a:pt x="645134" y="0"/>
                  </a:lnTo>
                  <a:lnTo>
                    <a:pt x="693281" y="1769"/>
                  </a:lnTo>
                  <a:lnTo>
                    <a:pt x="740467" y="6994"/>
                  </a:lnTo>
                  <a:lnTo>
                    <a:pt x="786567" y="15551"/>
                  </a:lnTo>
                  <a:lnTo>
                    <a:pt x="831457" y="27314"/>
                  </a:lnTo>
                  <a:lnTo>
                    <a:pt x="875011" y="42159"/>
                  </a:lnTo>
                  <a:lnTo>
                    <a:pt x="917106" y="59960"/>
                  </a:lnTo>
                  <a:lnTo>
                    <a:pt x="957616" y="80594"/>
                  </a:lnTo>
                  <a:lnTo>
                    <a:pt x="996416" y="103935"/>
                  </a:lnTo>
                  <a:lnTo>
                    <a:pt x="1033382" y="129859"/>
                  </a:lnTo>
                  <a:lnTo>
                    <a:pt x="1068389" y="158241"/>
                  </a:lnTo>
                  <a:lnTo>
                    <a:pt x="1101313" y="188956"/>
                  </a:lnTo>
                  <a:lnTo>
                    <a:pt x="1132028" y="221879"/>
                  </a:lnTo>
                  <a:lnTo>
                    <a:pt x="1160409" y="256886"/>
                  </a:lnTo>
                  <a:lnTo>
                    <a:pt x="1186333" y="293852"/>
                  </a:lnTo>
                  <a:lnTo>
                    <a:pt x="1209674" y="332653"/>
                  </a:lnTo>
                  <a:lnTo>
                    <a:pt x="1230308" y="373162"/>
                  </a:lnTo>
                  <a:lnTo>
                    <a:pt x="1248110" y="415257"/>
                  </a:lnTo>
                  <a:lnTo>
                    <a:pt x="1262954" y="458811"/>
                  </a:lnTo>
                  <a:lnTo>
                    <a:pt x="1274717" y="503701"/>
                  </a:lnTo>
                  <a:lnTo>
                    <a:pt x="1283274" y="549801"/>
                  </a:lnTo>
                  <a:lnTo>
                    <a:pt x="1288499" y="596987"/>
                  </a:lnTo>
                  <a:lnTo>
                    <a:pt x="1290269" y="645134"/>
                  </a:lnTo>
                  <a:close/>
                </a:path>
              </a:pathLst>
            </a:custGeom>
            <a:ln w="9007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4347536" y="15087218"/>
              <a:ext cx="422275" cy="129539"/>
            </a:xfrm>
            <a:custGeom>
              <a:avLst/>
              <a:gdLst/>
              <a:ahLst/>
              <a:cxnLst/>
              <a:rect l="l" t="t" r="r" b="b"/>
              <a:pathLst>
                <a:path w="422275" h="129540">
                  <a:moveTo>
                    <a:pt x="0" y="129525"/>
                  </a:moveTo>
                  <a:lnTo>
                    <a:pt x="48495" y="127792"/>
                  </a:lnTo>
                  <a:lnTo>
                    <a:pt x="96945" y="122964"/>
                  </a:lnTo>
                  <a:lnTo>
                    <a:pt x="145199" y="115012"/>
                  </a:lnTo>
                  <a:lnTo>
                    <a:pt x="193104" y="103906"/>
                  </a:lnTo>
                  <a:lnTo>
                    <a:pt x="240510" y="89614"/>
                  </a:lnTo>
                  <a:lnTo>
                    <a:pt x="287264" y="72108"/>
                  </a:lnTo>
                  <a:lnTo>
                    <a:pt x="333215" y="51357"/>
                  </a:lnTo>
                  <a:lnTo>
                    <a:pt x="378212" y="27331"/>
                  </a:lnTo>
                  <a:lnTo>
                    <a:pt x="422102" y="0"/>
                  </a:lnTo>
                </a:path>
              </a:pathLst>
            </a:custGeom>
            <a:ln w="117073">
              <a:solidFill>
                <a:srgbClr val="F1A6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4624605" y="13694902"/>
              <a:ext cx="48895" cy="108585"/>
            </a:xfrm>
            <a:custGeom>
              <a:avLst/>
              <a:gdLst/>
              <a:ahLst/>
              <a:cxnLst/>
              <a:rect l="l" t="t" r="r" b="b"/>
              <a:pathLst>
                <a:path w="48895" h="108584">
                  <a:moveTo>
                    <a:pt x="0" y="108228"/>
                  </a:moveTo>
                  <a:lnTo>
                    <a:pt x="48470" y="0"/>
                  </a:lnTo>
                </a:path>
              </a:pathLst>
            </a:custGeom>
            <a:ln w="10131">
              <a:solidFill>
                <a:srgbClr val="2C87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4" name="object 124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0576362" y="13588508"/>
              <a:ext cx="262698" cy="2421073"/>
            </a:xfrm>
            <a:prstGeom prst="rect">
              <a:avLst/>
            </a:prstGeom>
          </p:spPr>
        </p:pic>
        <p:pic>
          <p:nvPicPr>
            <p:cNvPr id="125" name="object 125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0572086" y="13101702"/>
              <a:ext cx="262698" cy="110092"/>
            </a:xfrm>
            <a:prstGeom prst="rect">
              <a:avLst/>
            </a:prstGeom>
          </p:spPr>
        </p:pic>
        <p:sp>
          <p:nvSpPr>
            <p:cNvPr id="126" name="object 126"/>
            <p:cNvSpPr/>
            <p:nvPr/>
          </p:nvSpPr>
          <p:spPr>
            <a:xfrm>
              <a:off x="323599" y="15172623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0"/>
                  </a:lnTo>
                  <a:lnTo>
                    <a:pt x="20685" y="293004"/>
                  </a:lnTo>
                  <a:lnTo>
                    <a:pt x="44709" y="330791"/>
                  </a:lnTo>
                  <a:lnTo>
                    <a:pt x="76224" y="362307"/>
                  </a:lnTo>
                  <a:lnTo>
                    <a:pt x="114011" y="386331"/>
                  </a:lnTo>
                  <a:lnTo>
                    <a:pt x="156846" y="401641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1"/>
                  </a:lnTo>
                  <a:lnTo>
                    <a:pt x="330799" y="362307"/>
                  </a:lnTo>
                  <a:lnTo>
                    <a:pt x="362316" y="330791"/>
                  </a:lnTo>
                  <a:lnTo>
                    <a:pt x="386340" y="293004"/>
                  </a:lnTo>
                  <a:lnTo>
                    <a:pt x="401651" y="250170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392226" y="15500830"/>
              <a:ext cx="274320" cy="33020"/>
            </a:xfrm>
            <a:custGeom>
              <a:avLst/>
              <a:gdLst/>
              <a:ahLst/>
              <a:cxnLst/>
              <a:rect l="l" t="t" r="r" b="b"/>
              <a:pathLst>
                <a:path w="274320" h="33019">
                  <a:moveTo>
                    <a:pt x="273752" y="0"/>
                  </a:moveTo>
                  <a:lnTo>
                    <a:pt x="0" y="0"/>
                  </a:lnTo>
                  <a:lnTo>
                    <a:pt x="10309" y="13560"/>
                  </a:lnTo>
                  <a:lnTo>
                    <a:pt x="23572" y="23794"/>
                  </a:lnTo>
                  <a:lnTo>
                    <a:pt x="39026" y="30259"/>
                  </a:lnTo>
                  <a:lnTo>
                    <a:pt x="55907" y="32513"/>
                  </a:lnTo>
                  <a:lnTo>
                    <a:pt x="217773" y="32513"/>
                  </a:lnTo>
                  <a:lnTo>
                    <a:pt x="261927" y="14962"/>
                  </a:lnTo>
                  <a:lnTo>
                    <a:pt x="273752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8" name="object 128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00598" y="15195457"/>
              <a:ext cx="259067" cy="312966"/>
            </a:xfrm>
            <a:prstGeom prst="rect">
              <a:avLst/>
            </a:prstGeom>
          </p:spPr>
        </p:pic>
        <p:sp>
          <p:nvSpPr>
            <p:cNvPr id="129" name="object 129"/>
            <p:cNvSpPr/>
            <p:nvPr/>
          </p:nvSpPr>
          <p:spPr>
            <a:xfrm>
              <a:off x="463262" y="15195457"/>
              <a:ext cx="140335" cy="240665"/>
            </a:xfrm>
            <a:custGeom>
              <a:avLst/>
              <a:gdLst/>
              <a:ahLst/>
              <a:cxnLst/>
              <a:rect l="l" t="t" r="r" b="b"/>
              <a:pathLst>
                <a:path w="140334" h="240665">
                  <a:moveTo>
                    <a:pt x="139900" y="170356"/>
                  </a:moveTo>
                  <a:lnTo>
                    <a:pt x="134403" y="127440"/>
                  </a:lnTo>
                  <a:lnTo>
                    <a:pt x="119412" y="70691"/>
                  </a:lnTo>
                  <a:lnTo>
                    <a:pt x="97178" y="21185"/>
                  </a:lnTo>
                  <a:lnTo>
                    <a:pt x="69950" y="0"/>
                  </a:lnTo>
                  <a:lnTo>
                    <a:pt x="42722" y="21185"/>
                  </a:lnTo>
                  <a:lnTo>
                    <a:pt x="20487" y="70691"/>
                  </a:lnTo>
                  <a:lnTo>
                    <a:pt x="5496" y="127440"/>
                  </a:lnTo>
                  <a:lnTo>
                    <a:pt x="0" y="170356"/>
                  </a:lnTo>
                  <a:lnTo>
                    <a:pt x="5496" y="197584"/>
                  </a:lnTo>
                  <a:lnTo>
                    <a:pt x="20487" y="219819"/>
                  </a:lnTo>
                  <a:lnTo>
                    <a:pt x="42722" y="234809"/>
                  </a:lnTo>
                  <a:lnTo>
                    <a:pt x="69950" y="240306"/>
                  </a:lnTo>
                  <a:lnTo>
                    <a:pt x="97178" y="234809"/>
                  </a:lnTo>
                  <a:lnTo>
                    <a:pt x="119412" y="219819"/>
                  </a:lnTo>
                  <a:lnTo>
                    <a:pt x="134403" y="197584"/>
                  </a:lnTo>
                  <a:lnTo>
                    <a:pt x="139900" y="170356"/>
                  </a:lnTo>
                  <a:close/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33213" y="15331126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solidFill>
              <a:srgbClr val="F7EE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33213" y="15331126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2" name="object 132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431707" y="13227509"/>
              <a:ext cx="2016053" cy="1853741"/>
            </a:xfrm>
            <a:prstGeom prst="rect">
              <a:avLst/>
            </a:prstGeom>
          </p:spPr>
        </p:pic>
      </p:grpSp>
      <p:sp>
        <p:nvSpPr>
          <p:cNvPr id="133" name="object 133"/>
          <p:cNvSpPr txBox="1"/>
          <p:nvPr/>
        </p:nvSpPr>
        <p:spPr>
          <a:xfrm>
            <a:off x="396620" y="11309298"/>
            <a:ext cx="14560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20" dirty="0">
                <a:solidFill>
                  <a:srgbClr val="F7EEE9"/>
                </a:solidFill>
                <a:latin typeface="Montserrat Black"/>
                <a:cs typeface="Montserrat Black"/>
              </a:rPr>
              <a:t>BIOMAS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7676115" y="11309298"/>
            <a:ext cx="202057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40" dirty="0">
                <a:solidFill>
                  <a:srgbClr val="F7EEE9"/>
                </a:solidFill>
                <a:latin typeface="Montserrat Black"/>
                <a:cs typeface="Montserrat Black"/>
              </a:rPr>
              <a:t>AMENAZAS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421961" y="16267819"/>
            <a:ext cx="55695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5080" algn="l"/>
                <a:tab pos="2905760" algn="l"/>
              </a:tabLst>
            </a:pP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OBER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7EEE9"/>
                </a:solidFill>
                <a:latin typeface="Montserrat Black"/>
                <a:cs typeface="Montserrat Black"/>
              </a:rPr>
              <a:t>URAS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Y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Z</a:t>
            </a:r>
            <a:r>
              <a:rPr sz="2000" b="1" spc="-204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30" dirty="0">
                <a:solidFill>
                  <a:srgbClr val="F7EEE9"/>
                </a:solidFill>
                <a:latin typeface="Montserrat Black"/>
                <a:cs typeface="Montserrat Black"/>
              </a:rPr>
              <a:t>ONIFIC</a:t>
            </a:r>
            <a:r>
              <a:rPr sz="2000" b="1" spc="-21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A</a:t>
            </a:r>
            <a:r>
              <a:rPr sz="2000" b="1" spc="-21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7EEE9"/>
                </a:solidFill>
                <a:latin typeface="Montserrat Black"/>
                <a:cs typeface="Montserrat Black"/>
              </a:rPr>
              <a:t>CIÓN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549022" y="5772254"/>
            <a:ext cx="9607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265" dirty="0">
                <a:solidFill>
                  <a:srgbClr val="025051"/>
                </a:solidFill>
                <a:latin typeface="Montserrat Black"/>
                <a:cs typeface="Montserrat Black"/>
              </a:rPr>
              <a:t>MET</a:t>
            </a:r>
            <a:r>
              <a:rPr sz="2000" b="1" spc="-275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spc="-60" dirty="0">
                <a:solidFill>
                  <a:srgbClr val="025051"/>
                </a:solidFill>
                <a:latin typeface="Montserrat Black"/>
                <a:cs typeface="Montserrat Black"/>
              </a:rPr>
              <a:t>A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78987" y="1713058"/>
            <a:ext cx="12381230" cy="20320"/>
          </a:xfrm>
          <a:custGeom>
            <a:avLst/>
            <a:gdLst/>
            <a:ahLst/>
            <a:cxnLst/>
            <a:rect l="l" t="t" r="r" b="b"/>
            <a:pathLst>
              <a:path w="12381230" h="20319">
                <a:moveTo>
                  <a:pt x="0" y="20263"/>
                </a:moveTo>
                <a:lnTo>
                  <a:pt x="12381069" y="20263"/>
                </a:lnTo>
                <a:lnTo>
                  <a:pt x="12381069" y="0"/>
                </a:lnTo>
                <a:lnTo>
                  <a:pt x="0" y="0"/>
                </a:lnTo>
                <a:lnTo>
                  <a:pt x="0" y="20263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 txBox="1"/>
          <p:nvPr/>
        </p:nvSpPr>
        <p:spPr>
          <a:xfrm>
            <a:off x="395803" y="2040713"/>
            <a:ext cx="2769235" cy="5118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204" dirty="0">
                <a:solidFill>
                  <a:srgbClr val="025051"/>
                </a:solidFill>
                <a:latin typeface="Montserrat"/>
                <a:cs typeface="Montserrat"/>
              </a:rPr>
              <a:t>UBICACIÓN</a:t>
            </a:r>
            <a:endParaRPr sz="3200">
              <a:latin typeface="Montserrat"/>
              <a:cs typeface="Montserrat"/>
            </a:endParaRPr>
          </a:p>
        </p:txBody>
      </p:sp>
      <p:grpSp>
        <p:nvGrpSpPr>
          <p:cNvPr id="139" name="object 139"/>
          <p:cNvGrpSpPr/>
          <p:nvPr/>
        </p:nvGrpSpPr>
        <p:grpSpPr>
          <a:xfrm>
            <a:off x="430748" y="16795292"/>
            <a:ext cx="407670" cy="407670"/>
            <a:chOff x="430748" y="16795292"/>
            <a:chExt cx="407670" cy="407670"/>
          </a:xfrm>
        </p:grpSpPr>
        <p:sp>
          <p:nvSpPr>
            <p:cNvPr id="140" name="object 140"/>
            <p:cNvSpPr/>
            <p:nvPr/>
          </p:nvSpPr>
          <p:spPr>
            <a:xfrm>
              <a:off x="430748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1" name="object 141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15550" y="16869828"/>
              <a:ext cx="220630" cy="249942"/>
            </a:xfrm>
            <a:prstGeom prst="rect">
              <a:avLst/>
            </a:prstGeom>
          </p:spPr>
        </p:pic>
      </p:grpSp>
      <p:sp>
        <p:nvSpPr>
          <p:cNvPr id="142" name="object 142"/>
          <p:cNvSpPr txBox="1"/>
          <p:nvPr/>
        </p:nvSpPr>
        <p:spPr>
          <a:xfrm>
            <a:off x="446467" y="11973868"/>
            <a:ext cx="2965450" cy="2978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93599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BIOMAS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ORIGINALES </a:t>
            </a:r>
            <a:r>
              <a:rPr sz="1250" b="1" spc="7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2017).</a:t>
            </a:r>
            <a:endParaRPr sz="800">
              <a:latin typeface="Montserrat Light"/>
              <a:cs typeface="Montserrat Light"/>
            </a:endParaRPr>
          </a:p>
          <a:p>
            <a:pPr marL="12700" marR="264160">
              <a:lnSpc>
                <a:spcPct val="101499"/>
              </a:lnSpc>
              <a:spcBef>
                <a:spcPts val="69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ocupada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los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predios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corresponde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transformados.</a:t>
            </a:r>
            <a:endParaRPr sz="1100">
              <a:latin typeface="Montserrat"/>
              <a:cs typeface="Montserrat"/>
            </a:endParaRPr>
          </a:p>
          <a:p>
            <a:pPr marL="2032635">
              <a:lnSpc>
                <a:spcPct val="100000"/>
              </a:lnSpc>
              <a:spcBef>
                <a:spcPts val="11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7,73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065020" marR="274955">
              <a:lnSpc>
                <a:spcPct val="100000"/>
              </a:lnSpc>
              <a:spcBef>
                <a:spcPts val="4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Helobiomas Altillanura</a:t>
            </a:r>
            <a:endParaRPr sz="800">
              <a:latin typeface="Montserrat"/>
              <a:cs typeface="Montserrat"/>
            </a:endParaRPr>
          </a:p>
          <a:p>
            <a:pPr marL="2032635">
              <a:lnSpc>
                <a:spcPct val="100000"/>
              </a:lnSpc>
              <a:spcBef>
                <a:spcPts val="87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71,28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065020" marR="216535">
              <a:lnSpc>
                <a:spcPct val="1000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Peinobiomas Altillanura</a:t>
            </a:r>
            <a:endParaRPr sz="800">
              <a:latin typeface="Montserrat"/>
              <a:cs typeface="Montserrat"/>
            </a:endParaRPr>
          </a:p>
          <a:p>
            <a:pPr marL="2032635">
              <a:lnSpc>
                <a:spcPct val="100000"/>
              </a:lnSpc>
              <a:spcBef>
                <a:spcPts val="88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20,98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065020" marR="5080">
              <a:lnSpc>
                <a:spcPct val="100000"/>
              </a:lnSpc>
              <a:spcBef>
                <a:spcPts val="2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Zonobioma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Humedo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Tropical Altillanura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6962852" y="13669723"/>
            <a:ext cx="2172335" cy="1626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0960">
              <a:lnSpc>
                <a:spcPct val="100000"/>
              </a:lnSpc>
              <a:spcBef>
                <a:spcPts val="95"/>
              </a:spcBef>
              <a:buClr>
                <a:srgbClr val="EC7457"/>
              </a:buClr>
              <a:buFont typeface="Montserrat"/>
              <a:buChar char="•"/>
              <a:tabLst>
                <a:tab pos="73660" algn="l"/>
              </a:tabLst>
            </a:pP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Colmatación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cauces por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erosion </a:t>
            </a:r>
            <a:r>
              <a:rPr sz="800" spc="-25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 altillanuras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aledañas. Degradación </a:t>
            </a:r>
            <a:r>
              <a:rPr sz="800" spc="-25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 vegetación y</a:t>
            </a:r>
            <a:r>
              <a:rPr sz="800" spc="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suelos</a:t>
            </a:r>
            <a:r>
              <a:rPr sz="800" spc="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por pisoteo</a:t>
            </a:r>
            <a:r>
              <a:rPr sz="800" spc="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00" spc="5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ganado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y "entrada" de quemas. </a:t>
            </a:r>
            <a:r>
              <a:rPr sz="800" spc="-25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 Expansión de</a:t>
            </a:r>
            <a:r>
              <a:rPr sz="800" spc="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frontera</a:t>
            </a:r>
            <a:r>
              <a:rPr sz="800" spc="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agrícola con</a:t>
            </a:r>
            <a:r>
              <a:rPr sz="800" spc="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pastos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introducidos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agricultura intensiva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 cultivos semestrales. Degradación </a:t>
            </a:r>
            <a:r>
              <a:rPr sz="800" spc="-25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 suelos,</a:t>
            </a:r>
            <a:r>
              <a:rPr sz="80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por</a:t>
            </a:r>
            <a:r>
              <a:rPr sz="80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erosión</a:t>
            </a:r>
            <a:r>
              <a:rPr sz="80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superficial</a:t>
            </a:r>
            <a:r>
              <a:rPr sz="80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05258"/>
                </a:solidFill>
                <a:latin typeface="Montserrat"/>
                <a:cs typeface="Montserrat"/>
              </a:rPr>
              <a:t>por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 mecanización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lavado.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Compactación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 aparentes</a:t>
            </a:r>
            <a:r>
              <a:rPr sz="80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disminución</a:t>
            </a:r>
            <a:r>
              <a:rPr sz="80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0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infiltración</a:t>
            </a:r>
            <a:r>
              <a:rPr sz="80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05258"/>
                </a:solidFill>
                <a:latin typeface="Montserrat"/>
                <a:cs typeface="Montserrat"/>
              </a:rPr>
              <a:t>con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 afectación en hidrología. 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Cultivos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forestales</a:t>
            </a:r>
            <a:r>
              <a:rPr sz="800" spc="-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00" spc="-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exóticas</a:t>
            </a:r>
            <a:r>
              <a:rPr sz="800" spc="-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(</a:t>
            </a:r>
            <a:r>
              <a:rPr sz="800" i="1" dirty="0">
                <a:solidFill>
                  <a:srgbClr val="005258"/>
                </a:solidFill>
                <a:latin typeface="Montserrat"/>
                <a:cs typeface="Montserrat"/>
              </a:rPr>
              <a:t>Acacia</a:t>
            </a:r>
            <a:r>
              <a:rPr sz="800" i="1" spc="-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i="1" spc="-10" dirty="0">
                <a:solidFill>
                  <a:srgbClr val="005258"/>
                </a:solidFill>
                <a:latin typeface="Montserrat"/>
                <a:cs typeface="Montserrat"/>
              </a:rPr>
              <a:t>mangium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).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05258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6967459" y="15411285"/>
            <a:ext cx="1844039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0960">
              <a:lnSpc>
                <a:spcPct val="100000"/>
              </a:lnSpc>
              <a:spcBef>
                <a:spcPts val="95"/>
              </a:spcBef>
              <a:buClr>
                <a:srgbClr val="EC7457"/>
              </a:buClr>
              <a:buFont typeface="Montserrat"/>
              <a:buChar char="•"/>
              <a:tabLst>
                <a:tab pos="73660" algn="l"/>
              </a:tabLst>
            </a:pP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La principal vocación</a:t>
            </a:r>
            <a:r>
              <a:rPr sz="800" spc="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de uso de</a:t>
            </a:r>
            <a:r>
              <a:rPr sz="800" spc="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 ecoreserva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es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agricultura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a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 traves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de los cultivos</a:t>
            </a:r>
            <a:r>
              <a:rPr sz="800" spc="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transitorios </a:t>
            </a:r>
            <a:r>
              <a:rPr sz="800" spc="-20" dirty="0">
                <a:solidFill>
                  <a:srgbClr val="005258"/>
                </a:solidFill>
                <a:latin typeface="Montserrat"/>
                <a:cs typeface="Montserrat"/>
              </a:rPr>
              <a:t>semi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 intensivos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clima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 cálido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45" name="object 145"/>
          <p:cNvGrpSpPr/>
          <p:nvPr/>
        </p:nvGrpSpPr>
        <p:grpSpPr>
          <a:xfrm>
            <a:off x="1529679" y="15401264"/>
            <a:ext cx="102870" cy="148590"/>
            <a:chOff x="1529679" y="15401264"/>
            <a:chExt cx="102870" cy="148590"/>
          </a:xfrm>
        </p:grpSpPr>
        <p:sp>
          <p:nvSpPr>
            <p:cNvPr id="146" name="object 146"/>
            <p:cNvSpPr/>
            <p:nvPr/>
          </p:nvSpPr>
          <p:spPr>
            <a:xfrm>
              <a:off x="1534759" y="15418445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600596" y="15401264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5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534759" y="15532513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600596" y="15515333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5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0" name="object 150"/>
          <p:cNvSpPr txBox="1"/>
          <p:nvPr/>
        </p:nvSpPr>
        <p:spPr>
          <a:xfrm>
            <a:off x="840847" y="15115323"/>
            <a:ext cx="2492375" cy="48831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FISIONOMÍA</a:t>
            </a:r>
            <a:endParaRPr sz="1250">
              <a:latin typeface="Montserrat"/>
              <a:cs typeface="Montserrat"/>
            </a:endParaRPr>
          </a:p>
          <a:p>
            <a:pPr marR="5080" algn="r">
              <a:lnSpc>
                <a:spcPts val="960"/>
              </a:lnSpc>
              <a:spcBef>
                <a:spcPts val="80"/>
              </a:spcBef>
              <a:tabLst>
                <a:tab pos="831215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Ecosistemas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Bosques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Medios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Bajos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Densos</a:t>
            </a:r>
            <a:endParaRPr sz="800">
              <a:latin typeface="Montserrat"/>
              <a:cs typeface="Montserrat"/>
            </a:endParaRPr>
          </a:p>
          <a:p>
            <a:pPr marR="12065" algn="r">
              <a:lnSpc>
                <a:spcPts val="960"/>
              </a:lnSpc>
            </a:pP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Sabanas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herbáceas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arbustales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51" name="object 151"/>
          <p:cNvGrpSpPr/>
          <p:nvPr/>
        </p:nvGrpSpPr>
        <p:grpSpPr>
          <a:xfrm>
            <a:off x="457054" y="17380672"/>
            <a:ext cx="6255385" cy="2419985"/>
            <a:chOff x="457054" y="17380672"/>
            <a:chExt cx="6255385" cy="2419985"/>
          </a:xfrm>
        </p:grpSpPr>
        <p:pic>
          <p:nvPicPr>
            <p:cNvPr id="152" name="object 152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457054" y="17380672"/>
              <a:ext cx="1922565" cy="2220779"/>
            </a:xfrm>
            <a:prstGeom prst="rect">
              <a:avLst/>
            </a:prstGeom>
          </p:spPr>
        </p:pic>
        <p:pic>
          <p:nvPicPr>
            <p:cNvPr id="153" name="object 153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4127955" y="17495496"/>
              <a:ext cx="2584337" cy="2304785"/>
            </a:xfrm>
            <a:prstGeom prst="rect">
              <a:avLst/>
            </a:prstGeom>
          </p:spPr>
        </p:pic>
      </p:grpSp>
      <p:grpSp>
        <p:nvGrpSpPr>
          <p:cNvPr id="154" name="object 154"/>
          <p:cNvGrpSpPr/>
          <p:nvPr/>
        </p:nvGrpSpPr>
        <p:grpSpPr>
          <a:xfrm>
            <a:off x="4258037" y="13017791"/>
            <a:ext cx="1047750" cy="2586355"/>
            <a:chOff x="4258037" y="13017791"/>
            <a:chExt cx="1047750" cy="2586355"/>
          </a:xfrm>
        </p:grpSpPr>
        <p:sp>
          <p:nvSpPr>
            <p:cNvPr id="155" name="object 155"/>
            <p:cNvSpPr/>
            <p:nvPr/>
          </p:nvSpPr>
          <p:spPr>
            <a:xfrm>
              <a:off x="4260577" y="13024480"/>
              <a:ext cx="1038860" cy="661670"/>
            </a:xfrm>
            <a:custGeom>
              <a:avLst/>
              <a:gdLst/>
              <a:ahLst/>
              <a:cxnLst/>
              <a:rect l="l" t="t" r="r" b="b"/>
              <a:pathLst>
                <a:path w="1038860" h="661669">
                  <a:moveTo>
                    <a:pt x="1038756" y="0"/>
                  </a:moveTo>
                  <a:lnTo>
                    <a:pt x="0" y="0"/>
                  </a:lnTo>
                  <a:lnTo>
                    <a:pt x="0" y="661548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292315" y="13017791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4776035" y="13804622"/>
              <a:ext cx="523875" cy="347345"/>
            </a:xfrm>
            <a:custGeom>
              <a:avLst/>
              <a:gdLst/>
              <a:ahLst/>
              <a:cxnLst/>
              <a:rect l="l" t="t" r="r" b="b"/>
              <a:pathLst>
                <a:path w="523875" h="347344">
                  <a:moveTo>
                    <a:pt x="523299" y="346914"/>
                  </a:moveTo>
                  <a:lnTo>
                    <a:pt x="495771" y="346914"/>
                  </a:lnTo>
                  <a:lnTo>
                    <a:pt x="495771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292315" y="1414484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082654" y="14670280"/>
              <a:ext cx="217170" cy="927100"/>
            </a:xfrm>
            <a:custGeom>
              <a:avLst/>
              <a:gdLst/>
              <a:ahLst/>
              <a:cxnLst/>
              <a:rect l="l" t="t" r="r" b="b"/>
              <a:pathLst>
                <a:path w="217170" h="927100">
                  <a:moveTo>
                    <a:pt x="216679" y="926779"/>
                  </a:moveTo>
                  <a:lnTo>
                    <a:pt x="0" y="926779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292315" y="1559037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1" name="object 161"/>
          <p:cNvSpPr txBox="1"/>
          <p:nvPr/>
        </p:nvSpPr>
        <p:spPr>
          <a:xfrm>
            <a:off x="2787696" y="16699461"/>
            <a:ext cx="796925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14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42,81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35"/>
              </a:lnSpc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Zonas</a:t>
            </a:r>
            <a:r>
              <a:rPr sz="7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quemadas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2787696" y="17597632"/>
            <a:ext cx="739775" cy="386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26,40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94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Herbazal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2787699" y="19332125"/>
            <a:ext cx="638175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comerciales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2787696" y="18193342"/>
            <a:ext cx="852169" cy="1183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14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14,69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25"/>
              </a:lnSpc>
            </a:pP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r>
              <a:rPr sz="7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limpios</a:t>
            </a:r>
            <a:endParaRPr sz="700">
              <a:latin typeface="Montserrat"/>
              <a:cs typeface="Montserrat"/>
            </a:endParaRPr>
          </a:p>
          <a:p>
            <a:pPr marL="12700">
              <a:lnSpc>
                <a:spcPts val="1900"/>
              </a:lnSpc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9,27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154940">
              <a:lnSpc>
                <a:spcPts val="720"/>
              </a:lnSpc>
              <a:spcBef>
                <a:spcPts val="110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Bosque</a:t>
            </a:r>
            <a:r>
              <a:rPr sz="7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galería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ripario</a:t>
            </a:r>
            <a:endParaRPr sz="700">
              <a:latin typeface="Montserrat"/>
              <a:cs typeface="Montserrat"/>
            </a:endParaRPr>
          </a:p>
          <a:p>
            <a:pPr marL="12700">
              <a:lnSpc>
                <a:spcPts val="1910"/>
              </a:lnSpc>
              <a:spcBef>
                <a:spcPts val="17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2,27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4925">
              <a:lnSpc>
                <a:spcPts val="830"/>
              </a:lnSpc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Zonas</a:t>
            </a:r>
            <a:r>
              <a:rPr sz="7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industriales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2787696" y="19423233"/>
            <a:ext cx="1037590" cy="464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1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1,56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5080">
              <a:lnSpc>
                <a:spcPts val="720"/>
              </a:lnSpc>
              <a:spcBef>
                <a:spcPts val="115"/>
              </a:spcBef>
            </a:pP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Aeropuertos</a:t>
            </a:r>
            <a:r>
              <a:rPr sz="7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Mosaico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r>
              <a:rPr sz="7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cultivos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141815" y="16908529"/>
            <a:ext cx="811530" cy="639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88,53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 marR="5080">
              <a:lnSpc>
                <a:spcPct val="100000"/>
              </a:lnSpc>
              <a:spcBef>
                <a:spcPts val="4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Intervención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Con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Restricción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Baja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7155822" y="18530464"/>
            <a:ext cx="797560" cy="390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Intervención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Con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Restricción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Alta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7141815" y="18292474"/>
            <a:ext cx="59309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4,32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7155901" y="19675926"/>
            <a:ext cx="6496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Intervención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6762270" y="19437472"/>
            <a:ext cx="113538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6865" algn="l"/>
              </a:tabLst>
            </a:pPr>
            <a:r>
              <a:rPr sz="1600" b="1" u="sng" dirty="0">
                <a:solidFill>
                  <a:srgbClr val="223658"/>
                </a:solidFill>
                <a:uFill>
                  <a:solidFill>
                    <a:srgbClr val="0694A4"/>
                  </a:solidFill>
                </a:uFill>
                <a:latin typeface="Montserrat"/>
                <a:cs typeface="Montserrat"/>
              </a:rPr>
              <a:t>	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 0,009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141815" y="18917651"/>
            <a:ext cx="538480" cy="385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7,13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ts val="94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Exclusión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6774845" y="19015416"/>
            <a:ext cx="305435" cy="455930"/>
          </a:xfrm>
          <a:custGeom>
            <a:avLst/>
            <a:gdLst/>
            <a:ahLst/>
            <a:cxnLst/>
            <a:rect l="l" t="t" r="r" b="b"/>
            <a:pathLst>
              <a:path w="305434" h="455930">
                <a:moveTo>
                  <a:pt x="0" y="0"/>
                </a:moveTo>
                <a:lnTo>
                  <a:pt x="2117" y="455345"/>
                </a:lnTo>
                <a:lnTo>
                  <a:pt x="305241" y="455547"/>
                </a:lnTo>
                <a:lnTo>
                  <a:pt x="303124" y="202"/>
                </a:lnTo>
                <a:lnTo>
                  <a:pt x="0" y="0"/>
                </a:lnTo>
                <a:close/>
              </a:path>
            </a:pathLst>
          </a:custGeom>
          <a:solidFill>
            <a:srgbClr val="4BB5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6762601" y="16956005"/>
            <a:ext cx="305435" cy="1224280"/>
          </a:xfrm>
          <a:custGeom>
            <a:avLst/>
            <a:gdLst/>
            <a:ahLst/>
            <a:cxnLst/>
            <a:rect l="l" t="t" r="r" b="b"/>
            <a:pathLst>
              <a:path w="305434" h="1224280">
                <a:moveTo>
                  <a:pt x="303124" y="0"/>
                </a:moveTo>
                <a:lnTo>
                  <a:pt x="0" y="182"/>
                </a:lnTo>
                <a:lnTo>
                  <a:pt x="1904" y="1223672"/>
                </a:lnTo>
                <a:lnTo>
                  <a:pt x="305029" y="1223490"/>
                </a:lnTo>
                <a:lnTo>
                  <a:pt x="303124" y="0"/>
                </a:lnTo>
                <a:close/>
              </a:path>
            </a:pathLst>
          </a:custGeom>
          <a:solidFill>
            <a:srgbClr val="F1A6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774856" y="18332625"/>
            <a:ext cx="305435" cy="274320"/>
          </a:xfrm>
          <a:custGeom>
            <a:avLst/>
            <a:gdLst/>
            <a:ahLst/>
            <a:cxnLst/>
            <a:rect l="l" t="t" r="r" b="b"/>
            <a:pathLst>
              <a:path w="305434" h="274319">
                <a:moveTo>
                  <a:pt x="303124" y="0"/>
                </a:moveTo>
                <a:lnTo>
                  <a:pt x="0" y="172"/>
                </a:lnTo>
                <a:lnTo>
                  <a:pt x="1692" y="274127"/>
                </a:lnTo>
                <a:lnTo>
                  <a:pt x="304816" y="273954"/>
                </a:lnTo>
                <a:lnTo>
                  <a:pt x="303124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530231" y="3116161"/>
            <a:ext cx="0" cy="577850"/>
          </a:xfrm>
          <a:custGeom>
            <a:avLst/>
            <a:gdLst/>
            <a:ahLst/>
            <a:cxnLst/>
            <a:rect l="l" t="t" r="r" b="b"/>
            <a:pathLst>
              <a:path h="577850">
                <a:moveTo>
                  <a:pt x="0" y="0"/>
                </a:moveTo>
                <a:lnTo>
                  <a:pt x="0" y="577595"/>
                </a:lnTo>
              </a:path>
            </a:pathLst>
          </a:custGeom>
          <a:ln w="10131">
            <a:solidFill>
              <a:srgbClr val="EC74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6254779" y="3148811"/>
            <a:ext cx="186055" cy="36195"/>
          </a:xfrm>
          <a:custGeom>
            <a:avLst/>
            <a:gdLst/>
            <a:ahLst/>
            <a:cxnLst/>
            <a:rect l="l" t="t" r="r" b="b"/>
            <a:pathLst>
              <a:path w="186054" h="36194">
                <a:moveTo>
                  <a:pt x="185990" y="526"/>
                </a:moveTo>
                <a:lnTo>
                  <a:pt x="182390" y="14410"/>
                </a:lnTo>
                <a:lnTo>
                  <a:pt x="172575" y="25750"/>
                </a:lnTo>
                <a:lnTo>
                  <a:pt x="158018" y="33396"/>
                </a:lnTo>
                <a:lnTo>
                  <a:pt x="140194" y="36201"/>
                </a:lnTo>
                <a:lnTo>
                  <a:pt x="137397" y="36201"/>
                </a:lnTo>
                <a:lnTo>
                  <a:pt x="119567" y="33396"/>
                </a:lnTo>
                <a:lnTo>
                  <a:pt x="105007" y="25750"/>
                </a:lnTo>
                <a:lnTo>
                  <a:pt x="95191" y="14410"/>
                </a:lnTo>
                <a:lnTo>
                  <a:pt x="91591" y="526"/>
                </a:lnTo>
                <a:lnTo>
                  <a:pt x="91591" y="0"/>
                </a:lnTo>
                <a:lnTo>
                  <a:pt x="87993" y="13881"/>
                </a:lnTo>
                <a:lnTo>
                  <a:pt x="78181" y="25218"/>
                </a:lnTo>
                <a:lnTo>
                  <a:pt x="63624" y="32861"/>
                </a:lnTo>
                <a:lnTo>
                  <a:pt x="45795" y="35664"/>
                </a:lnTo>
                <a:lnTo>
                  <a:pt x="27971" y="32861"/>
                </a:lnTo>
                <a:lnTo>
                  <a:pt x="13414" y="25218"/>
                </a:lnTo>
                <a:lnTo>
                  <a:pt x="3599" y="13881"/>
                </a:lnTo>
                <a:lnTo>
                  <a:pt x="0" y="0"/>
                </a:lnTo>
              </a:path>
            </a:pathLst>
          </a:custGeom>
          <a:ln w="8946">
            <a:solidFill>
              <a:srgbClr val="069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7" name="object 177"/>
          <p:cNvGrpSpPr/>
          <p:nvPr/>
        </p:nvGrpSpPr>
        <p:grpSpPr>
          <a:xfrm>
            <a:off x="2458386" y="16742669"/>
            <a:ext cx="1994535" cy="1830070"/>
            <a:chOff x="2458386" y="16742669"/>
            <a:chExt cx="1994535" cy="1830070"/>
          </a:xfrm>
        </p:grpSpPr>
        <p:sp>
          <p:nvSpPr>
            <p:cNvPr id="178" name="object 178"/>
            <p:cNvSpPr/>
            <p:nvPr/>
          </p:nvSpPr>
          <p:spPr>
            <a:xfrm>
              <a:off x="2458386" y="18259635"/>
              <a:ext cx="303530" cy="313055"/>
            </a:xfrm>
            <a:custGeom>
              <a:avLst/>
              <a:gdLst/>
              <a:ahLst/>
              <a:cxnLst/>
              <a:rect l="l" t="t" r="r" b="b"/>
              <a:pathLst>
                <a:path w="303530" h="313055">
                  <a:moveTo>
                    <a:pt x="303124" y="0"/>
                  </a:moveTo>
                  <a:lnTo>
                    <a:pt x="0" y="0"/>
                  </a:lnTo>
                  <a:lnTo>
                    <a:pt x="0" y="312567"/>
                  </a:lnTo>
                  <a:lnTo>
                    <a:pt x="303124" y="312557"/>
                  </a:lnTo>
                  <a:lnTo>
                    <a:pt x="303124" y="0"/>
                  </a:lnTo>
                  <a:close/>
                </a:path>
              </a:pathLst>
            </a:custGeom>
            <a:solidFill>
              <a:srgbClr val="2C87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2458386" y="17676543"/>
              <a:ext cx="303530" cy="561975"/>
            </a:xfrm>
            <a:custGeom>
              <a:avLst/>
              <a:gdLst/>
              <a:ahLst/>
              <a:cxnLst/>
              <a:rect l="l" t="t" r="r" b="b"/>
              <a:pathLst>
                <a:path w="303530" h="561975">
                  <a:moveTo>
                    <a:pt x="303124" y="0"/>
                  </a:moveTo>
                  <a:lnTo>
                    <a:pt x="0" y="10"/>
                  </a:lnTo>
                  <a:lnTo>
                    <a:pt x="0" y="561729"/>
                  </a:lnTo>
                  <a:lnTo>
                    <a:pt x="303124" y="561719"/>
                  </a:lnTo>
                  <a:lnTo>
                    <a:pt x="303124" y="0"/>
                  </a:lnTo>
                  <a:close/>
                </a:path>
              </a:pathLst>
            </a:custGeom>
            <a:solidFill>
              <a:srgbClr val="285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2458386" y="16742669"/>
              <a:ext cx="303530" cy="911225"/>
            </a:xfrm>
            <a:custGeom>
              <a:avLst/>
              <a:gdLst/>
              <a:ahLst/>
              <a:cxnLst/>
              <a:rect l="l" t="t" r="r" b="b"/>
              <a:pathLst>
                <a:path w="303530" h="911225">
                  <a:moveTo>
                    <a:pt x="303124" y="0"/>
                  </a:moveTo>
                  <a:lnTo>
                    <a:pt x="0" y="20"/>
                  </a:lnTo>
                  <a:lnTo>
                    <a:pt x="0" y="910902"/>
                  </a:lnTo>
                  <a:lnTo>
                    <a:pt x="303124" y="910882"/>
                  </a:lnTo>
                  <a:lnTo>
                    <a:pt x="30312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4044774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2" name="object 182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4148754" y="16851270"/>
              <a:ext cx="195138" cy="262360"/>
            </a:xfrm>
            <a:prstGeom prst="rect">
              <a:avLst/>
            </a:prstGeom>
          </p:spPr>
        </p:pic>
        <p:sp>
          <p:nvSpPr>
            <p:cNvPr id="183" name="object 183"/>
            <p:cNvSpPr/>
            <p:nvPr/>
          </p:nvSpPr>
          <p:spPr>
            <a:xfrm>
              <a:off x="4108168" y="17134268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4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4" name="object 184"/>
          <p:cNvSpPr txBox="1"/>
          <p:nvPr/>
        </p:nvSpPr>
        <p:spPr>
          <a:xfrm>
            <a:off x="1391608" y="15646145"/>
            <a:ext cx="1632585" cy="390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llanuras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aluviales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erosionales "morichales",</a:t>
            </a:r>
            <a:r>
              <a:rPr sz="8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Altillanura</a:t>
            </a:r>
            <a:r>
              <a:rPr sz="8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plana</a:t>
            </a:r>
            <a:r>
              <a:rPr sz="8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ondulada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840872" y="15646145"/>
            <a:ext cx="38608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86" name="object 186"/>
          <p:cNvGrpSpPr/>
          <p:nvPr/>
        </p:nvGrpSpPr>
        <p:grpSpPr>
          <a:xfrm>
            <a:off x="1256792" y="11930813"/>
            <a:ext cx="12618085" cy="3816985"/>
            <a:chOff x="1256792" y="11930813"/>
            <a:chExt cx="12618085" cy="3816985"/>
          </a:xfrm>
        </p:grpSpPr>
        <p:sp>
          <p:nvSpPr>
            <p:cNvPr id="187" name="object 187"/>
            <p:cNvSpPr/>
            <p:nvPr/>
          </p:nvSpPr>
          <p:spPr>
            <a:xfrm>
              <a:off x="1261872" y="15730351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1327708" y="15713170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6834253" y="11933488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374" y="0"/>
                  </a:moveTo>
                  <a:lnTo>
                    <a:pt x="161366" y="5529"/>
                  </a:lnTo>
                  <a:lnTo>
                    <a:pt x="117296" y="21280"/>
                  </a:lnTo>
                  <a:lnTo>
                    <a:pt x="78421" y="45997"/>
                  </a:lnTo>
                  <a:lnTo>
                    <a:pt x="45997" y="78421"/>
                  </a:lnTo>
                  <a:lnTo>
                    <a:pt x="21280" y="117296"/>
                  </a:lnTo>
                  <a:lnTo>
                    <a:pt x="5529" y="161366"/>
                  </a:lnTo>
                  <a:lnTo>
                    <a:pt x="0" y="209374"/>
                  </a:lnTo>
                  <a:lnTo>
                    <a:pt x="5529" y="257382"/>
                  </a:lnTo>
                  <a:lnTo>
                    <a:pt x="21280" y="301452"/>
                  </a:lnTo>
                  <a:lnTo>
                    <a:pt x="45997" y="340327"/>
                  </a:lnTo>
                  <a:lnTo>
                    <a:pt x="78421" y="372751"/>
                  </a:lnTo>
                  <a:lnTo>
                    <a:pt x="117296" y="397467"/>
                  </a:lnTo>
                  <a:lnTo>
                    <a:pt x="161366" y="413219"/>
                  </a:lnTo>
                  <a:lnTo>
                    <a:pt x="209374" y="418748"/>
                  </a:lnTo>
                  <a:lnTo>
                    <a:pt x="257382" y="413219"/>
                  </a:lnTo>
                  <a:lnTo>
                    <a:pt x="301452" y="397467"/>
                  </a:lnTo>
                  <a:lnTo>
                    <a:pt x="340327" y="372751"/>
                  </a:lnTo>
                  <a:lnTo>
                    <a:pt x="372751" y="340327"/>
                  </a:lnTo>
                  <a:lnTo>
                    <a:pt x="397467" y="301452"/>
                  </a:lnTo>
                  <a:lnTo>
                    <a:pt x="413219" y="257382"/>
                  </a:lnTo>
                  <a:lnTo>
                    <a:pt x="418748" y="209374"/>
                  </a:lnTo>
                  <a:lnTo>
                    <a:pt x="413219" y="161366"/>
                  </a:lnTo>
                  <a:lnTo>
                    <a:pt x="397467" y="117296"/>
                  </a:lnTo>
                  <a:lnTo>
                    <a:pt x="372751" y="78421"/>
                  </a:lnTo>
                  <a:lnTo>
                    <a:pt x="340327" y="45997"/>
                  </a:lnTo>
                  <a:lnTo>
                    <a:pt x="301452" y="21280"/>
                  </a:lnTo>
                  <a:lnTo>
                    <a:pt x="257382" y="5529"/>
                  </a:lnTo>
                  <a:lnTo>
                    <a:pt x="20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0" name="object 190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6934884" y="12004520"/>
              <a:ext cx="234998" cy="235024"/>
            </a:xfrm>
            <a:prstGeom prst="rect">
              <a:avLst/>
            </a:prstGeom>
          </p:spPr>
        </p:pic>
        <p:sp>
          <p:nvSpPr>
            <p:cNvPr id="191" name="object 191"/>
            <p:cNvSpPr/>
            <p:nvPr/>
          </p:nvSpPr>
          <p:spPr>
            <a:xfrm>
              <a:off x="12156935" y="12720432"/>
              <a:ext cx="1717675" cy="1717675"/>
            </a:xfrm>
            <a:custGeom>
              <a:avLst/>
              <a:gdLst/>
              <a:ahLst/>
              <a:cxnLst/>
              <a:rect l="l" t="t" r="r" b="b"/>
              <a:pathLst>
                <a:path w="1717675" h="1717675">
                  <a:moveTo>
                    <a:pt x="858683" y="0"/>
                  </a:moveTo>
                  <a:lnTo>
                    <a:pt x="92635" y="0"/>
                  </a:lnTo>
                  <a:lnTo>
                    <a:pt x="56575" y="7280"/>
                  </a:lnTo>
                  <a:lnTo>
                    <a:pt x="27130" y="27135"/>
                  </a:lnTo>
                  <a:lnTo>
                    <a:pt x="7279" y="56584"/>
                  </a:lnTo>
                  <a:lnTo>
                    <a:pt x="0" y="92645"/>
                  </a:lnTo>
                  <a:lnTo>
                    <a:pt x="0" y="858693"/>
                  </a:lnTo>
                  <a:lnTo>
                    <a:pt x="1359" y="907420"/>
                  </a:lnTo>
                  <a:lnTo>
                    <a:pt x="5388" y="955434"/>
                  </a:lnTo>
                  <a:lnTo>
                    <a:pt x="12016" y="1002662"/>
                  </a:lnTo>
                  <a:lnTo>
                    <a:pt x="21168" y="1049032"/>
                  </a:lnTo>
                  <a:lnTo>
                    <a:pt x="32774" y="1094472"/>
                  </a:lnTo>
                  <a:lnTo>
                    <a:pt x="46760" y="1138908"/>
                  </a:lnTo>
                  <a:lnTo>
                    <a:pt x="63053" y="1182269"/>
                  </a:lnTo>
                  <a:lnTo>
                    <a:pt x="81582" y="1224482"/>
                  </a:lnTo>
                  <a:lnTo>
                    <a:pt x="102274" y="1265474"/>
                  </a:lnTo>
                  <a:lnTo>
                    <a:pt x="125056" y="1305173"/>
                  </a:lnTo>
                  <a:lnTo>
                    <a:pt x="149856" y="1343507"/>
                  </a:lnTo>
                  <a:lnTo>
                    <a:pt x="176602" y="1380403"/>
                  </a:lnTo>
                  <a:lnTo>
                    <a:pt x="205220" y="1415788"/>
                  </a:lnTo>
                  <a:lnTo>
                    <a:pt x="235639" y="1449590"/>
                  </a:lnTo>
                  <a:lnTo>
                    <a:pt x="267786" y="1481737"/>
                  </a:lnTo>
                  <a:lnTo>
                    <a:pt x="301588" y="1512156"/>
                  </a:lnTo>
                  <a:lnTo>
                    <a:pt x="336973" y="1540774"/>
                  </a:lnTo>
                  <a:lnTo>
                    <a:pt x="373869" y="1567520"/>
                  </a:lnTo>
                  <a:lnTo>
                    <a:pt x="412203" y="1592320"/>
                  </a:lnTo>
                  <a:lnTo>
                    <a:pt x="451902" y="1615102"/>
                  </a:lnTo>
                  <a:lnTo>
                    <a:pt x="492894" y="1635794"/>
                  </a:lnTo>
                  <a:lnTo>
                    <a:pt x="535107" y="1654323"/>
                  </a:lnTo>
                  <a:lnTo>
                    <a:pt x="578468" y="1670616"/>
                  </a:lnTo>
                  <a:lnTo>
                    <a:pt x="622904" y="1684602"/>
                  </a:lnTo>
                  <a:lnTo>
                    <a:pt x="668344" y="1696208"/>
                  </a:lnTo>
                  <a:lnTo>
                    <a:pt x="714714" y="1705360"/>
                  </a:lnTo>
                  <a:lnTo>
                    <a:pt x="761942" y="1711988"/>
                  </a:lnTo>
                  <a:lnTo>
                    <a:pt x="809956" y="1716017"/>
                  </a:lnTo>
                  <a:lnTo>
                    <a:pt x="858683" y="1717376"/>
                  </a:lnTo>
                  <a:lnTo>
                    <a:pt x="907410" y="1716017"/>
                  </a:lnTo>
                  <a:lnTo>
                    <a:pt x="955424" y="1711988"/>
                  </a:lnTo>
                  <a:lnTo>
                    <a:pt x="1002652" y="1705360"/>
                  </a:lnTo>
                  <a:lnTo>
                    <a:pt x="1049022" y="1696208"/>
                  </a:lnTo>
                  <a:lnTo>
                    <a:pt x="1094462" y="1684602"/>
                  </a:lnTo>
                  <a:lnTo>
                    <a:pt x="1138898" y="1670616"/>
                  </a:lnTo>
                  <a:lnTo>
                    <a:pt x="1182259" y="1654323"/>
                  </a:lnTo>
                  <a:lnTo>
                    <a:pt x="1224472" y="1635794"/>
                  </a:lnTo>
                  <a:lnTo>
                    <a:pt x="1265464" y="1615102"/>
                  </a:lnTo>
                  <a:lnTo>
                    <a:pt x="1305163" y="1592320"/>
                  </a:lnTo>
                  <a:lnTo>
                    <a:pt x="1343497" y="1567520"/>
                  </a:lnTo>
                  <a:lnTo>
                    <a:pt x="1380393" y="1540774"/>
                  </a:lnTo>
                  <a:lnTo>
                    <a:pt x="1415778" y="1512156"/>
                  </a:lnTo>
                  <a:lnTo>
                    <a:pt x="1449580" y="1481737"/>
                  </a:lnTo>
                  <a:lnTo>
                    <a:pt x="1481727" y="1449590"/>
                  </a:lnTo>
                  <a:lnTo>
                    <a:pt x="1512146" y="1415788"/>
                  </a:lnTo>
                  <a:lnTo>
                    <a:pt x="1540764" y="1380403"/>
                  </a:lnTo>
                  <a:lnTo>
                    <a:pt x="1567510" y="1343507"/>
                  </a:lnTo>
                  <a:lnTo>
                    <a:pt x="1592310" y="1305173"/>
                  </a:lnTo>
                  <a:lnTo>
                    <a:pt x="1615092" y="1265474"/>
                  </a:lnTo>
                  <a:lnTo>
                    <a:pt x="1635784" y="1224482"/>
                  </a:lnTo>
                  <a:lnTo>
                    <a:pt x="1654313" y="1182269"/>
                  </a:lnTo>
                  <a:lnTo>
                    <a:pt x="1670606" y="1138908"/>
                  </a:lnTo>
                  <a:lnTo>
                    <a:pt x="1684592" y="1094472"/>
                  </a:lnTo>
                  <a:lnTo>
                    <a:pt x="1696198" y="1049032"/>
                  </a:lnTo>
                  <a:lnTo>
                    <a:pt x="1705350" y="1002662"/>
                  </a:lnTo>
                  <a:lnTo>
                    <a:pt x="1711977" y="955434"/>
                  </a:lnTo>
                  <a:lnTo>
                    <a:pt x="1716007" y="907420"/>
                  </a:lnTo>
                  <a:lnTo>
                    <a:pt x="1717366" y="858693"/>
                  </a:lnTo>
                  <a:lnTo>
                    <a:pt x="1716007" y="809966"/>
                  </a:lnTo>
                  <a:lnTo>
                    <a:pt x="1711977" y="761952"/>
                  </a:lnTo>
                  <a:lnTo>
                    <a:pt x="1705350" y="714724"/>
                  </a:lnTo>
                  <a:lnTo>
                    <a:pt x="1696198" y="668353"/>
                  </a:lnTo>
                  <a:lnTo>
                    <a:pt x="1684592" y="622914"/>
                  </a:lnTo>
                  <a:lnTo>
                    <a:pt x="1670606" y="578477"/>
                  </a:lnTo>
                  <a:lnTo>
                    <a:pt x="1654313" y="535116"/>
                  </a:lnTo>
                  <a:lnTo>
                    <a:pt x="1635784" y="492902"/>
                  </a:lnTo>
                  <a:lnTo>
                    <a:pt x="1615092" y="451910"/>
                  </a:lnTo>
                  <a:lnTo>
                    <a:pt x="1592310" y="412210"/>
                  </a:lnTo>
                  <a:lnTo>
                    <a:pt x="1567510" y="373876"/>
                  </a:lnTo>
                  <a:lnTo>
                    <a:pt x="1540764" y="336980"/>
                  </a:lnTo>
                  <a:lnTo>
                    <a:pt x="1512146" y="301594"/>
                  </a:lnTo>
                  <a:lnTo>
                    <a:pt x="1481727" y="267791"/>
                  </a:lnTo>
                  <a:lnTo>
                    <a:pt x="1449580" y="235644"/>
                  </a:lnTo>
                  <a:lnTo>
                    <a:pt x="1415778" y="205224"/>
                  </a:lnTo>
                  <a:lnTo>
                    <a:pt x="1380393" y="176605"/>
                  </a:lnTo>
                  <a:lnTo>
                    <a:pt x="1343497" y="149859"/>
                  </a:lnTo>
                  <a:lnTo>
                    <a:pt x="1305163" y="125059"/>
                  </a:lnTo>
                  <a:lnTo>
                    <a:pt x="1265464" y="102276"/>
                  </a:lnTo>
                  <a:lnTo>
                    <a:pt x="1224472" y="81584"/>
                  </a:lnTo>
                  <a:lnTo>
                    <a:pt x="1182259" y="63055"/>
                  </a:lnTo>
                  <a:lnTo>
                    <a:pt x="1138898" y="46761"/>
                  </a:lnTo>
                  <a:lnTo>
                    <a:pt x="1094462" y="32775"/>
                  </a:lnTo>
                  <a:lnTo>
                    <a:pt x="1049022" y="21169"/>
                  </a:lnTo>
                  <a:lnTo>
                    <a:pt x="1002652" y="12016"/>
                  </a:lnTo>
                  <a:lnTo>
                    <a:pt x="955424" y="5388"/>
                  </a:lnTo>
                  <a:lnTo>
                    <a:pt x="907410" y="1359"/>
                  </a:lnTo>
                  <a:lnTo>
                    <a:pt x="8586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12194525" y="13726543"/>
              <a:ext cx="1438275" cy="455295"/>
            </a:xfrm>
            <a:custGeom>
              <a:avLst/>
              <a:gdLst/>
              <a:ahLst/>
              <a:cxnLst/>
              <a:rect l="l" t="t" r="r" b="b"/>
              <a:pathLst>
                <a:path w="1438275" h="455294">
                  <a:moveTo>
                    <a:pt x="0" y="103644"/>
                  </a:moveTo>
                  <a:lnTo>
                    <a:pt x="29997" y="84394"/>
                  </a:lnTo>
                  <a:lnTo>
                    <a:pt x="75037" y="55461"/>
                  </a:lnTo>
                  <a:lnTo>
                    <a:pt x="98523" y="86120"/>
                  </a:lnTo>
                  <a:lnTo>
                    <a:pt x="76993" y="116141"/>
                  </a:lnTo>
                  <a:lnTo>
                    <a:pt x="84824" y="119403"/>
                  </a:lnTo>
                  <a:lnTo>
                    <a:pt x="86132" y="133101"/>
                  </a:lnTo>
                  <a:lnTo>
                    <a:pt x="97874" y="128532"/>
                  </a:lnTo>
                  <a:lnTo>
                    <a:pt x="101137" y="126577"/>
                  </a:lnTo>
                  <a:lnTo>
                    <a:pt x="97226" y="116141"/>
                  </a:lnTo>
                  <a:lnTo>
                    <a:pt x="112231" y="112220"/>
                  </a:lnTo>
                  <a:lnTo>
                    <a:pt x="120711" y="136729"/>
                  </a:lnTo>
                  <a:lnTo>
                    <a:pt x="178777" y="85472"/>
                  </a:lnTo>
                  <a:lnTo>
                    <a:pt x="156598" y="48936"/>
                  </a:lnTo>
                  <a:lnTo>
                    <a:pt x="182698" y="41104"/>
                  </a:lnTo>
                  <a:lnTo>
                    <a:pt x="196396" y="46981"/>
                  </a:lnTo>
                  <a:lnTo>
                    <a:pt x="194441" y="45674"/>
                  </a:lnTo>
                  <a:lnTo>
                    <a:pt x="192485" y="44367"/>
                  </a:lnTo>
                  <a:lnTo>
                    <a:pt x="186609" y="30010"/>
                  </a:lnTo>
                  <a:lnTo>
                    <a:pt x="184654" y="29362"/>
                  </a:lnTo>
                  <a:lnTo>
                    <a:pt x="182698" y="28713"/>
                  </a:lnTo>
                  <a:lnTo>
                    <a:pt x="177470" y="25451"/>
                  </a:lnTo>
                  <a:lnTo>
                    <a:pt x="210095" y="15005"/>
                  </a:lnTo>
                  <a:lnTo>
                    <a:pt x="217926" y="18926"/>
                  </a:lnTo>
                  <a:lnTo>
                    <a:pt x="217926" y="25451"/>
                  </a:lnTo>
                  <a:lnTo>
                    <a:pt x="233590" y="22837"/>
                  </a:lnTo>
                  <a:lnTo>
                    <a:pt x="229021" y="6524"/>
                  </a:lnTo>
                  <a:lnTo>
                    <a:pt x="251858" y="0"/>
                  </a:lnTo>
                  <a:lnTo>
                    <a:pt x="274695" y="0"/>
                  </a:lnTo>
                  <a:lnTo>
                    <a:pt x="274695" y="7173"/>
                  </a:lnTo>
                  <a:lnTo>
                    <a:pt x="290349" y="13698"/>
                  </a:lnTo>
                  <a:lnTo>
                    <a:pt x="294270" y="0"/>
                  </a:lnTo>
                  <a:lnTo>
                    <a:pt x="345811" y="31317"/>
                  </a:lnTo>
                  <a:lnTo>
                    <a:pt x="726190" y="264380"/>
                  </a:lnTo>
                  <a:lnTo>
                    <a:pt x="815583" y="314482"/>
                  </a:lnTo>
                  <a:lnTo>
                    <a:pt x="1156165" y="454767"/>
                  </a:lnTo>
                  <a:lnTo>
                    <a:pt x="1246855" y="454109"/>
                  </a:lnTo>
                  <a:lnTo>
                    <a:pt x="1373432" y="439103"/>
                  </a:lnTo>
                  <a:lnTo>
                    <a:pt x="1410616" y="427360"/>
                  </a:lnTo>
                  <a:lnTo>
                    <a:pt x="1416493" y="441717"/>
                  </a:lnTo>
                  <a:lnTo>
                    <a:pt x="1437989" y="449632"/>
                  </a:lnTo>
                </a:path>
              </a:pathLst>
            </a:custGeom>
            <a:ln w="3175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12502416" y="13145530"/>
              <a:ext cx="1254760" cy="591820"/>
            </a:xfrm>
            <a:custGeom>
              <a:avLst/>
              <a:gdLst/>
              <a:ahLst/>
              <a:cxnLst/>
              <a:rect l="l" t="t" r="r" b="b"/>
              <a:pathLst>
                <a:path w="1254759" h="591819">
                  <a:moveTo>
                    <a:pt x="0" y="589294"/>
                  </a:moveTo>
                  <a:lnTo>
                    <a:pt x="33082" y="591015"/>
                  </a:lnTo>
                  <a:lnTo>
                    <a:pt x="50071" y="591589"/>
                  </a:lnTo>
                  <a:lnTo>
                    <a:pt x="56330" y="591015"/>
                  </a:lnTo>
                  <a:lnTo>
                    <a:pt x="57224" y="589294"/>
                  </a:lnTo>
                  <a:lnTo>
                    <a:pt x="57224" y="586234"/>
                  </a:lnTo>
                  <a:lnTo>
                    <a:pt x="56728" y="569111"/>
                  </a:lnTo>
                  <a:lnTo>
                    <a:pt x="62604" y="567156"/>
                  </a:lnTo>
                  <a:lnTo>
                    <a:pt x="107505" y="553570"/>
                  </a:lnTo>
                  <a:lnTo>
                    <a:pt x="163416" y="539263"/>
                  </a:lnTo>
                  <a:lnTo>
                    <a:pt x="186986" y="534850"/>
                  </a:lnTo>
                  <a:lnTo>
                    <a:pt x="220604" y="527087"/>
                  </a:lnTo>
                  <a:lnTo>
                    <a:pt x="254866" y="517580"/>
                  </a:lnTo>
                  <a:lnTo>
                    <a:pt x="280368" y="507935"/>
                  </a:lnTo>
                  <a:lnTo>
                    <a:pt x="298398" y="498631"/>
                  </a:lnTo>
                  <a:lnTo>
                    <a:pt x="318087" y="489279"/>
                  </a:lnTo>
                  <a:lnTo>
                    <a:pt x="341795" y="480202"/>
                  </a:lnTo>
                  <a:lnTo>
                    <a:pt x="371879" y="471724"/>
                  </a:lnTo>
                  <a:lnTo>
                    <a:pt x="489290" y="414736"/>
                  </a:lnTo>
                  <a:lnTo>
                    <a:pt x="703319" y="299844"/>
                  </a:lnTo>
                  <a:lnTo>
                    <a:pt x="908833" y="186967"/>
                  </a:lnTo>
                  <a:lnTo>
                    <a:pt x="1000701" y="136026"/>
                  </a:lnTo>
                  <a:lnTo>
                    <a:pt x="1186164" y="38162"/>
                  </a:lnTo>
                  <a:lnTo>
                    <a:pt x="1254229" y="0"/>
                  </a:lnTo>
                </a:path>
              </a:pathLst>
            </a:custGeom>
            <a:ln w="3175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12156939" y="12720431"/>
              <a:ext cx="139700" cy="338455"/>
            </a:xfrm>
            <a:custGeom>
              <a:avLst/>
              <a:gdLst/>
              <a:ahLst/>
              <a:cxnLst/>
              <a:rect l="l" t="t" r="r" b="b"/>
              <a:pathLst>
                <a:path w="139700" h="338455">
                  <a:moveTo>
                    <a:pt x="0" y="337893"/>
                  </a:moveTo>
                  <a:lnTo>
                    <a:pt x="6918" y="329169"/>
                  </a:lnTo>
                  <a:lnTo>
                    <a:pt x="20990" y="292808"/>
                  </a:lnTo>
                  <a:lnTo>
                    <a:pt x="33388" y="247513"/>
                  </a:lnTo>
                  <a:lnTo>
                    <a:pt x="51018" y="192621"/>
                  </a:lnTo>
                  <a:lnTo>
                    <a:pt x="70464" y="137771"/>
                  </a:lnTo>
                  <a:lnTo>
                    <a:pt x="88311" y="92603"/>
                  </a:lnTo>
                  <a:lnTo>
                    <a:pt x="101143" y="66756"/>
                  </a:lnTo>
                  <a:lnTo>
                    <a:pt x="113511" y="45509"/>
                  </a:lnTo>
                  <a:lnTo>
                    <a:pt x="129174" y="16324"/>
                  </a:lnTo>
                  <a:lnTo>
                    <a:pt x="139394" y="0"/>
                  </a:lnTo>
                </a:path>
              </a:pathLst>
            </a:custGeom>
            <a:ln w="3175">
              <a:solidFill>
                <a:srgbClr val="A3AF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12834976" y="12833133"/>
              <a:ext cx="782955" cy="826135"/>
            </a:xfrm>
            <a:custGeom>
              <a:avLst/>
              <a:gdLst/>
              <a:ahLst/>
              <a:cxnLst/>
              <a:rect l="l" t="t" r="r" b="b"/>
              <a:pathLst>
                <a:path w="782955" h="826134">
                  <a:moveTo>
                    <a:pt x="60350" y="222389"/>
                  </a:moveTo>
                  <a:lnTo>
                    <a:pt x="0" y="312343"/>
                  </a:lnTo>
                  <a:lnTo>
                    <a:pt x="60350" y="312902"/>
                  </a:lnTo>
                  <a:lnTo>
                    <a:pt x="60350" y="222389"/>
                  </a:lnTo>
                  <a:close/>
                </a:path>
                <a:path w="782955" h="826134">
                  <a:moveTo>
                    <a:pt x="782878" y="662698"/>
                  </a:moveTo>
                  <a:lnTo>
                    <a:pt x="780643" y="644817"/>
                  </a:lnTo>
                  <a:lnTo>
                    <a:pt x="779526" y="624128"/>
                  </a:lnTo>
                  <a:lnTo>
                    <a:pt x="749350" y="574408"/>
                  </a:lnTo>
                  <a:lnTo>
                    <a:pt x="711923" y="492823"/>
                  </a:lnTo>
                  <a:lnTo>
                    <a:pt x="690676" y="471601"/>
                  </a:lnTo>
                  <a:lnTo>
                    <a:pt x="531977" y="270992"/>
                  </a:lnTo>
                  <a:lnTo>
                    <a:pt x="320192" y="0"/>
                  </a:lnTo>
                  <a:lnTo>
                    <a:pt x="273265" y="11734"/>
                  </a:lnTo>
                  <a:lnTo>
                    <a:pt x="164846" y="99453"/>
                  </a:lnTo>
                  <a:lnTo>
                    <a:pt x="111760" y="143598"/>
                  </a:lnTo>
                  <a:lnTo>
                    <a:pt x="92760" y="173774"/>
                  </a:lnTo>
                  <a:lnTo>
                    <a:pt x="480009" y="598424"/>
                  </a:lnTo>
                  <a:lnTo>
                    <a:pt x="530860" y="809650"/>
                  </a:lnTo>
                  <a:lnTo>
                    <a:pt x="591223" y="825842"/>
                  </a:lnTo>
                  <a:lnTo>
                    <a:pt x="643737" y="766064"/>
                  </a:lnTo>
                  <a:lnTo>
                    <a:pt x="699617" y="769975"/>
                  </a:lnTo>
                  <a:lnTo>
                    <a:pt x="778967" y="697890"/>
                  </a:lnTo>
                  <a:lnTo>
                    <a:pt x="782878" y="662698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12809276" y="13178439"/>
              <a:ext cx="4445" cy="48895"/>
            </a:xfrm>
            <a:custGeom>
              <a:avLst/>
              <a:gdLst/>
              <a:ahLst/>
              <a:cxnLst/>
              <a:rect l="l" t="t" r="r" b="b"/>
              <a:pathLst>
                <a:path w="4445" h="48894">
                  <a:moveTo>
                    <a:pt x="3910" y="0"/>
                  </a:moveTo>
                  <a:lnTo>
                    <a:pt x="0" y="6150"/>
                  </a:lnTo>
                  <a:lnTo>
                    <a:pt x="3353" y="48612"/>
                  </a:lnTo>
                  <a:lnTo>
                    <a:pt x="3910" y="48612"/>
                  </a:lnTo>
                  <a:lnTo>
                    <a:pt x="3910" y="0"/>
                  </a:lnTo>
                  <a:close/>
                </a:path>
              </a:pathLst>
            </a:custGeom>
            <a:solidFill>
              <a:srgbClr val="FF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12894218" y="13390772"/>
              <a:ext cx="327025" cy="327025"/>
            </a:xfrm>
            <a:custGeom>
              <a:avLst/>
              <a:gdLst/>
              <a:ahLst/>
              <a:cxnLst/>
              <a:rect l="l" t="t" r="r" b="b"/>
              <a:pathLst>
                <a:path w="327025" h="327025">
                  <a:moveTo>
                    <a:pt x="82138" y="0"/>
                  </a:moveTo>
                  <a:lnTo>
                    <a:pt x="82138" y="81581"/>
                  </a:lnTo>
                  <a:lnTo>
                    <a:pt x="557" y="81581"/>
                  </a:lnTo>
                  <a:lnTo>
                    <a:pt x="0" y="244734"/>
                  </a:lnTo>
                  <a:lnTo>
                    <a:pt x="81581" y="244734"/>
                  </a:lnTo>
                  <a:lnTo>
                    <a:pt x="81581" y="326873"/>
                  </a:lnTo>
                  <a:lnTo>
                    <a:pt x="244754" y="326873"/>
                  </a:lnTo>
                  <a:lnTo>
                    <a:pt x="245312" y="245291"/>
                  </a:lnTo>
                  <a:lnTo>
                    <a:pt x="326893" y="245291"/>
                  </a:lnTo>
                  <a:lnTo>
                    <a:pt x="326893" y="236355"/>
                  </a:lnTo>
                  <a:lnTo>
                    <a:pt x="15643" y="236355"/>
                  </a:lnTo>
                  <a:lnTo>
                    <a:pt x="557" y="214561"/>
                  </a:lnTo>
                  <a:lnTo>
                    <a:pt x="22350" y="198918"/>
                  </a:lnTo>
                  <a:lnTo>
                    <a:pt x="326893" y="198918"/>
                  </a:lnTo>
                  <a:lnTo>
                    <a:pt x="326893" y="557"/>
                  </a:lnTo>
                  <a:lnTo>
                    <a:pt x="82138" y="0"/>
                  </a:lnTo>
                  <a:close/>
                </a:path>
                <a:path w="327025" h="327025">
                  <a:moveTo>
                    <a:pt x="326893" y="198918"/>
                  </a:moveTo>
                  <a:lnTo>
                    <a:pt x="22350" y="198918"/>
                  </a:lnTo>
                  <a:lnTo>
                    <a:pt x="36879" y="221269"/>
                  </a:lnTo>
                  <a:lnTo>
                    <a:pt x="15643" y="236355"/>
                  </a:lnTo>
                  <a:lnTo>
                    <a:pt x="326893" y="236355"/>
                  </a:lnTo>
                  <a:lnTo>
                    <a:pt x="326893" y="198918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8" name="object 198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3629046" y="13718204"/>
              <a:ext cx="122372" cy="81581"/>
            </a:xfrm>
            <a:prstGeom prst="rect">
              <a:avLst/>
            </a:prstGeom>
          </p:spPr>
        </p:pic>
        <p:sp>
          <p:nvSpPr>
            <p:cNvPr id="199" name="object 199"/>
            <p:cNvSpPr/>
            <p:nvPr/>
          </p:nvSpPr>
          <p:spPr>
            <a:xfrm>
              <a:off x="12974117" y="13555052"/>
              <a:ext cx="796290" cy="593725"/>
            </a:xfrm>
            <a:custGeom>
              <a:avLst/>
              <a:gdLst/>
              <a:ahLst/>
              <a:cxnLst/>
              <a:rect l="l" t="t" r="r" b="b"/>
              <a:pathLst>
                <a:path w="796290" h="593725">
                  <a:moveTo>
                    <a:pt x="83261" y="488924"/>
                  </a:moveTo>
                  <a:lnTo>
                    <a:pt x="0" y="488924"/>
                  </a:lnTo>
                  <a:lnTo>
                    <a:pt x="82702" y="524116"/>
                  </a:lnTo>
                  <a:lnTo>
                    <a:pt x="83261" y="488924"/>
                  </a:lnTo>
                  <a:close/>
                </a:path>
                <a:path w="796290" h="593725">
                  <a:moveTo>
                    <a:pt x="246430" y="571055"/>
                  </a:moveTo>
                  <a:lnTo>
                    <a:pt x="192786" y="571055"/>
                  </a:lnTo>
                  <a:lnTo>
                    <a:pt x="246430" y="593407"/>
                  </a:lnTo>
                  <a:lnTo>
                    <a:pt x="246430" y="571055"/>
                  </a:lnTo>
                  <a:close/>
                </a:path>
                <a:path w="796290" h="593725">
                  <a:moveTo>
                    <a:pt x="795731" y="0"/>
                  </a:moveTo>
                  <a:lnTo>
                    <a:pt x="655485" y="0"/>
                  </a:lnTo>
                  <a:lnTo>
                    <a:pt x="654913" y="81584"/>
                  </a:lnTo>
                  <a:lnTo>
                    <a:pt x="491744" y="81584"/>
                  </a:lnTo>
                  <a:lnTo>
                    <a:pt x="491744" y="326313"/>
                  </a:lnTo>
                  <a:lnTo>
                    <a:pt x="573328" y="326313"/>
                  </a:lnTo>
                  <a:lnTo>
                    <a:pt x="572770" y="407898"/>
                  </a:lnTo>
                  <a:lnTo>
                    <a:pt x="671677" y="408457"/>
                  </a:lnTo>
                  <a:lnTo>
                    <a:pt x="713028" y="335254"/>
                  </a:lnTo>
                  <a:lnTo>
                    <a:pt x="699630" y="332460"/>
                  </a:lnTo>
                  <a:lnTo>
                    <a:pt x="707999" y="289991"/>
                  </a:lnTo>
                  <a:lnTo>
                    <a:pt x="738174" y="255358"/>
                  </a:lnTo>
                  <a:lnTo>
                    <a:pt x="739305" y="244729"/>
                  </a:lnTo>
                  <a:lnTo>
                    <a:pt x="654913" y="244729"/>
                  </a:lnTo>
                  <a:lnTo>
                    <a:pt x="654913" y="163169"/>
                  </a:lnTo>
                  <a:lnTo>
                    <a:pt x="777290" y="163169"/>
                  </a:lnTo>
                  <a:lnTo>
                    <a:pt x="787361" y="41910"/>
                  </a:lnTo>
                  <a:lnTo>
                    <a:pt x="795731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13546892" y="14126102"/>
              <a:ext cx="5715" cy="9525"/>
            </a:xfrm>
            <a:custGeom>
              <a:avLst/>
              <a:gdLst/>
              <a:ahLst/>
              <a:cxnLst/>
              <a:rect l="l" t="t" r="r" b="b"/>
              <a:pathLst>
                <a:path w="5715" h="9525">
                  <a:moveTo>
                    <a:pt x="5592" y="0"/>
                  </a:moveTo>
                  <a:lnTo>
                    <a:pt x="0" y="0"/>
                  </a:lnTo>
                  <a:lnTo>
                    <a:pt x="0" y="9493"/>
                  </a:lnTo>
                  <a:lnTo>
                    <a:pt x="5592" y="0"/>
                  </a:lnTo>
                  <a:close/>
                </a:path>
              </a:pathLst>
            </a:custGeom>
            <a:solidFill>
              <a:srgbClr val="FF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12812629" y="13006896"/>
              <a:ext cx="972185" cy="1195070"/>
            </a:xfrm>
            <a:custGeom>
              <a:avLst/>
              <a:gdLst/>
              <a:ahLst/>
              <a:cxnLst/>
              <a:rect l="l" t="t" r="r" b="b"/>
              <a:pathLst>
                <a:path w="972184" h="1195069">
                  <a:moveTo>
                    <a:pt x="734264" y="1119203"/>
                  </a:moveTo>
                  <a:lnTo>
                    <a:pt x="407928" y="1119203"/>
                  </a:lnTo>
                  <a:lnTo>
                    <a:pt x="407928" y="1141554"/>
                  </a:lnTo>
                  <a:lnTo>
                    <a:pt x="526946" y="1192405"/>
                  </a:lnTo>
                  <a:lnTo>
                    <a:pt x="563269" y="1192405"/>
                  </a:lnTo>
                  <a:lnTo>
                    <a:pt x="582276" y="1194634"/>
                  </a:lnTo>
                  <a:lnTo>
                    <a:pt x="589541" y="1194077"/>
                  </a:lnTo>
                  <a:lnTo>
                    <a:pt x="702977" y="1183459"/>
                  </a:lnTo>
                  <a:lnTo>
                    <a:pt x="734264" y="1128707"/>
                  </a:lnTo>
                  <a:lnTo>
                    <a:pt x="734264" y="1119203"/>
                  </a:lnTo>
                  <a:close/>
                </a:path>
                <a:path w="972184" h="1195069">
                  <a:moveTo>
                    <a:pt x="22350" y="138573"/>
                  </a:moveTo>
                  <a:lnTo>
                    <a:pt x="557" y="171542"/>
                  </a:lnTo>
                  <a:lnTo>
                    <a:pt x="557" y="220154"/>
                  </a:lnTo>
                  <a:lnTo>
                    <a:pt x="0" y="220154"/>
                  </a:lnTo>
                  <a:lnTo>
                    <a:pt x="36322" y="680575"/>
                  </a:lnTo>
                  <a:lnTo>
                    <a:pt x="47498" y="761600"/>
                  </a:lnTo>
                  <a:lnTo>
                    <a:pt x="48055" y="766068"/>
                  </a:lnTo>
                  <a:lnTo>
                    <a:pt x="49737" y="858268"/>
                  </a:lnTo>
                  <a:lnTo>
                    <a:pt x="59787" y="984541"/>
                  </a:lnTo>
                  <a:lnTo>
                    <a:pt x="130204" y="1023660"/>
                  </a:lnTo>
                  <a:lnTo>
                    <a:pt x="161491" y="1037064"/>
                  </a:lnTo>
                  <a:lnTo>
                    <a:pt x="244754" y="1037064"/>
                  </a:lnTo>
                  <a:lnTo>
                    <a:pt x="244197" y="1072272"/>
                  </a:lnTo>
                  <a:lnTo>
                    <a:pt x="354279" y="1119203"/>
                  </a:lnTo>
                  <a:lnTo>
                    <a:pt x="739857" y="1119203"/>
                  </a:lnTo>
                  <a:lnTo>
                    <a:pt x="833171" y="956607"/>
                  </a:lnTo>
                  <a:lnTo>
                    <a:pt x="734264" y="956050"/>
                  </a:lnTo>
                  <a:lnTo>
                    <a:pt x="734821" y="874468"/>
                  </a:lnTo>
                  <a:lnTo>
                    <a:pt x="653240" y="874468"/>
                  </a:lnTo>
                  <a:lnTo>
                    <a:pt x="653240" y="710748"/>
                  </a:lnTo>
                  <a:lnTo>
                    <a:pt x="163173" y="710748"/>
                  </a:lnTo>
                  <a:lnTo>
                    <a:pt x="163173" y="628609"/>
                  </a:lnTo>
                  <a:lnTo>
                    <a:pt x="81581" y="628609"/>
                  </a:lnTo>
                  <a:lnTo>
                    <a:pt x="82148" y="465456"/>
                  </a:lnTo>
                  <a:lnTo>
                    <a:pt x="163730" y="465456"/>
                  </a:lnTo>
                  <a:lnTo>
                    <a:pt x="163730" y="383875"/>
                  </a:lnTo>
                  <a:lnTo>
                    <a:pt x="465170" y="383875"/>
                  </a:lnTo>
                  <a:lnTo>
                    <a:pt x="241989" y="139130"/>
                  </a:lnTo>
                  <a:lnTo>
                    <a:pt x="82706" y="139130"/>
                  </a:lnTo>
                  <a:lnTo>
                    <a:pt x="22350" y="138573"/>
                  </a:lnTo>
                  <a:close/>
                </a:path>
                <a:path w="972184" h="1195069">
                  <a:moveTo>
                    <a:pt x="465170" y="383875"/>
                  </a:moveTo>
                  <a:lnTo>
                    <a:pt x="163730" y="383875"/>
                  </a:lnTo>
                  <a:lnTo>
                    <a:pt x="408485" y="384432"/>
                  </a:lnTo>
                  <a:lnTo>
                    <a:pt x="408485" y="629166"/>
                  </a:lnTo>
                  <a:lnTo>
                    <a:pt x="326903" y="629166"/>
                  </a:lnTo>
                  <a:lnTo>
                    <a:pt x="326336" y="710748"/>
                  </a:lnTo>
                  <a:lnTo>
                    <a:pt x="653240" y="710748"/>
                  </a:lnTo>
                  <a:lnTo>
                    <a:pt x="653240" y="652085"/>
                  </a:lnTo>
                  <a:lnTo>
                    <a:pt x="613563" y="652085"/>
                  </a:lnTo>
                  <a:lnTo>
                    <a:pt x="553218" y="635874"/>
                  </a:lnTo>
                  <a:lnTo>
                    <a:pt x="502366" y="424665"/>
                  </a:lnTo>
                  <a:lnTo>
                    <a:pt x="465170" y="383875"/>
                  </a:lnTo>
                  <a:close/>
                </a:path>
                <a:path w="972184" h="1195069">
                  <a:moveTo>
                    <a:pt x="666097" y="592297"/>
                  </a:moveTo>
                  <a:lnTo>
                    <a:pt x="613563" y="652085"/>
                  </a:lnTo>
                  <a:lnTo>
                    <a:pt x="653240" y="652085"/>
                  </a:lnTo>
                  <a:lnTo>
                    <a:pt x="653240" y="629734"/>
                  </a:lnTo>
                  <a:lnTo>
                    <a:pt x="816413" y="629734"/>
                  </a:lnTo>
                  <a:lnTo>
                    <a:pt x="816642" y="596208"/>
                  </a:lnTo>
                  <a:lnTo>
                    <a:pt x="721974" y="596208"/>
                  </a:lnTo>
                  <a:lnTo>
                    <a:pt x="666097" y="592297"/>
                  </a:lnTo>
                  <a:close/>
                </a:path>
                <a:path w="972184" h="1195069">
                  <a:moveTo>
                    <a:pt x="971754" y="475507"/>
                  </a:moveTo>
                  <a:lnTo>
                    <a:pt x="801327" y="524119"/>
                  </a:lnTo>
                  <a:lnTo>
                    <a:pt x="721974" y="596208"/>
                  </a:lnTo>
                  <a:lnTo>
                    <a:pt x="816642" y="596208"/>
                  </a:lnTo>
                  <a:lnTo>
                    <a:pt x="816970" y="548152"/>
                  </a:lnTo>
                  <a:lnTo>
                    <a:pt x="957225" y="548152"/>
                  </a:lnTo>
                  <a:lnTo>
                    <a:pt x="971754" y="475507"/>
                  </a:lnTo>
                  <a:close/>
                </a:path>
                <a:path w="972184" h="1195069">
                  <a:moveTo>
                    <a:pt x="115117" y="0"/>
                  </a:moveTo>
                  <a:lnTo>
                    <a:pt x="82706" y="48612"/>
                  </a:lnTo>
                  <a:lnTo>
                    <a:pt x="82706" y="139130"/>
                  </a:lnTo>
                  <a:lnTo>
                    <a:pt x="241989" y="139130"/>
                  </a:lnTo>
                  <a:lnTo>
                    <a:pt x="115117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12136200" y="1193081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28865" y="50821"/>
                  </a:moveTo>
                  <a:lnTo>
                    <a:pt x="8976" y="50821"/>
                  </a:lnTo>
                  <a:lnTo>
                    <a:pt x="2380" y="57427"/>
                  </a:lnTo>
                  <a:lnTo>
                    <a:pt x="2380" y="65573"/>
                  </a:lnTo>
                  <a:lnTo>
                    <a:pt x="0" y="215098"/>
                  </a:lnTo>
                  <a:lnTo>
                    <a:pt x="0" y="220975"/>
                  </a:lnTo>
                  <a:lnTo>
                    <a:pt x="4761" y="225737"/>
                  </a:lnTo>
                  <a:lnTo>
                    <a:pt x="16514" y="225737"/>
                  </a:lnTo>
                  <a:lnTo>
                    <a:pt x="21276" y="230499"/>
                  </a:lnTo>
                  <a:lnTo>
                    <a:pt x="21276" y="236375"/>
                  </a:lnTo>
                  <a:lnTo>
                    <a:pt x="23647" y="250570"/>
                  </a:lnTo>
                  <a:lnTo>
                    <a:pt x="23647" y="256446"/>
                  </a:lnTo>
                  <a:lnTo>
                    <a:pt x="28409" y="261208"/>
                  </a:lnTo>
                  <a:lnTo>
                    <a:pt x="128806" y="261208"/>
                  </a:lnTo>
                  <a:lnTo>
                    <a:pt x="133568" y="256446"/>
                  </a:lnTo>
                  <a:lnTo>
                    <a:pt x="133568" y="238604"/>
                  </a:lnTo>
                  <a:lnTo>
                    <a:pt x="134692" y="235899"/>
                  </a:lnTo>
                  <a:lnTo>
                    <a:pt x="151693" y="218908"/>
                  </a:lnTo>
                  <a:lnTo>
                    <a:pt x="152484" y="217702"/>
                  </a:lnTo>
                  <a:lnTo>
                    <a:pt x="162637" y="192656"/>
                  </a:lnTo>
                  <a:lnTo>
                    <a:pt x="89839" y="192656"/>
                  </a:lnTo>
                  <a:lnTo>
                    <a:pt x="101136" y="164956"/>
                  </a:lnTo>
                  <a:lnTo>
                    <a:pt x="102898" y="163021"/>
                  </a:lnTo>
                  <a:lnTo>
                    <a:pt x="138380" y="144824"/>
                  </a:lnTo>
                  <a:lnTo>
                    <a:pt x="139489" y="143858"/>
                  </a:lnTo>
                  <a:lnTo>
                    <a:pt x="139703" y="122919"/>
                  </a:lnTo>
                  <a:lnTo>
                    <a:pt x="35471" y="122919"/>
                  </a:lnTo>
                  <a:lnTo>
                    <a:pt x="35471" y="57427"/>
                  </a:lnTo>
                  <a:lnTo>
                    <a:pt x="28865" y="50821"/>
                  </a:lnTo>
                  <a:close/>
                </a:path>
                <a:path w="193040" h="261620">
                  <a:moveTo>
                    <a:pt x="139489" y="143858"/>
                  </a:moveTo>
                  <a:lnTo>
                    <a:pt x="138380" y="144824"/>
                  </a:lnTo>
                  <a:lnTo>
                    <a:pt x="102898" y="163021"/>
                  </a:lnTo>
                  <a:lnTo>
                    <a:pt x="101136" y="164956"/>
                  </a:lnTo>
                  <a:lnTo>
                    <a:pt x="89839" y="192656"/>
                  </a:lnTo>
                  <a:lnTo>
                    <a:pt x="139485" y="144257"/>
                  </a:lnTo>
                  <a:lnTo>
                    <a:pt x="139489" y="143858"/>
                  </a:lnTo>
                  <a:close/>
                </a:path>
                <a:path w="193040" h="261620">
                  <a:moveTo>
                    <a:pt x="174956" y="99899"/>
                  </a:moveTo>
                  <a:lnTo>
                    <a:pt x="169292" y="102240"/>
                  </a:lnTo>
                  <a:lnTo>
                    <a:pt x="140194" y="143243"/>
                  </a:lnTo>
                  <a:lnTo>
                    <a:pt x="139489" y="143858"/>
                  </a:lnTo>
                  <a:lnTo>
                    <a:pt x="139485" y="144257"/>
                  </a:lnTo>
                  <a:lnTo>
                    <a:pt x="89839" y="192656"/>
                  </a:lnTo>
                  <a:lnTo>
                    <a:pt x="162637" y="192656"/>
                  </a:lnTo>
                  <a:lnTo>
                    <a:pt x="191704" y="120953"/>
                  </a:lnTo>
                  <a:lnTo>
                    <a:pt x="192758" y="114368"/>
                  </a:lnTo>
                  <a:lnTo>
                    <a:pt x="190934" y="108254"/>
                  </a:lnTo>
                  <a:lnTo>
                    <a:pt x="186709" y="103473"/>
                  </a:lnTo>
                  <a:lnTo>
                    <a:pt x="180559" y="100882"/>
                  </a:lnTo>
                  <a:lnTo>
                    <a:pt x="174956" y="99899"/>
                  </a:lnTo>
                  <a:close/>
                </a:path>
                <a:path w="193040" h="261620">
                  <a:moveTo>
                    <a:pt x="61956" y="17730"/>
                  </a:moveTo>
                  <a:lnTo>
                    <a:pt x="42077" y="17730"/>
                  </a:lnTo>
                  <a:lnTo>
                    <a:pt x="35471" y="24336"/>
                  </a:lnTo>
                  <a:lnTo>
                    <a:pt x="35471" y="122919"/>
                  </a:lnTo>
                  <a:lnTo>
                    <a:pt x="68562" y="122919"/>
                  </a:lnTo>
                  <a:lnTo>
                    <a:pt x="68562" y="24336"/>
                  </a:lnTo>
                  <a:lnTo>
                    <a:pt x="61956" y="17730"/>
                  </a:lnTo>
                  <a:close/>
                </a:path>
                <a:path w="193040" h="261620">
                  <a:moveTo>
                    <a:pt x="87255" y="0"/>
                  </a:moveTo>
                  <a:lnTo>
                    <a:pt x="79978" y="1468"/>
                  </a:lnTo>
                  <a:lnTo>
                    <a:pt x="74037" y="5474"/>
                  </a:lnTo>
                  <a:lnTo>
                    <a:pt x="70031" y="11416"/>
                  </a:lnTo>
                  <a:lnTo>
                    <a:pt x="68562" y="18693"/>
                  </a:lnTo>
                  <a:lnTo>
                    <a:pt x="68562" y="122919"/>
                  </a:lnTo>
                  <a:lnTo>
                    <a:pt x="139703" y="122919"/>
                  </a:lnTo>
                  <a:lnTo>
                    <a:pt x="139727" y="120558"/>
                  </a:lnTo>
                  <a:lnTo>
                    <a:pt x="105948" y="120558"/>
                  </a:lnTo>
                  <a:lnTo>
                    <a:pt x="105948" y="18693"/>
                  </a:lnTo>
                  <a:lnTo>
                    <a:pt x="104479" y="11416"/>
                  </a:lnTo>
                  <a:lnTo>
                    <a:pt x="100473" y="5474"/>
                  </a:lnTo>
                  <a:lnTo>
                    <a:pt x="94531" y="1468"/>
                  </a:lnTo>
                  <a:lnTo>
                    <a:pt x="87255" y="0"/>
                  </a:lnTo>
                  <a:close/>
                </a:path>
                <a:path w="193040" h="261620">
                  <a:moveTo>
                    <a:pt x="132828" y="29544"/>
                  </a:moveTo>
                  <a:lnTo>
                    <a:pt x="113679" y="29544"/>
                  </a:lnTo>
                  <a:lnTo>
                    <a:pt x="105948" y="37275"/>
                  </a:lnTo>
                  <a:lnTo>
                    <a:pt x="105948" y="120558"/>
                  </a:lnTo>
                  <a:lnTo>
                    <a:pt x="139727" y="120558"/>
                  </a:lnTo>
                  <a:lnTo>
                    <a:pt x="140441" y="50821"/>
                  </a:lnTo>
                  <a:lnTo>
                    <a:pt x="140469" y="37275"/>
                  </a:lnTo>
                  <a:lnTo>
                    <a:pt x="132828" y="295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89839" y="192656"/>
                  </a:moveTo>
                  <a:lnTo>
                    <a:pt x="136273" y="145898"/>
                  </a:lnTo>
                  <a:lnTo>
                    <a:pt x="138380" y="144824"/>
                  </a:lnTo>
                  <a:lnTo>
                    <a:pt x="140194" y="143243"/>
                  </a:lnTo>
                  <a:lnTo>
                    <a:pt x="141572" y="141308"/>
                  </a:lnTo>
                  <a:lnTo>
                    <a:pt x="166010" y="106880"/>
                  </a:lnTo>
                  <a:lnTo>
                    <a:pt x="169292" y="102240"/>
                  </a:lnTo>
                  <a:lnTo>
                    <a:pt x="174956" y="99899"/>
                  </a:lnTo>
                  <a:lnTo>
                    <a:pt x="180559" y="100882"/>
                  </a:lnTo>
                  <a:lnTo>
                    <a:pt x="186709" y="103473"/>
                  </a:lnTo>
                  <a:lnTo>
                    <a:pt x="190934" y="108254"/>
                  </a:lnTo>
                  <a:lnTo>
                    <a:pt x="192758" y="114368"/>
                  </a:lnTo>
                  <a:lnTo>
                    <a:pt x="191704" y="120953"/>
                  </a:lnTo>
                  <a:lnTo>
                    <a:pt x="153021" y="216385"/>
                  </a:lnTo>
                  <a:lnTo>
                    <a:pt x="152484" y="217702"/>
                  </a:lnTo>
                  <a:lnTo>
                    <a:pt x="151693" y="218908"/>
                  </a:lnTo>
                  <a:lnTo>
                    <a:pt x="150680" y="219911"/>
                  </a:lnTo>
                  <a:lnTo>
                    <a:pt x="136688" y="233903"/>
                  </a:lnTo>
                  <a:lnTo>
                    <a:pt x="134692" y="235899"/>
                  </a:lnTo>
                  <a:lnTo>
                    <a:pt x="133568" y="238604"/>
                  </a:lnTo>
                  <a:lnTo>
                    <a:pt x="133568" y="241431"/>
                  </a:lnTo>
                  <a:lnTo>
                    <a:pt x="133568" y="250570"/>
                  </a:lnTo>
                  <a:lnTo>
                    <a:pt x="133568" y="256446"/>
                  </a:lnTo>
                  <a:lnTo>
                    <a:pt x="128806" y="261208"/>
                  </a:lnTo>
                  <a:lnTo>
                    <a:pt x="122929" y="261208"/>
                  </a:lnTo>
                  <a:lnTo>
                    <a:pt x="34286" y="261208"/>
                  </a:lnTo>
                  <a:lnTo>
                    <a:pt x="28409" y="261208"/>
                  </a:lnTo>
                  <a:lnTo>
                    <a:pt x="23647" y="256446"/>
                  </a:lnTo>
                  <a:lnTo>
                    <a:pt x="23647" y="250570"/>
                  </a:lnTo>
                  <a:lnTo>
                    <a:pt x="21276" y="236375"/>
                  </a:lnTo>
                  <a:lnTo>
                    <a:pt x="21276" y="230499"/>
                  </a:lnTo>
                  <a:lnTo>
                    <a:pt x="16514" y="225737"/>
                  </a:lnTo>
                  <a:lnTo>
                    <a:pt x="10638" y="225737"/>
                  </a:lnTo>
                  <a:lnTo>
                    <a:pt x="4761" y="225737"/>
                  </a:lnTo>
                  <a:lnTo>
                    <a:pt x="0" y="220975"/>
                  </a:lnTo>
                  <a:lnTo>
                    <a:pt x="0" y="215098"/>
                  </a:lnTo>
                  <a:lnTo>
                    <a:pt x="2380" y="65573"/>
                  </a:lnTo>
                  <a:lnTo>
                    <a:pt x="2380" y="57427"/>
                  </a:lnTo>
                  <a:lnTo>
                    <a:pt x="8976" y="50821"/>
                  </a:lnTo>
                  <a:lnTo>
                    <a:pt x="17122" y="50821"/>
                  </a:lnTo>
                  <a:lnTo>
                    <a:pt x="20719" y="50821"/>
                  </a:lnTo>
                  <a:lnTo>
                    <a:pt x="28865" y="50821"/>
                  </a:lnTo>
                  <a:lnTo>
                    <a:pt x="35471" y="57427"/>
                  </a:lnTo>
                  <a:lnTo>
                    <a:pt x="35471" y="65573"/>
                  </a:lnTo>
                  <a:lnTo>
                    <a:pt x="35471" y="122919"/>
                  </a:lnTo>
                  <a:lnTo>
                    <a:pt x="35471" y="32482"/>
                  </a:lnTo>
                  <a:lnTo>
                    <a:pt x="35471" y="24336"/>
                  </a:lnTo>
                  <a:lnTo>
                    <a:pt x="42077" y="17730"/>
                  </a:lnTo>
                  <a:lnTo>
                    <a:pt x="50223" y="17730"/>
                  </a:lnTo>
                  <a:lnTo>
                    <a:pt x="53810" y="17730"/>
                  </a:lnTo>
                  <a:lnTo>
                    <a:pt x="61956" y="17730"/>
                  </a:lnTo>
                  <a:lnTo>
                    <a:pt x="68562" y="24336"/>
                  </a:lnTo>
                  <a:lnTo>
                    <a:pt x="68562" y="32482"/>
                  </a:lnTo>
                  <a:lnTo>
                    <a:pt x="68562" y="122919"/>
                  </a:lnTo>
                  <a:lnTo>
                    <a:pt x="68562" y="18693"/>
                  </a:lnTo>
                  <a:lnTo>
                    <a:pt x="70031" y="11416"/>
                  </a:lnTo>
                  <a:lnTo>
                    <a:pt x="74037" y="5474"/>
                  </a:lnTo>
                  <a:lnTo>
                    <a:pt x="79978" y="1468"/>
                  </a:lnTo>
                  <a:lnTo>
                    <a:pt x="87255" y="0"/>
                  </a:lnTo>
                  <a:lnTo>
                    <a:pt x="94531" y="1468"/>
                  </a:lnTo>
                  <a:lnTo>
                    <a:pt x="100473" y="5474"/>
                  </a:lnTo>
                  <a:lnTo>
                    <a:pt x="104479" y="11416"/>
                  </a:lnTo>
                  <a:lnTo>
                    <a:pt x="105948" y="18693"/>
                  </a:lnTo>
                  <a:lnTo>
                    <a:pt x="105948" y="120558"/>
                  </a:lnTo>
                  <a:lnTo>
                    <a:pt x="105948" y="46819"/>
                  </a:lnTo>
                  <a:lnTo>
                    <a:pt x="105948" y="37275"/>
                  </a:lnTo>
                  <a:lnTo>
                    <a:pt x="113679" y="29544"/>
                  </a:lnTo>
                  <a:lnTo>
                    <a:pt x="123223" y="29544"/>
                  </a:lnTo>
                  <a:lnTo>
                    <a:pt x="132828" y="29544"/>
                  </a:lnTo>
                  <a:lnTo>
                    <a:pt x="140579" y="37386"/>
                  </a:lnTo>
                  <a:lnTo>
                    <a:pt x="140488" y="46991"/>
                  </a:lnTo>
                  <a:lnTo>
                    <a:pt x="139485" y="144257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5" name="object 205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12235287" y="12812450"/>
              <a:ext cx="127529" cy="127519"/>
            </a:xfrm>
            <a:prstGeom prst="rect">
              <a:avLst/>
            </a:prstGeom>
          </p:spPr>
        </p:pic>
        <p:pic>
          <p:nvPicPr>
            <p:cNvPr id="206" name="object 206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12235287" y="12998981"/>
              <a:ext cx="127529" cy="127519"/>
            </a:xfrm>
            <a:prstGeom prst="rect">
              <a:avLst/>
            </a:prstGeom>
          </p:spPr>
        </p:pic>
        <p:pic>
          <p:nvPicPr>
            <p:cNvPr id="207" name="object 207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12235291" y="13222774"/>
              <a:ext cx="127529" cy="127519"/>
            </a:xfrm>
            <a:prstGeom prst="rect">
              <a:avLst/>
            </a:prstGeom>
          </p:spPr>
        </p:pic>
        <p:pic>
          <p:nvPicPr>
            <p:cNvPr id="208" name="object 208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12235287" y="13398212"/>
              <a:ext cx="127529" cy="127519"/>
            </a:xfrm>
            <a:prstGeom prst="rect">
              <a:avLst/>
            </a:prstGeom>
          </p:spPr>
        </p:pic>
      </p:grpSp>
      <p:sp>
        <p:nvSpPr>
          <p:cNvPr id="209" name="object 209"/>
          <p:cNvSpPr txBox="1"/>
          <p:nvPr/>
        </p:nvSpPr>
        <p:spPr>
          <a:xfrm>
            <a:off x="2878786" y="3025006"/>
            <a:ext cx="1593850" cy="108013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PUERTO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GAITÁN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950" b="1" spc="45" dirty="0">
                <a:solidFill>
                  <a:srgbClr val="EC7457"/>
                </a:solidFill>
                <a:latin typeface="Montserrat ExtraBold"/>
                <a:cs typeface="Montserrat ExtraBold"/>
              </a:rPr>
              <a:t>VEREDAS:</a:t>
            </a:r>
            <a:endParaRPr sz="950">
              <a:latin typeface="Montserrat ExtraBold"/>
              <a:cs typeface="Montserrat ExtraBold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Puente</a:t>
            </a:r>
            <a:r>
              <a:rPr sz="1250" spc="1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Quetame*.</a:t>
            </a:r>
            <a:endParaRPr sz="1250">
              <a:latin typeface="Montserrat"/>
              <a:cs typeface="Montserrat"/>
            </a:endParaRPr>
          </a:p>
          <a:p>
            <a:pPr marL="12700" marR="459105">
              <a:lnSpc>
                <a:spcPct val="112799"/>
              </a:lnSpc>
              <a:spcBef>
                <a:spcPts val="155"/>
              </a:spcBef>
            </a:pPr>
            <a:r>
              <a:rPr sz="700" spc="-10" dirty="0">
                <a:solidFill>
                  <a:srgbClr val="025051"/>
                </a:solidFill>
                <a:latin typeface="Montserrat Light"/>
                <a:cs typeface="Montserrat Light"/>
              </a:rPr>
              <a:t>*Pendiente</a:t>
            </a:r>
            <a:r>
              <a:rPr sz="700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 Light"/>
                <a:cs typeface="Montserrat Light"/>
              </a:rPr>
              <a:t>por</a:t>
            </a:r>
            <a:r>
              <a:rPr sz="700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 Light"/>
                <a:cs typeface="Montserrat Light"/>
              </a:rPr>
              <a:t>verificar</a:t>
            </a:r>
            <a:r>
              <a:rPr sz="7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 Light"/>
                <a:cs typeface="Montserrat Light"/>
              </a:rPr>
              <a:t>con</a:t>
            </a:r>
            <a:r>
              <a:rPr sz="700" spc="-10" dirty="0">
                <a:solidFill>
                  <a:srgbClr val="025051"/>
                </a:solidFill>
                <a:latin typeface="Montserrat Light"/>
                <a:cs typeface="Montserrat Light"/>
              </a:rPr>
              <a:t> información primaria</a:t>
            </a:r>
            <a:r>
              <a:rPr sz="7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10" name="object 210"/>
          <p:cNvGrpSpPr/>
          <p:nvPr/>
        </p:nvGrpSpPr>
        <p:grpSpPr>
          <a:xfrm>
            <a:off x="5538795" y="9903669"/>
            <a:ext cx="505459" cy="505459"/>
            <a:chOff x="5538795" y="9903669"/>
            <a:chExt cx="505459" cy="505459"/>
          </a:xfrm>
        </p:grpSpPr>
        <p:sp>
          <p:nvSpPr>
            <p:cNvPr id="211" name="object 211"/>
            <p:cNvSpPr/>
            <p:nvPr/>
          </p:nvSpPr>
          <p:spPr>
            <a:xfrm>
              <a:off x="5538795" y="9903669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5615749" y="9977322"/>
              <a:ext cx="353060" cy="281940"/>
            </a:xfrm>
            <a:custGeom>
              <a:avLst/>
              <a:gdLst/>
              <a:ahLst/>
              <a:cxnLst/>
              <a:rect l="l" t="t" r="r" b="b"/>
              <a:pathLst>
                <a:path w="353060" h="281940">
                  <a:moveTo>
                    <a:pt x="352513" y="281800"/>
                  </a:moveTo>
                  <a:lnTo>
                    <a:pt x="211607" y="0"/>
                  </a:lnTo>
                  <a:lnTo>
                    <a:pt x="111036" y="201117"/>
                  </a:lnTo>
                  <a:lnTo>
                    <a:pt x="81381" y="154825"/>
                  </a:lnTo>
                  <a:lnTo>
                    <a:pt x="0" y="281800"/>
                  </a:lnTo>
                  <a:lnTo>
                    <a:pt x="70700" y="281800"/>
                  </a:lnTo>
                  <a:lnTo>
                    <a:pt x="162750" y="281800"/>
                  </a:lnTo>
                  <a:lnTo>
                    <a:pt x="352513" y="28180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3" name="object 213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5740892" y="9977311"/>
              <a:ext cx="172950" cy="172950"/>
            </a:xfrm>
            <a:prstGeom prst="rect">
              <a:avLst/>
            </a:prstGeom>
          </p:spPr>
        </p:pic>
      </p:grpSp>
      <p:sp>
        <p:nvSpPr>
          <p:cNvPr id="214" name="object 214"/>
          <p:cNvSpPr txBox="1"/>
          <p:nvPr/>
        </p:nvSpPr>
        <p:spPr>
          <a:xfrm>
            <a:off x="6163123" y="9925337"/>
            <a:ext cx="1232535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137160">
              <a:lnSpc>
                <a:spcPct val="102099"/>
              </a:lnSpc>
              <a:spcBef>
                <a:spcPts val="95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ALTITUD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PROMEDIO</a:t>
            </a:r>
            <a:endParaRPr sz="1250">
              <a:latin typeface="Montserrat"/>
              <a:cs typeface="Montserrat"/>
            </a:endParaRPr>
          </a:p>
          <a:p>
            <a:pPr marL="14604">
              <a:lnSpc>
                <a:spcPct val="100000"/>
              </a:lnSpc>
              <a:spcBef>
                <a:spcPts val="10"/>
              </a:spcBef>
              <a:tabLst>
                <a:tab pos="640080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192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227</a:t>
            </a:r>
            <a:r>
              <a:rPr sz="1900" spc="-21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50" dirty="0">
                <a:solidFill>
                  <a:srgbClr val="223658"/>
                </a:solidFill>
                <a:latin typeface="Montserrat"/>
                <a:cs typeface="Montserrat"/>
              </a:rPr>
              <a:t>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(ALOS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PALSAR,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15" name="object 215"/>
          <p:cNvSpPr/>
          <p:nvPr/>
        </p:nvSpPr>
        <p:spPr>
          <a:xfrm>
            <a:off x="6601069" y="10477308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64" y="0"/>
                </a:lnTo>
              </a:path>
            </a:pathLst>
          </a:custGeom>
          <a:ln w="20263">
            <a:solidFill>
              <a:srgbClr val="EC74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4108899" y="10484174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64" y="0"/>
                </a:lnTo>
              </a:path>
            </a:pathLst>
          </a:custGeom>
          <a:ln w="20263">
            <a:solidFill>
              <a:srgbClr val="EC74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7" name="object 217"/>
          <p:cNvGrpSpPr/>
          <p:nvPr/>
        </p:nvGrpSpPr>
        <p:grpSpPr>
          <a:xfrm>
            <a:off x="504027" y="9903669"/>
            <a:ext cx="505459" cy="505459"/>
            <a:chOff x="504027" y="9903669"/>
            <a:chExt cx="505459" cy="505459"/>
          </a:xfrm>
        </p:grpSpPr>
        <p:sp>
          <p:nvSpPr>
            <p:cNvPr id="218" name="object 218"/>
            <p:cNvSpPr/>
            <p:nvPr/>
          </p:nvSpPr>
          <p:spPr>
            <a:xfrm>
              <a:off x="504027" y="9903669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59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662372" y="9965880"/>
              <a:ext cx="181610" cy="381000"/>
            </a:xfrm>
            <a:custGeom>
              <a:avLst/>
              <a:gdLst/>
              <a:ahLst/>
              <a:cxnLst/>
              <a:rect l="l" t="t" r="r" b="b"/>
              <a:pathLst>
                <a:path w="181609" h="381000">
                  <a:moveTo>
                    <a:pt x="90730" y="0"/>
                  </a:moveTo>
                  <a:lnTo>
                    <a:pt x="75299" y="3115"/>
                  </a:lnTo>
                  <a:lnTo>
                    <a:pt x="62697" y="11612"/>
                  </a:lnTo>
                  <a:lnTo>
                    <a:pt x="54200" y="24214"/>
                  </a:lnTo>
                  <a:lnTo>
                    <a:pt x="51084" y="39645"/>
                  </a:lnTo>
                  <a:lnTo>
                    <a:pt x="51084" y="208715"/>
                  </a:lnTo>
                  <a:lnTo>
                    <a:pt x="30356" y="222618"/>
                  </a:lnTo>
                  <a:lnTo>
                    <a:pt x="14212" y="241543"/>
                  </a:lnTo>
                  <a:lnTo>
                    <a:pt x="3733" y="264433"/>
                  </a:lnTo>
                  <a:lnTo>
                    <a:pt x="0" y="290236"/>
                  </a:lnTo>
                  <a:lnTo>
                    <a:pt x="7129" y="325560"/>
                  </a:lnTo>
                  <a:lnTo>
                    <a:pt x="26573" y="354402"/>
                  </a:lnTo>
                  <a:lnTo>
                    <a:pt x="55412" y="373847"/>
                  </a:lnTo>
                  <a:lnTo>
                    <a:pt x="90730" y="380977"/>
                  </a:lnTo>
                  <a:lnTo>
                    <a:pt x="126054" y="373847"/>
                  </a:lnTo>
                  <a:lnTo>
                    <a:pt x="154896" y="354402"/>
                  </a:lnTo>
                  <a:lnTo>
                    <a:pt x="174341" y="325560"/>
                  </a:lnTo>
                  <a:lnTo>
                    <a:pt x="181471" y="290236"/>
                  </a:lnTo>
                  <a:lnTo>
                    <a:pt x="177738" y="264433"/>
                  </a:lnTo>
                  <a:lnTo>
                    <a:pt x="167258" y="241543"/>
                  </a:lnTo>
                  <a:lnTo>
                    <a:pt x="151114" y="222618"/>
                  </a:lnTo>
                  <a:lnTo>
                    <a:pt x="130386" y="208715"/>
                  </a:lnTo>
                  <a:lnTo>
                    <a:pt x="130386" y="39645"/>
                  </a:lnTo>
                  <a:lnTo>
                    <a:pt x="127270" y="24214"/>
                  </a:lnTo>
                  <a:lnTo>
                    <a:pt x="118773" y="11612"/>
                  </a:lnTo>
                  <a:lnTo>
                    <a:pt x="106168" y="3115"/>
                  </a:lnTo>
                  <a:lnTo>
                    <a:pt x="90730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0" name="object 220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699515" y="10007141"/>
              <a:ext cx="128270" cy="302604"/>
            </a:xfrm>
            <a:prstGeom prst="rect">
              <a:avLst/>
            </a:prstGeom>
          </p:spPr>
        </p:pic>
      </p:grpSp>
      <p:sp>
        <p:nvSpPr>
          <p:cNvPr id="221" name="object 221"/>
          <p:cNvSpPr/>
          <p:nvPr/>
        </p:nvSpPr>
        <p:spPr>
          <a:xfrm>
            <a:off x="1479654" y="1048709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64" y="0"/>
                </a:lnTo>
              </a:path>
            </a:pathLst>
          </a:custGeom>
          <a:ln w="20263">
            <a:solidFill>
              <a:srgbClr val="EC74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 txBox="1"/>
          <p:nvPr/>
        </p:nvSpPr>
        <p:spPr>
          <a:xfrm>
            <a:off x="1113487" y="9925337"/>
            <a:ext cx="146177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TEMPERATURA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2280"/>
              </a:lnSpc>
              <a:spcBef>
                <a:spcPts val="55"/>
              </a:spcBef>
              <a:tabLst>
                <a:tab pos="549910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26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28</a:t>
            </a:r>
            <a:r>
              <a:rPr sz="1900" spc="2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950">
              <a:latin typeface="Montserrat"/>
              <a:cs typeface="Montserrat"/>
            </a:endParaRPr>
          </a:p>
          <a:p>
            <a:pPr marL="48260">
              <a:lnSpc>
                <a:spcPct val="10000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2015A).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23" name="object 223"/>
          <p:cNvGrpSpPr/>
          <p:nvPr/>
        </p:nvGrpSpPr>
        <p:grpSpPr>
          <a:xfrm>
            <a:off x="2808641" y="9903669"/>
            <a:ext cx="505459" cy="505459"/>
            <a:chOff x="2808641" y="9903669"/>
            <a:chExt cx="505459" cy="505459"/>
          </a:xfrm>
        </p:grpSpPr>
        <p:sp>
          <p:nvSpPr>
            <p:cNvPr id="224" name="object 224"/>
            <p:cNvSpPr/>
            <p:nvPr/>
          </p:nvSpPr>
          <p:spPr>
            <a:xfrm>
              <a:off x="2808641" y="9903669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5" name="object 225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2901213" y="10017867"/>
              <a:ext cx="323755" cy="210821"/>
            </a:xfrm>
            <a:prstGeom prst="rect">
              <a:avLst/>
            </a:prstGeom>
          </p:spPr>
        </p:pic>
        <p:sp>
          <p:nvSpPr>
            <p:cNvPr id="226" name="object 226"/>
            <p:cNvSpPr/>
            <p:nvPr/>
          </p:nvSpPr>
          <p:spPr>
            <a:xfrm>
              <a:off x="3152978" y="1026502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3011568" y="1026502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3082926" y="10264559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9" name="object 229"/>
          <p:cNvSpPr txBox="1"/>
          <p:nvPr/>
        </p:nvSpPr>
        <p:spPr>
          <a:xfrm>
            <a:off x="3393996" y="9926147"/>
            <a:ext cx="1812289" cy="8267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020" marR="26416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PRECIPITACIÓN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ANUAL</a:t>
            </a:r>
            <a:endParaRPr sz="1250">
              <a:latin typeface="Montserrat"/>
              <a:cs typeface="Montserrat"/>
            </a:endParaRPr>
          </a:p>
          <a:p>
            <a:pPr marL="33020">
              <a:lnSpc>
                <a:spcPct val="100000"/>
              </a:lnSpc>
              <a:spcBef>
                <a:spcPts val="10"/>
              </a:spcBef>
              <a:tabLst>
                <a:tab pos="908050" algn="l"/>
              </a:tabLst>
            </a:pP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2000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2500</a:t>
            </a:r>
            <a:r>
              <a:rPr sz="1900" spc="-17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mm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2015B).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7344285" y="11934448"/>
            <a:ext cx="1850389" cy="6096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AMENAZAS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PARA LOS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ECOSISTEMAS: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10539638" y="12688528"/>
            <a:ext cx="1280160" cy="1292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masa llega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hasta:</a:t>
            </a:r>
            <a:endParaRPr sz="800">
              <a:latin typeface="Montserrat"/>
              <a:cs typeface="Montserrat"/>
            </a:endParaRPr>
          </a:p>
          <a:p>
            <a:pPr marL="390525">
              <a:lnSpc>
                <a:spcPct val="100000"/>
              </a:lnSpc>
              <a:spcBef>
                <a:spcPts val="66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4,83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90525">
              <a:lnSpc>
                <a:spcPct val="100000"/>
              </a:lnSpc>
              <a:spcBef>
                <a:spcPts val="55"/>
              </a:spcBef>
            </a:pP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Bajo</a:t>
            </a:r>
            <a:endParaRPr sz="95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50">
              <a:latin typeface="Montserrat"/>
              <a:cs typeface="Montserrat"/>
            </a:endParaRPr>
          </a:p>
          <a:p>
            <a:pPr marL="390525">
              <a:lnSpc>
                <a:spcPct val="100000"/>
              </a:lnSpc>
              <a:spcBef>
                <a:spcPts val="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95,17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90525">
              <a:lnSpc>
                <a:spcPct val="100000"/>
              </a:lnSpc>
              <a:spcBef>
                <a:spcPts val="2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Muy</a:t>
            </a:r>
            <a:r>
              <a:rPr sz="95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Bajo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12411951" y="12755198"/>
            <a:ext cx="403860" cy="76898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53400"/>
              </a:lnSpc>
              <a:spcBef>
                <a:spcPts val="6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Natural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12348150" y="15428765"/>
            <a:ext cx="57277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0,5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12167708" y="15386787"/>
            <a:ext cx="18288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100" spc="-50" dirty="0">
                <a:solidFill>
                  <a:srgbClr val="EC7457"/>
                </a:solidFill>
                <a:latin typeface="Montserrat"/>
                <a:cs typeface="Montserrat"/>
              </a:rPr>
              <a:t>+</a:t>
            </a:r>
            <a:endParaRPr sz="2100">
              <a:latin typeface="Montserrat"/>
              <a:cs typeface="Montserrat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12167718" y="15754918"/>
            <a:ext cx="1113155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70230" algn="l"/>
              </a:tabLst>
            </a:pPr>
            <a:r>
              <a:rPr sz="3150" spc="240" baseline="-2645" dirty="0">
                <a:solidFill>
                  <a:srgbClr val="EC7457"/>
                </a:solidFill>
                <a:latin typeface="Montserrat"/>
                <a:cs typeface="Montserrat"/>
              </a:rPr>
              <a:t>-</a:t>
            </a: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19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	</a:t>
            </a:r>
            <a:r>
              <a:rPr sz="3150" spc="209" baseline="-2645" dirty="0">
                <a:solidFill>
                  <a:srgbClr val="EC7457"/>
                </a:solidFill>
                <a:latin typeface="Montserrat"/>
                <a:cs typeface="Montserrat"/>
              </a:rPr>
              <a:t>-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10</a:t>
            </a:r>
            <a:r>
              <a:rPr sz="1600" b="1" spc="-1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236" name="object 236"/>
          <p:cNvGrpSpPr/>
          <p:nvPr/>
        </p:nvGrpSpPr>
        <p:grpSpPr>
          <a:xfrm>
            <a:off x="12171211" y="14503147"/>
            <a:ext cx="501650" cy="1501140"/>
            <a:chOff x="12171211" y="14503147"/>
            <a:chExt cx="501650" cy="1501140"/>
          </a:xfrm>
        </p:grpSpPr>
        <p:sp>
          <p:nvSpPr>
            <p:cNvPr id="237" name="object 237"/>
            <p:cNvSpPr/>
            <p:nvPr/>
          </p:nvSpPr>
          <p:spPr>
            <a:xfrm>
              <a:off x="12545791" y="15969486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12608915" y="15935135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12171211" y="1450314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0" name="object 240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12239428" y="14571944"/>
              <a:ext cx="274766" cy="262363"/>
            </a:xfrm>
            <a:prstGeom prst="rect">
              <a:avLst/>
            </a:prstGeom>
          </p:spPr>
        </p:pic>
      </p:grpSp>
      <p:sp>
        <p:nvSpPr>
          <p:cNvPr id="241" name="object 241"/>
          <p:cNvSpPr txBox="1"/>
          <p:nvPr/>
        </p:nvSpPr>
        <p:spPr>
          <a:xfrm>
            <a:off x="12648407" y="11947291"/>
            <a:ext cx="1025525" cy="737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ÍNDICE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HUELLA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HUMANA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2016)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12169673" y="14484629"/>
            <a:ext cx="1577340" cy="7861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2445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CAMBIO</a:t>
            </a:r>
            <a:endParaRPr sz="1250">
              <a:latin typeface="Montserrat"/>
              <a:cs typeface="Montserrat"/>
            </a:endParaRPr>
          </a:p>
          <a:p>
            <a:pPr marL="512445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CLIMÁTICO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Entre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2011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2040</a:t>
            </a:r>
            <a:endParaRPr sz="110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(IDEAM</a:t>
            </a:r>
            <a:r>
              <a:rPr sz="800" i="1" spc="-3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12167708" y="15315882"/>
            <a:ext cx="10121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Temperatura</a:t>
            </a:r>
            <a:r>
              <a:rPr sz="8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12167708" y="15723993"/>
            <a:ext cx="6750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Precipitación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12284578" y="17327861"/>
            <a:ext cx="574040" cy="371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53,3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Hombres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12284583" y="17963298"/>
            <a:ext cx="615950" cy="372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46,8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Mujeres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8301445" y="17394003"/>
            <a:ext cx="1127760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50,52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436880">
              <a:lnSpc>
                <a:spcPts val="900"/>
              </a:lnSpc>
              <a:tabLst>
                <a:tab pos="927735" algn="l"/>
                <a:tab pos="1114425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Rural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</a:t>
            </a:r>
            <a:r>
              <a:rPr sz="800" u="sng" dirty="0">
                <a:solidFill>
                  <a:srgbClr val="025051"/>
                </a:solidFill>
                <a:uFill>
                  <a:solidFill>
                    <a:srgbClr val="223658"/>
                  </a:solidFill>
                </a:uFill>
                <a:latin typeface="Montserrat"/>
                <a:cs typeface="Montserrat"/>
              </a:rPr>
              <a:t>	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8257672" y="18017180"/>
            <a:ext cx="75628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49,48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72745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Urbana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49" name="object 249"/>
          <p:cNvGrpSpPr/>
          <p:nvPr/>
        </p:nvGrpSpPr>
        <p:grpSpPr>
          <a:xfrm>
            <a:off x="8177300" y="16815927"/>
            <a:ext cx="3804285" cy="1619250"/>
            <a:chOff x="8177300" y="16815927"/>
            <a:chExt cx="3804285" cy="1619250"/>
          </a:xfrm>
        </p:grpSpPr>
        <p:sp>
          <p:nvSpPr>
            <p:cNvPr id="250" name="object 250"/>
            <p:cNvSpPr/>
            <p:nvPr/>
          </p:nvSpPr>
          <p:spPr>
            <a:xfrm>
              <a:off x="8177300" y="1681592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1" name="object 251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8318657" y="16886617"/>
              <a:ext cx="131379" cy="131379"/>
            </a:xfrm>
            <a:prstGeom prst="rect">
              <a:avLst/>
            </a:prstGeom>
          </p:spPr>
        </p:pic>
        <p:pic>
          <p:nvPicPr>
            <p:cNvPr id="252" name="object 252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8266905" y="17041576"/>
              <a:ext cx="234886" cy="118322"/>
            </a:xfrm>
            <a:prstGeom prst="rect">
              <a:avLst/>
            </a:prstGeom>
          </p:spPr>
        </p:pic>
        <p:sp>
          <p:nvSpPr>
            <p:cNvPr id="253" name="object 253"/>
            <p:cNvSpPr/>
            <p:nvPr/>
          </p:nvSpPr>
          <p:spPr>
            <a:xfrm>
              <a:off x="9295177" y="17311906"/>
              <a:ext cx="1057275" cy="1057275"/>
            </a:xfrm>
            <a:custGeom>
              <a:avLst/>
              <a:gdLst/>
              <a:ahLst/>
              <a:cxnLst/>
              <a:rect l="l" t="t" r="r" b="b"/>
              <a:pathLst>
                <a:path w="1057275" h="1057275">
                  <a:moveTo>
                    <a:pt x="0" y="528415"/>
                  </a:moveTo>
                  <a:lnTo>
                    <a:pt x="2159" y="480319"/>
                  </a:lnTo>
                  <a:lnTo>
                    <a:pt x="8513" y="433432"/>
                  </a:lnTo>
                  <a:lnTo>
                    <a:pt x="18875" y="387941"/>
                  </a:lnTo>
                  <a:lnTo>
                    <a:pt x="33058" y="344033"/>
                  </a:lnTo>
                  <a:lnTo>
                    <a:pt x="50877" y="301895"/>
                  </a:lnTo>
                  <a:lnTo>
                    <a:pt x="72143" y="261713"/>
                  </a:lnTo>
                  <a:lnTo>
                    <a:pt x="96672" y="223674"/>
                  </a:lnTo>
                  <a:lnTo>
                    <a:pt x="124276" y="187963"/>
                  </a:lnTo>
                  <a:lnTo>
                    <a:pt x="154768" y="154768"/>
                  </a:lnTo>
                  <a:lnTo>
                    <a:pt x="187963" y="124276"/>
                  </a:lnTo>
                  <a:lnTo>
                    <a:pt x="223674" y="96672"/>
                  </a:lnTo>
                  <a:lnTo>
                    <a:pt x="261713" y="72143"/>
                  </a:lnTo>
                  <a:lnTo>
                    <a:pt x="301895" y="50877"/>
                  </a:lnTo>
                  <a:lnTo>
                    <a:pt x="344033" y="33058"/>
                  </a:lnTo>
                  <a:lnTo>
                    <a:pt x="387941" y="18875"/>
                  </a:lnTo>
                  <a:lnTo>
                    <a:pt x="433432" y="8513"/>
                  </a:lnTo>
                  <a:lnTo>
                    <a:pt x="480319" y="2159"/>
                  </a:lnTo>
                  <a:lnTo>
                    <a:pt x="528415" y="0"/>
                  </a:lnTo>
                  <a:lnTo>
                    <a:pt x="576511" y="2159"/>
                  </a:lnTo>
                  <a:lnTo>
                    <a:pt x="623396" y="8513"/>
                  </a:lnTo>
                  <a:lnTo>
                    <a:pt x="668885" y="18875"/>
                  </a:lnTo>
                  <a:lnTo>
                    <a:pt x="712792" y="33058"/>
                  </a:lnTo>
                  <a:lnTo>
                    <a:pt x="754929" y="50877"/>
                  </a:lnTo>
                  <a:lnTo>
                    <a:pt x="795111" y="72143"/>
                  </a:lnTo>
                  <a:lnTo>
                    <a:pt x="833149" y="96672"/>
                  </a:lnTo>
                  <a:lnTo>
                    <a:pt x="868859" y="124276"/>
                  </a:lnTo>
                  <a:lnTo>
                    <a:pt x="902054" y="154768"/>
                  </a:lnTo>
                  <a:lnTo>
                    <a:pt x="932546" y="187963"/>
                  </a:lnTo>
                  <a:lnTo>
                    <a:pt x="960149" y="223674"/>
                  </a:lnTo>
                  <a:lnTo>
                    <a:pt x="984678" y="261713"/>
                  </a:lnTo>
                  <a:lnTo>
                    <a:pt x="1005944" y="301895"/>
                  </a:lnTo>
                  <a:lnTo>
                    <a:pt x="1023762" y="344033"/>
                  </a:lnTo>
                  <a:lnTo>
                    <a:pt x="1037946" y="387941"/>
                  </a:lnTo>
                  <a:lnTo>
                    <a:pt x="1048308" y="433432"/>
                  </a:lnTo>
                  <a:lnTo>
                    <a:pt x="1054662" y="480319"/>
                  </a:lnTo>
                  <a:lnTo>
                    <a:pt x="1056821" y="528415"/>
                  </a:lnTo>
                  <a:lnTo>
                    <a:pt x="1054662" y="576512"/>
                  </a:lnTo>
                  <a:lnTo>
                    <a:pt x="1048308" y="623399"/>
                  </a:lnTo>
                  <a:lnTo>
                    <a:pt x="1037946" y="668890"/>
                  </a:lnTo>
                  <a:lnTo>
                    <a:pt x="1023762" y="712797"/>
                  </a:lnTo>
                  <a:lnTo>
                    <a:pt x="1005944" y="754936"/>
                  </a:lnTo>
                  <a:lnTo>
                    <a:pt x="984678" y="795118"/>
                  </a:lnTo>
                  <a:lnTo>
                    <a:pt x="960149" y="833157"/>
                  </a:lnTo>
                  <a:lnTo>
                    <a:pt x="932546" y="868868"/>
                  </a:lnTo>
                  <a:lnTo>
                    <a:pt x="902054" y="902062"/>
                  </a:lnTo>
                  <a:lnTo>
                    <a:pt x="868859" y="932555"/>
                  </a:lnTo>
                  <a:lnTo>
                    <a:pt x="833149" y="960159"/>
                  </a:lnTo>
                  <a:lnTo>
                    <a:pt x="795111" y="984687"/>
                  </a:lnTo>
                  <a:lnTo>
                    <a:pt x="754929" y="1005954"/>
                  </a:lnTo>
                  <a:lnTo>
                    <a:pt x="712792" y="1023772"/>
                  </a:lnTo>
                  <a:lnTo>
                    <a:pt x="668885" y="1037956"/>
                  </a:lnTo>
                  <a:lnTo>
                    <a:pt x="623396" y="1048318"/>
                  </a:lnTo>
                  <a:lnTo>
                    <a:pt x="576511" y="1054672"/>
                  </a:lnTo>
                  <a:lnTo>
                    <a:pt x="528415" y="1056831"/>
                  </a:lnTo>
                  <a:lnTo>
                    <a:pt x="480319" y="1054672"/>
                  </a:lnTo>
                  <a:lnTo>
                    <a:pt x="433432" y="1048318"/>
                  </a:lnTo>
                  <a:lnTo>
                    <a:pt x="387941" y="1037956"/>
                  </a:lnTo>
                  <a:lnTo>
                    <a:pt x="344033" y="1023772"/>
                  </a:lnTo>
                  <a:lnTo>
                    <a:pt x="301895" y="1005954"/>
                  </a:lnTo>
                  <a:lnTo>
                    <a:pt x="261713" y="984687"/>
                  </a:lnTo>
                  <a:lnTo>
                    <a:pt x="223674" y="960159"/>
                  </a:lnTo>
                  <a:lnTo>
                    <a:pt x="187963" y="932555"/>
                  </a:lnTo>
                  <a:lnTo>
                    <a:pt x="154768" y="902062"/>
                  </a:lnTo>
                  <a:lnTo>
                    <a:pt x="124276" y="868868"/>
                  </a:lnTo>
                  <a:lnTo>
                    <a:pt x="96672" y="833157"/>
                  </a:lnTo>
                  <a:lnTo>
                    <a:pt x="72143" y="795118"/>
                  </a:lnTo>
                  <a:lnTo>
                    <a:pt x="50877" y="754936"/>
                  </a:lnTo>
                  <a:lnTo>
                    <a:pt x="33058" y="712797"/>
                  </a:lnTo>
                  <a:lnTo>
                    <a:pt x="18875" y="668890"/>
                  </a:lnTo>
                  <a:lnTo>
                    <a:pt x="8513" y="623399"/>
                  </a:lnTo>
                  <a:lnTo>
                    <a:pt x="2159" y="576512"/>
                  </a:lnTo>
                  <a:lnTo>
                    <a:pt x="0" y="528415"/>
                  </a:lnTo>
                  <a:close/>
                </a:path>
              </a:pathLst>
            </a:custGeom>
            <a:ln w="131713">
              <a:solidFill>
                <a:srgbClr val="285F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9295178" y="17840321"/>
              <a:ext cx="1057275" cy="528955"/>
            </a:xfrm>
            <a:custGeom>
              <a:avLst/>
              <a:gdLst/>
              <a:ahLst/>
              <a:cxnLst/>
              <a:rect l="l" t="t" r="r" b="b"/>
              <a:pathLst>
                <a:path w="1057275" h="528955">
                  <a:moveTo>
                    <a:pt x="1056710" y="10364"/>
                  </a:moveTo>
                  <a:lnTo>
                    <a:pt x="1054096" y="54033"/>
                  </a:lnTo>
                  <a:lnTo>
                    <a:pt x="1047295" y="100415"/>
                  </a:lnTo>
                  <a:lnTo>
                    <a:pt x="1036568" y="145400"/>
                  </a:lnTo>
                  <a:lnTo>
                    <a:pt x="1022095" y="188805"/>
                  </a:lnTo>
                  <a:lnTo>
                    <a:pt x="1004059" y="230448"/>
                  </a:lnTo>
                  <a:lnTo>
                    <a:pt x="982643" y="270147"/>
                  </a:lnTo>
                  <a:lnTo>
                    <a:pt x="958030" y="307718"/>
                  </a:lnTo>
                  <a:lnTo>
                    <a:pt x="930401" y="342979"/>
                  </a:lnTo>
                  <a:lnTo>
                    <a:pt x="899940" y="375749"/>
                  </a:lnTo>
                  <a:lnTo>
                    <a:pt x="866828" y="405843"/>
                  </a:lnTo>
                  <a:lnTo>
                    <a:pt x="831248" y="433081"/>
                  </a:lnTo>
                  <a:lnTo>
                    <a:pt x="793383" y="457279"/>
                  </a:lnTo>
                  <a:lnTo>
                    <a:pt x="753415" y="478255"/>
                  </a:lnTo>
                  <a:lnTo>
                    <a:pt x="711526" y="495826"/>
                  </a:lnTo>
                  <a:lnTo>
                    <a:pt x="667899" y="509810"/>
                  </a:lnTo>
                  <a:lnTo>
                    <a:pt x="622717" y="520025"/>
                  </a:lnTo>
                  <a:lnTo>
                    <a:pt x="576161" y="526287"/>
                  </a:lnTo>
                  <a:lnTo>
                    <a:pt x="528415" y="528415"/>
                  </a:lnTo>
                  <a:lnTo>
                    <a:pt x="480319" y="526256"/>
                  </a:lnTo>
                  <a:lnTo>
                    <a:pt x="433432" y="519902"/>
                  </a:lnTo>
                  <a:lnTo>
                    <a:pt x="387941" y="509540"/>
                  </a:lnTo>
                  <a:lnTo>
                    <a:pt x="344033" y="495357"/>
                  </a:lnTo>
                  <a:lnTo>
                    <a:pt x="301895" y="477538"/>
                  </a:lnTo>
                  <a:lnTo>
                    <a:pt x="261713" y="456271"/>
                  </a:lnTo>
                  <a:lnTo>
                    <a:pt x="223674" y="431743"/>
                  </a:lnTo>
                  <a:lnTo>
                    <a:pt x="187963" y="404139"/>
                  </a:lnTo>
                  <a:lnTo>
                    <a:pt x="154768" y="373646"/>
                  </a:lnTo>
                  <a:lnTo>
                    <a:pt x="124276" y="340452"/>
                  </a:lnTo>
                  <a:lnTo>
                    <a:pt x="96672" y="304741"/>
                  </a:lnTo>
                  <a:lnTo>
                    <a:pt x="72143" y="266702"/>
                  </a:lnTo>
                  <a:lnTo>
                    <a:pt x="50877" y="226520"/>
                  </a:lnTo>
                  <a:lnTo>
                    <a:pt x="33058" y="184382"/>
                  </a:lnTo>
                  <a:lnTo>
                    <a:pt x="18875" y="140474"/>
                  </a:lnTo>
                  <a:lnTo>
                    <a:pt x="8513" y="94983"/>
                  </a:lnTo>
                  <a:lnTo>
                    <a:pt x="2159" y="48096"/>
                  </a:lnTo>
                  <a:lnTo>
                    <a:pt x="0" y="0"/>
                  </a:lnTo>
                </a:path>
              </a:pathLst>
            </a:custGeom>
            <a:ln w="131713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10832564" y="17520680"/>
              <a:ext cx="1149350" cy="563245"/>
            </a:xfrm>
            <a:custGeom>
              <a:avLst/>
              <a:gdLst/>
              <a:ahLst/>
              <a:cxnLst/>
              <a:rect l="l" t="t" r="r" b="b"/>
              <a:pathLst>
                <a:path w="1149350" h="563244">
                  <a:moveTo>
                    <a:pt x="1098534" y="0"/>
                  </a:moveTo>
                  <a:lnTo>
                    <a:pt x="50284" y="0"/>
                  </a:lnTo>
                  <a:lnTo>
                    <a:pt x="30711" y="3953"/>
                  </a:lnTo>
                  <a:lnTo>
                    <a:pt x="14727" y="14732"/>
                  </a:lnTo>
                  <a:lnTo>
                    <a:pt x="3951" y="30719"/>
                  </a:lnTo>
                  <a:lnTo>
                    <a:pt x="0" y="50294"/>
                  </a:lnTo>
                  <a:lnTo>
                    <a:pt x="0" y="512377"/>
                  </a:lnTo>
                  <a:lnTo>
                    <a:pt x="3951" y="531950"/>
                  </a:lnTo>
                  <a:lnTo>
                    <a:pt x="14727" y="547933"/>
                  </a:lnTo>
                  <a:lnTo>
                    <a:pt x="30711" y="558709"/>
                  </a:lnTo>
                  <a:lnTo>
                    <a:pt x="50284" y="562661"/>
                  </a:lnTo>
                  <a:lnTo>
                    <a:pt x="1098534" y="562661"/>
                  </a:lnTo>
                  <a:lnTo>
                    <a:pt x="1118108" y="558709"/>
                  </a:lnTo>
                  <a:lnTo>
                    <a:pt x="1134095" y="547933"/>
                  </a:lnTo>
                  <a:lnTo>
                    <a:pt x="1144875" y="531950"/>
                  </a:lnTo>
                  <a:lnTo>
                    <a:pt x="1148828" y="512377"/>
                  </a:lnTo>
                  <a:lnTo>
                    <a:pt x="1148828" y="50294"/>
                  </a:lnTo>
                  <a:lnTo>
                    <a:pt x="1144875" y="30719"/>
                  </a:lnTo>
                  <a:lnTo>
                    <a:pt x="1134095" y="14732"/>
                  </a:lnTo>
                  <a:lnTo>
                    <a:pt x="1118108" y="3953"/>
                  </a:lnTo>
                  <a:lnTo>
                    <a:pt x="10985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6" name="object 256"/>
          <p:cNvSpPr txBox="1"/>
          <p:nvPr/>
        </p:nvSpPr>
        <p:spPr>
          <a:xfrm>
            <a:off x="11081509" y="17812063"/>
            <a:ext cx="70485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10968643" y="17533246"/>
            <a:ext cx="895985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50" b="1" dirty="0">
                <a:solidFill>
                  <a:srgbClr val="223658"/>
                </a:solidFill>
                <a:latin typeface="Montserrat"/>
                <a:cs typeface="Montserrat"/>
              </a:rPr>
              <a:t>44</a:t>
            </a:r>
            <a:r>
              <a:rPr sz="2050" b="1" spc="-25" dirty="0">
                <a:solidFill>
                  <a:srgbClr val="223658"/>
                </a:solidFill>
                <a:latin typeface="Montserrat"/>
                <a:cs typeface="Montserrat"/>
              </a:rPr>
              <a:t> 314</a:t>
            </a:r>
            <a:endParaRPr sz="2050">
              <a:latin typeface="Montserrat"/>
              <a:cs typeface="Montserrat"/>
            </a:endParaRPr>
          </a:p>
        </p:txBody>
      </p:sp>
      <p:grpSp>
        <p:nvGrpSpPr>
          <p:cNvPr id="258" name="object 258"/>
          <p:cNvGrpSpPr/>
          <p:nvPr/>
        </p:nvGrpSpPr>
        <p:grpSpPr>
          <a:xfrm>
            <a:off x="9411034" y="17427770"/>
            <a:ext cx="825500" cy="825500"/>
            <a:chOff x="9411034" y="17427770"/>
            <a:chExt cx="825500" cy="825500"/>
          </a:xfrm>
        </p:grpSpPr>
        <p:sp>
          <p:nvSpPr>
            <p:cNvPr id="259" name="object 259"/>
            <p:cNvSpPr/>
            <p:nvPr/>
          </p:nvSpPr>
          <p:spPr>
            <a:xfrm>
              <a:off x="9416114" y="17432850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407472" y="0"/>
                  </a:move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9416114" y="17432850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0" y="407472"/>
                  </a:move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1" name="object 261"/>
          <p:cNvSpPr txBox="1"/>
          <p:nvPr/>
        </p:nvSpPr>
        <p:spPr>
          <a:xfrm>
            <a:off x="9637242" y="17687954"/>
            <a:ext cx="374650" cy="292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45085">
              <a:lnSpc>
                <a:spcPts val="1400"/>
              </a:lnSpc>
              <a:spcBef>
                <a:spcPts val="114"/>
              </a:spcBef>
            </a:pPr>
            <a:r>
              <a:rPr sz="1200" b="1" spc="-20" dirty="0">
                <a:solidFill>
                  <a:srgbClr val="223658"/>
                </a:solidFill>
                <a:latin typeface="Montserrat"/>
                <a:cs typeface="Montserrat"/>
              </a:rPr>
              <a:t>2,53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680"/>
              </a:lnSpc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hab/km2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262" name="object 262"/>
          <p:cNvSpPr/>
          <p:nvPr/>
        </p:nvSpPr>
        <p:spPr>
          <a:xfrm>
            <a:off x="8224784" y="18674190"/>
            <a:ext cx="624840" cy="323215"/>
          </a:xfrm>
          <a:custGeom>
            <a:avLst/>
            <a:gdLst/>
            <a:ahLst/>
            <a:cxnLst/>
            <a:rect l="l" t="t" r="r" b="b"/>
            <a:pathLst>
              <a:path w="624840" h="323215">
                <a:moveTo>
                  <a:pt x="624303" y="0"/>
                </a:moveTo>
                <a:lnTo>
                  <a:pt x="0" y="10"/>
                </a:lnTo>
                <a:lnTo>
                  <a:pt x="101" y="322871"/>
                </a:lnTo>
                <a:lnTo>
                  <a:pt x="624394" y="322861"/>
                </a:lnTo>
                <a:lnTo>
                  <a:pt x="624303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8826915" y="19140068"/>
            <a:ext cx="22860" cy="323215"/>
          </a:xfrm>
          <a:custGeom>
            <a:avLst/>
            <a:gdLst/>
            <a:ahLst/>
            <a:cxnLst/>
            <a:rect l="l" t="t" r="r" b="b"/>
            <a:pathLst>
              <a:path w="22859" h="323215">
                <a:moveTo>
                  <a:pt x="22208" y="0"/>
                </a:moveTo>
                <a:lnTo>
                  <a:pt x="0" y="0"/>
                </a:lnTo>
                <a:lnTo>
                  <a:pt x="101" y="322861"/>
                </a:lnTo>
                <a:lnTo>
                  <a:pt x="22320" y="322861"/>
                </a:lnTo>
                <a:lnTo>
                  <a:pt x="22208" y="0"/>
                </a:lnTo>
                <a:close/>
              </a:path>
            </a:pathLst>
          </a:custGeom>
          <a:solidFill>
            <a:srgbClr val="2C87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9852736" y="18674191"/>
            <a:ext cx="3175" cy="323215"/>
          </a:xfrm>
          <a:custGeom>
            <a:avLst/>
            <a:gdLst/>
            <a:ahLst/>
            <a:cxnLst/>
            <a:rect l="l" t="t" r="r" b="b"/>
            <a:pathLst>
              <a:path w="3175" h="323215">
                <a:moveTo>
                  <a:pt x="3161" y="10"/>
                </a:moveTo>
                <a:lnTo>
                  <a:pt x="0" y="0"/>
                </a:lnTo>
                <a:lnTo>
                  <a:pt x="10" y="322861"/>
                </a:lnTo>
                <a:lnTo>
                  <a:pt x="3171" y="322871"/>
                </a:lnTo>
                <a:lnTo>
                  <a:pt x="3161" y="10"/>
                </a:lnTo>
                <a:close/>
              </a:path>
            </a:pathLst>
          </a:custGeom>
          <a:solidFill>
            <a:srgbClr val="4BB59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5" name="object 265"/>
          <p:cNvGrpSpPr/>
          <p:nvPr/>
        </p:nvGrpSpPr>
        <p:grpSpPr>
          <a:xfrm>
            <a:off x="9054145" y="17244240"/>
            <a:ext cx="4698365" cy="2577465"/>
            <a:chOff x="9054145" y="17244240"/>
            <a:chExt cx="4698365" cy="2577465"/>
          </a:xfrm>
        </p:grpSpPr>
        <p:sp>
          <p:nvSpPr>
            <p:cNvPr id="266" name="object 266"/>
            <p:cNvSpPr/>
            <p:nvPr/>
          </p:nvSpPr>
          <p:spPr>
            <a:xfrm>
              <a:off x="9229395" y="17840321"/>
              <a:ext cx="187325" cy="0"/>
            </a:xfrm>
            <a:custGeom>
              <a:avLst/>
              <a:gdLst/>
              <a:ahLst/>
              <a:cxnLst/>
              <a:rect l="l" t="t" r="r" b="b"/>
              <a:pathLst>
                <a:path w="187325">
                  <a:moveTo>
                    <a:pt x="186719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12981485" y="17946288"/>
              <a:ext cx="770890" cy="351790"/>
            </a:xfrm>
            <a:custGeom>
              <a:avLst/>
              <a:gdLst/>
              <a:ahLst/>
              <a:cxnLst/>
              <a:rect l="l" t="t" r="r" b="b"/>
              <a:pathLst>
                <a:path w="770890" h="351790">
                  <a:moveTo>
                    <a:pt x="770394" y="0"/>
                  </a:moveTo>
                  <a:lnTo>
                    <a:pt x="0" y="3718"/>
                  </a:lnTo>
                  <a:lnTo>
                    <a:pt x="70" y="351199"/>
                  </a:lnTo>
                  <a:lnTo>
                    <a:pt x="770465" y="347491"/>
                  </a:lnTo>
                  <a:lnTo>
                    <a:pt x="770394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9060498" y="18028081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0"/>
                  </a:moveTo>
                  <a:lnTo>
                    <a:pt x="120609" y="142524"/>
                  </a:lnTo>
                  <a:lnTo>
                    <a:pt x="0" y="14252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9054145" y="1816392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9075602" y="17544874"/>
              <a:ext cx="233679" cy="113030"/>
            </a:xfrm>
            <a:custGeom>
              <a:avLst/>
              <a:gdLst/>
              <a:ahLst/>
              <a:cxnLst/>
              <a:rect l="l" t="t" r="r" b="b"/>
              <a:pathLst>
                <a:path w="233679" h="113030">
                  <a:moveTo>
                    <a:pt x="233174" y="112564"/>
                  </a:moveTo>
                  <a:lnTo>
                    <a:pt x="120609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9069251" y="17538191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12053660" y="17487215"/>
              <a:ext cx="207010" cy="595630"/>
            </a:xfrm>
            <a:custGeom>
              <a:avLst/>
              <a:gdLst/>
              <a:ahLst/>
              <a:cxnLst/>
              <a:rect l="l" t="t" r="r" b="b"/>
              <a:pathLst>
                <a:path w="207009" h="595630">
                  <a:moveTo>
                    <a:pt x="206699" y="595346"/>
                  </a:moveTo>
                  <a:lnTo>
                    <a:pt x="171694" y="595346"/>
                  </a:lnTo>
                  <a:lnTo>
                    <a:pt x="138276" y="588599"/>
                  </a:lnTo>
                  <a:lnTo>
                    <a:pt x="110989" y="570200"/>
                  </a:lnTo>
                  <a:lnTo>
                    <a:pt x="92592" y="542913"/>
                  </a:lnTo>
                  <a:lnTo>
                    <a:pt x="85847" y="509499"/>
                  </a:lnTo>
                  <a:lnTo>
                    <a:pt x="85847" y="400501"/>
                  </a:lnTo>
                  <a:lnTo>
                    <a:pt x="79100" y="367083"/>
                  </a:lnTo>
                  <a:lnTo>
                    <a:pt x="60701" y="339796"/>
                  </a:lnTo>
                  <a:lnTo>
                    <a:pt x="33413" y="321399"/>
                  </a:lnTo>
                  <a:lnTo>
                    <a:pt x="0" y="314654"/>
                  </a:lnTo>
                  <a:lnTo>
                    <a:pt x="33413" y="307907"/>
                  </a:lnTo>
                  <a:lnTo>
                    <a:pt x="60701" y="289508"/>
                  </a:lnTo>
                  <a:lnTo>
                    <a:pt x="79100" y="262220"/>
                  </a:lnTo>
                  <a:lnTo>
                    <a:pt x="85847" y="228807"/>
                  </a:lnTo>
                  <a:lnTo>
                    <a:pt x="85847" y="85847"/>
                  </a:lnTo>
                  <a:lnTo>
                    <a:pt x="92592" y="52429"/>
                  </a:lnTo>
                  <a:lnTo>
                    <a:pt x="110989" y="25142"/>
                  </a:lnTo>
                  <a:lnTo>
                    <a:pt x="138276" y="6745"/>
                  </a:lnTo>
                  <a:lnTo>
                    <a:pt x="171694" y="0"/>
                  </a:lnTo>
                  <a:lnTo>
                    <a:pt x="20669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12240108" y="17466512"/>
              <a:ext cx="26034" cy="636905"/>
            </a:xfrm>
            <a:custGeom>
              <a:avLst/>
              <a:gdLst/>
              <a:ahLst/>
              <a:cxnLst/>
              <a:rect l="l" t="t" r="r" b="b"/>
              <a:pathLst>
                <a:path w="26034" h="636905">
                  <a:moveTo>
                    <a:pt x="25742" y="616051"/>
                  </a:moveTo>
                  <a:lnTo>
                    <a:pt x="3467" y="595337"/>
                  </a:lnTo>
                  <a:lnTo>
                    <a:pt x="0" y="599046"/>
                  </a:lnTo>
                  <a:lnTo>
                    <a:pt x="18300" y="616051"/>
                  </a:lnTo>
                  <a:lnTo>
                    <a:pt x="0" y="633056"/>
                  </a:lnTo>
                  <a:lnTo>
                    <a:pt x="3467" y="636765"/>
                  </a:lnTo>
                  <a:lnTo>
                    <a:pt x="25742" y="616051"/>
                  </a:lnTo>
                  <a:close/>
                </a:path>
                <a:path w="26034" h="636905">
                  <a:moveTo>
                    <a:pt x="25742" y="20713"/>
                  </a:moveTo>
                  <a:lnTo>
                    <a:pt x="3467" y="0"/>
                  </a:lnTo>
                  <a:lnTo>
                    <a:pt x="0" y="3708"/>
                  </a:lnTo>
                  <a:lnTo>
                    <a:pt x="18300" y="20713"/>
                  </a:lnTo>
                  <a:lnTo>
                    <a:pt x="0" y="37719"/>
                  </a:lnTo>
                  <a:lnTo>
                    <a:pt x="3467" y="41427"/>
                  </a:lnTo>
                  <a:lnTo>
                    <a:pt x="25742" y="20713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12981480" y="17246780"/>
              <a:ext cx="0" cy="1152525"/>
            </a:xfrm>
            <a:custGeom>
              <a:avLst/>
              <a:gdLst/>
              <a:ahLst/>
              <a:cxnLst/>
              <a:rect l="l" t="t" r="r" b="b"/>
              <a:pathLst>
                <a:path h="1152525">
                  <a:moveTo>
                    <a:pt x="0" y="0"/>
                  </a:moveTo>
                  <a:lnTo>
                    <a:pt x="0" y="115235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10536610" y="17802011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179282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10531115" y="17781292"/>
              <a:ext cx="26034" cy="41910"/>
            </a:xfrm>
            <a:custGeom>
              <a:avLst/>
              <a:gdLst/>
              <a:ahLst/>
              <a:cxnLst/>
              <a:rect l="l" t="t" r="r" b="b"/>
              <a:pathLst>
                <a:path w="26034" h="41909">
                  <a:moveTo>
                    <a:pt x="22279" y="0"/>
                  </a:moveTo>
                  <a:lnTo>
                    <a:pt x="0" y="20709"/>
                  </a:lnTo>
                  <a:lnTo>
                    <a:pt x="22279" y="41429"/>
                  </a:lnTo>
                  <a:lnTo>
                    <a:pt x="25734" y="37720"/>
                  </a:lnTo>
                  <a:lnTo>
                    <a:pt x="7436" y="20709"/>
                  </a:lnTo>
                  <a:lnTo>
                    <a:pt x="25734" y="3708"/>
                  </a:lnTo>
                  <a:lnTo>
                    <a:pt x="2227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11307905" y="18583228"/>
              <a:ext cx="0" cy="1236345"/>
            </a:xfrm>
            <a:custGeom>
              <a:avLst/>
              <a:gdLst/>
              <a:ahLst/>
              <a:cxnLst/>
              <a:rect l="l" t="t" r="r" b="b"/>
              <a:pathLst>
                <a:path h="1236344">
                  <a:moveTo>
                    <a:pt x="0" y="0"/>
                  </a:moveTo>
                  <a:lnTo>
                    <a:pt x="0" y="1235749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12732011" y="19178425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12963420" y="19208326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0" name="object 280"/>
          <p:cNvSpPr txBox="1"/>
          <p:nvPr/>
        </p:nvSpPr>
        <p:spPr>
          <a:xfrm>
            <a:off x="8886917" y="18850911"/>
            <a:ext cx="47180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Indigena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8886904" y="18630853"/>
            <a:ext cx="60007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30,30</a:t>
            </a:r>
            <a:endParaRPr sz="1600">
              <a:latin typeface="Montserrat"/>
              <a:cs typeface="Montserrat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9461560" y="18630847"/>
            <a:ext cx="923925" cy="381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875"/>
              </a:lnSpc>
              <a:spcBef>
                <a:spcPts val="105"/>
              </a:spcBef>
              <a:tabLst>
                <a:tab pos="444500" algn="l"/>
              </a:tabLst>
            </a:pPr>
            <a:r>
              <a:rPr sz="120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	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0,0</a:t>
            </a:r>
            <a:r>
              <a:rPr sz="1200" b="1" spc="-2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444500">
              <a:lnSpc>
                <a:spcPts val="91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Raizal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83" name="object 283"/>
          <p:cNvSpPr/>
          <p:nvPr/>
        </p:nvSpPr>
        <p:spPr>
          <a:xfrm>
            <a:off x="9846493" y="19140068"/>
            <a:ext cx="6350" cy="323215"/>
          </a:xfrm>
          <a:custGeom>
            <a:avLst/>
            <a:gdLst/>
            <a:ahLst/>
            <a:cxnLst/>
            <a:rect l="l" t="t" r="r" b="b"/>
            <a:pathLst>
              <a:path w="6350" h="323215">
                <a:moveTo>
                  <a:pt x="6139" y="10"/>
                </a:moveTo>
                <a:lnTo>
                  <a:pt x="0" y="0"/>
                </a:lnTo>
                <a:lnTo>
                  <a:pt x="162" y="322861"/>
                </a:lnTo>
                <a:lnTo>
                  <a:pt x="6302" y="322871"/>
                </a:lnTo>
                <a:lnTo>
                  <a:pt x="6139" y="10"/>
                </a:lnTo>
                <a:close/>
              </a:path>
            </a:pathLst>
          </a:custGeom>
          <a:solidFill>
            <a:srgbClr val="F1A6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 txBox="1"/>
          <p:nvPr/>
        </p:nvSpPr>
        <p:spPr>
          <a:xfrm>
            <a:off x="8885939" y="19097031"/>
            <a:ext cx="1576705" cy="367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35">
              <a:lnSpc>
                <a:spcPts val="1820"/>
              </a:lnSpc>
              <a:spcBef>
                <a:spcPts val="105"/>
              </a:spcBef>
              <a:tabLst>
                <a:tab pos="1016635" algn="l"/>
              </a:tabLst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0,91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	</a:t>
            </a: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0,01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60"/>
              </a:lnSpc>
              <a:tabLst>
                <a:tab pos="1016000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Afrocolombiana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Rom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85" name="object 285"/>
          <p:cNvSpPr/>
          <p:nvPr/>
        </p:nvSpPr>
        <p:spPr>
          <a:xfrm>
            <a:off x="10580363" y="18674191"/>
            <a:ext cx="6350" cy="323215"/>
          </a:xfrm>
          <a:custGeom>
            <a:avLst/>
            <a:gdLst/>
            <a:ahLst/>
            <a:cxnLst/>
            <a:rect l="l" t="t" r="r" b="b"/>
            <a:pathLst>
              <a:path w="6350" h="323215">
                <a:moveTo>
                  <a:pt x="6129" y="10"/>
                </a:moveTo>
                <a:lnTo>
                  <a:pt x="0" y="0"/>
                </a:lnTo>
                <a:lnTo>
                  <a:pt x="60" y="322861"/>
                </a:lnTo>
                <a:lnTo>
                  <a:pt x="6200" y="322871"/>
                </a:lnTo>
                <a:lnTo>
                  <a:pt x="6129" y="10"/>
                </a:lnTo>
                <a:close/>
              </a:path>
            </a:pathLst>
          </a:custGeom>
          <a:solidFill>
            <a:srgbClr val="EC74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 txBox="1"/>
          <p:nvPr/>
        </p:nvSpPr>
        <p:spPr>
          <a:xfrm>
            <a:off x="8234403" y="19526547"/>
            <a:ext cx="2794000" cy="304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27000" indent="-635">
              <a:lnSpc>
                <a:spcPct val="101499"/>
              </a:lnSpc>
              <a:spcBef>
                <a:spcPts val="95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12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km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encuentra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resguardo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Sikuani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Awáliba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etnia</a:t>
            </a:r>
            <a:r>
              <a:rPr sz="6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Guahibo,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6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20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km</a:t>
            </a:r>
            <a:r>
              <a:rPr sz="6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distancia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6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encuentra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resguardo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Sikuani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Domo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Planas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etnia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Guahibo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(Ministerio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interior,</a:t>
            </a:r>
            <a:r>
              <a:rPr sz="6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2020).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10624218" y="18630853"/>
            <a:ext cx="5727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0,01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11403466" y="18513094"/>
            <a:ext cx="1183640" cy="13125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05"/>
              </a:lnSpc>
              <a:spcBef>
                <a:spcPts val="95"/>
              </a:spcBef>
            </a:pP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12</a:t>
            </a:r>
            <a:r>
              <a:rPr sz="1600" b="1" spc="-1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967</a:t>
            </a:r>
            <a:endParaRPr sz="1600">
              <a:latin typeface="Montserrat"/>
              <a:cs typeface="Montserrat"/>
            </a:endParaRPr>
          </a:p>
          <a:p>
            <a:pPr marL="12700">
              <a:lnSpc>
                <a:spcPts val="825"/>
              </a:lnSpc>
            </a:pPr>
            <a:r>
              <a:rPr sz="700" b="1" spc="-10" dirty="0">
                <a:solidFill>
                  <a:srgbClr val="025051"/>
                </a:solidFill>
                <a:latin typeface="Montserrat"/>
                <a:cs typeface="Montserrat"/>
              </a:rPr>
              <a:t>Personas</a:t>
            </a:r>
            <a:r>
              <a:rPr sz="700" b="1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b="1" spc="-10" dirty="0">
                <a:solidFill>
                  <a:srgbClr val="025051"/>
                </a:solidFill>
                <a:latin typeface="Montserrat"/>
                <a:cs typeface="Montserrat"/>
              </a:rPr>
              <a:t>pertenecientes</a:t>
            </a:r>
            <a:endParaRPr sz="7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700" b="1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700" b="1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b="1" spc="-10" dirty="0">
                <a:solidFill>
                  <a:srgbClr val="025051"/>
                </a:solidFill>
                <a:latin typeface="Montserrat"/>
                <a:cs typeface="Montserrat"/>
              </a:rPr>
              <a:t>etnias,</a:t>
            </a:r>
            <a:endParaRPr sz="700">
              <a:latin typeface="Montserrat"/>
              <a:cs typeface="Montserrat"/>
            </a:endParaRPr>
          </a:p>
          <a:p>
            <a:pPr marL="12700" marR="230504">
              <a:lnSpc>
                <a:spcPts val="800"/>
              </a:lnSpc>
              <a:spcBef>
                <a:spcPts val="420"/>
              </a:spcBef>
            </a:pPr>
            <a:r>
              <a:rPr sz="700" dirty="0">
                <a:solidFill>
                  <a:srgbClr val="025051"/>
                </a:solidFill>
                <a:latin typeface="Montserrat Light"/>
                <a:cs typeface="Montserrat Light"/>
              </a:rPr>
              <a:t>número</a:t>
            </a:r>
            <a:r>
              <a:rPr sz="700" spc="-2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 Light"/>
                <a:cs typeface="Montserrat Light"/>
              </a:rPr>
              <a:t>de</a:t>
            </a:r>
            <a:r>
              <a:rPr sz="700" spc="-2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 Light"/>
                <a:cs typeface="Montserrat Light"/>
              </a:rPr>
              <a:t>territorios</a:t>
            </a:r>
            <a:r>
              <a:rPr sz="7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 Light"/>
                <a:cs typeface="Montserrat Light"/>
              </a:rPr>
              <a:t>colectivos:</a:t>
            </a:r>
            <a:endParaRPr sz="70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000" b="1" spc="-50" dirty="0">
                <a:solidFill>
                  <a:srgbClr val="223658"/>
                </a:solidFill>
                <a:latin typeface="Montserrat"/>
                <a:cs typeface="Montserrat"/>
              </a:rPr>
              <a:t>9</a:t>
            </a:r>
            <a:endParaRPr sz="1000">
              <a:latin typeface="Montserrat"/>
              <a:cs typeface="Montserrat"/>
            </a:endParaRPr>
          </a:p>
          <a:p>
            <a:pPr marL="12700" marR="73660">
              <a:lnSpc>
                <a:spcPts val="800"/>
              </a:lnSpc>
              <a:spcBef>
                <a:spcPts val="355"/>
              </a:spcBef>
            </a:pPr>
            <a:r>
              <a:rPr sz="700" spc="-10" dirty="0">
                <a:solidFill>
                  <a:srgbClr val="025051"/>
                </a:solidFill>
                <a:latin typeface="Montserrat Light"/>
                <a:cs typeface="Montserrat Light"/>
              </a:rPr>
              <a:t>Población</a:t>
            </a:r>
            <a:r>
              <a:rPr sz="700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 Light"/>
                <a:cs typeface="Montserrat Light"/>
              </a:rPr>
              <a:t>en </a:t>
            </a:r>
            <a:r>
              <a:rPr sz="700" spc="-10" dirty="0">
                <a:solidFill>
                  <a:srgbClr val="025051"/>
                </a:solidFill>
                <a:latin typeface="Montserrat Light"/>
                <a:cs typeface="Montserrat Light"/>
              </a:rPr>
              <a:t>resguardos</a:t>
            </a:r>
            <a:r>
              <a:rPr sz="7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 Light"/>
                <a:cs typeface="Montserrat Light"/>
              </a:rPr>
              <a:t>indígenas:</a:t>
            </a:r>
            <a:endParaRPr sz="70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1000" b="1" spc="-10" dirty="0">
                <a:solidFill>
                  <a:srgbClr val="223658"/>
                </a:solidFill>
                <a:latin typeface="Montserrat"/>
                <a:cs typeface="Montserrat"/>
              </a:rPr>
              <a:t>9.503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12966946" y="19168718"/>
            <a:ext cx="98425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5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950">
              <a:latin typeface="Montserrat"/>
              <a:cs typeface="Montserrat"/>
            </a:endParaRPr>
          </a:p>
        </p:txBody>
      </p:sp>
      <p:grpSp>
        <p:nvGrpSpPr>
          <p:cNvPr id="290" name="object 290"/>
          <p:cNvGrpSpPr/>
          <p:nvPr/>
        </p:nvGrpSpPr>
        <p:grpSpPr>
          <a:xfrm>
            <a:off x="12732011" y="18857664"/>
            <a:ext cx="337185" cy="545465"/>
            <a:chOff x="12732011" y="18857664"/>
            <a:chExt cx="337185" cy="545465"/>
          </a:xfrm>
        </p:grpSpPr>
        <p:sp>
          <p:nvSpPr>
            <p:cNvPr id="291" name="object 291"/>
            <p:cNvSpPr/>
            <p:nvPr/>
          </p:nvSpPr>
          <p:spPr>
            <a:xfrm>
              <a:off x="12772809" y="19331367"/>
              <a:ext cx="189865" cy="41275"/>
            </a:xfrm>
            <a:custGeom>
              <a:avLst/>
              <a:gdLst/>
              <a:ahLst/>
              <a:cxnLst/>
              <a:rect l="l" t="t" r="r" b="b"/>
              <a:pathLst>
                <a:path w="189865" h="41275">
                  <a:moveTo>
                    <a:pt x="182381" y="0"/>
                  </a:moveTo>
                  <a:lnTo>
                    <a:pt x="5824" y="0"/>
                  </a:lnTo>
                  <a:lnTo>
                    <a:pt x="1352" y="8970"/>
                  </a:lnTo>
                  <a:lnTo>
                    <a:pt x="0" y="18819"/>
                  </a:lnTo>
                  <a:lnTo>
                    <a:pt x="1560" y="29490"/>
                  </a:lnTo>
                  <a:lnTo>
                    <a:pt x="5824" y="40922"/>
                  </a:lnTo>
                  <a:lnTo>
                    <a:pt x="182381" y="40922"/>
                  </a:lnTo>
                  <a:lnTo>
                    <a:pt x="187647" y="30694"/>
                  </a:lnTo>
                  <a:lnTo>
                    <a:pt x="189403" y="20465"/>
                  </a:lnTo>
                  <a:lnTo>
                    <a:pt x="187647" y="10233"/>
                  </a:lnTo>
                  <a:lnTo>
                    <a:pt x="182381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12772809" y="19331367"/>
              <a:ext cx="189865" cy="41275"/>
            </a:xfrm>
            <a:custGeom>
              <a:avLst/>
              <a:gdLst/>
              <a:ahLst/>
              <a:cxnLst/>
              <a:rect l="l" t="t" r="r" b="b"/>
              <a:pathLst>
                <a:path w="189865" h="41275">
                  <a:moveTo>
                    <a:pt x="182381" y="40922"/>
                  </a:moveTo>
                  <a:lnTo>
                    <a:pt x="5824" y="40922"/>
                  </a:lnTo>
                  <a:lnTo>
                    <a:pt x="1560" y="29490"/>
                  </a:lnTo>
                  <a:lnTo>
                    <a:pt x="0" y="18819"/>
                  </a:lnTo>
                  <a:lnTo>
                    <a:pt x="1352" y="8970"/>
                  </a:lnTo>
                  <a:lnTo>
                    <a:pt x="5824" y="0"/>
                  </a:lnTo>
                  <a:lnTo>
                    <a:pt x="182381" y="0"/>
                  </a:lnTo>
                  <a:lnTo>
                    <a:pt x="187647" y="10233"/>
                  </a:lnTo>
                  <a:lnTo>
                    <a:pt x="189403" y="20465"/>
                  </a:lnTo>
                  <a:lnTo>
                    <a:pt x="187647" y="30694"/>
                  </a:lnTo>
                  <a:lnTo>
                    <a:pt x="182381" y="40922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12842168" y="19304681"/>
              <a:ext cx="50800" cy="0"/>
            </a:xfrm>
            <a:custGeom>
              <a:avLst/>
              <a:gdLst/>
              <a:ahLst/>
              <a:cxnLst/>
              <a:rect l="l" t="t" r="r" b="b"/>
              <a:pathLst>
                <a:path w="50800">
                  <a:moveTo>
                    <a:pt x="0" y="0"/>
                  </a:moveTo>
                  <a:lnTo>
                    <a:pt x="50801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12847742" y="19296209"/>
              <a:ext cx="35560" cy="0"/>
            </a:xfrm>
            <a:custGeom>
              <a:avLst/>
              <a:gdLst/>
              <a:ahLst/>
              <a:cxnLst/>
              <a:rect l="l" t="t" r="r" b="b"/>
              <a:pathLst>
                <a:path w="35559">
                  <a:moveTo>
                    <a:pt x="0" y="0"/>
                  </a:moveTo>
                  <a:lnTo>
                    <a:pt x="35218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12866913" y="19260323"/>
              <a:ext cx="0" cy="48260"/>
            </a:xfrm>
            <a:custGeom>
              <a:avLst/>
              <a:gdLst/>
              <a:ahLst/>
              <a:cxnLst/>
              <a:rect l="l" t="t" r="r" b="b"/>
              <a:pathLst>
                <a:path h="48259">
                  <a:moveTo>
                    <a:pt x="0" y="47700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12835034" y="19263664"/>
              <a:ext cx="62230" cy="0"/>
            </a:xfrm>
            <a:custGeom>
              <a:avLst/>
              <a:gdLst/>
              <a:ahLst/>
              <a:cxnLst/>
              <a:rect l="l" t="t" r="r" b="b"/>
              <a:pathLst>
                <a:path w="62229">
                  <a:moveTo>
                    <a:pt x="0" y="0"/>
                  </a:moveTo>
                  <a:lnTo>
                    <a:pt x="6219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12835402" y="19255781"/>
              <a:ext cx="15875" cy="8255"/>
            </a:xfrm>
            <a:custGeom>
              <a:avLst/>
              <a:gdLst/>
              <a:ahLst/>
              <a:cxnLst/>
              <a:rect l="l" t="t" r="r" b="b"/>
              <a:pathLst>
                <a:path w="15875" h="8255">
                  <a:moveTo>
                    <a:pt x="0" y="7882"/>
                  </a:moveTo>
                  <a:lnTo>
                    <a:pt x="0" y="3525"/>
                  </a:lnTo>
                  <a:lnTo>
                    <a:pt x="3525" y="0"/>
                  </a:lnTo>
                  <a:lnTo>
                    <a:pt x="7882" y="0"/>
                  </a:lnTo>
                  <a:lnTo>
                    <a:pt x="12229" y="0"/>
                  </a:lnTo>
                  <a:lnTo>
                    <a:pt x="15765" y="3525"/>
                  </a:lnTo>
                  <a:lnTo>
                    <a:pt x="15765" y="7882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12859120" y="19255781"/>
              <a:ext cx="15875" cy="8255"/>
            </a:xfrm>
            <a:custGeom>
              <a:avLst/>
              <a:gdLst/>
              <a:ahLst/>
              <a:cxnLst/>
              <a:rect l="l" t="t" r="r" b="b"/>
              <a:pathLst>
                <a:path w="15875" h="8255">
                  <a:moveTo>
                    <a:pt x="0" y="7882"/>
                  </a:moveTo>
                  <a:lnTo>
                    <a:pt x="0" y="3525"/>
                  </a:lnTo>
                  <a:lnTo>
                    <a:pt x="3525" y="0"/>
                  </a:lnTo>
                  <a:lnTo>
                    <a:pt x="7882" y="0"/>
                  </a:lnTo>
                  <a:lnTo>
                    <a:pt x="12239" y="0"/>
                  </a:lnTo>
                  <a:lnTo>
                    <a:pt x="15765" y="3525"/>
                  </a:lnTo>
                  <a:lnTo>
                    <a:pt x="15765" y="7882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12882839" y="19255781"/>
              <a:ext cx="15875" cy="8255"/>
            </a:xfrm>
            <a:custGeom>
              <a:avLst/>
              <a:gdLst/>
              <a:ahLst/>
              <a:cxnLst/>
              <a:rect l="l" t="t" r="r" b="b"/>
              <a:pathLst>
                <a:path w="15875" h="8255">
                  <a:moveTo>
                    <a:pt x="0" y="7882"/>
                  </a:moveTo>
                  <a:lnTo>
                    <a:pt x="0" y="3525"/>
                  </a:lnTo>
                  <a:lnTo>
                    <a:pt x="3525" y="0"/>
                  </a:lnTo>
                  <a:lnTo>
                    <a:pt x="7882" y="0"/>
                  </a:lnTo>
                  <a:lnTo>
                    <a:pt x="12229" y="0"/>
                  </a:lnTo>
                  <a:lnTo>
                    <a:pt x="15765" y="3525"/>
                  </a:lnTo>
                  <a:lnTo>
                    <a:pt x="15765" y="7882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12828796" y="19309363"/>
              <a:ext cx="77470" cy="88900"/>
            </a:xfrm>
            <a:custGeom>
              <a:avLst/>
              <a:gdLst/>
              <a:ahLst/>
              <a:cxnLst/>
              <a:rect l="l" t="t" r="r" b="b"/>
              <a:pathLst>
                <a:path w="77470" h="88900">
                  <a:moveTo>
                    <a:pt x="43769" y="0"/>
                  </a:moveTo>
                  <a:lnTo>
                    <a:pt x="33131" y="0"/>
                  </a:lnTo>
                  <a:lnTo>
                    <a:pt x="20234" y="2603"/>
                  </a:lnTo>
                  <a:lnTo>
                    <a:pt x="9703" y="9703"/>
                  </a:lnTo>
                  <a:lnTo>
                    <a:pt x="2603" y="20234"/>
                  </a:lnTo>
                  <a:lnTo>
                    <a:pt x="0" y="33131"/>
                  </a:lnTo>
                  <a:lnTo>
                    <a:pt x="0" y="55147"/>
                  </a:lnTo>
                  <a:lnTo>
                    <a:pt x="2603" y="68043"/>
                  </a:lnTo>
                  <a:lnTo>
                    <a:pt x="9703" y="78574"/>
                  </a:lnTo>
                  <a:lnTo>
                    <a:pt x="20234" y="85675"/>
                  </a:lnTo>
                  <a:lnTo>
                    <a:pt x="33131" y="88278"/>
                  </a:lnTo>
                  <a:lnTo>
                    <a:pt x="43769" y="88278"/>
                  </a:lnTo>
                  <a:lnTo>
                    <a:pt x="56665" y="85675"/>
                  </a:lnTo>
                  <a:lnTo>
                    <a:pt x="67196" y="78574"/>
                  </a:lnTo>
                  <a:lnTo>
                    <a:pt x="74297" y="68043"/>
                  </a:lnTo>
                  <a:lnTo>
                    <a:pt x="76900" y="55147"/>
                  </a:lnTo>
                  <a:lnTo>
                    <a:pt x="76900" y="33131"/>
                  </a:lnTo>
                  <a:lnTo>
                    <a:pt x="74297" y="20234"/>
                  </a:lnTo>
                  <a:lnTo>
                    <a:pt x="67196" y="9703"/>
                  </a:lnTo>
                  <a:lnTo>
                    <a:pt x="56665" y="2603"/>
                  </a:lnTo>
                  <a:lnTo>
                    <a:pt x="437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12828796" y="19309363"/>
              <a:ext cx="77470" cy="88900"/>
            </a:xfrm>
            <a:custGeom>
              <a:avLst/>
              <a:gdLst/>
              <a:ahLst/>
              <a:cxnLst/>
              <a:rect l="l" t="t" r="r" b="b"/>
              <a:pathLst>
                <a:path w="77470" h="88900">
                  <a:moveTo>
                    <a:pt x="33131" y="88278"/>
                  </a:moveTo>
                  <a:lnTo>
                    <a:pt x="43769" y="88278"/>
                  </a:lnTo>
                  <a:lnTo>
                    <a:pt x="56665" y="85675"/>
                  </a:lnTo>
                  <a:lnTo>
                    <a:pt x="67196" y="78574"/>
                  </a:lnTo>
                  <a:lnTo>
                    <a:pt x="74297" y="68043"/>
                  </a:lnTo>
                  <a:lnTo>
                    <a:pt x="76900" y="55147"/>
                  </a:lnTo>
                  <a:lnTo>
                    <a:pt x="76900" y="33131"/>
                  </a:lnTo>
                  <a:lnTo>
                    <a:pt x="74297" y="20234"/>
                  </a:lnTo>
                  <a:lnTo>
                    <a:pt x="67196" y="9703"/>
                  </a:lnTo>
                  <a:lnTo>
                    <a:pt x="56665" y="2603"/>
                  </a:lnTo>
                  <a:lnTo>
                    <a:pt x="43769" y="0"/>
                  </a:lnTo>
                  <a:lnTo>
                    <a:pt x="33131" y="0"/>
                  </a:lnTo>
                  <a:lnTo>
                    <a:pt x="20234" y="2603"/>
                  </a:lnTo>
                  <a:lnTo>
                    <a:pt x="9703" y="9703"/>
                  </a:lnTo>
                  <a:lnTo>
                    <a:pt x="2603" y="20234"/>
                  </a:lnTo>
                  <a:lnTo>
                    <a:pt x="0" y="33131"/>
                  </a:lnTo>
                  <a:lnTo>
                    <a:pt x="0" y="55147"/>
                  </a:lnTo>
                  <a:lnTo>
                    <a:pt x="2603" y="68043"/>
                  </a:lnTo>
                  <a:lnTo>
                    <a:pt x="9703" y="78574"/>
                  </a:lnTo>
                  <a:lnTo>
                    <a:pt x="20234" y="85675"/>
                  </a:lnTo>
                  <a:lnTo>
                    <a:pt x="33131" y="88278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12855055" y="19339786"/>
              <a:ext cx="20320" cy="34290"/>
            </a:xfrm>
            <a:custGeom>
              <a:avLst/>
              <a:gdLst/>
              <a:ahLst/>
              <a:cxnLst/>
              <a:rect l="l" t="t" r="r" b="b"/>
              <a:pathLst>
                <a:path w="20320" h="34290">
                  <a:moveTo>
                    <a:pt x="9908" y="0"/>
                  </a:moveTo>
                  <a:lnTo>
                    <a:pt x="4180" y="10915"/>
                  </a:lnTo>
                  <a:lnTo>
                    <a:pt x="1238" y="17075"/>
                  </a:lnTo>
                  <a:lnTo>
                    <a:pt x="154" y="20749"/>
                  </a:lnTo>
                  <a:lnTo>
                    <a:pt x="0" y="24204"/>
                  </a:lnTo>
                  <a:lnTo>
                    <a:pt x="0" y="29676"/>
                  </a:lnTo>
                  <a:lnTo>
                    <a:pt x="4437" y="34124"/>
                  </a:lnTo>
                  <a:lnTo>
                    <a:pt x="15390" y="34124"/>
                  </a:lnTo>
                  <a:lnTo>
                    <a:pt x="19828" y="29676"/>
                  </a:lnTo>
                  <a:lnTo>
                    <a:pt x="19828" y="24204"/>
                  </a:lnTo>
                  <a:lnTo>
                    <a:pt x="18278" y="18114"/>
                  </a:lnTo>
                  <a:lnTo>
                    <a:pt x="14868" y="10050"/>
                  </a:lnTo>
                  <a:lnTo>
                    <a:pt x="11458" y="3012"/>
                  </a:lnTo>
                  <a:lnTo>
                    <a:pt x="9908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12855055" y="19339786"/>
              <a:ext cx="20320" cy="34290"/>
            </a:xfrm>
            <a:custGeom>
              <a:avLst/>
              <a:gdLst/>
              <a:ahLst/>
              <a:cxnLst/>
              <a:rect l="l" t="t" r="r" b="b"/>
              <a:pathLst>
                <a:path w="20320" h="34290">
                  <a:moveTo>
                    <a:pt x="19828" y="24204"/>
                  </a:moveTo>
                  <a:lnTo>
                    <a:pt x="18278" y="18114"/>
                  </a:lnTo>
                  <a:lnTo>
                    <a:pt x="14868" y="10050"/>
                  </a:lnTo>
                  <a:lnTo>
                    <a:pt x="11458" y="3012"/>
                  </a:lnTo>
                  <a:lnTo>
                    <a:pt x="9908" y="0"/>
                  </a:lnTo>
                  <a:lnTo>
                    <a:pt x="4180" y="10915"/>
                  </a:lnTo>
                  <a:lnTo>
                    <a:pt x="1238" y="17075"/>
                  </a:lnTo>
                  <a:lnTo>
                    <a:pt x="154" y="20749"/>
                  </a:lnTo>
                  <a:lnTo>
                    <a:pt x="0" y="24204"/>
                  </a:lnTo>
                  <a:lnTo>
                    <a:pt x="0" y="29676"/>
                  </a:lnTo>
                  <a:lnTo>
                    <a:pt x="4437" y="34124"/>
                  </a:lnTo>
                  <a:lnTo>
                    <a:pt x="9908" y="34124"/>
                  </a:lnTo>
                  <a:lnTo>
                    <a:pt x="15390" y="34124"/>
                  </a:lnTo>
                  <a:lnTo>
                    <a:pt x="19828" y="29676"/>
                  </a:lnTo>
                  <a:lnTo>
                    <a:pt x="19828" y="24204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12732011" y="18857664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12963420" y="18887564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6" name="object 306"/>
          <p:cNvSpPr txBox="1"/>
          <p:nvPr/>
        </p:nvSpPr>
        <p:spPr>
          <a:xfrm>
            <a:off x="12986264" y="18876291"/>
            <a:ext cx="61594" cy="12318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/</a:t>
            </a:r>
            <a:endParaRPr sz="600">
              <a:latin typeface="Montserrat Black"/>
              <a:cs typeface="Montserrat Black"/>
            </a:endParaRPr>
          </a:p>
        </p:txBody>
      </p:sp>
      <p:grpSp>
        <p:nvGrpSpPr>
          <p:cNvPr id="307" name="object 307"/>
          <p:cNvGrpSpPr/>
          <p:nvPr/>
        </p:nvGrpSpPr>
        <p:grpSpPr>
          <a:xfrm>
            <a:off x="12732011" y="17322831"/>
            <a:ext cx="1127125" cy="1788795"/>
            <a:chOff x="12732011" y="17322831"/>
            <a:chExt cx="1127125" cy="1788795"/>
          </a:xfrm>
        </p:grpSpPr>
        <p:sp>
          <p:nvSpPr>
            <p:cNvPr id="308" name="object 308"/>
            <p:cNvSpPr/>
            <p:nvPr/>
          </p:nvSpPr>
          <p:spPr>
            <a:xfrm>
              <a:off x="12758045" y="18993290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27675" y="0"/>
                  </a:moveTo>
                  <a:lnTo>
                    <a:pt x="17317" y="5374"/>
                  </a:lnTo>
                  <a:lnTo>
                    <a:pt x="0" y="18279"/>
                  </a:lnTo>
                  <a:lnTo>
                    <a:pt x="10639" y="32525"/>
                  </a:lnTo>
                  <a:lnTo>
                    <a:pt x="22040" y="42238"/>
                  </a:lnTo>
                  <a:lnTo>
                    <a:pt x="33424" y="46347"/>
                  </a:lnTo>
                  <a:lnTo>
                    <a:pt x="44012" y="43780"/>
                  </a:lnTo>
                  <a:lnTo>
                    <a:pt x="51631" y="36405"/>
                  </a:lnTo>
                  <a:lnTo>
                    <a:pt x="54396" y="27382"/>
                  </a:lnTo>
                  <a:lnTo>
                    <a:pt x="51970" y="17607"/>
                  </a:lnTo>
                  <a:lnTo>
                    <a:pt x="44012" y="7975"/>
                  </a:lnTo>
                  <a:lnTo>
                    <a:pt x="35198" y="1188"/>
                  </a:lnTo>
                  <a:lnTo>
                    <a:pt x="276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12758045" y="18993290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0" y="18279"/>
                  </a:moveTo>
                  <a:lnTo>
                    <a:pt x="17317" y="5374"/>
                  </a:lnTo>
                  <a:lnTo>
                    <a:pt x="27675" y="0"/>
                  </a:lnTo>
                  <a:lnTo>
                    <a:pt x="35198" y="1188"/>
                  </a:lnTo>
                  <a:lnTo>
                    <a:pt x="44012" y="7975"/>
                  </a:lnTo>
                  <a:lnTo>
                    <a:pt x="51970" y="17607"/>
                  </a:lnTo>
                  <a:lnTo>
                    <a:pt x="54396" y="27382"/>
                  </a:lnTo>
                  <a:lnTo>
                    <a:pt x="51631" y="36405"/>
                  </a:lnTo>
                  <a:lnTo>
                    <a:pt x="44012" y="43780"/>
                  </a:lnTo>
                  <a:lnTo>
                    <a:pt x="33424" y="46347"/>
                  </a:lnTo>
                  <a:lnTo>
                    <a:pt x="22040" y="42238"/>
                  </a:lnTo>
                  <a:lnTo>
                    <a:pt x="10639" y="32525"/>
                  </a:lnTo>
                  <a:lnTo>
                    <a:pt x="0" y="18279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12916846" y="18993290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26721" y="0"/>
                  </a:moveTo>
                  <a:lnTo>
                    <a:pt x="19198" y="1188"/>
                  </a:lnTo>
                  <a:lnTo>
                    <a:pt x="10383" y="7975"/>
                  </a:lnTo>
                  <a:lnTo>
                    <a:pt x="2426" y="17607"/>
                  </a:lnTo>
                  <a:lnTo>
                    <a:pt x="0" y="27382"/>
                  </a:lnTo>
                  <a:lnTo>
                    <a:pt x="2765" y="36405"/>
                  </a:lnTo>
                  <a:lnTo>
                    <a:pt x="10383" y="43780"/>
                  </a:lnTo>
                  <a:lnTo>
                    <a:pt x="20972" y="46347"/>
                  </a:lnTo>
                  <a:lnTo>
                    <a:pt x="32356" y="42238"/>
                  </a:lnTo>
                  <a:lnTo>
                    <a:pt x="43756" y="32525"/>
                  </a:lnTo>
                  <a:lnTo>
                    <a:pt x="54396" y="18279"/>
                  </a:lnTo>
                  <a:lnTo>
                    <a:pt x="37078" y="5374"/>
                  </a:lnTo>
                  <a:lnTo>
                    <a:pt x="267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12916846" y="18993290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54396" y="18279"/>
                  </a:moveTo>
                  <a:lnTo>
                    <a:pt x="37078" y="5374"/>
                  </a:lnTo>
                  <a:lnTo>
                    <a:pt x="26721" y="0"/>
                  </a:lnTo>
                  <a:lnTo>
                    <a:pt x="19198" y="1188"/>
                  </a:lnTo>
                  <a:lnTo>
                    <a:pt x="10383" y="7975"/>
                  </a:lnTo>
                  <a:lnTo>
                    <a:pt x="2426" y="17607"/>
                  </a:lnTo>
                  <a:lnTo>
                    <a:pt x="0" y="27382"/>
                  </a:lnTo>
                  <a:lnTo>
                    <a:pt x="2765" y="36405"/>
                  </a:lnTo>
                  <a:lnTo>
                    <a:pt x="10383" y="43780"/>
                  </a:lnTo>
                  <a:lnTo>
                    <a:pt x="20972" y="46347"/>
                  </a:lnTo>
                  <a:lnTo>
                    <a:pt x="32356" y="42238"/>
                  </a:lnTo>
                  <a:lnTo>
                    <a:pt x="43756" y="32525"/>
                  </a:lnTo>
                  <a:lnTo>
                    <a:pt x="54396" y="18279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12780391" y="18937248"/>
              <a:ext cx="169545" cy="81280"/>
            </a:xfrm>
            <a:custGeom>
              <a:avLst/>
              <a:gdLst/>
              <a:ahLst/>
              <a:cxnLst/>
              <a:rect l="l" t="t" r="r" b="b"/>
              <a:pathLst>
                <a:path w="169545" h="81280">
                  <a:moveTo>
                    <a:pt x="63969" y="46177"/>
                  </a:moveTo>
                  <a:lnTo>
                    <a:pt x="33210" y="16243"/>
                  </a:lnTo>
                  <a:lnTo>
                    <a:pt x="31267" y="1485"/>
                  </a:lnTo>
                  <a:lnTo>
                    <a:pt x="25781" y="0"/>
                  </a:lnTo>
                  <a:lnTo>
                    <a:pt x="23241" y="3429"/>
                  </a:lnTo>
                  <a:lnTo>
                    <a:pt x="4470" y="30340"/>
                  </a:lnTo>
                  <a:lnTo>
                    <a:pt x="0" y="47396"/>
                  </a:lnTo>
                  <a:lnTo>
                    <a:pt x="11430" y="61836"/>
                  </a:lnTo>
                  <a:lnTo>
                    <a:pt x="40386" y="80949"/>
                  </a:lnTo>
                  <a:lnTo>
                    <a:pt x="63969" y="46177"/>
                  </a:lnTo>
                  <a:close/>
                </a:path>
                <a:path w="169545" h="81280">
                  <a:moveTo>
                    <a:pt x="168973" y="47396"/>
                  </a:moveTo>
                  <a:lnTo>
                    <a:pt x="164503" y="30340"/>
                  </a:lnTo>
                  <a:lnTo>
                    <a:pt x="145732" y="3429"/>
                  </a:lnTo>
                  <a:lnTo>
                    <a:pt x="143192" y="0"/>
                  </a:lnTo>
                  <a:lnTo>
                    <a:pt x="137706" y="1485"/>
                  </a:lnTo>
                  <a:lnTo>
                    <a:pt x="137477" y="5765"/>
                  </a:lnTo>
                  <a:lnTo>
                    <a:pt x="135763" y="16243"/>
                  </a:lnTo>
                  <a:lnTo>
                    <a:pt x="130733" y="27495"/>
                  </a:lnTo>
                  <a:lnTo>
                    <a:pt x="120954" y="37985"/>
                  </a:lnTo>
                  <a:lnTo>
                    <a:pt x="105003" y="46177"/>
                  </a:lnTo>
                  <a:lnTo>
                    <a:pt x="128587" y="80949"/>
                  </a:lnTo>
                  <a:lnTo>
                    <a:pt x="157543" y="61836"/>
                  </a:lnTo>
                  <a:lnTo>
                    <a:pt x="168973" y="47396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12806252" y="18970044"/>
              <a:ext cx="117475" cy="136525"/>
            </a:xfrm>
            <a:custGeom>
              <a:avLst/>
              <a:gdLst/>
              <a:ahLst/>
              <a:cxnLst/>
              <a:rect l="l" t="t" r="r" b="b"/>
              <a:pathLst>
                <a:path w="117475" h="136525">
                  <a:moveTo>
                    <a:pt x="58734" y="0"/>
                  </a:moveTo>
                  <a:lnTo>
                    <a:pt x="35874" y="4616"/>
                  </a:lnTo>
                  <a:lnTo>
                    <a:pt x="17205" y="17205"/>
                  </a:lnTo>
                  <a:lnTo>
                    <a:pt x="4616" y="35874"/>
                  </a:lnTo>
                  <a:lnTo>
                    <a:pt x="0" y="58734"/>
                  </a:lnTo>
                  <a:lnTo>
                    <a:pt x="3522" y="75429"/>
                  </a:lnTo>
                  <a:lnTo>
                    <a:pt x="22790" y="116871"/>
                  </a:lnTo>
                  <a:lnTo>
                    <a:pt x="59742" y="136441"/>
                  </a:lnTo>
                  <a:lnTo>
                    <a:pt x="75457" y="133511"/>
                  </a:lnTo>
                  <a:lnTo>
                    <a:pt x="106195" y="95026"/>
                  </a:lnTo>
                  <a:lnTo>
                    <a:pt x="117468" y="58734"/>
                  </a:lnTo>
                  <a:lnTo>
                    <a:pt x="112853" y="35874"/>
                  </a:lnTo>
                  <a:lnTo>
                    <a:pt x="100267" y="17205"/>
                  </a:lnTo>
                  <a:lnTo>
                    <a:pt x="81598" y="4616"/>
                  </a:lnTo>
                  <a:lnTo>
                    <a:pt x="587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12806252" y="18970044"/>
              <a:ext cx="117475" cy="136525"/>
            </a:xfrm>
            <a:custGeom>
              <a:avLst/>
              <a:gdLst/>
              <a:ahLst/>
              <a:cxnLst/>
              <a:rect l="l" t="t" r="r" b="b"/>
              <a:pathLst>
                <a:path w="117475" h="136525">
                  <a:moveTo>
                    <a:pt x="117468" y="58734"/>
                  </a:moveTo>
                  <a:lnTo>
                    <a:pt x="96203" y="114235"/>
                  </a:lnTo>
                  <a:lnTo>
                    <a:pt x="59742" y="136441"/>
                  </a:lnTo>
                  <a:lnTo>
                    <a:pt x="44042" y="135483"/>
                  </a:lnTo>
                  <a:lnTo>
                    <a:pt x="12110" y="96710"/>
                  </a:lnTo>
                  <a:lnTo>
                    <a:pt x="0" y="58734"/>
                  </a:lnTo>
                  <a:lnTo>
                    <a:pt x="4616" y="35874"/>
                  </a:lnTo>
                  <a:lnTo>
                    <a:pt x="17205" y="17205"/>
                  </a:lnTo>
                  <a:lnTo>
                    <a:pt x="35874" y="4616"/>
                  </a:lnTo>
                  <a:lnTo>
                    <a:pt x="58734" y="0"/>
                  </a:lnTo>
                  <a:lnTo>
                    <a:pt x="81598" y="4616"/>
                  </a:lnTo>
                  <a:lnTo>
                    <a:pt x="100267" y="17205"/>
                  </a:lnTo>
                  <a:lnTo>
                    <a:pt x="112853" y="35874"/>
                  </a:lnTo>
                  <a:lnTo>
                    <a:pt x="117468" y="58734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12835734" y="19066298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57822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12835734" y="19066298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822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12981485" y="17322831"/>
              <a:ext cx="877569" cy="351790"/>
            </a:xfrm>
            <a:custGeom>
              <a:avLst/>
              <a:gdLst/>
              <a:ahLst/>
              <a:cxnLst/>
              <a:rect l="l" t="t" r="r" b="b"/>
              <a:pathLst>
                <a:path w="877569" h="351790">
                  <a:moveTo>
                    <a:pt x="877326" y="0"/>
                  </a:moveTo>
                  <a:lnTo>
                    <a:pt x="0" y="3860"/>
                  </a:lnTo>
                  <a:lnTo>
                    <a:pt x="101" y="351341"/>
                  </a:lnTo>
                  <a:lnTo>
                    <a:pt x="877427" y="347491"/>
                  </a:lnTo>
                  <a:lnTo>
                    <a:pt x="877326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12732011" y="18533719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12963420" y="18563620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0" name="object 320"/>
          <p:cNvSpPr txBox="1"/>
          <p:nvPr/>
        </p:nvSpPr>
        <p:spPr>
          <a:xfrm>
            <a:off x="13101821" y="18913217"/>
            <a:ext cx="53594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Ganadería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13101821" y="19239867"/>
            <a:ext cx="73406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5603816" y="312023"/>
            <a:ext cx="4464050" cy="1352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4670" algn="ctr">
              <a:lnSpc>
                <a:spcPct val="100000"/>
              </a:lnSpc>
              <a:spcBef>
                <a:spcPts val="100"/>
              </a:spcBef>
            </a:pPr>
            <a:endParaRPr sz="2200" dirty="0">
              <a:latin typeface="Gravesend Sans Medium"/>
              <a:cs typeface="Gravesend Sans Medium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6350" b="1" spc="459" dirty="0">
                <a:solidFill>
                  <a:srgbClr val="025051"/>
                </a:solidFill>
                <a:latin typeface="Montserrat SemiBold"/>
                <a:cs typeface="Montserrat SemiBold"/>
              </a:rPr>
              <a:t>OCELOTE</a:t>
            </a:r>
            <a:endParaRPr sz="6350" dirty="0">
              <a:latin typeface="Montserrat SemiBold"/>
              <a:cs typeface="Montserrat SemiBold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4682501" y="3091422"/>
            <a:ext cx="1505585" cy="7924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SUBZONA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HIDROGRÁFICA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Guarrojo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2013).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8302654" y="16292929"/>
            <a:ext cx="52666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66925" algn="l"/>
              </a:tabLst>
            </a:pP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ONTE</a:t>
            </a:r>
            <a:r>
              <a:rPr sz="2000" b="1" spc="-21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X</a:t>
            </a:r>
            <a:r>
              <a:rPr sz="2000" b="1" spc="-26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O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</a:t>
            </a:r>
            <a:r>
              <a:rPr sz="2000" b="1" spc="340" dirty="0">
                <a:solidFill>
                  <a:srgbClr val="F7EEE9"/>
                </a:solidFill>
                <a:latin typeface="Montserrat Black"/>
                <a:cs typeface="Montserrat Black"/>
              </a:rPr>
              <a:t>SOCIOEC</a:t>
            </a:r>
            <a:r>
              <a:rPr sz="2000" b="1" spc="-23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00" dirty="0">
                <a:solidFill>
                  <a:srgbClr val="F7EEE9"/>
                </a:solidFill>
                <a:latin typeface="Montserrat Black"/>
                <a:cs typeface="Montserrat Black"/>
              </a:rPr>
              <a:t>OL</a:t>
            </a:r>
            <a:r>
              <a:rPr sz="2000" b="1" spc="-21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ÓGIC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O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12941546" y="18575669"/>
            <a:ext cx="767080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425" b="1" baseline="23391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322" baseline="23391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Agricultura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330" name="object 330"/>
          <p:cNvGrpSpPr/>
          <p:nvPr/>
        </p:nvGrpSpPr>
        <p:grpSpPr>
          <a:xfrm>
            <a:off x="420671" y="2093548"/>
            <a:ext cx="7431405" cy="7489190"/>
            <a:chOff x="420671" y="2093548"/>
            <a:chExt cx="7431405" cy="7489190"/>
          </a:xfrm>
        </p:grpSpPr>
        <p:sp>
          <p:nvSpPr>
            <p:cNvPr id="331" name="object 331"/>
            <p:cNvSpPr/>
            <p:nvPr/>
          </p:nvSpPr>
          <p:spPr>
            <a:xfrm>
              <a:off x="7846551" y="2093548"/>
              <a:ext cx="0" cy="7489190"/>
            </a:xfrm>
            <a:custGeom>
              <a:avLst/>
              <a:gdLst/>
              <a:ahLst/>
              <a:cxnLst/>
              <a:rect l="l" t="t" r="r" b="b"/>
              <a:pathLst>
                <a:path h="7489190">
                  <a:moveTo>
                    <a:pt x="0" y="0"/>
                  </a:moveTo>
                  <a:lnTo>
                    <a:pt x="0" y="7489161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2" name="object 332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420671" y="2845939"/>
              <a:ext cx="2399893" cy="2273807"/>
            </a:xfrm>
            <a:prstGeom prst="rect">
              <a:avLst/>
            </a:prstGeom>
          </p:spPr>
        </p:pic>
      </p:grpSp>
      <p:grpSp>
        <p:nvGrpSpPr>
          <p:cNvPr id="333" name="object 333"/>
          <p:cNvGrpSpPr/>
          <p:nvPr/>
        </p:nvGrpSpPr>
        <p:grpSpPr>
          <a:xfrm>
            <a:off x="2455488" y="18583231"/>
            <a:ext cx="10613390" cy="1201420"/>
            <a:chOff x="2455488" y="18583231"/>
            <a:chExt cx="10613390" cy="1201420"/>
          </a:xfrm>
        </p:grpSpPr>
        <p:sp>
          <p:nvSpPr>
            <p:cNvPr id="334" name="object 334"/>
            <p:cNvSpPr/>
            <p:nvPr/>
          </p:nvSpPr>
          <p:spPr>
            <a:xfrm>
              <a:off x="12779490" y="18583237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80">
                  <a:moveTo>
                    <a:pt x="39700" y="130873"/>
                  </a:moveTo>
                  <a:lnTo>
                    <a:pt x="37058" y="117805"/>
                  </a:lnTo>
                  <a:lnTo>
                    <a:pt x="31991" y="110299"/>
                  </a:lnTo>
                  <a:lnTo>
                    <a:pt x="29845" y="107124"/>
                  </a:lnTo>
                  <a:lnTo>
                    <a:pt x="27533" y="105575"/>
                  </a:lnTo>
                  <a:lnTo>
                    <a:pt x="27533" y="130873"/>
                  </a:lnTo>
                  <a:lnTo>
                    <a:pt x="27533" y="134581"/>
                  </a:lnTo>
                  <a:lnTo>
                    <a:pt x="21386" y="131622"/>
                  </a:lnTo>
                  <a:lnTo>
                    <a:pt x="16522" y="126949"/>
                  </a:lnTo>
                  <a:lnTo>
                    <a:pt x="13322" y="120954"/>
                  </a:lnTo>
                  <a:lnTo>
                    <a:pt x="12166" y="114007"/>
                  </a:lnTo>
                  <a:lnTo>
                    <a:pt x="12166" y="110299"/>
                  </a:lnTo>
                  <a:lnTo>
                    <a:pt x="18313" y="113258"/>
                  </a:lnTo>
                  <a:lnTo>
                    <a:pt x="23177" y="117932"/>
                  </a:lnTo>
                  <a:lnTo>
                    <a:pt x="26377" y="123939"/>
                  </a:lnTo>
                  <a:lnTo>
                    <a:pt x="27533" y="130873"/>
                  </a:lnTo>
                  <a:lnTo>
                    <a:pt x="27533" y="105575"/>
                  </a:lnTo>
                  <a:lnTo>
                    <a:pt x="19151" y="99910"/>
                  </a:lnTo>
                  <a:lnTo>
                    <a:pt x="6083" y="97256"/>
                  </a:lnTo>
                  <a:lnTo>
                    <a:pt x="0" y="97256"/>
                  </a:lnTo>
                  <a:lnTo>
                    <a:pt x="0" y="114007"/>
                  </a:lnTo>
                  <a:lnTo>
                    <a:pt x="2641" y="127076"/>
                  </a:lnTo>
                  <a:lnTo>
                    <a:pt x="9855" y="137769"/>
                  </a:lnTo>
                  <a:lnTo>
                    <a:pt x="20535" y="144983"/>
                  </a:lnTo>
                  <a:lnTo>
                    <a:pt x="33616" y="147624"/>
                  </a:lnTo>
                  <a:lnTo>
                    <a:pt x="39700" y="147624"/>
                  </a:lnTo>
                  <a:lnTo>
                    <a:pt x="39700" y="134581"/>
                  </a:lnTo>
                  <a:lnTo>
                    <a:pt x="39700" y="130873"/>
                  </a:lnTo>
                  <a:close/>
                </a:path>
                <a:path w="182879" h="182880">
                  <a:moveTo>
                    <a:pt x="39700" y="84836"/>
                  </a:moveTo>
                  <a:lnTo>
                    <a:pt x="37058" y="71767"/>
                  </a:lnTo>
                  <a:lnTo>
                    <a:pt x="31991" y="64249"/>
                  </a:lnTo>
                  <a:lnTo>
                    <a:pt x="29845" y="61074"/>
                  </a:lnTo>
                  <a:lnTo>
                    <a:pt x="27533" y="59524"/>
                  </a:lnTo>
                  <a:lnTo>
                    <a:pt x="27533" y="84836"/>
                  </a:lnTo>
                  <a:lnTo>
                    <a:pt x="27533" y="88531"/>
                  </a:lnTo>
                  <a:lnTo>
                    <a:pt x="21386" y="85572"/>
                  </a:lnTo>
                  <a:lnTo>
                    <a:pt x="16522" y="80911"/>
                  </a:lnTo>
                  <a:lnTo>
                    <a:pt x="13322" y="74904"/>
                  </a:lnTo>
                  <a:lnTo>
                    <a:pt x="12166" y="67957"/>
                  </a:lnTo>
                  <a:lnTo>
                    <a:pt x="12166" y="64249"/>
                  </a:lnTo>
                  <a:lnTo>
                    <a:pt x="18313" y="67208"/>
                  </a:lnTo>
                  <a:lnTo>
                    <a:pt x="23177" y="71882"/>
                  </a:lnTo>
                  <a:lnTo>
                    <a:pt x="26377" y="77889"/>
                  </a:lnTo>
                  <a:lnTo>
                    <a:pt x="27533" y="84836"/>
                  </a:lnTo>
                  <a:lnTo>
                    <a:pt x="27533" y="59524"/>
                  </a:lnTo>
                  <a:lnTo>
                    <a:pt x="19151" y="53860"/>
                  </a:lnTo>
                  <a:lnTo>
                    <a:pt x="6083" y="51219"/>
                  </a:lnTo>
                  <a:lnTo>
                    <a:pt x="0" y="51219"/>
                  </a:lnTo>
                  <a:lnTo>
                    <a:pt x="0" y="67957"/>
                  </a:lnTo>
                  <a:lnTo>
                    <a:pt x="2641" y="81038"/>
                  </a:lnTo>
                  <a:lnTo>
                    <a:pt x="9855" y="91719"/>
                  </a:lnTo>
                  <a:lnTo>
                    <a:pt x="20535" y="98933"/>
                  </a:lnTo>
                  <a:lnTo>
                    <a:pt x="33616" y="101587"/>
                  </a:lnTo>
                  <a:lnTo>
                    <a:pt x="39700" y="101587"/>
                  </a:lnTo>
                  <a:lnTo>
                    <a:pt x="39700" y="88531"/>
                  </a:lnTo>
                  <a:lnTo>
                    <a:pt x="39700" y="84836"/>
                  </a:lnTo>
                  <a:close/>
                </a:path>
                <a:path w="182879" h="182880">
                  <a:moveTo>
                    <a:pt x="59207" y="34429"/>
                  </a:moveTo>
                  <a:lnTo>
                    <a:pt x="58166" y="26822"/>
                  </a:lnTo>
                  <a:lnTo>
                    <a:pt x="56565" y="23164"/>
                  </a:lnTo>
                  <a:lnTo>
                    <a:pt x="55041" y="19634"/>
                  </a:lnTo>
                  <a:lnTo>
                    <a:pt x="47726" y="7594"/>
                  </a:lnTo>
                  <a:lnTo>
                    <a:pt x="47726" y="31038"/>
                  </a:lnTo>
                  <a:lnTo>
                    <a:pt x="47726" y="37896"/>
                  </a:lnTo>
                  <a:lnTo>
                    <a:pt x="42951" y="45847"/>
                  </a:lnTo>
                  <a:lnTo>
                    <a:pt x="37998" y="37896"/>
                  </a:lnTo>
                  <a:lnTo>
                    <a:pt x="38011" y="31038"/>
                  </a:lnTo>
                  <a:lnTo>
                    <a:pt x="42951" y="23164"/>
                  </a:lnTo>
                  <a:lnTo>
                    <a:pt x="47726" y="31038"/>
                  </a:lnTo>
                  <a:lnTo>
                    <a:pt x="47726" y="7594"/>
                  </a:lnTo>
                  <a:lnTo>
                    <a:pt x="43116" y="0"/>
                  </a:lnTo>
                  <a:lnTo>
                    <a:pt x="31013" y="19304"/>
                  </a:lnTo>
                  <a:lnTo>
                    <a:pt x="27774" y="26619"/>
                  </a:lnTo>
                  <a:lnTo>
                    <a:pt x="26682" y="34442"/>
                  </a:lnTo>
                  <a:lnTo>
                    <a:pt x="27749" y="42278"/>
                  </a:lnTo>
                  <a:lnTo>
                    <a:pt x="30949" y="49606"/>
                  </a:lnTo>
                  <a:lnTo>
                    <a:pt x="43116" y="69176"/>
                  </a:lnTo>
                  <a:lnTo>
                    <a:pt x="55105" y="49250"/>
                  </a:lnTo>
                  <a:lnTo>
                    <a:pt x="56565" y="45847"/>
                  </a:lnTo>
                  <a:lnTo>
                    <a:pt x="58191" y="42049"/>
                  </a:lnTo>
                  <a:lnTo>
                    <a:pt x="59207" y="34429"/>
                  </a:lnTo>
                  <a:close/>
                </a:path>
                <a:path w="182879" h="182880">
                  <a:moveTo>
                    <a:pt x="85902" y="97256"/>
                  </a:moveTo>
                  <a:lnTo>
                    <a:pt x="79806" y="97256"/>
                  </a:lnTo>
                  <a:lnTo>
                    <a:pt x="73736" y="98501"/>
                  </a:lnTo>
                  <a:lnTo>
                    <a:pt x="73736" y="110299"/>
                  </a:lnTo>
                  <a:lnTo>
                    <a:pt x="73736" y="114007"/>
                  </a:lnTo>
                  <a:lnTo>
                    <a:pt x="72580" y="120954"/>
                  </a:lnTo>
                  <a:lnTo>
                    <a:pt x="69380" y="126949"/>
                  </a:lnTo>
                  <a:lnTo>
                    <a:pt x="64503" y="131622"/>
                  </a:lnTo>
                  <a:lnTo>
                    <a:pt x="58369" y="134581"/>
                  </a:lnTo>
                  <a:lnTo>
                    <a:pt x="58369" y="130873"/>
                  </a:lnTo>
                  <a:lnTo>
                    <a:pt x="59512" y="123939"/>
                  </a:lnTo>
                  <a:lnTo>
                    <a:pt x="62725" y="117932"/>
                  </a:lnTo>
                  <a:lnTo>
                    <a:pt x="67589" y="113258"/>
                  </a:lnTo>
                  <a:lnTo>
                    <a:pt x="73736" y="110299"/>
                  </a:lnTo>
                  <a:lnTo>
                    <a:pt x="73736" y="98501"/>
                  </a:lnTo>
                  <a:lnTo>
                    <a:pt x="66738" y="99910"/>
                  </a:lnTo>
                  <a:lnTo>
                    <a:pt x="56057" y="107124"/>
                  </a:lnTo>
                  <a:lnTo>
                    <a:pt x="48844" y="117805"/>
                  </a:lnTo>
                  <a:lnTo>
                    <a:pt x="46189" y="130873"/>
                  </a:lnTo>
                  <a:lnTo>
                    <a:pt x="46189" y="147624"/>
                  </a:lnTo>
                  <a:lnTo>
                    <a:pt x="52285" y="147624"/>
                  </a:lnTo>
                  <a:lnTo>
                    <a:pt x="65354" y="144983"/>
                  </a:lnTo>
                  <a:lnTo>
                    <a:pt x="76047" y="137769"/>
                  </a:lnTo>
                  <a:lnTo>
                    <a:pt x="78193" y="134581"/>
                  </a:lnTo>
                  <a:lnTo>
                    <a:pt x="83248" y="127076"/>
                  </a:lnTo>
                  <a:lnTo>
                    <a:pt x="85902" y="114007"/>
                  </a:lnTo>
                  <a:lnTo>
                    <a:pt x="85902" y="110299"/>
                  </a:lnTo>
                  <a:lnTo>
                    <a:pt x="85902" y="97256"/>
                  </a:lnTo>
                  <a:close/>
                </a:path>
                <a:path w="182879" h="182880">
                  <a:moveTo>
                    <a:pt x="85902" y="51219"/>
                  </a:moveTo>
                  <a:lnTo>
                    <a:pt x="79806" y="51219"/>
                  </a:lnTo>
                  <a:lnTo>
                    <a:pt x="73736" y="52451"/>
                  </a:lnTo>
                  <a:lnTo>
                    <a:pt x="73736" y="64249"/>
                  </a:lnTo>
                  <a:lnTo>
                    <a:pt x="73736" y="67957"/>
                  </a:lnTo>
                  <a:lnTo>
                    <a:pt x="72580" y="74904"/>
                  </a:lnTo>
                  <a:lnTo>
                    <a:pt x="69380" y="80911"/>
                  </a:lnTo>
                  <a:lnTo>
                    <a:pt x="64503" y="85572"/>
                  </a:lnTo>
                  <a:lnTo>
                    <a:pt x="58369" y="88531"/>
                  </a:lnTo>
                  <a:lnTo>
                    <a:pt x="58369" y="84836"/>
                  </a:lnTo>
                  <a:lnTo>
                    <a:pt x="59512" y="77889"/>
                  </a:lnTo>
                  <a:lnTo>
                    <a:pt x="62725" y="71882"/>
                  </a:lnTo>
                  <a:lnTo>
                    <a:pt x="67589" y="67208"/>
                  </a:lnTo>
                  <a:lnTo>
                    <a:pt x="73736" y="64249"/>
                  </a:lnTo>
                  <a:lnTo>
                    <a:pt x="73736" y="52451"/>
                  </a:lnTo>
                  <a:lnTo>
                    <a:pt x="66738" y="53860"/>
                  </a:lnTo>
                  <a:lnTo>
                    <a:pt x="56057" y="61074"/>
                  </a:lnTo>
                  <a:lnTo>
                    <a:pt x="48844" y="71767"/>
                  </a:lnTo>
                  <a:lnTo>
                    <a:pt x="46189" y="84836"/>
                  </a:lnTo>
                  <a:lnTo>
                    <a:pt x="46189" y="101587"/>
                  </a:lnTo>
                  <a:lnTo>
                    <a:pt x="52285" y="101587"/>
                  </a:lnTo>
                  <a:lnTo>
                    <a:pt x="65354" y="98933"/>
                  </a:lnTo>
                  <a:lnTo>
                    <a:pt x="76047" y="91719"/>
                  </a:lnTo>
                  <a:lnTo>
                    <a:pt x="78193" y="88531"/>
                  </a:lnTo>
                  <a:lnTo>
                    <a:pt x="83248" y="81038"/>
                  </a:lnTo>
                  <a:lnTo>
                    <a:pt x="85902" y="67957"/>
                  </a:lnTo>
                  <a:lnTo>
                    <a:pt x="85902" y="64249"/>
                  </a:lnTo>
                  <a:lnTo>
                    <a:pt x="85902" y="51219"/>
                  </a:lnTo>
                  <a:close/>
                </a:path>
                <a:path w="182879" h="182880">
                  <a:moveTo>
                    <a:pt x="136423" y="165544"/>
                  </a:moveTo>
                  <a:lnTo>
                    <a:pt x="133769" y="152476"/>
                  </a:lnTo>
                  <a:lnTo>
                    <a:pt x="126555" y="141782"/>
                  </a:lnTo>
                  <a:lnTo>
                    <a:pt x="115874" y="134569"/>
                  </a:lnTo>
                  <a:lnTo>
                    <a:pt x="102806" y="131927"/>
                  </a:lnTo>
                  <a:lnTo>
                    <a:pt x="96723" y="131927"/>
                  </a:lnTo>
                  <a:lnTo>
                    <a:pt x="96723" y="148666"/>
                  </a:lnTo>
                  <a:lnTo>
                    <a:pt x="99364" y="161747"/>
                  </a:lnTo>
                  <a:lnTo>
                    <a:pt x="106578" y="172427"/>
                  </a:lnTo>
                  <a:lnTo>
                    <a:pt x="117271" y="179641"/>
                  </a:lnTo>
                  <a:lnTo>
                    <a:pt x="130340" y="182295"/>
                  </a:lnTo>
                  <a:lnTo>
                    <a:pt x="136423" y="182295"/>
                  </a:lnTo>
                  <a:lnTo>
                    <a:pt x="136423" y="165544"/>
                  </a:lnTo>
                  <a:close/>
                </a:path>
                <a:path w="182879" h="182880">
                  <a:moveTo>
                    <a:pt x="136423" y="119494"/>
                  </a:moveTo>
                  <a:lnTo>
                    <a:pt x="133769" y="106426"/>
                  </a:lnTo>
                  <a:lnTo>
                    <a:pt x="126555" y="95732"/>
                  </a:lnTo>
                  <a:lnTo>
                    <a:pt x="115874" y="88531"/>
                  </a:lnTo>
                  <a:lnTo>
                    <a:pt x="102806" y="85877"/>
                  </a:lnTo>
                  <a:lnTo>
                    <a:pt x="96723" y="85877"/>
                  </a:lnTo>
                  <a:lnTo>
                    <a:pt x="96723" y="102628"/>
                  </a:lnTo>
                  <a:lnTo>
                    <a:pt x="99364" y="115697"/>
                  </a:lnTo>
                  <a:lnTo>
                    <a:pt x="106578" y="126390"/>
                  </a:lnTo>
                  <a:lnTo>
                    <a:pt x="117271" y="133591"/>
                  </a:lnTo>
                  <a:lnTo>
                    <a:pt x="130340" y="136245"/>
                  </a:lnTo>
                  <a:lnTo>
                    <a:pt x="136423" y="136245"/>
                  </a:lnTo>
                  <a:lnTo>
                    <a:pt x="136423" y="119494"/>
                  </a:lnTo>
                  <a:close/>
                </a:path>
                <a:path w="182879" h="182880">
                  <a:moveTo>
                    <a:pt x="155930" y="69100"/>
                  </a:moveTo>
                  <a:lnTo>
                    <a:pt x="154876" y="61493"/>
                  </a:lnTo>
                  <a:lnTo>
                    <a:pt x="151765" y="54305"/>
                  </a:lnTo>
                  <a:lnTo>
                    <a:pt x="139839" y="34671"/>
                  </a:lnTo>
                  <a:lnTo>
                    <a:pt x="127736" y="53962"/>
                  </a:lnTo>
                  <a:lnTo>
                    <a:pt x="124498" y="61277"/>
                  </a:lnTo>
                  <a:lnTo>
                    <a:pt x="123405" y="69113"/>
                  </a:lnTo>
                  <a:lnTo>
                    <a:pt x="124460" y="76936"/>
                  </a:lnTo>
                  <a:lnTo>
                    <a:pt x="127673" y="84277"/>
                  </a:lnTo>
                  <a:lnTo>
                    <a:pt x="139839" y="103847"/>
                  </a:lnTo>
                  <a:lnTo>
                    <a:pt x="151828" y="83921"/>
                  </a:lnTo>
                  <a:lnTo>
                    <a:pt x="154914" y="76708"/>
                  </a:lnTo>
                  <a:lnTo>
                    <a:pt x="155930" y="69100"/>
                  </a:lnTo>
                  <a:close/>
                </a:path>
                <a:path w="182879" h="182880">
                  <a:moveTo>
                    <a:pt x="182613" y="131927"/>
                  </a:moveTo>
                  <a:lnTo>
                    <a:pt x="176542" y="131927"/>
                  </a:lnTo>
                  <a:lnTo>
                    <a:pt x="163474" y="134569"/>
                  </a:lnTo>
                  <a:lnTo>
                    <a:pt x="152781" y="141782"/>
                  </a:lnTo>
                  <a:lnTo>
                    <a:pt x="145567" y="152476"/>
                  </a:lnTo>
                  <a:lnTo>
                    <a:pt x="142925" y="165544"/>
                  </a:lnTo>
                  <a:lnTo>
                    <a:pt x="142925" y="182295"/>
                  </a:lnTo>
                  <a:lnTo>
                    <a:pt x="148996" y="182295"/>
                  </a:lnTo>
                  <a:lnTo>
                    <a:pt x="162064" y="179641"/>
                  </a:lnTo>
                  <a:lnTo>
                    <a:pt x="172758" y="172427"/>
                  </a:lnTo>
                  <a:lnTo>
                    <a:pt x="179971" y="161747"/>
                  </a:lnTo>
                  <a:lnTo>
                    <a:pt x="182613" y="148666"/>
                  </a:lnTo>
                  <a:lnTo>
                    <a:pt x="182613" y="131927"/>
                  </a:lnTo>
                  <a:close/>
                </a:path>
                <a:path w="182879" h="182880">
                  <a:moveTo>
                    <a:pt x="182613" y="85877"/>
                  </a:moveTo>
                  <a:lnTo>
                    <a:pt x="176542" y="85877"/>
                  </a:lnTo>
                  <a:lnTo>
                    <a:pt x="163474" y="88531"/>
                  </a:lnTo>
                  <a:lnTo>
                    <a:pt x="152781" y="95732"/>
                  </a:lnTo>
                  <a:lnTo>
                    <a:pt x="145567" y="106426"/>
                  </a:lnTo>
                  <a:lnTo>
                    <a:pt x="142925" y="119494"/>
                  </a:lnTo>
                  <a:lnTo>
                    <a:pt x="142925" y="136245"/>
                  </a:lnTo>
                  <a:lnTo>
                    <a:pt x="148996" y="136245"/>
                  </a:lnTo>
                  <a:lnTo>
                    <a:pt x="162064" y="133591"/>
                  </a:lnTo>
                  <a:lnTo>
                    <a:pt x="172758" y="126390"/>
                  </a:lnTo>
                  <a:lnTo>
                    <a:pt x="179971" y="115697"/>
                  </a:lnTo>
                  <a:lnTo>
                    <a:pt x="182613" y="102628"/>
                  </a:lnTo>
                  <a:lnTo>
                    <a:pt x="182613" y="85877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2458386" y="18594297"/>
              <a:ext cx="303530" cy="197485"/>
            </a:xfrm>
            <a:custGeom>
              <a:avLst/>
              <a:gdLst/>
              <a:ahLst/>
              <a:cxnLst/>
              <a:rect l="l" t="t" r="r" b="b"/>
              <a:pathLst>
                <a:path w="303530" h="197484">
                  <a:moveTo>
                    <a:pt x="303124" y="0"/>
                  </a:moveTo>
                  <a:lnTo>
                    <a:pt x="0" y="10"/>
                  </a:lnTo>
                  <a:lnTo>
                    <a:pt x="0" y="197246"/>
                  </a:lnTo>
                  <a:lnTo>
                    <a:pt x="303124" y="197246"/>
                  </a:lnTo>
                  <a:lnTo>
                    <a:pt x="303124" y="0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2458386" y="19120698"/>
              <a:ext cx="303530" cy="48895"/>
            </a:xfrm>
            <a:custGeom>
              <a:avLst/>
              <a:gdLst/>
              <a:ahLst/>
              <a:cxnLst/>
              <a:rect l="l" t="t" r="r" b="b"/>
              <a:pathLst>
                <a:path w="303530" h="48894">
                  <a:moveTo>
                    <a:pt x="303124" y="0"/>
                  </a:moveTo>
                  <a:lnTo>
                    <a:pt x="0" y="0"/>
                  </a:lnTo>
                  <a:lnTo>
                    <a:pt x="0" y="48298"/>
                  </a:lnTo>
                  <a:lnTo>
                    <a:pt x="303124" y="48298"/>
                  </a:lnTo>
                  <a:lnTo>
                    <a:pt x="303124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2455488" y="19574981"/>
              <a:ext cx="306070" cy="33655"/>
            </a:xfrm>
            <a:custGeom>
              <a:avLst/>
              <a:gdLst/>
              <a:ahLst/>
              <a:cxnLst/>
              <a:rect l="l" t="t" r="r" b="b"/>
              <a:pathLst>
                <a:path w="306069" h="33655">
                  <a:moveTo>
                    <a:pt x="303114" y="0"/>
                  </a:moveTo>
                  <a:lnTo>
                    <a:pt x="0" y="0"/>
                  </a:lnTo>
                  <a:lnTo>
                    <a:pt x="2897" y="33191"/>
                  </a:lnTo>
                  <a:lnTo>
                    <a:pt x="306022" y="33191"/>
                  </a:lnTo>
                  <a:lnTo>
                    <a:pt x="303114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12732020" y="19493016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53" y="0"/>
                  </a:moveTo>
                  <a:lnTo>
                    <a:pt x="99548" y="7420"/>
                  </a:lnTo>
                  <a:lnTo>
                    <a:pt x="59592" y="28083"/>
                  </a:lnTo>
                  <a:lnTo>
                    <a:pt x="28083" y="59592"/>
                  </a:lnTo>
                  <a:lnTo>
                    <a:pt x="7420" y="99548"/>
                  </a:lnTo>
                  <a:lnTo>
                    <a:pt x="0" y="145553"/>
                  </a:lnTo>
                  <a:lnTo>
                    <a:pt x="7420" y="191559"/>
                  </a:lnTo>
                  <a:lnTo>
                    <a:pt x="28083" y="231515"/>
                  </a:lnTo>
                  <a:lnTo>
                    <a:pt x="59592" y="263024"/>
                  </a:lnTo>
                  <a:lnTo>
                    <a:pt x="99548" y="283687"/>
                  </a:lnTo>
                  <a:lnTo>
                    <a:pt x="145553" y="291107"/>
                  </a:lnTo>
                  <a:lnTo>
                    <a:pt x="191559" y="283687"/>
                  </a:lnTo>
                  <a:lnTo>
                    <a:pt x="231515" y="263024"/>
                  </a:lnTo>
                  <a:lnTo>
                    <a:pt x="263024" y="231515"/>
                  </a:lnTo>
                  <a:lnTo>
                    <a:pt x="283687" y="191559"/>
                  </a:lnTo>
                  <a:lnTo>
                    <a:pt x="291107" y="145553"/>
                  </a:lnTo>
                  <a:lnTo>
                    <a:pt x="283687" y="99548"/>
                  </a:lnTo>
                  <a:lnTo>
                    <a:pt x="263024" y="59592"/>
                  </a:lnTo>
                  <a:lnTo>
                    <a:pt x="231515" y="28083"/>
                  </a:lnTo>
                  <a:lnTo>
                    <a:pt x="191559" y="7420"/>
                  </a:lnTo>
                  <a:lnTo>
                    <a:pt x="1455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9" name="object 339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12963457" y="19522919"/>
              <a:ext cx="105401" cy="105411"/>
            </a:xfrm>
            <a:prstGeom prst="rect">
              <a:avLst/>
            </a:prstGeom>
          </p:spPr>
        </p:pic>
      </p:grpSp>
      <p:sp>
        <p:nvSpPr>
          <p:cNvPr id="340" name="object 340"/>
          <p:cNvSpPr txBox="1"/>
          <p:nvPr/>
        </p:nvSpPr>
        <p:spPr>
          <a:xfrm>
            <a:off x="8727712" y="2050450"/>
            <a:ext cx="178562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00" dirty="0">
                <a:solidFill>
                  <a:srgbClr val="EC7457"/>
                </a:solidFill>
                <a:latin typeface="Montserrat ExtraBold"/>
                <a:cs typeface="Montserrat ExtraBold"/>
              </a:rPr>
              <a:t>INFORMACIÓN </a:t>
            </a:r>
            <a:r>
              <a:rPr sz="1600" b="1" spc="75" dirty="0">
                <a:solidFill>
                  <a:srgbClr val="EC7457"/>
                </a:solidFill>
                <a:latin typeface="Montserrat ExtraBold"/>
                <a:cs typeface="Montserrat ExtraBold"/>
              </a:rPr>
              <a:t>BÁSICA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8046108" y="3044818"/>
            <a:ext cx="1896745" cy="637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NEGOCIO/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EMPRESA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FILIAL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254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HOCOL</a:t>
            </a:r>
            <a:r>
              <a:rPr sz="1250" spc="1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S.A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8047582" y="3920697"/>
            <a:ext cx="1785620" cy="633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OPERATIVA/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INSTALACIÓN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Guarrojo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8047582" y="4763341"/>
            <a:ext cx="2745740" cy="47180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SISTEMA/</a:t>
            </a:r>
            <a:r>
              <a:rPr sz="1250" b="1" spc="-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TRONCAL/BLOQUE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tiene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8047582" y="5473217"/>
            <a:ext cx="96774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5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TIPO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1500"/>
              </a:lnSpc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Producción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8047582" y="6109660"/>
            <a:ext cx="2060575" cy="4387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PROYECTO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Campo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Ocelote</a:t>
            </a:r>
            <a:r>
              <a:rPr sz="1250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Guarrojo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46" name="object 346"/>
          <p:cNvSpPr txBox="1"/>
          <p:nvPr/>
        </p:nvSpPr>
        <p:spPr>
          <a:xfrm>
            <a:off x="8047582" y="6774470"/>
            <a:ext cx="1233170" cy="4387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EXPEDIENTE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LAM4221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347" name="object 347"/>
          <p:cNvGrpSpPr/>
          <p:nvPr/>
        </p:nvGrpSpPr>
        <p:grpSpPr>
          <a:xfrm>
            <a:off x="8023813" y="2093552"/>
            <a:ext cx="585470" cy="585470"/>
            <a:chOff x="8023813" y="2093552"/>
            <a:chExt cx="585470" cy="585470"/>
          </a:xfrm>
        </p:grpSpPr>
        <p:sp>
          <p:nvSpPr>
            <p:cNvPr id="348" name="object 348"/>
            <p:cNvSpPr/>
            <p:nvPr/>
          </p:nvSpPr>
          <p:spPr>
            <a:xfrm>
              <a:off x="8023813" y="2093552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70" h="585469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6"/>
                  </a:lnTo>
                  <a:lnTo>
                    <a:pt x="14916" y="385056"/>
                  </a:lnTo>
                  <a:lnTo>
                    <a:pt x="32657" y="427036"/>
                  </a:lnTo>
                  <a:lnTo>
                    <a:pt x="56452" y="465372"/>
                  </a:lnTo>
                  <a:lnTo>
                    <a:pt x="85696" y="499462"/>
                  </a:lnTo>
                  <a:lnTo>
                    <a:pt x="119788" y="528705"/>
                  </a:lnTo>
                  <a:lnTo>
                    <a:pt x="158126" y="552498"/>
                  </a:lnTo>
                  <a:lnTo>
                    <a:pt x="200106" y="570239"/>
                  </a:lnTo>
                  <a:lnTo>
                    <a:pt x="245127" y="581325"/>
                  </a:lnTo>
                  <a:lnTo>
                    <a:pt x="292587" y="585154"/>
                  </a:lnTo>
                  <a:lnTo>
                    <a:pt x="340043" y="581325"/>
                  </a:lnTo>
                  <a:lnTo>
                    <a:pt x="385062" y="570239"/>
                  </a:lnTo>
                  <a:lnTo>
                    <a:pt x="427041" y="552498"/>
                  </a:lnTo>
                  <a:lnTo>
                    <a:pt x="465378" y="528705"/>
                  </a:lnTo>
                  <a:lnTo>
                    <a:pt x="499469" y="499462"/>
                  </a:lnTo>
                  <a:lnTo>
                    <a:pt x="528712" y="465372"/>
                  </a:lnTo>
                  <a:lnTo>
                    <a:pt x="552506" y="427036"/>
                  </a:lnTo>
                  <a:lnTo>
                    <a:pt x="570248" y="385056"/>
                  </a:lnTo>
                  <a:lnTo>
                    <a:pt x="581334" y="340036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9" name="object 349"/>
            <p:cNvSpPr/>
            <p:nvPr/>
          </p:nvSpPr>
          <p:spPr>
            <a:xfrm>
              <a:off x="8144794" y="2212734"/>
              <a:ext cx="357505" cy="321945"/>
            </a:xfrm>
            <a:custGeom>
              <a:avLst/>
              <a:gdLst/>
              <a:ahLst/>
              <a:cxnLst/>
              <a:rect l="l" t="t" r="r" b="b"/>
              <a:pathLst>
                <a:path w="357504" h="321944">
                  <a:moveTo>
                    <a:pt x="160761" y="0"/>
                  </a:moveTo>
                  <a:lnTo>
                    <a:pt x="109945" y="8195"/>
                  </a:lnTo>
                  <a:lnTo>
                    <a:pt x="65814" y="31018"/>
                  </a:lnTo>
                  <a:lnTo>
                    <a:pt x="31015" y="65818"/>
                  </a:lnTo>
                  <a:lnTo>
                    <a:pt x="8194" y="109949"/>
                  </a:lnTo>
                  <a:lnTo>
                    <a:pt x="0" y="160761"/>
                  </a:lnTo>
                  <a:lnTo>
                    <a:pt x="8194" y="211579"/>
                  </a:lnTo>
                  <a:lnTo>
                    <a:pt x="31015" y="255713"/>
                  </a:lnTo>
                  <a:lnTo>
                    <a:pt x="65814" y="290515"/>
                  </a:lnTo>
                  <a:lnTo>
                    <a:pt x="109945" y="313337"/>
                  </a:lnTo>
                  <a:lnTo>
                    <a:pt x="160761" y="321533"/>
                  </a:lnTo>
                  <a:lnTo>
                    <a:pt x="357400" y="321533"/>
                  </a:lnTo>
                  <a:lnTo>
                    <a:pt x="290844" y="254977"/>
                  </a:lnTo>
                  <a:lnTo>
                    <a:pt x="303748" y="234034"/>
                  </a:lnTo>
                  <a:lnTo>
                    <a:pt x="313396" y="211148"/>
                  </a:lnTo>
                  <a:lnTo>
                    <a:pt x="319441" y="186623"/>
                  </a:lnTo>
                  <a:lnTo>
                    <a:pt x="321533" y="160761"/>
                  </a:lnTo>
                  <a:lnTo>
                    <a:pt x="313337" y="109949"/>
                  </a:lnTo>
                  <a:lnTo>
                    <a:pt x="290515" y="65818"/>
                  </a:lnTo>
                  <a:lnTo>
                    <a:pt x="255713" y="31018"/>
                  </a:lnTo>
                  <a:lnTo>
                    <a:pt x="211579" y="8195"/>
                  </a:lnTo>
                  <a:lnTo>
                    <a:pt x="160761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0" name="object 350"/>
          <p:cNvSpPr txBox="1"/>
          <p:nvPr/>
        </p:nvSpPr>
        <p:spPr>
          <a:xfrm>
            <a:off x="8253372" y="2217568"/>
            <a:ext cx="1079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5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i</a:t>
            </a:r>
            <a:endParaRPr sz="1950">
              <a:latin typeface="Montserrat Black"/>
              <a:cs typeface="Montserrat Black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7777981" y="9879230"/>
            <a:ext cx="3041015" cy="121729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9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SUSTRATO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28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Paisajes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valles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altiplanicies,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con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relieves</a:t>
            </a:r>
            <a:r>
              <a:rPr sz="1250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caracterizados</a:t>
            </a:r>
            <a:r>
              <a:rPr sz="1250" spc="1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250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vallecitos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ondulaciones,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suelos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depósitos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coluvio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aluviales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mixtos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finos.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(IGAC,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8016598" y="7451150"/>
            <a:ext cx="2900680" cy="583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LISTA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ROJA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ECOSISTEMAS TERRESTRES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CONTINENTALES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pic>
        <p:nvPicPr>
          <p:cNvPr id="353" name="object 353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8039749" y="8205168"/>
            <a:ext cx="206223" cy="206223"/>
          </a:xfrm>
          <a:prstGeom prst="rect">
            <a:avLst/>
          </a:prstGeom>
        </p:spPr>
      </p:pic>
      <p:pic>
        <p:nvPicPr>
          <p:cNvPr id="354" name="object 354"/>
          <p:cNvPicPr/>
          <p:nvPr/>
        </p:nvPicPr>
        <p:blipFill>
          <a:blip r:embed="rId50" cstate="print"/>
          <a:stretch>
            <a:fillRect/>
          </a:stretch>
        </p:blipFill>
        <p:spPr>
          <a:xfrm>
            <a:off x="8039749" y="8515769"/>
            <a:ext cx="206223" cy="197256"/>
          </a:xfrm>
          <a:prstGeom prst="rect">
            <a:avLst/>
          </a:prstGeom>
        </p:spPr>
      </p:pic>
      <p:pic>
        <p:nvPicPr>
          <p:cNvPr id="355" name="object 355"/>
          <p:cNvPicPr/>
          <p:nvPr/>
        </p:nvPicPr>
        <p:blipFill>
          <a:blip r:embed="rId51" cstate="print"/>
          <a:stretch>
            <a:fillRect/>
          </a:stretch>
        </p:blipFill>
        <p:spPr>
          <a:xfrm>
            <a:off x="8039753" y="8817402"/>
            <a:ext cx="206223" cy="197256"/>
          </a:xfrm>
          <a:prstGeom prst="rect">
            <a:avLst/>
          </a:prstGeom>
        </p:spPr>
      </p:pic>
      <p:pic>
        <p:nvPicPr>
          <p:cNvPr id="356" name="object 356"/>
          <p:cNvPicPr/>
          <p:nvPr/>
        </p:nvPicPr>
        <p:blipFill>
          <a:blip r:embed="rId52" cstate="print"/>
          <a:stretch>
            <a:fillRect/>
          </a:stretch>
        </p:blipFill>
        <p:spPr>
          <a:xfrm>
            <a:off x="8039749" y="9101100"/>
            <a:ext cx="206223" cy="197256"/>
          </a:xfrm>
          <a:prstGeom prst="rect">
            <a:avLst/>
          </a:prstGeom>
        </p:spPr>
      </p:pic>
      <p:pic>
        <p:nvPicPr>
          <p:cNvPr id="357" name="object 357"/>
          <p:cNvPicPr/>
          <p:nvPr/>
        </p:nvPicPr>
        <p:blipFill>
          <a:blip r:embed="rId53" cstate="print"/>
          <a:stretch>
            <a:fillRect/>
          </a:stretch>
        </p:blipFill>
        <p:spPr>
          <a:xfrm>
            <a:off x="8036142" y="9367167"/>
            <a:ext cx="213437" cy="213437"/>
          </a:xfrm>
          <a:prstGeom prst="rect">
            <a:avLst/>
          </a:prstGeom>
        </p:spPr>
      </p:pic>
      <p:sp>
        <p:nvSpPr>
          <p:cNvPr id="358" name="object 358"/>
          <p:cNvSpPr txBox="1"/>
          <p:nvPr/>
        </p:nvSpPr>
        <p:spPr>
          <a:xfrm>
            <a:off x="8064002" y="8242091"/>
            <a:ext cx="158115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CR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8061790" y="8539177"/>
            <a:ext cx="162560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EN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8055553" y="9113048"/>
            <a:ext cx="17335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LC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8036575" y="8090860"/>
            <a:ext cx="2726690" cy="1494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5120" marR="974725">
              <a:lnSpc>
                <a:spcPct val="154200"/>
              </a:lnSpc>
              <a:spcBef>
                <a:spcPts val="95"/>
              </a:spcBef>
            </a:pPr>
            <a:r>
              <a:rPr sz="1250" dirty="0">
                <a:solidFill>
                  <a:srgbClr val="A3AFC1"/>
                </a:solidFill>
                <a:latin typeface="Montserrat"/>
                <a:cs typeface="Montserrat"/>
              </a:rPr>
              <a:t>En</a:t>
            </a:r>
            <a:r>
              <a:rPr sz="1250" spc="65" dirty="0">
                <a:solidFill>
                  <a:srgbClr val="A3AFC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A3AFC1"/>
                </a:solidFill>
                <a:latin typeface="Montserrat"/>
                <a:cs typeface="Montserrat"/>
              </a:rPr>
              <a:t>Peligro</a:t>
            </a:r>
            <a:r>
              <a:rPr sz="1250" spc="65" dirty="0">
                <a:solidFill>
                  <a:srgbClr val="A3AFC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3AFC1"/>
                </a:solidFill>
                <a:latin typeface="Montserrat"/>
                <a:cs typeface="Montserrat"/>
              </a:rPr>
              <a:t>Crítico </a:t>
            </a:r>
            <a:r>
              <a:rPr sz="1250" dirty="0">
                <a:solidFill>
                  <a:srgbClr val="A3AFC1"/>
                </a:solidFill>
                <a:latin typeface="Montserrat"/>
                <a:cs typeface="Montserrat"/>
              </a:rPr>
              <a:t>En</a:t>
            </a:r>
            <a:r>
              <a:rPr sz="1250" spc="40" dirty="0">
                <a:solidFill>
                  <a:srgbClr val="A3AFC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3AFC1"/>
                </a:solidFill>
                <a:latin typeface="Montserrat"/>
                <a:cs typeface="Montserrat"/>
              </a:rPr>
              <a:t>Peligro</a:t>
            </a:r>
            <a:endParaRPr sz="1250">
              <a:latin typeface="Montserrat"/>
              <a:cs typeface="Montserrat"/>
            </a:endParaRPr>
          </a:p>
          <a:p>
            <a:pPr marL="38100">
              <a:lnSpc>
                <a:spcPct val="100000"/>
              </a:lnSpc>
              <a:spcBef>
                <a:spcPts val="810"/>
              </a:spcBef>
              <a:tabLst>
                <a:tab pos="325120" algn="l"/>
              </a:tabLst>
            </a:pPr>
            <a:r>
              <a:rPr sz="1050" spc="-37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VU</a:t>
            </a:r>
            <a:r>
              <a:rPr sz="1050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	</a:t>
            </a:r>
            <a:r>
              <a:rPr sz="1250" spc="-10" dirty="0">
                <a:solidFill>
                  <a:srgbClr val="A3AFC1"/>
                </a:solidFill>
                <a:latin typeface="Montserrat"/>
                <a:cs typeface="Montserrat"/>
              </a:rPr>
              <a:t>Vulnerable</a:t>
            </a:r>
            <a:endParaRPr sz="1250">
              <a:latin typeface="Montserrat"/>
              <a:cs typeface="Montserrat"/>
            </a:endParaRPr>
          </a:p>
          <a:p>
            <a:pPr marL="325120" marR="30480">
              <a:lnSpc>
                <a:spcPct val="154200"/>
              </a:lnSpc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Preocupación</a:t>
            </a:r>
            <a:r>
              <a:rPr sz="1250" b="1" spc="195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20" dirty="0">
                <a:solidFill>
                  <a:srgbClr val="025051"/>
                </a:solidFill>
                <a:latin typeface="Montserrat SemiBold"/>
                <a:cs typeface="Montserrat SemiBold"/>
              </a:rPr>
              <a:t>Menor </a:t>
            </a: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Ecosistemas</a:t>
            </a:r>
            <a:r>
              <a:rPr sz="1250" b="1" spc="1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Transformados</a:t>
            </a:r>
            <a:endParaRPr sz="1250">
              <a:latin typeface="Montserrat SemiBold"/>
              <a:cs typeface="Montserrat SemiBold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8714191" y="16790230"/>
            <a:ext cx="1851660" cy="4337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50" dirty="0">
                <a:solidFill>
                  <a:srgbClr val="025051"/>
                </a:solidFill>
                <a:latin typeface="Montserrat"/>
                <a:cs typeface="Montserrat"/>
              </a:rPr>
              <a:t>(A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55" dirty="0">
                <a:solidFill>
                  <a:srgbClr val="025051"/>
                </a:solidFill>
                <a:latin typeface="Montserrat"/>
                <a:cs typeface="Montserrat"/>
              </a:rPr>
              <a:t>NIVEL</a:t>
            </a:r>
            <a:r>
              <a:rPr sz="600" b="1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0" dirty="0">
                <a:solidFill>
                  <a:srgbClr val="025051"/>
                </a:solidFill>
                <a:latin typeface="Montserrat"/>
                <a:cs typeface="Montserrat"/>
              </a:rPr>
              <a:t>MUNICIPAL)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1490"/>
              </a:lnSpc>
              <a:spcBef>
                <a:spcPts val="1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POBLACIÓN</a:t>
            </a:r>
            <a:r>
              <a:rPr sz="125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(DNP,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2021)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911128" y="16790548"/>
            <a:ext cx="1329055" cy="534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 COBERTURAS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44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2021).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11351458" y="6944888"/>
            <a:ext cx="3008630" cy="363855"/>
          </a:xfrm>
          <a:prstGeom prst="rect">
            <a:avLst/>
          </a:prstGeom>
          <a:solidFill>
            <a:srgbClr val="F4F1ED"/>
          </a:solidFill>
        </p:spPr>
        <p:txBody>
          <a:bodyPr vert="horz" wrap="square" lIns="0" tIns="4762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375"/>
              </a:spcBef>
            </a:pPr>
            <a:r>
              <a:rPr sz="1600" b="1" spc="90" dirty="0">
                <a:solidFill>
                  <a:srgbClr val="EC7457"/>
                </a:solidFill>
                <a:latin typeface="Montserrat ExtraBold"/>
                <a:cs typeface="Montserrat ExtraBold"/>
              </a:rPr>
              <a:t>MANEJO</a:t>
            </a:r>
            <a:r>
              <a:rPr sz="1600" b="1" spc="229" dirty="0">
                <a:solidFill>
                  <a:srgbClr val="EC7457"/>
                </a:solidFill>
                <a:latin typeface="Montserrat ExtraBold"/>
                <a:cs typeface="Montserrat ExtraBold"/>
              </a:rPr>
              <a:t> </a:t>
            </a:r>
            <a:r>
              <a:rPr sz="1600" b="1" dirty="0">
                <a:solidFill>
                  <a:srgbClr val="EC7457"/>
                </a:solidFill>
                <a:latin typeface="Montserrat ExtraBold"/>
                <a:cs typeface="Montserrat ExtraBold"/>
              </a:rPr>
              <a:t>Y</a:t>
            </a:r>
            <a:r>
              <a:rPr sz="1600" b="1" spc="229" dirty="0">
                <a:solidFill>
                  <a:srgbClr val="EC7457"/>
                </a:solidFill>
                <a:latin typeface="Montserrat ExtraBold"/>
                <a:cs typeface="Montserrat ExtraBold"/>
              </a:rPr>
              <a:t> </a:t>
            </a:r>
            <a:r>
              <a:rPr sz="1600" b="1" spc="100" dirty="0">
                <a:solidFill>
                  <a:srgbClr val="EC7457"/>
                </a:solidFill>
                <a:latin typeface="Montserrat ExtraBold"/>
                <a:cs typeface="Montserrat ExtraBold"/>
              </a:rPr>
              <a:t>GESTIÓN</a:t>
            </a:r>
            <a:endParaRPr sz="1600">
              <a:latin typeface="Montserrat ExtraBold"/>
              <a:cs typeface="Montserrat ExtraBold"/>
            </a:endParaRPr>
          </a:p>
        </p:txBody>
      </p:sp>
      <p:grpSp>
        <p:nvGrpSpPr>
          <p:cNvPr id="365" name="object 365"/>
          <p:cNvGrpSpPr/>
          <p:nvPr/>
        </p:nvGrpSpPr>
        <p:grpSpPr>
          <a:xfrm>
            <a:off x="11299615" y="8615827"/>
            <a:ext cx="104775" cy="69215"/>
            <a:chOff x="11299615" y="8615827"/>
            <a:chExt cx="104775" cy="69215"/>
          </a:xfrm>
        </p:grpSpPr>
        <p:sp>
          <p:nvSpPr>
            <p:cNvPr id="366" name="object 366"/>
            <p:cNvSpPr/>
            <p:nvPr/>
          </p:nvSpPr>
          <p:spPr>
            <a:xfrm>
              <a:off x="11299615" y="8650178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367"/>
            <p:cNvSpPr/>
            <p:nvPr/>
          </p:nvSpPr>
          <p:spPr>
            <a:xfrm>
              <a:off x="11340616" y="8615827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8" name="object 368"/>
            <p:cNvSpPr/>
            <p:nvPr/>
          </p:nvSpPr>
          <p:spPr>
            <a:xfrm>
              <a:off x="11299615" y="8650178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9" name="object 369"/>
            <p:cNvSpPr/>
            <p:nvPr/>
          </p:nvSpPr>
          <p:spPr>
            <a:xfrm>
              <a:off x="11340616" y="8615827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0" name="object 370"/>
          <p:cNvSpPr txBox="1"/>
          <p:nvPr/>
        </p:nvSpPr>
        <p:spPr>
          <a:xfrm>
            <a:off x="11472011" y="8488422"/>
            <a:ext cx="2251710" cy="45465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1250" b="1" spc="18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PROTEGIDAS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dentro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371" name="object 371"/>
          <p:cNvGrpSpPr/>
          <p:nvPr/>
        </p:nvGrpSpPr>
        <p:grpSpPr>
          <a:xfrm>
            <a:off x="11299615" y="9228446"/>
            <a:ext cx="104775" cy="69215"/>
            <a:chOff x="11299615" y="9228446"/>
            <a:chExt cx="104775" cy="69215"/>
          </a:xfrm>
        </p:grpSpPr>
        <p:sp>
          <p:nvSpPr>
            <p:cNvPr id="372" name="object 372"/>
            <p:cNvSpPr/>
            <p:nvPr/>
          </p:nvSpPr>
          <p:spPr>
            <a:xfrm>
              <a:off x="11299615" y="9262796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11340616" y="9228446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11299615" y="9262796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11340616" y="9228446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6" name="object 376"/>
          <p:cNvSpPr txBox="1"/>
          <p:nvPr/>
        </p:nvSpPr>
        <p:spPr>
          <a:xfrm>
            <a:off x="11472011" y="9134489"/>
            <a:ext cx="2226945" cy="847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90195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223658"/>
                </a:solidFill>
                <a:latin typeface="Montserrat"/>
                <a:cs typeface="Montserrat"/>
              </a:rPr>
              <a:t>PLAN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MANEJO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Y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ORDENAMIENTO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7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75" dirty="0">
                <a:solidFill>
                  <a:srgbClr val="223658"/>
                </a:solidFill>
                <a:latin typeface="Montserrat"/>
                <a:cs typeface="Montserrat"/>
              </a:rPr>
              <a:t>UNA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CUENCA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(POMCA)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N/A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377" name="object 377"/>
          <p:cNvGrpSpPr/>
          <p:nvPr/>
        </p:nvGrpSpPr>
        <p:grpSpPr>
          <a:xfrm>
            <a:off x="11299615" y="10263380"/>
            <a:ext cx="104775" cy="69215"/>
            <a:chOff x="11299615" y="10263380"/>
            <a:chExt cx="104775" cy="69215"/>
          </a:xfrm>
        </p:grpSpPr>
        <p:sp>
          <p:nvSpPr>
            <p:cNvPr id="378" name="object 378"/>
            <p:cNvSpPr/>
            <p:nvPr/>
          </p:nvSpPr>
          <p:spPr>
            <a:xfrm>
              <a:off x="11299615" y="10297731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379"/>
            <p:cNvSpPr/>
            <p:nvPr/>
          </p:nvSpPr>
          <p:spPr>
            <a:xfrm>
              <a:off x="11340616" y="10263380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11299615" y="10297731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11340616" y="10263380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2" name="object 382"/>
          <p:cNvSpPr txBox="1"/>
          <p:nvPr/>
        </p:nvSpPr>
        <p:spPr>
          <a:xfrm>
            <a:off x="11472011" y="10174506"/>
            <a:ext cx="2212975" cy="8039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CORPORACIÓN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AUTÓNOMA</a:t>
            </a:r>
            <a:r>
              <a:rPr sz="1250" b="1" spc="2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REGIONAL</a:t>
            </a:r>
            <a:endParaRPr sz="1250">
              <a:latin typeface="Montserrat"/>
              <a:cs typeface="Montserrat"/>
            </a:endParaRPr>
          </a:p>
          <a:p>
            <a:pPr marL="12700" marR="161925">
              <a:lnSpc>
                <a:spcPct val="102099"/>
              </a:lnSpc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Corporación</a:t>
            </a:r>
            <a:r>
              <a:rPr sz="1250" spc="1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Autónoma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Regional</a:t>
            </a:r>
            <a:r>
              <a:rPr sz="1250" spc="9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1250" spc="9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1250" spc="9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Orinoquia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83" name="object 383"/>
          <p:cNvSpPr txBox="1"/>
          <p:nvPr/>
        </p:nvSpPr>
        <p:spPr>
          <a:xfrm>
            <a:off x="11435505" y="7500005"/>
            <a:ext cx="2510155" cy="83121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TIPO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PREDIO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1499"/>
              </a:lnSpc>
              <a:spcBef>
                <a:spcPts val="375"/>
              </a:spcBef>
            </a:pP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Predio</a:t>
            </a:r>
            <a:r>
              <a:rPr sz="110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Grande</a:t>
            </a:r>
            <a:r>
              <a:rPr sz="1100" spc="-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-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relieve</a:t>
            </a:r>
            <a:r>
              <a:rPr sz="1100" spc="-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Plano</a:t>
            </a:r>
            <a:r>
              <a:rPr sz="1100" spc="-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50" dirty="0">
                <a:solidFill>
                  <a:srgbClr val="025051"/>
                </a:solidFill>
                <a:latin typeface="Montserrat"/>
                <a:cs typeface="Montserrat"/>
              </a:rPr>
              <a:t>a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ligeramente</a:t>
            </a:r>
            <a:r>
              <a:rPr sz="11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inclinado,</a:t>
            </a:r>
            <a:r>
              <a:rPr sz="11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Fuertemente ondulado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 quebrado.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11411595" y="1972440"/>
            <a:ext cx="2586355" cy="4800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50" b="1" spc="220" dirty="0">
                <a:solidFill>
                  <a:srgbClr val="F7EEE9"/>
                </a:solidFill>
                <a:latin typeface="Montserrat"/>
                <a:cs typeface="Montserrat"/>
              </a:rPr>
              <a:t>EXTENSIÓN</a:t>
            </a:r>
            <a:endParaRPr sz="2950">
              <a:latin typeface="Montserrat"/>
              <a:cs typeface="Montserrat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11356978" y="2273765"/>
            <a:ext cx="2676525" cy="1217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8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1253</a:t>
            </a:r>
            <a:r>
              <a:rPr sz="475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,2</a:t>
            </a:r>
            <a:endParaRPr sz="4750">
              <a:latin typeface="Montserrat SemiBold"/>
              <a:cs typeface="Montserrat SemiBold"/>
            </a:endParaRPr>
          </a:p>
        </p:txBody>
      </p:sp>
      <p:sp>
        <p:nvSpPr>
          <p:cNvPr id="386" name="object 386"/>
          <p:cNvSpPr txBox="1"/>
          <p:nvPr/>
        </p:nvSpPr>
        <p:spPr>
          <a:xfrm>
            <a:off x="11461246" y="3266801"/>
            <a:ext cx="2469515" cy="104076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24765" algn="ctr">
              <a:lnSpc>
                <a:spcPct val="100000"/>
              </a:lnSpc>
              <a:spcBef>
                <a:spcPts val="740"/>
              </a:spcBef>
            </a:pPr>
            <a:r>
              <a:rPr sz="2550" spc="235" dirty="0">
                <a:solidFill>
                  <a:srgbClr val="223658"/>
                </a:solidFill>
                <a:latin typeface="Montserrat Medium"/>
                <a:cs typeface="Montserrat Medium"/>
              </a:rPr>
              <a:t>HECTÁREAS </a:t>
            </a:r>
            <a:endParaRPr sz="2550">
              <a:latin typeface="Montserrat Medium"/>
              <a:cs typeface="Montserrat Medium"/>
            </a:endParaRPr>
          </a:p>
          <a:p>
            <a:pPr algn="ctr">
              <a:lnSpc>
                <a:spcPct val="100000"/>
              </a:lnSpc>
              <a:spcBef>
                <a:spcPts val="28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verificación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realizó</a:t>
            </a:r>
            <a:endParaRPr sz="11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proyección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coordenadas</a:t>
            </a:r>
            <a:endParaRPr sz="11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100" spc="-10" dirty="0">
                <a:solidFill>
                  <a:srgbClr val="025051"/>
                </a:solidFill>
                <a:latin typeface="Montserrat Medium"/>
                <a:cs typeface="Montserrat Medium"/>
              </a:rPr>
              <a:t>"MAGNA_COLOMBIA_CTM12”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387" name="object 387"/>
          <p:cNvSpPr txBox="1"/>
          <p:nvPr/>
        </p:nvSpPr>
        <p:spPr>
          <a:xfrm>
            <a:off x="11474608" y="4417447"/>
            <a:ext cx="2435225" cy="2197100"/>
          </a:xfrm>
          <a:prstGeom prst="rect">
            <a:avLst/>
          </a:prstGeom>
        </p:spPr>
        <p:txBody>
          <a:bodyPr vert="horz" wrap="square" lIns="0" tIns="1943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530"/>
              </a:spcBef>
            </a:pPr>
            <a:r>
              <a:rPr sz="3200" b="1" dirty="0">
                <a:solidFill>
                  <a:srgbClr val="223658"/>
                </a:solidFill>
                <a:latin typeface="Montserrat SemiBold"/>
                <a:cs typeface="Montserrat SemiBold"/>
              </a:rPr>
              <a:t>2</a:t>
            </a:r>
            <a:r>
              <a:rPr sz="3200" b="1" spc="5" dirty="0">
                <a:solidFill>
                  <a:srgbClr val="223658"/>
                </a:solidFill>
                <a:latin typeface="Montserrat SemiBold"/>
                <a:cs typeface="Montserrat SemiBold"/>
              </a:rPr>
              <a:t> </a:t>
            </a:r>
            <a:r>
              <a:rPr sz="32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PREDIOS</a:t>
            </a:r>
            <a:endParaRPr sz="3200">
              <a:latin typeface="Montserrat SemiBold"/>
              <a:cs typeface="Montserrat SemiBold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NOMBRE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50" dirty="0">
                <a:solidFill>
                  <a:srgbClr val="223658"/>
                </a:solidFill>
                <a:latin typeface="Montserrat"/>
                <a:cs typeface="Montserrat"/>
              </a:rPr>
              <a:t>LOS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PREDIOS:</a:t>
            </a:r>
            <a:endParaRPr sz="1200">
              <a:latin typeface="Montserrat"/>
              <a:cs typeface="Montserrat"/>
            </a:endParaRPr>
          </a:p>
          <a:p>
            <a:pPr marL="349885" marR="327660" indent="117475">
              <a:lnSpc>
                <a:spcPct val="100000"/>
              </a:lnSpc>
              <a:spcBef>
                <a:spcPts val="425"/>
              </a:spcBef>
            </a:pPr>
            <a:r>
              <a:rPr sz="1600" b="1" spc="55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60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55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60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90" dirty="0">
                <a:solidFill>
                  <a:srgbClr val="025051"/>
                </a:solidFill>
                <a:latin typeface="Montserrat"/>
                <a:cs typeface="Montserrat"/>
              </a:rPr>
              <a:t>TIENE </a:t>
            </a:r>
            <a:r>
              <a:rPr sz="1600" b="1" spc="95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endParaRPr sz="1600">
              <a:latin typeface="Montserrat"/>
              <a:cs typeface="Montserrat"/>
            </a:endParaRPr>
          </a:p>
          <a:p>
            <a:pPr marL="172085" marR="164465" algn="ctr">
              <a:lnSpc>
                <a:spcPct val="101499"/>
              </a:lnSpc>
              <a:spcBef>
                <a:spcPts val="229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futura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perforación</a:t>
            </a:r>
            <a:r>
              <a:rPr sz="110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exploratoria</a:t>
            </a:r>
            <a:r>
              <a:rPr sz="110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explotación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producción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388" name="object 388"/>
          <p:cNvSpPr/>
          <p:nvPr/>
        </p:nvSpPr>
        <p:spPr>
          <a:xfrm>
            <a:off x="11531136" y="4485159"/>
            <a:ext cx="2322195" cy="0"/>
          </a:xfrm>
          <a:custGeom>
            <a:avLst/>
            <a:gdLst/>
            <a:ahLst/>
            <a:cxnLst/>
            <a:rect l="l" t="t" r="r" b="b"/>
            <a:pathLst>
              <a:path w="2322194">
                <a:moveTo>
                  <a:pt x="0" y="0"/>
                </a:moveTo>
                <a:lnTo>
                  <a:pt x="2321822" y="0"/>
                </a:lnTo>
              </a:path>
            </a:pathLst>
          </a:custGeom>
          <a:ln w="10131">
            <a:solidFill>
              <a:srgbClr val="F4F1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89" name="object 389"/>
          <p:cNvGrpSpPr/>
          <p:nvPr/>
        </p:nvGrpSpPr>
        <p:grpSpPr>
          <a:xfrm>
            <a:off x="3595782" y="11921045"/>
            <a:ext cx="6802120" cy="431800"/>
            <a:chOff x="3595782" y="11921045"/>
            <a:chExt cx="6802120" cy="431800"/>
          </a:xfrm>
        </p:grpSpPr>
        <p:sp>
          <p:nvSpPr>
            <p:cNvPr id="390" name="object 390"/>
            <p:cNvSpPr/>
            <p:nvPr/>
          </p:nvSpPr>
          <p:spPr>
            <a:xfrm>
              <a:off x="3595782" y="11921045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203518" y="0"/>
                  </a:moveTo>
                  <a:lnTo>
                    <a:pt x="156852" y="5374"/>
                  </a:lnTo>
                  <a:lnTo>
                    <a:pt x="114014" y="20685"/>
                  </a:lnTo>
                  <a:lnTo>
                    <a:pt x="76226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3"/>
                  </a:lnTo>
                  <a:lnTo>
                    <a:pt x="20685" y="293011"/>
                  </a:lnTo>
                  <a:lnTo>
                    <a:pt x="44709" y="330798"/>
                  </a:lnTo>
                  <a:lnTo>
                    <a:pt x="76226" y="362314"/>
                  </a:lnTo>
                  <a:lnTo>
                    <a:pt x="114014" y="386337"/>
                  </a:lnTo>
                  <a:lnTo>
                    <a:pt x="156852" y="401645"/>
                  </a:lnTo>
                  <a:lnTo>
                    <a:pt x="203518" y="407016"/>
                  </a:lnTo>
                  <a:lnTo>
                    <a:pt x="250180" y="401641"/>
                  </a:lnTo>
                  <a:lnTo>
                    <a:pt x="293015" y="386332"/>
                  </a:lnTo>
                  <a:lnTo>
                    <a:pt x="330801" y="362310"/>
                  </a:lnTo>
                  <a:lnTo>
                    <a:pt x="362317" y="330795"/>
                  </a:lnTo>
                  <a:lnTo>
                    <a:pt x="386341" y="293009"/>
                  </a:lnTo>
                  <a:lnTo>
                    <a:pt x="401651" y="250173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1" y="114011"/>
                  </a:lnTo>
                  <a:lnTo>
                    <a:pt x="362317" y="76224"/>
                  </a:lnTo>
                  <a:lnTo>
                    <a:pt x="330801" y="44709"/>
                  </a:lnTo>
                  <a:lnTo>
                    <a:pt x="293015" y="20685"/>
                  </a:lnTo>
                  <a:lnTo>
                    <a:pt x="250180" y="5374"/>
                  </a:lnTo>
                  <a:lnTo>
                    <a:pt x="2035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391"/>
            <p:cNvSpPr/>
            <p:nvPr/>
          </p:nvSpPr>
          <p:spPr>
            <a:xfrm>
              <a:off x="3676215" y="12006331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1"/>
                  </a:lnTo>
                  <a:lnTo>
                    <a:pt x="7683" y="7683"/>
                  </a:lnTo>
                  <a:lnTo>
                    <a:pt x="2061" y="16024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59"/>
                  </a:lnTo>
                  <a:lnTo>
                    <a:pt x="7683" y="255801"/>
                  </a:lnTo>
                  <a:lnTo>
                    <a:pt x="16024" y="261425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5"/>
                  </a:lnTo>
                  <a:lnTo>
                    <a:pt x="194375" y="255801"/>
                  </a:lnTo>
                  <a:lnTo>
                    <a:pt x="199997" y="247459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199997" y="16024"/>
                  </a:lnTo>
                  <a:lnTo>
                    <a:pt x="194375" y="7683"/>
                  </a:lnTo>
                  <a:lnTo>
                    <a:pt x="186034" y="2061"/>
                  </a:lnTo>
                  <a:lnTo>
                    <a:pt x="175817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2" name="object 392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3719129" y="11983899"/>
              <a:ext cx="181805" cy="243224"/>
            </a:xfrm>
            <a:prstGeom prst="rect">
              <a:avLst/>
            </a:prstGeom>
          </p:spPr>
        </p:pic>
        <p:sp>
          <p:nvSpPr>
            <p:cNvPr id="393" name="object 393"/>
            <p:cNvSpPr/>
            <p:nvPr/>
          </p:nvSpPr>
          <p:spPr>
            <a:xfrm>
              <a:off x="3709001" y="11973767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2"/>
                  </a:lnTo>
                  <a:lnTo>
                    <a:pt x="7683" y="7687"/>
                  </a:lnTo>
                  <a:lnTo>
                    <a:pt x="2061" y="16028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63"/>
                  </a:lnTo>
                  <a:lnTo>
                    <a:pt x="7683" y="255804"/>
                  </a:lnTo>
                  <a:lnTo>
                    <a:pt x="16024" y="261427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0" y="261427"/>
                  </a:lnTo>
                  <a:lnTo>
                    <a:pt x="194371" y="255804"/>
                  </a:lnTo>
                  <a:lnTo>
                    <a:pt x="199996" y="247463"/>
                  </a:lnTo>
                  <a:lnTo>
                    <a:pt x="200852" y="243224"/>
                  </a:lnTo>
                  <a:lnTo>
                    <a:pt x="22938" y="243224"/>
                  </a:lnTo>
                  <a:lnTo>
                    <a:pt x="20263" y="240550"/>
                  </a:lnTo>
                  <a:lnTo>
                    <a:pt x="20263" y="22948"/>
                  </a:lnTo>
                  <a:lnTo>
                    <a:pt x="22938" y="20263"/>
                  </a:lnTo>
                  <a:lnTo>
                    <a:pt x="200851" y="20263"/>
                  </a:lnTo>
                  <a:lnTo>
                    <a:pt x="199996" y="16028"/>
                  </a:lnTo>
                  <a:lnTo>
                    <a:pt x="194371" y="7687"/>
                  </a:lnTo>
                  <a:lnTo>
                    <a:pt x="186030" y="2062"/>
                  </a:lnTo>
                  <a:lnTo>
                    <a:pt x="175817" y="0"/>
                  </a:lnTo>
                  <a:close/>
                </a:path>
                <a:path w="202564" h="263525">
                  <a:moveTo>
                    <a:pt x="200851" y="20263"/>
                  </a:moveTo>
                  <a:lnTo>
                    <a:pt x="179110" y="20263"/>
                  </a:lnTo>
                  <a:lnTo>
                    <a:pt x="181795" y="22948"/>
                  </a:lnTo>
                  <a:lnTo>
                    <a:pt x="181795" y="240550"/>
                  </a:lnTo>
                  <a:lnTo>
                    <a:pt x="179110" y="243224"/>
                  </a:lnTo>
                  <a:lnTo>
                    <a:pt x="200852" y="243224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200851" y="20263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394"/>
            <p:cNvSpPr/>
            <p:nvPr/>
          </p:nvSpPr>
          <p:spPr>
            <a:xfrm>
              <a:off x="3753139" y="1202352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4">
                  <a:moveTo>
                    <a:pt x="0" y="0"/>
                  </a:moveTo>
                  <a:lnTo>
                    <a:pt x="36900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5" name="object 395"/>
            <p:cNvSpPr/>
            <p:nvPr/>
          </p:nvSpPr>
          <p:spPr>
            <a:xfrm>
              <a:off x="3753139" y="12071148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5">
                  <a:moveTo>
                    <a:pt x="0" y="0"/>
                  </a:moveTo>
                  <a:lnTo>
                    <a:pt x="11190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6" name="object 396"/>
            <p:cNvSpPr/>
            <p:nvPr/>
          </p:nvSpPr>
          <p:spPr>
            <a:xfrm>
              <a:off x="3757900" y="12114043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70">
                  <a:moveTo>
                    <a:pt x="0" y="0"/>
                  </a:moveTo>
                  <a:lnTo>
                    <a:pt x="7737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7" name="object 397"/>
            <p:cNvSpPr/>
            <p:nvPr/>
          </p:nvSpPr>
          <p:spPr>
            <a:xfrm>
              <a:off x="3757900" y="12166386"/>
              <a:ext cx="38735" cy="0"/>
            </a:xfrm>
            <a:custGeom>
              <a:avLst/>
              <a:gdLst/>
              <a:ahLst/>
              <a:cxnLst/>
              <a:rect l="l" t="t" r="r" b="b"/>
              <a:pathLst>
                <a:path w="38735">
                  <a:moveTo>
                    <a:pt x="0" y="0"/>
                  </a:moveTo>
                  <a:lnTo>
                    <a:pt x="38693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8" name="object 398"/>
            <p:cNvSpPr/>
            <p:nvPr/>
          </p:nvSpPr>
          <p:spPr>
            <a:xfrm>
              <a:off x="3835281" y="12088671"/>
              <a:ext cx="131445" cy="99060"/>
            </a:xfrm>
            <a:custGeom>
              <a:avLst/>
              <a:gdLst/>
              <a:ahLst/>
              <a:cxnLst/>
              <a:rect l="l" t="t" r="r" b="b"/>
              <a:pathLst>
                <a:path w="131445" h="99059">
                  <a:moveTo>
                    <a:pt x="0" y="66748"/>
                  </a:moveTo>
                  <a:lnTo>
                    <a:pt x="32057" y="98805"/>
                  </a:lnTo>
                  <a:lnTo>
                    <a:pt x="130852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9" name="object 399"/>
            <p:cNvSpPr/>
            <p:nvPr/>
          </p:nvSpPr>
          <p:spPr>
            <a:xfrm>
              <a:off x="9833648" y="11933491"/>
              <a:ext cx="563880" cy="419100"/>
            </a:xfrm>
            <a:custGeom>
              <a:avLst/>
              <a:gdLst/>
              <a:ahLst/>
              <a:cxnLst/>
              <a:rect l="l" t="t" r="r" b="b"/>
              <a:pathLst>
                <a:path w="563879" h="419100">
                  <a:moveTo>
                    <a:pt x="10706" y="146926"/>
                  </a:moveTo>
                  <a:lnTo>
                    <a:pt x="7302" y="142709"/>
                  </a:lnTo>
                  <a:lnTo>
                    <a:pt x="1955" y="143535"/>
                  </a:lnTo>
                  <a:lnTo>
                    <a:pt x="0" y="148590"/>
                  </a:lnTo>
                  <a:lnTo>
                    <a:pt x="3403" y="152806"/>
                  </a:lnTo>
                  <a:lnTo>
                    <a:pt x="8750" y="151968"/>
                  </a:lnTo>
                  <a:lnTo>
                    <a:pt x="10706" y="146926"/>
                  </a:lnTo>
                  <a:close/>
                </a:path>
                <a:path w="563879" h="419100">
                  <a:moveTo>
                    <a:pt x="563867" y="209372"/>
                  </a:moveTo>
                  <a:lnTo>
                    <a:pt x="558330" y="161366"/>
                  </a:lnTo>
                  <a:lnTo>
                    <a:pt x="542582" y="117297"/>
                  </a:lnTo>
                  <a:lnTo>
                    <a:pt x="517867" y="78422"/>
                  </a:lnTo>
                  <a:lnTo>
                    <a:pt x="485444" y="45999"/>
                  </a:lnTo>
                  <a:lnTo>
                    <a:pt x="446570" y="21285"/>
                  </a:lnTo>
                  <a:lnTo>
                    <a:pt x="402501" y="5537"/>
                  </a:lnTo>
                  <a:lnTo>
                    <a:pt x="354495" y="0"/>
                  </a:lnTo>
                  <a:lnTo>
                    <a:pt x="306476" y="5537"/>
                  </a:lnTo>
                  <a:lnTo>
                    <a:pt x="262407" y="21285"/>
                  </a:lnTo>
                  <a:lnTo>
                    <a:pt x="223532" y="45999"/>
                  </a:lnTo>
                  <a:lnTo>
                    <a:pt x="191109" y="78422"/>
                  </a:lnTo>
                  <a:lnTo>
                    <a:pt x="166395" y="117297"/>
                  </a:lnTo>
                  <a:lnTo>
                    <a:pt x="150647" y="161366"/>
                  </a:lnTo>
                  <a:lnTo>
                    <a:pt x="145110" y="209372"/>
                  </a:lnTo>
                  <a:lnTo>
                    <a:pt x="150647" y="257390"/>
                  </a:lnTo>
                  <a:lnTo>
                    <a:pt x="166395" y="301459"/>
                  </a:lnTo>
                  <a:lnTo>
                    <a:pt x="191109" y="340334"/>
                  </a:lnTo>
                  <a:lnTo>
                    <a:pt x="223532" y="372757"/>
                  </a:lnTo>
                  <a:lnTo>
                    <a:pt x="262407" y="397471"/>
                  </a:lnTo>
                  <a:lnTo>
                    <a:pt x="306476" y="413219"/>
                  </a:lnTo>
                  <a:lnTo>
                    <a:pt x="354495" y="418757"/>
                  </a:lnTo>
                  <a:lnTo>
                    <a:pt x="402501" y="413219"/>
                  </a:lnTo>
                  <a:lnTo>
                    <a:pt x="446570" y="397471"/>
                  </a:lnTo>
                  <a:lnTo>
                    <a:pt x="485444" y="372757"/>
                  </a:lnTo>
                  <a:lnTo>
                    <a:pt x="517867" y="340334"/>
                  </a:lnTo>
                  <a:lnTo>
                    <a:pt x="542582" y="301459"/>
                  </a:lnTo>
                  <a:lnTo>
                    <a:pt x="558330" y="257390"/>
                  </a:lnTo>
                  <a:lnTo>
                    <a:pt x="563867" y="209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0" name="object 400"/>
            <p:cNvSpPr/>
            <p:nvPr/>
          </p:nvSpPr>
          <p:spPr>
            <a:xfrm>
              <a:off x="10073769" y="11987189"/>
              <a:ext cx="256540" cy="256540"/>
            </a:xfrm>
            <a:custGeom>
              <a:avLst/>
              <a:gdLst/>
              <a:ahLst/>
              <a:cxnLst/>
              <a:rect l="l" t="t" r="r" b="b"/>
              <a:pathLst>
                <a:path w="256540" h="256540">
                  <a:moveTo>
                    <a:pt x="119249" y="0"/>
                  </a:moveTo>
                  <a:lnTo>
                    <a:pt x="108050" y="3408"/>
                  </a:lnTo>
                  <a:lnTo>
                    <a:pt x="99872" y="12837"/>
                  </a:lnTo>
                  <a:lnTo>
                    <a:pt x="1978" y="225180"/>
                  </a:lnTo>
                  <a:lnTo>
                    <a:pt x="0" y="236254"/>
                  </a:lnTo>
                  <a:lnTo>
                    <a:pt x="3435" y="246344"/>
                  </a:lnTo>
                  <a:lnTo>
                    <a:pt x="11160" y="253688"/>
                  </a:lnTo>
                  <a:lnTo>
                    <a:pt x="22050" y="256528"/>
                  </a:lnTo>
                  <a:lnTo>
                    <a:pt x="234382" y="256528"/>
                  </a:lnTo>
                  <a:lnTo>
                    <a:pt x="245595" y="253506"/>
                  </a:lnTo>
                  <a:lnTo>
                    <a:pt x="253357" y="245756"/>
                  </a:lnTo>
                  <a:lnTo>
                    <a:pt x="256495" y="235245"/>
                  </a:lnTo>
                  <a:lnTo>
                    <a:pt x="253836" y="223944"/>
                  </a:lnTo>
                  <a:lnTo>
                    <a:pt x="139386" y="11600"/>
                  </a:lnTo>
                  <a:lnTo>
                    <a:pt x="130639" y="2701"/>
                  </a:lnTo>
                  <a:lnTo>
                    <a:pt x="11924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1" name="object 401"/>
            <p:cNvPicPr/>
            <p:nvPr/>
          </p:nvPicPr>
          <p:blipFill>
            <a:blip r:embed="rId55" cstate="print"/>
            <a:stretch>
              <a:fillRect/>
            </a:stretch>
          </p:blipFill>
          <p:spPr>
            <a:xfrm>
              <a:off x="10136894" y="12075035"/>
              <a:ext cx="168518" cy="154368"/>
            </a:xfrm>
            <a:prstGeom prst="rect">
              <a:avLst/>
            </a:prstGeom>
          </p:spPr>
        </p:pic>
      </p:grpSp>
      <p:sp>
        <p:nvSpPr>
          <p:cNvPr id="402" name="object 402"/>
          <p:cNvSpPr txBox="1"/>
          <p:nvPr/>
        </p:nvSpPr>
        <p:spPr>
          <a:xfrm>
            <a:off x="10509234" y="11934547"/>
            <a:ext cx="1412875" cy="544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2010).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403" name="object 403"/>
          <p:cNvSpPr txBox="1"/>
          <p:nvPr/>
        </p:nvSpPr>
        <p:spPr>
          <a:xfrm>
            <a:off x="4544101" y="16790537"/>
            <a:ext cx="2030095" cy="4146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ZONIFICACIÓN</a:t>
            </a:r>
            <a:r>
              <a:rPr sz="1250" b="1" spc="2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AMBIENTAL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04" name="object 404"/>
          <p:cNvSpPr txBox="1"/>
          <p:nvPr/>
        </p:nvSpPr>
        <p:spPr>
          <a:xfrm>
            <a:off x="3597260" y="15375850"/>
            <a:ext cx="60007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31,12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405" name="object 405"/>
          <p:cNvSpPr txBox="1"/>
          <p:nvPr/>
        </p:nvSpPr>
        <p:spPr>
          <a:xfrm>
            <a:off x="10680227" y="16803089"/>
            <a:ext cx="3239135" cy="353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95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demográfica,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espacial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organizaciones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sociales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veredas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influencia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Ecoreserva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será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presentada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productos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mapas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actores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gobernanza.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406" name="object 406"/>
          <p:cNvSpPr txBox="1"/>
          <p:nvPr/>
        </p:nvSpPr>
        <p:spPr>
          <a:xfrm>
            <a:off x="3634342" y="11897830"/>
            <a:ext cx="3022600" cy="35242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471805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endParaRPr sz="1250">
              <a:latin typeface="Montserrat"/>
              <a:cs typeface="Montserrat"/>
            </a:endParaRPr>
          </a:p>
          <a:p>
            <a:pPr marL="471805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endParaRPr sz="1250">
              <a:latin typeface="Montserrat"/>
              <a:cs typeface="Montserrat"/>
            </a:endParaRPr>
          </a:p>
          <a:p>
            <a:pPr marL="471805">
              <a:lnSpc>
                <a:spcPct val="100000"/>
              </a:lnSpc>
              <a:spcBef>
                <a:spcPts val="6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2014)</a:t>
            </a:r>
            <a:endParaRPr sz="800">
              <a:latin typeface="Montserrat Light"/>
              <a:cs typeface="Montserrat Light"/>
            </a:endParaRPr>
          </a:p>
          <a:p>
            <a:pPr marR="36195">
              <a:lnSpc>
                <a:spcPct val="100000"/>
              </a:lnSpc>
              <a:spcBef>
                <a:spcPts val="76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acuerdo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estrategías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gestión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lineamientos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son:</a:t>
            </a:r>
            <a:endParaRPr sz="950">
              <a:latin typeface="Montserrat"/>
              <a:cs typeface="Montserrat"/>
            </a:endParaRPr>
          </a:p>
          <a:p>
            <a:pPr marL="1702435">
              <a:lnSpc>
                <a:spcPts val="1914"/>
              </a:lnSpc>
              <a:spcBef>
                <a:spcPts val="61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22,04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702435">
              <a:lnSpc>
                <a:spcPts val="710"/>
              </a:lnSpc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ADICIONALES</a:t>
            </a:r>
            <a:endParaRPr sz="600">
              <a:latin typeface="Montserrat"/>
              <a:cs typeface="Montserrat"/>
            </a:endParaRPr>
          </a:p>
          <a:p>
            <a:pPr marL="1702435">
              <a:lnSpc>
                <a:spcPts val="715"/>
              </a:lnSpc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Aprovechamiento</a:t>
            </a:r>
            <a:r>
              <a:rPr sz="60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recursos</a:t>
            </a:r>
            <a:endParaRPr sz="600">
              <a:latin typeface="Montserrat"/>
              <a:cs typeface="Montserrat"/>
            </a:endParaRPr>
          </a:p>
          <a:p>
            <a:pPr marL="1702435">
              <a:lnSpc>
                <a:spcPct val="100000"/>
              </a:lnSpc>
              <a:spcBef>
                <a:spcPts val="50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6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6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seminaturales</a:t>
            </a:r>
            <a:endParaRPr sz="600">
              <a:latin typeface="Montserrat"/>
              <a:cs typeface="Montserrat"/>
            </a:endParaRPr>
          </a:p>
          <a:p>
            <a:pPr marL="1702435">
              <a:lnSpc>
                <a:spcPts val="1910"/>
              </a:lnSpc>
              <a:spcBef>
                <a:spcPts val="28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0,07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702435">
              <a:lnSpc>
                <a:spcPts val="710"/>
              </a:lnSpc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ADICIONALES</a:t>
            </a:r>
            <a:endParaRPr sz="600">
              <a:latin typeface="Montserrat"/>
              <a:cs typeface="Montserrat"/>
            </a:endParaRPr>
          </a:p>
          <a:p>
            <a:pPr marL="1702435" marR="5080">
              <a:lnSpc>
                <a:spcPct val="106400"/>
              </a:lnSpc>
              <a:spcBef>
                <a:spcPts val="120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Aprovechamiento</a:t>
            </a:r>
            <a:r>
              <a:rPr sz="60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recursos</a:t>
            </a:r>
            <a:r>
              <a:rPr sz="60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25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1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6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10" dirty="0">
                <a:solidFill>
                  <a:srgbClr val="025051"/>
                </a:solidFill>
                <a:latin typeface="Montserrat"/>
                <a:cs typeface="Montserrat"/>
              </a:rPr>
              <a:t>seminaturales</a:t>
            </a:r>
            <a:r>
              <a:rPr sz="6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inundables</a:t>
            </a:r>
            <a:endParaRPr sz="600">
              <a:latin typeface="Montserrat"/>
              <a:cs typeface="Montserrat"/>
            </a:endParaRPr>
          </a:p>
          <a:p>
            <a:pPr marL="1702435">
              <a:lnSpc>
                <a:spcPct val="100000"/>
              </a:lnSpc>
              <a:spcBef>
                <a:spcPts val="18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6,05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702435">
              <a:lnSpc>
                <a:spcPct val="100000"/>
              </a:lnSpc>
              <a:spcBef>
                <a:spcPts val="33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PRESERVACIÓN</a:t>
            </a:r>
            <a:endParaRPr sz="600">
              <a:latin typeface="Montserrat"/>
              <a:cs typeface="Montserrat"/>
            </a:endParaRPr>
          </a:p>
          <a:p>
            <a:pPr marL="1702435" marR="63500">
              <a:lnSpc>
                <a:spcPct val="106400"/>
              </a:lnSpc>
              <a:spcBef>
                <a:spcPts val="125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Preservación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naturales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6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zonas</a:t>
            </a:r>
            <a:r>
              <a:rPr sz="6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reservas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forestales</a:t>
            </a:r>
            <a:endParaRPr sz="600">
              <a:latin typeface="Montserrat"/>
              <a:cs typeface="Montserrat"/>
            </a:endParaRPr>
          </a:p>
          <a:p>
            <a:pPr marL="1702435">
              <a:lnSpc>
                <a:spcPct val="100000"/>
              </a:lnSpc>
              <a:spcBef>
                <a:spcPts val="17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0,37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702435">
              <a:lnSpc>
                <a:spcPct val="100000"/>
              </a:lnSpc>
              <a:spcBef>
                <a:spcPts val="33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RESTAURACIÓN</a:t>
            </a:r>
            <a:endParaRPr sz="600">
              <a:latin typeface="Montserrat"/>
              <a:cs typeface="Montserrat"/>
            </a:endParaRPr>
          </a:p>
          <a:p>
            <a:pPr marL="1702435" marR="90170">
              <a:lnSpc>
                <a:spcPct val="106400"/>
              </a:lnSpc>
              <a:spcBef>
                <a:spcPts val="130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Restauración</a:t>
            </a:r>
            <a:r>
              <a:rPr sz="60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10" dirty="0">
                <a:solidFill>
                  <a:srgbClr val="025051"/>
                </a:solidFill>
                <a:latin typeface="Montserrat"/>
                <a:cs typeface="Montserrat"/>
              </a:rPr>
              <a:t>seminaturales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1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6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transformadas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preservación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25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reservas</a:t>
            </a:r>
            <a:r>
              <a:rPr sz="6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forestales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407" name="object 407"/>
          <p:cNvSpPr txBox="1"/>
          <p:nvPr/>
        </p:nvSpPr>
        <p:spPr>
          <a:xfrm>
            <a:off x="3597054" y="15275066"/>
            <a:ext cx="1633220" cy="81026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848994">
              <a:lnSpc>
                <a:spcPct val="100000"/>
              </a:lnSpc>
              <a:spcBef>
                <a:spcPts val="869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3,21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50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SUPLEMENTARIAS</a:t>
            </a:r>
            <a:r>
              <a:rPr sz="600" b="1" spc="225" dirty="0">
                <a:solidFill>
                  <a:srgbClr val="223658"/>
                </a:solidFill>
                <a:latin typeface="Montserrat"/>
                <a:cs typeface="Montserrat"/>
              </a:rPr>
              <a:t> 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SUPLEMENTARIAS</a:t>
            </a:r>
            <a:endParaRPr sz="600">
              <a:latin typeface="Montserrat"/>
              <a:cs typeface="Montserrat"/>
            </a:endParaRPr>
          </a:p>
          <a:p>
            <a:pPr marR="5080">
              <a:lnSpc>
                <a:spcPct val="106400"/>
              </a:lnSpc>
              <a:spcBef>
                <a:spcPts val="125"/>
              </a:spcBef>
              <a:tabLst>
                <a:tab pos="848994" algn="l"/>
              </a:tabLst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6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recursos</a:t>
            </a:r>
            <a:r>
              <a:rPr sz="600" spc="235" dirty="0">
                <a:solidFill>
                  <a:srgbClr val="025051"/>
                </a:solidFill>
                <a:latin typeface="Montserrat"/>
                <a:cs typeface="Montserrat"/>
              </a:rPr>
              <a:t> 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6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recursos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6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6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naturales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	en</a:t>
            </a:r>
            <a:r>
              <a:rPr sz="6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6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naturales</a:t>
            </a:r>
            <a:endParaRPr sz="600">
              <a:latin typeface="Montserrat"/>
              <a:cs typeface="Montserrat"/>
            </a:endParaRPr>
          </a:p>
          <a:p>
            <a:pPr marL="848994">
              <a:lnSpc>
                <a:spcPct val="100000"/>
              </a:lnSpc>
              <a:spcBef>
                <a:spcPts val="30"/>
              </a:spcBef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inundables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408" name="object 408"/>
          <p:cNvSpPr txBox="1"/>
          <p:nvPr/>
        </p:nvSpPr>
        <p:spPr>
          <a:xfrm>
            <a:off x="5337369" y="15365534"/>
            <a:ext cx="737870" cy="70739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2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37,15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34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USO</a:t>
            </a:r>
            <a:r>
              <a:rPr sz="600" b="1" spc="3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</a:t>
            </a:r>
            <a:endParaRPr sz="600">
              <a:latin typeface="Montserrat"/>
              <a:cs typeface="Montserrat"/>
            </a:endParaRPr>
          </a:p>
          <a:p>
            <a:pPr marR="83820">
              <a:lnSpc>
                <a:spcPct val="106400"/>
              </a:lnSpc>
              <a:spcBef>
                <a:spcPts val="125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naturales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409" name="object 409"/>
          <p:cNvGrpSpPr/>
          <p:nvPr/>
        </p:nvGrpSpPr>
        <p:grpSpPr>
          <a:xfrm>
            <a:off x="729654" y="12125824"/>
            <a:ext cx="12227560" cy="3263900"/>
            <a:chOff x="729654" y="12125824"/>
            <a:chExt cx="12227560" cy="3263900"/>
          </a:xfrm>
        </p:grpSpPr>
        <p:sp>
          <p:nvSpPr>
            <p:cNvPr id="410" name="object 410"/>
            <p:cNvSpPr/>
            <p:nvPr/>
          </p:nvSpPr>
          <p:spPr>
            <a:xfrm>
              <a:off x="4662690" y="13604236"/>
              <a:ext cx="636905" cy="114300"/>
            </a:xfrm>
            <a:custGeom>
              <a:avLst/>
              <a:gdLst/>
              <a:ahLst/>
              <a:cxnLst/>
              <a:rect l="l" t="t" r="r" b="b"/>
              <a:pathLst>
                <a:path w="636904" h="114300">
                  <a:moveTo>
                    <a:pt x="636644" y="0"/>
                  </a:moveTo>
                  <a:lnTo>
                    <a:pt x="0" y="0"/>
                  </a:lnTo>
                  <a:lnTo>
                    <a:pt x="0" y="113851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1" name="object 411"/>
            <p:cNvSpPr/>
            <p:nvPr/>
          </p:nvSpPr>
          <p:spPr>
            <a:xfrm>
              <a:off x="5292315" y="13597554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2" name="object 412"/>
            <p:cNvSpPr/>
            <p:nvPr/>
          </p:nvSpPr>
          <p:spPr>
            <a:xfrm>
              <a:off x="4885937" y="13907450"/>
              <a:ext cx="19685" cy="19685"/>
            </a:xfrm>
            <a:custGeom>
              <a:avLst/>
              <a:gdLst/>
              <a:ahLst/>
              <a:cxnLst/>
              <a:rect l="l" t="t" r="r" b="b"/>
              <a:pathLst>
                <a:path w="19685" h="19684">
                  <a:moveTo>
                    <a:pt x="0" y="0"/>
                  </a:moveTo>
                  <a:lnTo>
                    <a:pt x="4173" y="4238"/>
                  </a:lnTo>
                  <a:lnTo>
                    <a:pt x="9582" y="9749"/>
                  </a:lnTo>
                  <a:lnTo>
                    <a:pt x="14971" y="15279"/>
                  </a:lnTo>
                  <a:lnTo>
                    <a:pt x="19088" y="19574"/>
                  </a:lnTo>
                </a:path>
              </a:pathLst>
            </a:custGeom>
            <a:ln w="117073">
              <a:solidFill>
                <a:srgbClr val="A1CE9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3" name="object 413"/>
            <p:cNvSpPr/>
            <p:nvPr/>
          </p:nvSpPr>
          <p:spPr>
            <a:xfrm>
              <a:off x="4896634" y="13917232"/>
              <a:ext cx="403225" cy="822325"/>
            </a:xfrm>
            <a:custGeom>
              <a:avLst/>
              <a:gdLst/>
              <a:ahLst/>
              <a:cxnLst/>
              <a:rect l="l" t="t" r="r" b="b"/>
              <a:pathLst>
                <a:path w="403225" h="822325">
                  <a:moveTo>
                    <a:pt x="402700" y="821752"/>
                  </a:moveTo>
                  <a:lnTo>
                    <a:pt x="343904" y="821752"/>
                  </a:lnTo>
                  <a:lnTo>
                    <a:pt x="343904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4" name="object 414"/>
            <p:cNvSpPr/>
            <p:nvPr/>
          </p:nvSpPr>
          <p:spPr>
            <a:xfrm>
              <a:off x="5292315" y="14732300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5" name="object 415"/>
            <p:cNvSpPr/>
            <p:nvPr/>
          </p:nvSpPr>
          <p:spPr>
            <a:xfrm>
              <a:off x="4272407" y="15216740"/>
              <a:ext cx="217170" cy="166370"/>
            </a:xfrm>
            <a:custGeom>
              <a:avLst/>
              <a:gdLst/>
              <a:ahLst/>
              <a:cxnLst/>
              <a:rect l="l" t="t" r="r" b="b"/>
              <a:pathLst>
                <a:path w="217170" h="166369">
                  <a:moveTo>
                    <a:pt x="216679" y="165777"/>
                  </a:moveTo>
                  <a:lnTo>
                    <a:pt x="0" y="165777"/>
                  </a:lnTo>
                  <a:lnTo>
                    <a:pt x="71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6" name="object 416"/>
            <p:cNvSpPr/>
            <p:nvPr/>
          </p:nvSpPr>
          <p:spPr>
            <a:xfrm>
              <a:off x="4482071" y="15375834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7" name="object 417"/>
            <p:cNvSpPr/>
            <p:nvPr/>
          </p:nvSpPr>
          <p:spPr>
            <a:xfrm>
              <a:off x="3651256" y="14754140"/>
              <a:ext cx="1270" cy="622300"/>
            </a:xfrm>
            <a:custGeom>
              <a:avLst/>
              <a:gdLst/>
              <a:ahLst/>
              <a:cxnLst/>
              <a:rect l="l" t="t" r="r" b="b"/>
              <a:pathLst>
                <a:path w="1270" h="622300">
                  <a:moveTo>
                    <a:pt x="0" y="622023"/>
                  </a:moveTo>
                  <a:lnTo>
                    <a:pt x="70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8" name="object 418"/>
            <p:cNvSpPr/>
            <p:nvPr/>
          </p:nvSpPr>
          <p:spPr>
            <a:xfrm>
              <a:off x="3644562" y="15369132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0" y="0"/>
                  </a:moveTo>
                  <a:lnTo>
                    <a:pt x="0" y="13384"/>
                  </a:lnTo>
                  <a:lnTo>
                    <a:pt x="13374" y="13394"/>
                  </a:lnTo>
                  <a:lnTo>
                    <a:pt x="13394" y="2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9" name="object 419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729654" y="14057570"/>
              <a:ext cx="121430" cy="227755"/>
            </a:xfrm>
            <a:prstGeom prst="rect">
              <a:avLst/>
            </a:prstGeom>
          </p:spPr>
        </p:pic>
        <p:pic>
          <p:nvPicPr>
            <p:cNvPr id="420" name="object 420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3791313" y="14335885"/>
              <a:ext cx="121430" cy="227754"/>
            </a:xfrm>
            <a:prstGeom prst="rect">
              <a:avLst/>
            </a:prstGeom>
          </p:spPr>
        </p:pic>
        <p:pic>
          <p:nvPicPr>
            <p:cNvPr id="421" name="object 421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9592111" y="12125824"/>
              <a:ext cx="121430" cy="227754"/>
            </a:xfrm>
            <a:prstGeom prst="rect">
              <a:avLst/>
            </a:prstGeom>
          </p:spPr>
        </p:pic>
        <p:pic>
          <p:nvPicPr>
            <p:cNvPr id="422" name="object 422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12835490" y="14111954"/>
              <a:ext cx="121430" cy="227755"/>
            </a:xfrm>
            <a:prstGeom prst="rect">
              <a:avLst/>
            </a:prstGeom>
          </p:spPr>
        </p:pic>
      </p:grpSp>
      <p:sp>
        <p:nvSpPr>
          <p:cNvPr id="423" name="object 423"/>
          <p:cNvSpPr txBox="1"/>
          <p:nvPr/>
        </p:nvSpPr>
        <p:spPr>
          <a:xfrm>
            <a:off x="12941586" y="19535209"/>
            <a:ext cx="615950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425" b="1" baseline="23391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315" baseline="23391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Turismo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424" name="object 424"/>
          <p:cNvGrpSpPr/>
          <p:nvPr/>
        </p:nvGrpSpPr>
        <p:grpSpPr>
          <a:xfrm>
            <a:off x="575711" y="18196199"/>
            <a:ext cx="12394565" cy="1565910"/>
            <a:chOff x="575711" y="18196199"/>
            <a:chExt cx="12394565" cy="1565910"/>
          </a:xfrm>
        </p:grpSpPr>
        <p:pic>
          <p:nvPicPr>
            <p:cNvPr id="425" name="object 425"/>
            <p:cNvPicPr/>
            <p:nvPr/>
          </p:nvPicPr>
          <p:blipFill>
            <a:blip r:embed="rId57" cstate="print"/>
            <a:stretch>
              <a:fillRect/>
            </a:stretch>
          </p:blipFill>
          <p:spPr>
            <a:xfrm>
              <a:off x="12785122" y="19574142"/>
              <a:ext cx="184895" cy="187810"/>
            </a:xfrm>
            <a:prstGeom prst="rect">
              <a:avLst/>
            </a:prstGeom>
          </p:spPr>
        </p:pic>
        <p:sp>
          <p:nvSpPr>
            <p:cNvPr id="426" name="object 426"/>
            <p:cNvSpPr/>
            <p:nvPr/>
          </p:nvSpPr>
          <p:spPr>
            <a:xfrm>
              <a:off x="5572148" y="19153250"/>
              <a:ext cx="1134110" cy="0"/>
            </a:xfrm>
            <a:custGeom>
              <a:avLst/>
              <a:gdLst/>
              <a:ahLst/>
              <a:cxnLst/>
              <a:rect l="l" t="t" r="r" b="b"/>
              <a:pathLst>
                <a:path w="1134109">
                  <a:moveTo>
                    <a:pt x="0" y="0"/>
                  </a:moveTo>
                  <a:lnTo>
                    <a:pt x="1133783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7" name="object 427"/>
            <p:cNvSpPr/>
            <p:nvPr/>
          </p:nvSpPr>
          <p:spPr>
            <a:xfrm>
              <a:off x="6698918" y="19146560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8" name="object 428"/>
            <p:cNvPicPr/>
            <p:nvPr/>
          </p:nvPicPr>
          <p:blipFill>
            <a:blip r:embed="rId58" cstate="print"/>
            <a:stretch>
              <a:fillRect/>
            </a:stretch>
          </p:blipFill>
          <p:spPr>
            <a:xfrm>
              <a:off x="575711" y="18196199"/>
              <a:ext cx="121430" cy="227754"/>
            </a:xfrm>
            <a:prstGeom prst="rect">
              <a:avLst/>
            </a:prstGeom>
          </p:spPr>
        </p:pic>
        <p:pic>
          <p:nvPicPr>
            <p:cNvPr id="429" name="object 429"/>
            <p:cNvPicPr/>
            <p:nvPr/>
          </p:nvPicPr>
          <p:blipFill>
            <a:blip r:embed="rId59" cstate="print"/>
            <a:stretch>
              <a:fillRect/>
            </a:stretch>
          </p:blipFill>
          <p:spPr>
            <a:xfrm>
              <a:off x="4281440" y="18554101"/>
              <a:ext cx="121430" cy="227755"/>
            </a:xfrm>
            <a:prstGeom prst="rect">
              <a:avLst/>
            </a:prstGeom>
          </p:spPr>
        </p:pic>
      </p:grpSp>
      <p:sp>
        <p:nvSpPr>
          <p:cNvPr id="430" name="object 430"/>
          <p:cNvSpPr txBox="1"/>
          <p:nvPr/>
        </p:nvSpPr>
        <p:spPr>
          <a:xfrm>
            <a:off x="423649" y="238279"/>
            <a:ext cx="863600" cy="1120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150" b="1" spc="-290" dirty="0">
                <a:solidFill>
                  <a:srgbClr val="025051"/>
                </a:solidFill>
                <a:latin typeface="Montserrat SemiBold"/>
                <a:cs typeface="Montserrat SemiBold"/>
              </a:rPr>
              <a:t>13</a:t>
            </a:r>
            <a:endParaRPr sz="7150">
              <a:latin typeface="Montserrat SemiBold"/>
              <a:cs typeface="Montserrat SemiBold"/>
            </a:endParaRPr>
          </a:p>
        </p:txBody>
      </p:sp>
      <p:pic>
        <p:nvPicPr>
          <p:cNvPr id="431" name="Imagen 430">
            <a:extLst>
              <a:ext uri="{FF2B5EF4-FFF2-40B4-BE49-F238E27FC236}">
                <a16:creationId xmlns:a16="http://schemas.microsoft.com/office/drawing/2014/main" id="{A0BFF9E8-C40B-B90E-DD5F-97449CD846BA}"/>
              </a:ext>
            </a:extLst>
          </p:cNvPr>
          <p:cNvPicPr>
            <a:picLocks noChangeAspect="1"/>
          </p:cNvPicPr>
          <p:nvPr/>
        </p:nvPicPr>
        <p:blipFill>
          <a:blip r:embed="rId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29" y="31513"/>
            <a:ext cx="3230076" cy="8003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836</Words>
  <Application>Microsoft Macintosh PowerPoint</Application>
  <PresentationFormat>Personalizado</PresentationFormat>
  <Paragraphs>209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Calibri</vt:lpstr>
      <vt:lpstr>Gravesend Sans Medium</vt:lpstr>
      <vt:lpstr>Montserrat</vt:lpstr>
      <vt:lpstr>Montserrat Black</vt:lpstr>
      <vt:lpstr>Montserrat ExtraBold</vt:lpstr>
      <vt:lpstr>Montserrat Light</vt:lpstr>
      <vt:lpstr>Montserrat Medium</vt:lpstr>
      <vt:lpstr>Montserrat SemiBold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 Ocelote</dc:title>
  <dc:creator>Juliana Andrea Cortes Rincon</dc:creator>
  <cp:lastModifiedBy>Alexander  Humboldt</cp:lastModifiedBy>
  <cp:revision>1</cp:revision>
  <dcterms:created xsi:type="dcterms:W3CDTF">2024-01-17T22:32:50Z</dcterms:created>
  <dcterms:modified xsi:type="dcterms:W3CDTF">2024-01-17T23:01:30Z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2024-01-17T00:00:00Z</vt:filetime>
  </property>
  <property fmtid="{D5CDD505-2E9C-101B-9397-08002B2CF9AE}" pid="5" name="Producer">
    <vt:lpwstr>Adobe PDF library 17.00</vt:lpwstr>
  </property>
</Properties>
</file>