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49" d="100"/>
          <a:sy n="149" d="100"/>
        </p:scale>
        <p:origin x="-172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2108" y="11782435"/>
            <a:ext cx="3352165" cy="4369435"/>
          </a:xfrm>
          <a:custGeom>
            <a:avLst/>
            <a:gdLst/>
            <a:ahLst/>
            <a:cxnLst/>
            <a:rect l="l" t="t" r="r" b="b"/>
            <a:pathLst>
              <a:path w="3352165" h="4369434">
                <a:moveTo>
                  <a:pt x="0" y="4369243"/>
                </a:moveTo>
                <a:lnTo>
                  <a:pt x="3351986" y="4369243"/>
                </a:lnTo>
                <a:lnTo>
                  <a:pt x="335198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052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070972" y="16699438"/>
            <a:ext cx="3977640" cy="3541395"/>
          </a:xfrm>
          <a:custGeom>
            <a:avLst/>
            <a:gdLst/>
            <a:ahLst/>
            <a:cxnLst/>
            <a:rect l="l" t="t" r="r" b="b"/>
            <a:pathLst>
              <a:path w="3977640" h="3541394">
                <a:moveTo>
                  <a:pt x="0" y="3540925"/>
                </a:moveTo>
                <a:lnTo>
                  <a:pt x="3977435" y="3540925"/>
                </a:lnTo>
                <a:lnTo>
                  <a:pt x="3977435" y="0"/>
                </a:lnTo>
                <a:lnTo>
                  <a:pt x="0" y="0"/>
                </a:lnTo>
                <a:lnTo>
                  <a:pt x="0" y="3540925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891125" y="11782435"/>
            <a:ext cx="2108835" cy="4369435"/>
          </a:xfrm>
          <a:custGeom>
            <a:avLst/>
            <a:gdLst/>
            <a:ahLst/>
            <a:cxnLst/>
            <a:rect l="l" t="t" r="r" b="b"/>
            <a:pathLst>
              <a:path w="2108834" h="4369434">
                <a:moveTo>
                  <a:pt x="0" y="4369243"/>
                </a:moveTo>
                <a:lnTo>
                  <a:pt x="2108688" y="4369243"/>
                </a:lnTo>
                <a:lnTo>
                  <a:pt x="2108688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4371238" y="0"/>
                </a:lnTo>
                <a:lnTo>
                  <a:pt x="0" y="0"/>
                </a:lnTo>
                <a:lnTo>
                  <a:pt x="0" y="1667992"/>
                </a:lnTo>
                <a:lnTo>
                  <a:pt x="4371238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8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63" Type="http://schemas.openxmlformats.org/officeDocument/2006/relationships/image" Target="../media/image64.png"/><Relationship Id="rId84" Type="http://schemas.openxmlformats.org/officeDocument/2006/relationships/image" Target="../media/image85.png"/><Relationship Id="rId138" Type="http://schemas.openxmlformats.org/officeDocument/2006/relationships/image" Target="../media/image139.png"/><Relationship Id="rId16" Type="http://schemas.openxmlformats.org/officeDocument/2006/relationships/image" Target="../media/image17.png"/><Relationship Id="rId107" Type="http://schemas.openxmlformats.org/officeDocument/2006/relationships/image" Target="../media/image108.png"/><Relationship Id="rId11" Type="http://schemas.openxmlformats.org/officeDocument/2006/relationships/image" Target="../media/image12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74" Type="http://schemas.openxmlformats.org/officeDocument/2006/relationships/image" Target="../media/image75.png"/><Relationship Id="rId79" Type="http://schemas.openxmlformats.org/officeDocument/2006/relationships/image" Target="../media/image80.png"/><Relationship Id="rId102" Type="http://schemas.openxmlformats.org/officeDocument/2006/relationships/image" Target="../media/image103.png"/><Relationship Id="rId123" Type="http://schemas.openxmlformats.org/officeDocument/2006/relationships/image" Target="../media/image124.png"/><Relationship Id="rId128" Type="http://schemas.openxmlformats.org/officeDocument/2006/relationships/image" Target="../media/image129.png"/><Relationship Id="rId5" Type="http://schemas.openxmlformats.org/officeDocument/2006/relationships/image" Target="../media/image6.png"/><Relationship Id="rId90" Type="http://schemas.openxmlformats.org/officeDocument/2006/relationships/image" Target="../media/image91.png"/><Relationship Id="rId95" Type="http://schemas.openxmlformats.org/officeDocument/2006/relationships/image" Target="../media/image96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113" Type="http://schemas.openxmlformats.org/officeDocument/2006/relationships/image" Target="../media/image114.png"/><Relationship Id="rId118" Type="http://schemas.openxmlformats.org/officeDocument/2006/relationships/image" Target="../media/image119.png"/><Relationship Id="rId134" Type="http://schemas.openxmlformats.org/officeDocument/2006/relationships/image" Target="../media/image135.png"/><Relationship Id="rId80" Type="http://schemas.openxmlformats.org/officeDocument/2006/relationships/image" Target="../media/image81.png"/><Relationship Id="rId85" Type="http://schemas.openxmlformats.org/officeDocument/2006/relationships/image" Target="../media/image86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59" Type="http://schemas.openxmlformats.org/officeDocument/2006/relationships/image" Target="../media/image60.png"/><Relationship Id="rId103" Type="http://schemas.openxmlformats.org/officeDocument/2006/relationships/image" Target="../media/image104.png"/><Relationship Id="rId108" Type="http://schemas.openxmlformats.org/officeDocument/2006/relationships/image" Target="../media/image109.png"/><Relationship Id="rId124" Type="http://schemas.openxmlformats.org/officeDocument/2006/relationships/image" Target="../media/image125.png"/><Relationship Id="rId129" Type="http://schemas.openxmlformats.org/officeDocument/2006/relationships/image" Target="../media/image130.png"/><Relationship Id="rId54" Type="http://schemas.openxmlformats.org/officeDocument/2006/relationships/image" Target="../media/image55.png"/><Relationship Id="rId70" Type="http://schemas.openxmlformats.org/officeDocument/2006/relationships/image" Target="../media/image71.png"/><Relationship Id="rId75" Type="http://schemas.openxmlformats.org/officeDocument/2006/relationships/image" Target="../media/image76.png"/><Relationship Id="rId91" Type="http://schemas.openxmlformats.org/officeDocument/2006/relationships/image" Target="../media/image92.png"/><Relationship Id="rId96" Type="http://schemas.openxmlformats.org/officeDocument/2006/relationships/image" Target="../media/image9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49" Type="http://schemas.openxmlformats.org/officeDocument/2006/relationships/image" Target="../media/image50.png"/><Relationship Id="rId114" Type="http://schemas.openxmlformats.org/officeDocument/2006/relationships/image" Target="../media/image115.png"/><Relationship Id="rId119" Type="http://schemas.openxmlformats.org/officeDocument/2006/relationships/image" Target="../media/image120.png"/><Relationship Id="rId44" Type="http://schemas.openxmlformats.org/officeDocument/2006/relationships/image" Target="../media/image45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81" Type="http://schemas.openxmlformats.org/officeDocument/2006/relationships/image" Target="../media/image82.png"/><Relationship Id="rId86" Type="http://schemas.openxmlformats.org/officeDocument/2006/relationships/image" Target="../media/image87.png"/><Relationship Id="rId130" Type="http://schemas.openxmlformats.org/officeDocument/2006/relationships/image" Target="../media/image131.png"/><Relationship Id="rId135" Type="http://schemas.openxmlformats.org/officeDocument/2006/relationships/image" Target="../media/image136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Relationship Id="rId109" Type="http://schemas.openxmlformats.org/officeDocument/2006/relationships/image" Target="../media/image110.png"/><Relationship Id="rId34" Type="http://schemas.openxmlformats.org/officeDocument/2006/relationships/image" Target="../media/image35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6" Type="http://schemas.openxmlformats.org/officeDocument/2006/relationships/image" Target="../media/image77.png"/><Relationship Id="rId97" Type="http://schemas.openxmlformats.org/officeDocument/2006/relationships/image" Target="../media/image98.png"/><Relationship Id="rId104" Type="http://schemas.openxmlformats.org/officeDocument/2006/relationships/image" Target="../media/image105.png"/><Relationship Id="rId120" Type="http://schemas.openxmlformats.org/officeDocument/2006/relationships/image" Target="../media/image121.png"/><Relationship Id="rId125" Type="http://schemas.openxmlformats.org/officeDocument/2006/relationships/image" Target="../media/image126.png"/><Relationship Id="rId7" Type="http://schemas.openxmlformats.org/officeDocument/2006/relationships/image" Target="../media/image8.png"/><Relationship Id="rId71" Type="http://schemas.openxmlformats.org/officeDocument/2006/relationships/image" Target="../media/image72.png"/><Relationship Id="rId92" Type="http://schemas.openxmlformats.org/officeDocument/2006/relationships/image" Target="../media/image93.png"/><Relationship Id="rId2" Type="http://schemas.openxmlformats.org/officeDocument/2006/relationships/image" Target="../media/image3.png"/><Relationship Id="rId29" Type="http://schemas.openxmlformats.org/officeDocument/2006/relationships/image" Target="../media/image30.png"/><Relationship Id="rId24" Type="http://schemas.openxmlformats.org/officeDocument/2006/relationships/image" Target="../media/image25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66" Type="http://schemas.openxmlformats.org/officeDocument/2006/relationships/image" Target="../media/image67.png"/><Relationship Id="rId87" Type="http://schemas.openxmlformats.org/officeDocument/2006/relationships/image" Target="../media/image88.png"/><Relationship Id="rId110" Type="http://schemas.openxmlformats.org/officeDocument/2006/relationships/image" Target="../media/image111.png"/><Relationship Id="rId115" Type="http://schemas.openxmlformats.org/officeDocument/2006/relationships/image" Target="../media/image116.png"/><Relationship Id="rId131" Type="http://schemas.openxmlformats.org/officeDocument/2006/relationships/image" Target="../media/image132.png"/><Relationship Id="rId136" Type="http://schemas.openxmlformats.org/officeDocument/2006/relationships/image" Target="../media/image137.png"/><Relationship Id="rId61" Type="http://schemas.openxmlformats.org/officeDocument/2006/relationships/image" Target="../media/image62.png"/><Relationship Id="rId82" Type="http://schemas.openxmlformats.org/officeDocument/2006/relationships/image" Target="../media/image83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56" Type="http://schemas.openxmlformats.org/officeDocument/2006/relationships/image" Target="../media/image57.png"/><Relationship Id="rId77" Type="http://schemas.openxmlformats.org/officeDocument/2006/relationships/image" Target="../media/image78.png"/><Relationship Id="rId100" Type="http://schemas.openxmlformats.org/officeDocument/2006/relationships/image" Target="../media/image101.png"/><Relationship Id="rId105" Type="http://schemas.openxmlformats.org/officeDocument/2006/relationships/image" Target="../media/image106.png"/><Relationship Id="rId126" Type="http://schemas.openxmlformats.org/officeDocument/2006/relationships/image" Target="../media/image127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72" Type="http://schemas.openxmlformats.org/officeDocument/2006/relationships/image" Target="../media/image73.png"/><Relationship Id="rId93" Type="http://schemas.openxmlformats.org/officeDocument/2006/relationships/image" Target="../media/image94.png"/><Relationship Id="rId98" Type="http://schemas.openxmlformats.org/officeDocument/2006/relationships/image" Target="../media/image99.png"/><Relationship Id="rId121" Type="http://schemas.openxmlformats.org/officeDocument/2006/relationships/image" Target="../media/image122.png"/><Relationship Id="rId3" Type="http://schemas.openxmlformats.org/officeDocument/2006/relationships/image" Target="../media/image4.png"/><Relationship Id="rId25" Type="http://schemas.openxmlformats.org/officeDocument/2006/relationships/image" Target="../media/image26.png"/><Relationship Id="rId46" Type="http://schemas.openxmlformats.org/officeDocument/2006/relationships/image" Target="../media/image47.png"/><Relationship Id="rId67" Type="http://schemas.openxmlformats.org/officeDocument/2006/relationships/image" Target="../media/image68.png"/><Relationship Id="rId116" Type="http://schemas.openxmlformats.org/officeDocument/2006/relationships/image" Target="../media/image117.png"/><Relationship Id="rId137" Type="http://schemas.openxmlformats.org/officeDocument/2006/relationships/image" Target="../media/image13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62" Type="http://schemas.openxmlformats.org/officeDocument/2006/relationships/image" Target="../media/image63.png"/><Relationship Id="rId83" Type="http://schemas.openxmlformats.org/officeDocument/2006/relationships/image" Target="../media/image84.png"/><Relationship Id="rId88" Type="http://schemas.openxmlformats.org/officeDocument/2006/relationships/image" Target="../media/image89.png"/><Relationship Id="rId111" Type="http://schemas.openxmlformats.org/officeDocument/2006/relationships/image" Target="../media/image112.png"/><Relationship Id="rId132" Type="http://schemas.openxmlformats.org/officeDocument/2006/relationships/image" Target="../media/image133.png"/><Relationship Id="rId15" Type="http://schemas.openxmlformats.org/officeDocument/2006/relationships/image" Target="../media/image16.png"/><Relationship Id="rId36" Type="http://schemas.openxmlformats.org/officeDocument/2006/relationships/image" Target="../media/image37.png"/><Relationship Id="rId57" Type="http://schemas.openxmlformats.org/officeDocument/2006/relationships/image" Target="../media/image58.png"/><Relationship Id="rId106" Type="http://schemas.openxmlformats.org/officeDocument/2006/relationships/image" Target="../media/image107.png"/><Relationship Id="rId127" Type="http://schemas.openxmlformats.org/officeDocument/2006/relationships/image" Target="../media/image12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52" Type="http://schemas.openxmlformats.org/officeDocument/2006/relationships/image" Target="../media/image53.png"/><Relationship Id="rId73" Type="http://schemas.openxmlformats.org/officeDocument/2006/relationships/image" Target="../media/image74.png"/><Relationship Id="rId78" Type="http://schemas.openxmlformats.org/officeDocument/2006/relationships/image" Target="../media/image79.png"/><Relationship Id="rId94" Type="http://schemas.openxmlformats.org/officeDocument/2006/relationships/image" Target="../media/image95.png"/><Relationship Id="rId99" Type="http://schemas.openxmlformats.org/officeDocument/2006/relationships/image" Target="../media/image100.png"/><Relationship Id="rId101" Type="http://schemas.openxmlformats.org/officeDocument/2006/relationships/image" Target="../media/image102.png"/><Relationship Id="rId122" Type="http://schemas.openxmlformats.org/officeDocument/2006/relationships/image" Target="../media/image12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26" Type="http://schemas.openxmlformats.org/officeDocument/2006/relationships/image" Target="../media/image27.png"/><Relationship Id="rId47" Type="http://schemas.openxmlformats.org/officeDocument/2006/relationships/image" Target="../media/image48.png"/><Relationship Id="rId68" Type="http://schemas.openxmlformats.org/officeDocument/2006/relationships/image" Target="../media/image69.png"/><Relationship Id="rId89" Type="http://schemas.openxmlformats.org/officeDocument/2006/relationships/image" Target="../media/image90.png"/><Relationship Id="rId112" Type="http://schemas.openxmlformats.org/officeDocument/2006/relationships/image" Target="../media/image113.png"/><Relationship Id="rId133" Type="http://schemas.openxmlformats.org/officeDocument/2006/relationships/image" Target="../media/image1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64747" y="5400189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8145" y="8526632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9178" y="9459733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847" y="8735590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81003" y="15281000"/>
            <a:ext cx="262698" cy="446702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0" y="11234688"/>
            <a:ext cx="14360525" cy="3926204"/>
            <a:chOff x="0" y="11234688"/>
            <a:chExt cx="14360525" cy="3926204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1234688"/>
              <a:ext cx="14360056" cy="54775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352735" y="14046314"/>
              <a:ext cx="621665" cy="65405"/>
            </a:xfrm>
            <a:custGeom>
              <a:avLst/>
              <a:gdLst/>
              <a:ahLst/>
              <a:cxnLst/>
              <a:rect l="l" t="t" r="r" b="b"/>
              <a:pathLst>
                <a:path w="621664" h="65405">
                  <a:moveTo>
                    <a:pt x="0" y="0"/>
                  </a:moveTo>
                  <a:lnTo>
                    <a:pt x="82" y="15661"/>
                  </a:lnTo>
                  <a:lnTo>
                    <a:pt x="601" y="32513"/>
                  </a:lnTo>
                  <a:lnTo>
                    <a:pt x="1506" y="49349"/>
                  </a:lnTo>
                  <a:lnTo>
                    <a:pt x="2745" y="64965"/>
                  </a:lnTo>
                  <a:lnTo>
                    <a:pt x="621081" y="6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55481" y="14052637"/>
              <a:ext cx="618490" cy="69850"/>
            </a:xfrm>
            <a:custGeom>
              <a:avLst/>
              <a:gdLst/>
              <a:ahLst/>
              <a:cxnLst/>
              <a:rect l="l" t="t" r="r" b="b"/>
              <a:pathLst>
                <a:path w="618489" h="69850">
                  <a:moveTo>
                    <a:pt x="618335" y="0"/>
                  </a:moveTo>
                  <a:lnTo>
                    <a:pt x="0" y="58643"/>
                  </a:lnTo>
                  <a:lnTo>
                    <a:pt x="1114" y="69423"/>
                  </a:lnTo>
                  <a:lnTo>
                    <a:pt x="618335" y="0"/>
                  </a:lnTo>
                  <a:close/>
                </a:path>
              </a:pathLst>
            </a:custGeom>
            <a:solidFill>
              <a:srgbClr val="505F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56596" y="14052637"/>
              <a:ext cx="617220" cy="144145"/>
            </a:xfrm>
            <a:custGeom>
              <a:avLst/>
              <a:gdLst/>
              <a:ahLst/>
              <a:cxnLst/>
              <a:rect l="l" t="t" r="r" b="b"/>
              <a:pathLst>
                <a:path w="617220" h="144144">
                  <a:moveTo>
                    <a:pt x="617221" y="0"/>
                  </a:moveTo>
                  <a:lnTo>
                    <a:pt x="0" y="69423"/>
                  </a:lnTo>
                  <a:lnTo>
                    <a:pt x="2448" y="89040"/>
                  </a:lnTo>
                  <a:lnTo>
                    <a:pt x="5260" y="106994"/>
                  </a:lnTo>
                  <a:lnTo>
                    <a:pt x="8708" y="124839"/>
                  </a:lnTo>
                  <a:lnTo>
                    <a:pt x="13059" y="144125"/>
                  </a:lnTo>
                  <a:lnTo>
                    <a:pt x="617221" y="0"/>
                  </a:lnTo>
                  <a:close/>
                </a:path>
              </a:pathLst>
            </a:custGeom>
            <a:solidFill>
              <a:srgbClr val="E4AE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69656" y="14052637"/>
              <a:ext cx="604520" cy="175895"/>
            </a:xfrm>
            <a:custGeom>
              <a:avLst/>
              <a:gdLst/>
              <a:ahLst/>
              <a:cxnLst/>
              <a:rect l="l" t="t" r="r" b="b"/>
              <a:pathLst>
                <a:path w="604520" h="175894">
                  <a:moveTo>
                    <a:pt x="604161" y="0"/>
                  </a:moveTo>
                  <a:lnTo>
                    <a:pt x="0" y="144125"/>
                  </a:lnTo>
                  <a:lnTo>
                    <a:pt x="1887" y="151774"/>
                  </a:lnTo>
                  <a:lnTo>
                    <a:pt x="8368" y="175544"/>
                  </a:lnTo>
                  <a:lnTo>
                    <a:pt x="6041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78025" y="14052637"/>
              <a:ext cx="596265" cy="175895"/>
            </a:xfrm>
            <a:custGeom>
              <a:avLst/>
              <a:gdLst/>
              <a:ahLst/>
              <a:cxnLst/>
              <a:rect l="l" t="t" r="r" b="b"/>
              <a:pathLst>
                <a:path w="596264" h="175894">
                  <a:moveTo>
                    <a:pt x="595792" y="0"/>
                  </a:moveTo>
                  <a:lnTo>
                    <a:pt x="0" y="175544"/>
                  </a:lnTo>
                </a:path>
              </a:pathLst>
            </a:custGeom>
            <a:solidFill>
              <a:srgbClr val="5F5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78025" y="14052637"/>
              <a:ext cx="596265" cy="237490"/>
            </a:xfrm>
            <a:custGeom>
              <a:avLst/>
              <a:gdLst/>
              <a:ahLst/>
              <a:cxnLst/>
              <a:rect l="l" t="t" r="r" b="b"/>
              <a:pathLst>
                <a:path w="596264" h="237490">
                  <a:moveTo>
                    <a:pt x="595792" y="0"/>
                  </a:moveTo>
                  <a:lnTo>
                    <a:pt x="0" y="175544"/>
                  </a:lnTo>
                  <a:lnTo>
                    <a:pt x="4928" y="191626"/>
                  </a:lnTo>
                  <a:lnTo>
                    <a:pt x="9927" y="206510"/>
                  </a:lnTo>
                  <a:lnTo>
                    <a:pt x="15366" y="221241"/>
                  </a:lnTo>
                  <a:lnTo>
                    <a:pt x="21611" y="236862"/>
                  </a:lnTo>
                  <a:lnTo>
                    <a:pt x="595792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99636" y="14052637"/>
              <a:ext cx="574675" cy="323850"/>
            </a:xfrm>
            <a:custGeom>
              <a:avLst/>
              <a:gdLst/>
              <a:ahLst/>
              <a:cxnLst/>
              <a:rect l="l" t="t" r="r" b="b"/>
              <a:pathLst>
                <a:path w="574675" h="323850">
                  <a:moveTo>
                    <a:pt x="574181" y="0"/>
                  </a:moveTo>
                  <a:lnTo>
                    <a:pt x="0" y="236862"/>
                  </a:lnTo>
                  <a:lnTo>
                    <a:pt x="9751" y="259238"/>
                  </a:lnTo>
                  <a:lnTo>
                    <a:pt x="20356" y="281182"/>
                  </a:lnTo>
                  <a:lnTo>
                    <a:pt x="31814" y="302691"/>
                  </a:lnTo>
                  <a:lnTo>
                    <a:pt x="44124" y="323762"/>
                  </a:lnTo>
                  <a:lnTo>
                    <a:pt x="574181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43760" y="14052637"/>
              <a:ext cx="1016000" cy="621665"/>
            </a:xfrm>
            <a:custGeom>
              <a:avLst/>
              <a:gdLst/>
              <a:ahLst/>
              <a:cxnLst/>
              <a:rect l="l" t="t" r="r" b="b"/>
              <a:pathLst>
                <a:path w="1016000" h="621665">
                  <a:moveTo>
                    <a:pt x="530057" y="0"/>
                  </a:moveTo>
                  <a:lnTo>
                    <a:pt x="0" y="323762"/>
                  </a:lnTo>
                  <a:lnTo>
                    <a:pt x="30634" y="369686"/>
                  </a:lnTo>
                  <a:lnTo>
                    <a:pt x="63948" y="411180"/>
                  </a:lnTo>
                  <a:lnTo>
                    <a:pt x="100964" y="449406"/>
                  </a:lnTo>
                  <a:lnTo>
                    <a:pt x="142706" y="485527"/>
                  </a:lnTo>
                  <a:lnTo>
                    <a:pt x="181816" y="514339"/>
                  </a:lnTo>
                  <a:lnTo>
                    <a:pt x="222399" y="539663"/>
                  </a:lnTo>
                  <a:lnTo>
                    <a:pt x="264264" y="561522"/>
                  </a:lnTo>
                  <a:lnTo>
                    <a:pt x="307215" y="579939"/>
                  </a:lnTo>
                  <a:lnTo>
                    <a:pt x="351058" y="594934"/>
                  </a:lnTo>
                  <a:lnTo>
                    <a:pt x="395601" y="606529"/>
                  </a:lnTo>
                  <a:lnTo>
                    <a:pt x="440647" y="614747"/>
                  </a:lnTo>
                  <a:lnTo>
                    <a:pt x="486004" y="619608"/>
                  </a:lnTo>
                  <a:lnTo>
                    <a:pt x="531477" y="621136"/>
                  </a:lnTo>
                  <a:lnTo>
                    <a:pt x="576872" y="619351"/>
                  </a:lnTo>
                  <a:lnTo>
                    <a:pt x="621996" y="614276"/>
                  </a:lnTo>
                  <a:lnTo>
                    <a:pt x="666653" y="605932"/>
                  </a:lnTo>
                  <a:lnTo>
                    <a:pt x="710651" y="594342"/>
                  </a:lnTo>
                  <a:lnTo>
                    <a:pt x="753794" y="579526"/>
                  </a:lnTo>
                  <a:lnTo>
                    <a:pt x="795890" y="561507"/>
                  </a:lnTo>
                  <a:lnTo>
                    <a:pt x="836743" y="540307"/>
                  </a:lnTo>
                  <a:lnTo>
                    <a:pt x="876160" y="515947"/>
                  </a:lnTo>
                  <a:lnTo>
                    <a:pt x="913947" y="488450"/>
                  </a:lnTo>
                  <a:lnTo>
                    <a:pt x="949909" y="457837"/>
                  </a:lnTo>
                  <a:lnTo>
                    <a:pt x="983853" y="424129"/>
                  </a:lnTo>
                  <a:lnTo>
                    <a:pt x="1015585" y="387350"/>
                  </a:lnTo>
                  <a:lnTo>
                    <a:pt x="530057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73817" y="14052637"/>
              <a:ext cx="505459" cy="387350"/>
            </a:xfrm>
            <a:custGeom>
              <a:avLst/>
              <a:gdLst/>
              <a:ahLst/>
              <a:cxnLst/>
              <a:rect l="l" t="t" r="r" b="b"/>
              <a:pathLst>
                <a:path w="505460" h="387350">
                  <a:moveTo>
                    <a:pt x="0" y="0"/>
                  </a:moveTo>
                  <a:lnTo>
                    <a:pt x="485527" y="387350"/>
                  </a:lnTo>
                  <a:lnTo>
                    <a:pt x="495501" y="374510"/>
                  </a:lnTo>
                  <a:lnTo>
                    <a:pt x="505132" y="36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73817" y="14052637"/>
              <a:ext cx="550545" cy="361950"/>
            </a:xfrm>
            <a:custGeom>
              <a:avLst/>
              <a:gdLst/>
              <a:ahLst/>
              <a:cxnLst/>
              <a:rect l="l" t="t" r="r" b="b"/>
              <a:pathLst>
                <a:path w="550545" h="361950">
                  <a:moveTo>
                    <a:pt x="0" y="0"/>
                  </a:moveTo>
                  <a:lnTo>
                    <a:pt x="505132" y="361412"/>
                  </a:lnTo>
                  <a:lnTo>
                    <a:pt x="518041" y="342835"/>
                  </a:lnTo>
                  <a:lnTo>
                    <a:pt x="529264" y="325387"/>
                  </a:lnTo>
                  <a:lnTo>
                    <a:pt x="539769" y="307497"/>
                  </a:lnTo>
                  <a:lnTo>
                    <a:pt x="550523" y="287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24017" y="14340227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5" h="634">
                  <a:moveTo>
                    <a:pt x="320" y="0"/>
                  </a:moveTo>
                  <a:lnTo>
                    <a:pt x="0" y="609"/>
                  </a:lnTo>
                  <a:lnTo>
                    <a:pt x="324" y="2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352735" y="13431555"/>
              <a:ext cx="1242695" cy="908685"/>
            </a:xfrm>
            <a:custGeom>
              <a:avLst/>
              <a:gdLst/>
              <a:ahLst/>
              <a:cxnLst/>
              <a:rect l="l" t="t" r="r" b="b"/>
              <a:pathLst>
                <a:path w="1242694" h="908684">
                  <a:moveTo>
                    <a:pt x="627403" y="0"/>
                  </a:moveTo>
                  <a:lnTo>
                    <a:pt x="578846" y="1375"/>
                  </a:lnTo>
                  <a:lnTo>
                    <a:pt x="531273" y="6406"/>
                  </a:lnTo>
                  <a:lnTo>
                    <a:pt x="484825" y="14955"/>
                  </a:lnTo>
                  <a:lnTo>
                    <a:pt x="439640" y="26887"/>
                  </a:lnTo>
                  <a:lnTo>
                    <a:pt x="395858" y="42064"/>
                  </a:lnTo>
                  <a:lnTo>
                    <a:pt x="353620" y="60349"/>
                  </a:lnTo>
                  <a:lnTo>
                    <a:pt x="313063" y="81607"/>
                  </a:lnTo>
                  <a:lnTo>
                    <a:pt x="274328" y="105701"/>
                  </a:lnTo>
                  <a:lnTo>
                    <a:pt x="237554" y="132493"/>
                  </a:lnTo>
                  <a:lnTo>
                    <a:pt x="202880" y="161847"/>
                  </a:lnTo>
                  <a:lnTo>
                    <a:pt x="170447" y="193627"/>
                  </a:lnTo>
                  <a:lnTo>
                    <a:pt x="140393" y="227695"/>
                  </a:lnTo>
                  <a:lnTo>
                    <a:pt x="112858" y="263916"/>
                  </a:lnTo>
                  <a:lnTo>
                    <a:pt x="87981" y="302152"/>
                  </a:lnTo>
                  <a:lnTo>
                    <a:pt x="65903" y="342267"/>
                  </a:lnTo>
                  <a:lnTo>
                    <a:pt x="46762" y="384124"/>
                  </a:lnTo>
                  <a:lnTo>
                    <a:pt x="30698" y="427587"/>
                  </a:lnTo>
                  <a:lnTo>
                    <a:pt x="17850" y="472518"/>
                  </a:lnTo>
                  <a:lnTo>
                    <a:pt x="8358" y="518782"/>
                  </a:lnTo>
                  <a:lnTo>
                    <a:pt x="2361" y="566241"/>
                  </a:lnTo>
                  <a:lnTo>
                    <a:pt x="0" y="614759"/>
                  </a:lnTo>
                  <a:lnTo>
                    <a:pt x="621081" y="621081"/>
                  </a:lnTo>
                  <a:lnTo>
                    <a:pt x="1171605" y="908673"/>
                  </a:lnTo>
                  <a:lnTo>
                    <a:pt x="1193356" y="863234"/>
                  </a:lnTo>
                  <a:lnTo>
                    <a:pt x="1210909" y="818023"/>
                  </a:lnTo>
                  <a:lnTo>
                    <a:pt x="1224414" y="772437"/>
                  </a:lnTo>
                  <a:lnTo>
                    <a:pt x="1234024" y="725873"/>
                  </a:lnTo>
                  <a:lnTo>
                    <a:pt x="1239890" y="677726"/>
                  </a:lnTo>
                  <a:lnTo>
                    <a:pt x="1242163" y="627393"/>
                  </a:lnTo>
                  <a:lnTo>
                    <a:pt x="1240789" y="578837"/>
                  </a:lnTo>
                  <a:lnTo>
                    <a:pt x="1235759" y="531266"/>
                  </a:lnTo>
                  <a:lnTo>
                    <a:pt x="1227210" y="484818"/>
                  </a:lnTo>
                  <a:lnTo>
                    <a:pt x="1215279" y="439635"/>
                  </a:lnTo>
                  <a:lnTo>
                    <a:pt x="1200103" y="395854"/>
                  </a:lnTo>
                  <a:lnTo>
                    <a:pt x="1181817" y="353616"/>
                  </a:lnTo>
                  <a:lnTo>
                    <a:pt x="1160560" y="313060"/>
                  </a:lnTo>
                  <a:lnTo>
                    <a:pt x="1136466" y="274325"/>
                  </a:lnTo>
                  <a:lnTo>
                    <a:pt x="1109674" y="237552"/>
                  </a:lnTo>
                  <a:lnTo>
                    <a:pt x="1080319" y="202879"/>
                  </a:lnTo>
                  <a:lnTo>
                    <a:pt x="1048539" y="170446"/>
                  </a:lnTo>
                  <a:lnTo>
                    <a:pt x="1014470" y="140392"/>
                  </a:lnTo>
                  <a:lnTo>
                    <a:pt x="978249" y="112857"/>
                  </a:lnTo>
                  <a:lnTo>
                    <a:pt x="940013" y="87981"/>
                  </a:lnTo>
                  <a:lnTo>
                    <a:pt x="899897" y="65903"/>
                  </a:lnTo>
                  <a:lnTo>
                    <a:pt x="858040" y="46762"/>
                  </a:lnTo>
                  <a:lnTo>
                    <a:pt x="814577" y="30698"/>
                  </a:lnTo>
                  <a:lnTo>
                    <a:pt x="769645" y="17850"/>
                  </a:lnTo>
                  <a:lnTo>
                    <a:pt x="723381" y="8358"/>
                  </a:lnTo>
                  <a:lnTo>
                    <a:pt x="675922" y="2361"/>
                  </a:lnTo>
                  <a:lnTo>
                    <a:pt x="627403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81003" y="13254582"/>
              <a:ext cx="262698" cy="1905920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203531" y="4037193"/>
            <a:ext cx="7647305" cy="5615305"/>
            <a:chOff x="203531" y="4037193"/>
            <a:chExt cx="7647305" cy="5615305"/>
          </a:xfrm>
        </p:grpSpPr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652424" y="4111903"/>
              <a:ext cx="7198995" cy="4922520"/>
            </a:xfrm>
            <a:custGeom>
              <a:avLst/>
              <a:gdLst/>
              <a:ahLst/>
              <a:cxnLst/>
              <a:rect l="l" t="t" r="r" b="b"/>
              <a:pathLst>
                <a:path w="7198995" h="4922520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57"/>
                  </a:lnTo>
                  <a:lnTo>
                    <a:pt x="1539951" y="3208540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35"/>
                  </a:lnTo>
                  <a:lnTo>
                    <a:pt x="1402829" y="3093224"/>
                  </a:lnTo>
                  <a:lnTo>
                    <a:pt x="1357744" y="3080842"/>
                  </a:lnTo>
                  <a:lnTo>
                    <a:pt x="1309839" y="3076549"/>
                  </a:lnTo>
                  <a:lnTo>
                    <a:pt x="1261935" y="3080842"/>
                  </a:lnTo>
                  <a:lnTo>
                    <a:pt x="1216850" y="3093224"/>
                  </a:lnTo>
                  <a:lnTo>
                    <a:pt x="1175334" y="3112935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40"/>
                  </a:lnTo>
                  <a:lnTo>
                    <a:pt x="1060018" y="3250057"/>
                  </a:lnTo>
                  <a:lnTo>
                    <a:pt x="1057236" y="3260191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57"/>
                  </a:lnTo>
                  <a:lnTo>
                    <a:pt x="774446" y="3208540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35"/>
                  </a:lnTo>
                  <a:lnTo>
                    <a:pt x="637324" y="3093224"/>
                  </a:lnTo>
                  <a:lnTo>
                    <a:pt x="592239" y="3080842"/>
                  </a:lnTo>
                  <a:lnTo>
                    <a:pt x="544334" y="3076549"/>
                  </a:lnTo>
                  <a:lnTo>
                    <a:pt x="496443" y="3080842"/>
                  </a:lnTo>
                  <a:lnTo>
                    <a:pt x="451345" y="3093224"/>
                  </a:lnTo>
                  <a:lnTo>
                    <a:pt x="409829" y="3112935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40"/>
                  </a:lnTo>
                  <a:lnTo>
                    <a:pt x="294513" y="3250057"/>
                  </a:lnTo>
                  <a:lnTo>
                    <a:pt x="291731" y="3260179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83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22520">
                  <a:moveTo>
                    <a:pt x="2702090" y="822464"/>
                  </a:moveTo>
                  <a:lnTo>
                    <a:pt x="2698991" y="776503"/>
                  </a:lnTo>
                  <a:lnTo>
                    <a:pt x="2689987" y="732434"/>
                  </a:lnTo>
                  <a:lnTo>
                    <a:pt x="2675471" y="690638"/>
                  </a:lnTo>
                  <a:lnTo>
                    <a:pt x="2655849" y="651522"/>
                  </a:lnTo>
                  <a:lnTo>
                    <a:pt x="2631516" y="615505"/>
                  </a:lnTo>
                  <a:lnTo>
                    <a:pt x="2602890" y="582980"/>
                  </a:lnTo>
                  <a:lnTo>
                    <a:pt x="2570365" y="554355"/>
                  </a:lnTo>
                  <a:lnTo>
                    <a:pt x="2534348" y="530021"/>
                  </a:lnTo>
                  <a:lnTo>
                    <a:pt x="2495245" y="510400"/>
                  </a:lnTo>
                  <a:lnTo>
                    <a:pt x="2453449" y="495884"/>
                  </a:lnTo>
                  <a:lnTo>
                    <a:pt x="2409367" y="486879"/>
                  </a:lnTo>
                  <a:lnTo>
                    <a:pt x="2363406" y="483781"/>
                  </a:lnTo>
                  <a:lnTo>
                    <a:pt x="2317458" y="486879"/>
                  </a:lnTo>
                  <a:lnTo>
                    <a:pt x="2273376" y="495884"/>
                  </a:lnTo>
                  <a:lnTo>
                    <a:pt x="2231580" y="510400"/>
                  </a:lnTo>
                  <a:lnTo>
                    <a:pt x="2192477" y="530021"/>
                  </a:lnTo>
                  <a:lnTo>
                    <a:pt x="2156460" y="554355"/>
                  </a:lnTo>
                  <a:lnTo>
                    <a:pt x="2123935" y="582980"/>
                  </a:lnTo>
                  <a:lnTo>
                    <a:pt x="2095309" y="615505"/>
                  </a:lnTo>
                  <a:lnTo>
                    <a:pt x="2085886" y="629450"/>
                  </a:lnTo>
                  <a:lnTo>
                    <a:pt x="2081009" y="623760"/>
                  </a:lnTo>
                  <a:lnTo>
                    <a:pt x="2048268" y="595680"/>
                  </a:lnTo>
                  <a:lnTo>
                    <a:pt x="2011451" y="572820"/>
                  </a:lnTo>
                  <a:lnTo>
                    <a:pt x="1971128" y="555777"/>
                  </a:lnTo>
                  <a:lnTo>
                    <a:pt x="1927885" y="545134"/>
                  </a:lnTo>
                  <a:lnTo>
                    <a:pt x="1882305" y="541451"/>
                  </a:lnTo>
                  <a:lnTo>
                    <a:pt x="1836724" y="545134"/>
                  </a:lnTo>
                  <a:lnTo>
                    <a:pt x="1793494" y="555777"/>
                  </a:lnTo>
                  <a:lnTo>
                    <a:pt x="1753171" y="572820"/>
                  </a:lnTo>
                  <a:lnTo>
                    <a:pt x="1716354" y="595680"/>
                  </a:lnTo>
                  <a:lnTo>
                    <a:pt x="1683613" y="623760"/>
                  </a:lnTo>
                  <a:lnTo>
                    <a:pt x="1655521" y="656501"/>
                  </a:lnTo>
                  <a:lnTo>
                    <a:pt x="1635937" y="688073"/>
                  </a:lnTo>
                  <a:lnTo>
                    <a:pt x="1617573" y="669683"/>
                  </a:lnTo>
                  <a:lnTo>
                    <a:pt x="1581213" y="646582"/>
                  </a:lnTo>
                  <a:lnTo>
                    <a:pt x="1540002" y="631850"/>
                  </a:lnTo>
                  <a:lnTo>
                    <a:pt x="1495120" y="626681"/>
                  </a:lnTo>
                  <a:lnTo>
                    <a:pt x="1450225" y="631850"/>
                  </a:lnTo>
                  <a:lnTo>
                    <a:pt x="1409014" y="646582"/>
                  </a:lnTo>
                  <a:lnTo>
                    <a:pt x="1372666" y="669683"/>
                  </a:lnTo>
                  <a:lnTo>
                    <a:pt x="1342351" y="700011"/>
                  </a:lnTo>
                  <a:lnTo>
                    <a:pt x="1319237" y="736358"/>
                  </a:lnTo>
                  <a:lnTo>
                    <a:pt x="1304505" y="777570"/>
                  </a:lnTo>
                  <a:lnTo>
                    <a:pt x="1299337" y="822464"/>
                  </a:lnTo>
                  <a:lnTo>
                    <a:pt x="1601304" y="822464"/>
                  </a:lnTo>
                  <a:lnTo>
                    <a:pt x="1690903" y="822464"/>
                  </a:lnTo>
                  <a:lnTo>
                    <a:pt x="2024735" y="822464"/>
                  </a:lnTo>
                  <a:lnTo>
                    <a:pt x="2163305" y="822464"/>
                  </a:lnTo>
                  <a:lnTo>
                    <a:pt x="2702090" y="822464"/>
                  </a:lnTo>
                  <a:close/>
                </a:path>
                <a:path w="7198995" h="4922520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304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304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304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304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22520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61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15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61"/>
                  </a:lnTo>
                  <a:lnTo>
                    <a:pt x="4731423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77"/>
                  </a:lnTo>
                  <a:lnTo>
                    <a:pt x="4227093" y="172961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15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61"/>
                  </a:lnTo>
                  <a:lnTo>
                    <a:pt x="3963047" y="189179"/>
                  </a:lnTo>
                  <a:lnTo>
                    <a:pt x="3959923" y="180403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403"/>
                  </a:lnTo>
                  <a:lnTo>
                    <a:pt x="3593427" y="221615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22520">
                  <a:moveTo>
                    <a:pt x="6068682" y="3064878"/>
                  </a:moveTo>
                  <a:lnTo>
                    <a:pt x="6060605" y="3014815"/>
                  </a:lnTo>
                  <a:lnTo>
                    <a:pt x="6038126" y="2971330"/>
                  </a:lnTo>
                  <a:lnTo>
                    <a:pt x="6003836" y="2937040"/>
                  </a:lnTo>
                  <a:lnTo>
                    <a:pt x="5960351" y="2914561"/>
                  </a:lnTo>
                  <a:lnTo>
                    <a:pt x="5910288" y="2906484"/>
                  </a:lnTo>
                  <a:lnTo>
                    <a:pt x="5860237" y="2914561"/>
                  </a:lnTo>
                  <a:lnTo>
                    <a:pt x="5816752" y="2937040"/>
                  </a:lnTo>
                  <a:lnTo>
                    <a:pt x="5782462" y="2971330"/>
                  </a:lnTo>
                  <a:lnTo>
                    <a:pt x="5776938" y="2982010"/>
                  </a:lnTo>
                  <a:lnTo>
                    <a:pt x="5774169" y="2971889"/>
                  </a:lnTo>
                  <a:lnTo>
                    <a:pt x="5754459" y="2930372"/>
                  </a:lnTo>
                  <a:lnTo>
                    <a:pt x="5728170" y="2893174"/>
                  </a:lnTo>
                  <a:lnTo>
                    <a:pt x="5696051" y="2861056"/>
                  </a:lnTo>
                  <a:lnTo>
                    <a:pt x="5658853" y="2834767"/>
                  </a:lnTo>
                  <a:lnTo>
                    <a:pt x="5617337" y="2815056"/>
                  </a:lnTo>
                  <a:lnTo>
                    <a:pt x="5572252" y="2802674"/>
                  </a:lnTo>
                  <a:lnTo>
                    <a:pt x="5524347" y="2798381"/>
                  </a:lnTo>
                  <a:lnTo>
                    <a:pt x="5476443" y="2802674"/>
                  </a:lnTo>
                  <a:lnTo>
                    <a:pt x="5431358" y="2815056"/>
                  </a:lnTo>
                  <a:lnTo>
                    <a:pt x="5389842" y="2834767"/>
                  </a:lnTo>
                  <a:lnTo>
                    <a:pt x="5352656" y="2861056"/>
                  </a:lnTo>
                  <a:lnTo>
                    <a:pt x="5320538" y="2893174"/>
                  </a:lnTo>
                  <a:lnTo>
                    <a:pt x="5294236" y="2930372"/>
                  </a:lnTo>
                  <a:lnTo>
                    <a:pt x="5274526" y="2971889"/>
                  </a:lnTo>
                  <a:lnTo>
                    <a:pt x="5273954" y="2973933"/>
                  </a:lnTo>
                  <a:lnTo>
                    <a:pt x="5272621" y="2971330"/>
                  </a:lnTo>
                  <a:lnTo>
                    <a:pt x="5238331" y="2937040"/>
                  </a:lnTo>
                  <a:lnTo>
                    <a:pt x="5194859" y="2914561"/>
                  </a:lnTo>
                  <a:lnTo>
                    <a:pt x="5144795" y="2906484"/>
                  </a:lnTo>
                  <a:lnTo>
                    <a:pt x="5094732" y="2914561"/>
                  </a:lnTo>
                  <a:lnTo>
                    <a:pt x="5051247" y="2937040"/>
                  </a:lnTo>
                  <a:lnTo>
                    <a:pt x="5016957" y="2971330"/>
                  </a:lnTo>
                  <a:lnTo>
                    <a:pt x="5011432" y="2982010"/>
                  </a:lnTo>
                  <a:lnTo>
                    <a:pt x="5008664" y="2971889"/>
                  </a:lnTo>
                  <a:lnTo>
                    <a:pt x="4988953" y="2930372"/>
                  </a:lnTo>
                  <a:lnTo>
                    <a:pt x="4962664" y="2893174"/>
                  </a:lnTo>
                  <a:lnTo>
                    <a:pt x="4930546" y="2861056"/>
                  </a:lnTo>
                  <a:lnTo>
                    <a:pt x="4893348" y="2834767"/>
                  </a:lnTo>
                  <a:lnTo>
                    <a:pt x="4851832" y="2815056"/>
                  </a:lnTo>
                  <a:lnTo>
                    <a:pt x="4806747" y="2802674"/>
                  </a:lnTo>
                  <a:lnTo>
                    <a:pt x="4758842" y="2798381"/>
                  </a:lnTo>
                  <a:lnTo>
                    <a:pt x="4710938" y="2802674"/>
                  </a:lnTo>
                  <a:lnTo>
                    <a:pt x="4665853" y="2815056"/>
                  </a:lnTo>
                  <a:lnTo>
                    <a:pt x="4624349" y="2834767"/>
                  </a:lnTo>
                  <a:lnTo>
                    <a:pt x="4587151" y="2861056"/>
                  </a:lnTo>
                  <a:lnTo>
                    <a:pt x="4555033" y="2893174"/>
                  </a:lnTo>
                  <a:lnTo>
                    <a:pt x="4528744" y="2930372"/>
                  </a:lnTo>
                  <a:lnTo>
                    <a:pt x="4509033" y="2971889"/>
                  </a:lnTo>
                  <a:lnTo>
                    <a:pt x="4496651" y="3016974"/>
                  </a:lnTo>
                  <a:lnTo>
                    <a:pt x="4492358" y="3064878"/>
                  </a:lnTo>
                  <a:lnTo>
                    <a:pt x="4986401" y="3064878"/>
                  </a:lnTo>
                  <a:lnTo>
                    <a:pt x="5025339" y="3064878"/>
                  </a:lnTo>
                  <a:lnTo>
                    <a:pt x="5257863" y="3064878"/>
                  </a:lnTo>
                  <a:lnTo>
                    <a:pt x="5303177" y="3064878"/>
                  </a:lnTo>
                  <a:lnTo>
                    <a:pt x="5751906" y="3064878"/>
                  </a:lnTo>
                  <a:lnTo>
                    <a:pt x="5790844" y="3064878"/>
                  </a:lnTo>
                  <a:lnTo>
                    <a:pt x="6068682" y="3064878"/>
                  </a:lnTo>
                  <a:close/>
                </a:path>
                <a:path w="7198995" h="4922520">
                  <a:moveTo>
                    <a:pt x="6336030" y="4922177"/>
                  </a:moveTo>
                  <a:lnTo>
                    <a:pt x="6327953" y="4872113"/>
                  </a:lnTo>
                  <a:lnTo>
                    <a:pt x="6305474" y="4828641"/>
                  </a:lnTo>
                  <a:lnTo>
                    <a:pt x="6271184" y="4794351"/>
                  </a:lnTo>
                  <a:lnTo>
                    <a:pt x="6227699" y="4771860"/>
                  </a:lnTo>
                  <a:lnTo>
                    <a:pt x="6177635" y="4763795"/>
                  </a:lnTo>
                  <a:lnTo>
                    <a:pt x="6127572" y="4771860"/>
                  </a:lnTo>
                  <a:lnTo>
                    <a:pt x="6084100" y="4794351"/>
                  </a:lnTo>
                  <a:lnTo>
                    <a:pt x="6049810" y="4828641"/>
                  </a:lnTo>
                  <a:lnTo>
                    <a:pt x="6044285" y="4839309"/>
                  </a:lnTo>
                  <a:lnTo>
                    <a:pt x="6041517" y="4829187"/>
                  </a:lnTo>
                  <a:lnTo>
                    <a:pt x="6021806" y="4787671"/>
                  </a:lnTo>
                  <a:lnTo>
                    <a:pt x="5995517" y="4750473"/>
                  </a:lnTo>
                  <a:lnTo>
                    <a:pt x="5963399" y="4718355"/>
                  </a:lnTo>
                  <a:lnTo>
                    <a:pt x="5926201" y="4692066"/>
                  </a:lnTo>
                  <a:lnTo>
                    <a:pt x="5884684" y="4672355"/>
                  </a:lnTo>
                  <a:lnTo>
                    <a:pt x="5839599" y="4659973"/>
                  </a:lnTo>
                  <a:lnTo>
                    <a:pt x="5791695" y="4655680"/>
                  </a:lnTo>
                  <a:lnTo>
                    <a:pt x="5743791" y="4659973"/>
                  </a:lnTo>
                  <a:lnTo>
                    <a:pt x="5698706" y="4672355"/>
                  </a:lnTo>
                  <a:lnTo>
                    <a:pt x="5657189" y="4692066"/>
                  </a:lnTo>
                  <a:lnTo>
                    <a:pt x="5620004" y="4718355"/>
                  </a:lnTo>
                  <a:lnTo>
                    <a:pt x="5587885" y="4750473"/>
                  </a:lnTo>
                  <a:lnTo>
                    <a:pt x="5561584" y="4787671"/>
                  </a:lnTo>
                  <a:lnTo>
                    <a:pt x="5541873" y="4829187"/>
                  </a:lnTo>
                  <a:lnTo>
                    <a:pt x="5541302" y="4831245"/>
                  </a:lnTo>
                  <a:lnTo>
                    <a:pt x="5539968" y="4828641"/>
                  </a:lnTo>
                  <a:lnTo>
                    <a:pt x="5505678" y="4794351"/>
                  </a:lnTo>
                  <a:lnTo>
                    <a:pt x="5462206" y="4771860"/>
                  </a:lnTo>
                  <a:lnTo>
                    <a:pt x="5412130" y="4763795"/>
                  </a:lnTo>
                  <a:lnTo>
                    <a:pt x="5362079" y="4771860"/>
                  </a:lnTo>
                  <a:lnTo>
                    <a:pt x="5318595" y="4794351"/>
                  </a:lnTo>
                  <a:lnTo>
                    <a:pt x="5284317" y="4828641"/>
                  </a:lnTo>
                  <a:lnTo>
                    <a:pt x="5278793" y="4839322"/>
                  </a:lnTo>
                  <a:lnTo>
                    <a:pt x="5276012" y="4829187"/>
                  </a:lnTo>
                  <a:lnTo>
                    <a:pt x="5256301" y="4787671"/>
                  </a:lnTo>
                  <a:lnTo>
                    <a:pt x="5230012" y="4750473"/>
                  </a:lnTo>
                  <a:lnTo>
                    <a:pt x="5197894" y="4718355"/>
                  </a:lnTo>
                  <a:lnTo>
                    <a:pt x="5160696" y="4692066"/>
                  </a:lnTo>
                  <a:lnTo>
                    <a:pt x="5119179" y="4672355"/>
                  </a:lnTo>
                  <a:lnTo>
                    <a:pt x="5074094" y="4659973"/>
                  </a:lnTo>
                  <a:lnTo>
                    <a:pt x="5026190" y="4655680"/>
                  </a:lnTo>
                  <a:lnTo>
                    <a:pt x="4978285" y="4659973"/>
                  </a:lnTo>
                  <a:lnTo>
                    <a:pt x="4933200" y="4672355"/>
                  </a:lnTo>
                  <a:lnTo>
                    <a:pt x="4891684" y="4692066"/>
                  </a:lnTo>
                  <a:lnTo>
                    <a:pt x="4854499" y="4718355"/>
                  </a:lnTo>
                  <a:lnTo>
                    <a:pt x="4822380" y="4750473"/>
                  </a:lnTo>
                  <a:lnTo>
                    <a:pt x="4796091" y="4787671"/>
                  </a:lnTo>
                  <a:lnTo>
                    <a:pt x="4776381" y="4829187"/>
                  </a:lnTo>
                  <a:lnTo>
                    <a:pt x="4763998" y="4874272"/>
                  </a:lnTo>
                  <a:lnTo>
                    <a:pt x="4759706" y="4922177"/>
                  </a:lnTo>
                  <a:lnTo>
                    <a:pt x="5253761" y="4922177"/>
                  </a:lnTo>
                  <a:lnTo>
                    <a:pt x="5292687" y="4922177"/>
                  </a:lnTo>
                  <a:lnTo>
                    <a:pt x="5525198" y="4922177"/>
                  </a:lnTo>
                  <a:lnTo>
                    <a:pt x="5570525" y="4922177"/>
                  </a:lnTo>
                  <a:lnTo>
                    <a:pt x="6019241" y="4922177"/>
                  </a:lnTo>
                  <a:lnTo>
                    <a:pt x="6058192" y="4922177"/>
                  </a:lnTo>
                  <a:lnTo>
                    <a:pt x="6336030" y="4922177"/>
                  </a:lnTo>
                  <a:close/>
                </a:path>
                <a:path w="7198995" h="4922520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108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62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108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52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52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711"/>
                  </a:lnTo>
                  <a:lnTo>
                    <a:pt x="6402337" y="2034108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62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108"/>
                  </a:lnTo>
                  <a:lnTo>
                    <a:pt x="6141148" y="2044776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52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52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4081" y="483850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56262" y="5900338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8611" y="671304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528447" y="4545847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57230" y="4291570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584525" y="4047353"/>
              <a:ext cx="1436370" cy="2404745"/>
            </a:xfrm>
            <a:custGeom>
              <a:avLst/>
              <a:gdLst/>
              <a:ahLst/>
              <a:cxnLst/>
              <a:rect l="l" t="t" r="r" b="b"/>
              <a:pathLst>
                <a:path w="1436370" h="2404745">
                  <a:moveTo>
                    <a:pt x="1436015" y="2404285"/>
                  </a:moveTo>
                  <a:lnTo>
                    <a:pt x="1436015" y="1487212"/>
                  </a:lnTo>
                  <a:lnTo>
                    <a:pt x="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44355" y="6371647"/>
              <a:ext cx="152372" cy="152372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901631" y="4489714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9"/>
                  </a:lnTo>
                  <a:lnTo>
                    <a:pt x="249109" y="27916"/>
                  </a:lnTo>
                  <a:lnTo>
                    <a:pt x="279644" y="56634"/>
                  </a:lnTo>
                  <a:lnTo>
                    <a:pt x="299447" y="92551"/>
                  </a:lnTo>
                  <a:lnTo>
                    <a:pt x="306498" y="133689"/>
                  </a:lnTo>
                  <a:lnTo>
                    <a:pt x="298685" y="176098"/>
                  </a:lnTo>
                  <a:lnTo>
                    <a:pt x="276930" y="212929"/>
                  </a:lnTo>
                  <a:lnTo>
                    <a:pt x="243756" y="241971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1"/>
                  </a:lnTo>
                  <a:lnTo>
                    <a:pt x="29568" y="212929"/>
                  </a:lnTo>
                  <a:lnTo>
                    <a:pt x="7812" y="176098"/>
                  </a:lnTo>
                  <a:lnTo>
                    <a:pt x="0" y="133689"/>
                  </a:lnTo>
                  <a:lnTo>
                    <a:pt x="6999" y="93480"/>
                  </a:lnTo>
                  <a:lnTo>
                    <a:pt x="26576" y="58146"/>
                  </a:lnTo>
                  <a:lnTo>
                    <a:pt x="56600" y="29552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81142" y="4277831"/>
              <a:ext cx="155533" cy="14846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6950095" y="4455160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15115" y="5529269"/>
              <a:ext cx="2114241" cy="367451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4209009" y="17358098"/>
            <a:ext cx="2554605" cy="2442210"/>
            <a:chOff x="4209009" y="17358098"/>
            <a:chExt cx="2554605" cy="2442210"/>
          </a:xfrm>
        </p:grpSpPr>
        <p:pic>
          <p:nvPicPr>
            <p:cNvPr id="38" name="object 3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09009" y="17535136"/>
              <a:ext cx="2264597" cy="226514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560854" y="17366686"/>
              <a:ext cx="1196975" cy="906144"/>
            </a:xfrm>
            <a:custGeom>
              <a:avLst/>
              <a:gdLst/>
              <a:ahLst/>
              <a:cxnLst/>
              <a:rect l="l" t="t" r="r" b="b"/>
              <a:pathLst>
                <a:path w="1196975" h="906144">
                  <a:moveTo>
                    <a:pt x="1196762" y="0"/>
                  </a:moveTo>
                  <a:lnTo>
                    <a:pt x="989485" y="0"/>
                  </a:lnTo>
                  <a:lnTo>
                    <a:pt x="0" y="90567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47526" y="1735809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57566" y="19346188"/>
              <a:ext cx="800100" cy="53340"/>
            </a:xfrm>
            <a:custGeom>
              <a:avLst/>
              <a:gdLst/>
              <a:ahLst/>
              <a:cxnLst/>
              <a:rect l="l" t="t" r="r" b="b"/>
              <a:pathLst>
                <a:path w="800100" h="53340">
                  <a:moveTo>
                    <a:pt x="800050" y="52807"/>
                  </a:moveTo>
                  <a:lnTo>
                    <a:pt x="52807" y="52807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4BB5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747526" y="1939040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76115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92005" y="5538994"/>
            <a:ext cx="197929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C</a:t>
            </a:r>
            <a:r>
              <a:rPr sz="2000" b="1" spc="-22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025051"/>
                </a:solidFill>
                <a:latin typeface="Montserrat Black"/>
                <a:cs typeface="Montserrat Black"/>
              </a:rPr>
              <a:t>ASANARE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95803" y="1876646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16562" y="14896334"/>
            <a:ext cx="407034" cy="407034"/>
            <a:chOff x="316562" y="14896334"/>
            <a:chExt cx="407034" cy="407034"/>
          </a:xfrm>
        </p:grpSpPr>
        <p:sp>
          <p:nvSpPr>
            <p:cNvPr id="50" name="object 50"/>
            <p:cNvSpPr/>
            <p:nvPr/>
          </p:nvSpPr>
          <p:spPr>
            <a:xfrm>
              <a:off x="316562" y="14896334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85189" y="15224541"/>
              <a:ext cx="274320" cy="33020"/>
            </a:xfrm>
            <a:custGeom>
              <a:avLst/>
              <a:gdLst/>
              <a:ahLst/>
              <a:cxnLst/>
              <a:rect l="l" t="t" r="r" b="b"/>
              <a:pathLst>
                <a:path w="274320" h="33019">
                  <a:moveTo>
                    <a:pt x="273752" y="0"/>
                  </a:moveTo>
                  <a:lnTo>
                    <a:pt x="0" y="0"/>
                  </a:lnTo>
                  <a:lnTo>
                    <a:pt x="10309" y="13560"/>
                  </a:lnTo>
                  <a:lnTo>
                    <a:pt x="23572" y="23794"/>
                  </a:lnTo>
                  <a:lnTo>
                    <a:pt x="39026" y="30259"/>
                  </a:lnTo>
                  <a:lnTo>
                    <a:pt x="55907" y="32513"/>
                  </a:lnTo>
                  <a:lnTo>
                    <a:pt x="217773" y="32513"/>
                  </a:lnTo>
                  <a:lnTo>
                    <a:pt x="261927" y="14962"/>
                  </a:lnTo>
                  <a:lnTo>
                    <a:pt x="27375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3560" y="14919167"/>
              <a:ext cx="259067" cy="312967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456224" y="14919167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26174" y="15054837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26174" y="15054837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6" name="object 5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23475" y="13067101"/>
            <a:ext cx="1871599" cy="1672452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329429" y="16795292"/>
            <a:ext cx="407670" cy="407670"/>
            <a:chOff x="329429" y="16795292"/>
            <a:chExt cx="407670" cy="407670"/>
          </a:xfrm>
        </p:grpSpPr>
        <p:sp>
          <p:nvSpPr>
            <p:cNvPr id="58" name="object 58"/>
            <p:cNvSpPr/>
            <p:nvPr/>
          </p:nvSpPr>
          <p:spPr>
            <a:xfrm>
              <a:off x="329429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14232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60" name="object 60"/>
          <p:cNvSpPr txBox="1"/>
          <p:nvPr/>
        </p:nvSpPr>
        <p:spPr>
          <a:xfrm>
            <a:off x="809839" y="16790548"/>
            <a:ext cx="1329055" cy="41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46467" y="11872549"/>
            <a:ext cx="2706370" cy="1684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  <a:p>
            <a:pPr marL="2022475">
              <a:lnSpc>
                <a:spcPct val="100000"/>
              </a:lnSpc>
              <a:spcBef>
                <a:spcPts val="34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22475" marR="60960">
              <a:lnSpc>
                <a:spcPct val="100000"/>
              </a:lnSpc>
              <a:spcBef>
                <a:spcPts val="3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Hidrobioma Casanare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456472" y="13937812"/>
            <a:ext cx="721995" cy="75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99,95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10795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Humedo Tropical Casanare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1362491" y="15188945"/>
            <a:ext cx="97790" cy="34925"/>
            <a:chOff x="1362491" y="15188945"/>
            <a:chExt cx="97790" cy="34925"/>
          </a:xfrm>
        </p:grpSpPr>
        <p:sp>
          <p:nvSpPr>
            <p:cNvPr id="64" name="object 64"/>
            <p:cNvSpPr/>
            <p:nvPr/>
          </p:nvSpPr>
          <p:spPr>
            <a:xfrm>
              <a:off x="1362491" y="15206126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428327" y="15188945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1362491" y="15475697"/>
            <a:ext cx="97790" cy="34925"/>
            <a:chOff x="1362491" y="15475697"/>
            <a:chExt cx="97790" cy="34925"/>
          </a:xfrm>
        </p:grpSpPr>
        <p:sp>
          <p:nvSpPr>
            <p:cNvPr id="67" name="object 67"/>
            <p:cNvSpPr/>
            <p:nvPr/>
          </p:nvSpPr>
          <p:spPr>
            <a:xfrm>
              <a:off x="1362491" y="15492877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428327" y="15475697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/>
          <p:nvPr/>
        </p:nvSpPr>
        <p:spPr>
          <a:xfrm>
            <a:off x="2879842" y="19542121"/>
            <a:ext cx="175895" cy="1905"/>
          </a:xfrm>
          <a:custGeom>
            <a:avLst/>
            <a:gdLst/>
            <a:ahLst/>
            <a:cxnLst/>
            <a:rect l="l" t="t" r="r" b="b"/>
            <a:pathLst>
              <a:path w="175894" h="1905">
                <a:moveTo>
                  <a:pt x="175493" y="0"/>
                </a:moveTo>
                <a:lnTo>
                  <a:pt x="0" y="0"/>
                </a:lnTo>
                <a:lnTo>
                  <a:pt x="4539" y="1702"/>
                </a:lnTo>
                <a:lnTo>
                  <a:pt x="175493" y="1702"/>
                </a:lnTo>
                <a:lnTo>
                  <a:pt x="175493" y="0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05907" y="17730131"/>
            <a:ext cx="177800" cy="508000"/>
          </a:xfrm>
          <a:custGeom>
            <a:avLst/>
            <a:gdLst/>
            <a:ahLst/>
            <a:cxnLst/>
            <a:rect l="l" t="t" r="r" b="b"/>
            <a:pathLst>
              <a:path w="177800" h="508000">
                <a:moveTo>
                  <a:pt x="1134" y="0"/>
                </a:moveTo>
                <a:lnTo>
                  <a:pt x="0" y="507463"/>
                </a:lnTo>
                <a:lnTo>
                  <a:pt x="177773" y="507574"/>
                </a:lnTo>
                <a:lnTo>
                  <a:pt x="177773" y="111"/>
                </a:lnTo>
                <a:lnTo>
                  <a:pt x="113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05907" y="18323411"/>
            <a:ext cx="177800" cy="97790"/>
          </a:xfrm>
          <a:custGeom>
            <a:avLst/>
            <a:gdLst/>
            <a:ahLst/>
            <a:cxnLst/>
            <a:rect l="l" t="t" r="r" b="b"/>
            <a:pathLst>
              <a:path w="177800" h="97790">
                <a:moveTo>
                  <a:pt x="177773" y="20"/>
                </a:moveTo>
                <a:lnTo>
                  <a:pt x="0" y="0"/>
                </a:lnTo>
                <a:lnTo>
                  <a:pt x="0" y="97751"/>
                </a:lnTo>
                <a:lnTo>
                  <a:pt x="177773" y="97772"/>
                </a:lnTo>
                <a:lnTo>
                  <a:pt x="177773" y="20"/>
                </a:lnTo>
                <a:close/>
              </a:path>
            </a:pathLst>
          </a:custGeom>
          <a:solidFill>
            <a:srgbClr val="2C87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05907" y="17350024"/>
            <a:ext cx="177165" cy="33655"/>
          </a:xfrm>
          <a:custGeom>
            <a:avLst/>
            <a:gdLst/>
            <a:ahLst/>
            <a:cxnLst/>
            <a:rect l="l" t="t" r="r" b="b"/>
            <a:pathLst>
              <a:path w="177164" h="33655">
                <a:moveTo>
                  <a:pt x="176638" y="10"/>
                </a:moveTo>
                <a:lnTo>
                  <a:pt x="0" y="0"/>
                </a:lnTo>
                <a:lnTo>
                  <a:pt x="0" y="33313"/>
                </a:lnTo>
                <a:lnTo>
                  <a:pt x="176638" y="33323"/>
                </a:lnTo>
                <a:lnTo>
                  <a:pt x="176638" y="10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44354" y="17244508"/>
            <a:ext cx="307975" cy="1964689"/>
          </a:xfrm>
          <a:custGeom>
            <a:avLst/>
            <a:gdLst/>
            <a:ahLst/>
            <a:cxnLst/>
            <a:rect l="l" t="t" r="r" b="b"/>
            <a:pathLst>
              <a:path w="307975" h="1964690">
                <a:moveTo>
                  <a:pt x="0" y="0"/>
                </a:moveTo>
                <a:lnTo>
                  <a:pt x="4539" y="1963955"/>
                </a:lnTo>
                <a:lnTo>
                  <a:pt x="307663" y="1964391"/>
                </a:lnTo>
                <a:lnTo>
                  <a:pt x="303114" y="415"/>
                </a:lnTo>
                <a:lnTo>
                  <a:pt x="0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4" name="object 74"/>
          <p:cNvGrpSpPr/>
          <p:nvPr/>
        </p:nvGrpSpPr>
        <p:grpSpPr>
          <a:xfrm>
            <a:off x="1065350" y="17397384"/>
            <a:ext cx="1918335" cy="1957705"/>
            <a:chOff x="1065350" y="17397384"/>
            <a:chExt cx="1918335" cy="1957705"/>
          </a:xfrm>
        </p:grpSpPr>
        <p:pic>
          <p:nvPicPr>
            <p:cNvPr id="75" name="object 7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07361" y="17983917"/>
              <a:ext cx="1336348" cy="1336348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2807043" y="18693720"/>
              <a:ext cx="175895" cy="1905"/>
            </a:xfrm>
            <a:custGeom>
              <a:avLst/>
              <a:gdLst/>
              <a:ahLst/>
              <a:cxnLst/>
              <a:rect l="l" t="t" r="r" b="b"/>
              <a:pathLst>
                <a:path w="175894" h="1905">
                  <a:moveTo>
                    <a:pt x="175503" y="0"/>
                  </a:moveTo>
                  <a:lnTo>
                    <a:pt x="0" y="0"/>
                  </a:lnTo>
                  <a:lnTo>
                    <a:pt x="0" y="1702"/>
                  </a:lnTo>
                  <a:lnTo>
                    <a:pt x="175503" y="1702"/>
                  </a:lnTo>
                  <a:lnTo>
                    <a:pt x="175503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805907" y="19124705"/>
              <a:ext cx="177800" cy="26034"/>
            </a:xfrm>
            <a:custGeom>
              <a:avLst/>
              <a:gdLst/>
              <a:ahLst/>
              <a:cxnLst/>
              <a:rect l="l" t="t" r="r" b="b"/>
              <a:pathLst>
                <a:path w="177800" h="26034">
                  <a:moveTo>
                    <a:pt x="177773" y="10"/>
                  </a:moveTo>
                  <a:lnTo>
                    <a:pt x="0" y="0"/>
                  </a:lnTo>
                  <a:lnTo>
                    <a:pt x="0" y="25775"/>
                  </a:lnTo>
                  <a:lnTo>
                    <a:pt x="177773" y="25785"/>
                  </a:lnTo>
                  <a:lnTo>
                    <a:pt x="177773" y="1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65350" y="19339430"/>
              <a:ext cx="158750" cy="15875"/>
            </a:xfrm>
            <a:custGeom>
              <a:avLst/>
              <a:gdLst/>
              <a:ahLst/>
              <a:cxnLst/>
              <a:rect l="l" t="t" r="r" b="b"/>
              <a:pathLst>
                <a:path w="158750" h="15875">
                  <a:moveTo>
                    <a:pt x="0" y="0"/>
                  </a:moveTo>
                  <a:lnTo>
                    <a:pt x="10" y="15319"/>
                  </a:lnTo>
                  <a:lnTo>
                    <a:pt x="158644" y="15461"/>
                  </a:lnTo>
                  <a:lnTo>
                    <a:pt x="158644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069354" y="17397384"/>
              <a:ext cx="160655" cy="1748155"/>
            </a:xfrm>
            <a:custGeom>
              <a:avLst/>
              <a:gdLst/>
              <a:ahLst/>
              <a:cxnLst/>
              <a:rect l="l" t="t" r="r" b="b"/>
              <a:pathLst>
                <a:path w="160655" h="1748155">
                  <a:moveTo>
                    <a:pt x="0" y="0"/>
                  </a:moveTo>
                  <a:lnTo>
                    <a:pt x="3161" y="1747306"/>
                  </a:lnTo>
                  <a:lnTo>
                    <a:pt x="160042" y="1747833"/>
                  </a:lnTo>
                  <a:lnTo>
                    <a:pt x="156871" y="5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/>
          <p:nvPr/>
        </p:nvSpPr>
        <p:spPr>
          <a:xfrm>
            <a:off x="6844354" y="19340033"/>
            <a:ext cx="307975" cy="467995"/>
          </a:xfrm>
          <a:custGeom>
            <a:avLst/>
            <a:gdLst/>
            <a:ahLst/>
            <a:cxnLst/>
            <a:rect l="l" t="t" r="r" b="b"/>
            <a:pathLst>
              <a:path w="307975" h="467994">
                <a:moveTo>
                  <a:pt x="303114" y="101"/>
                </a:moveTo>
                <a:lnTo>
                  <a:pt x="0" y="0"/>
                </a:lnTo>
                <a:lnTo>
                  <a:pt x="4539" y="467341"/>
                </a:lnTo>
                <a:lnTo>
                  <a:pt x="307663" y="467442"/>
                </a:lnTo>
                <a:lnTo>
                  <a:pt x="303114" y="101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247760" y="17414857"/>
            <a:ext cx="762635" cy="22606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720"/>
              </a:lnSpc>
              <a:spcBef>
                <a:spcPts val="240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7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aptas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233674" y="17190350"/>
            <a:ext cx="7366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80,77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247760" y="19507448"/>
            <a:ext cx="772160" cy="3175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just">
              <a:lnSpc>
                <a:spcPts val="720"/>
              </a:lnSpc>
              <a:spcBef>
                <a:spcPts val="240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7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aptas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restricciones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233674" y="19282753"/>
            <a:ext cx="6616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19,22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7438" y="19194164"/>
            <a:ext cx="600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0,63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R="6350" algn="r">
              <a:lnSpc>
                <a:spcPts val="720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700">
              <a:latin typeface="Montserrat"/>
              <a:cs typeface="Montserrat"/>
            </a:endParaRPr>
          </a:p>
          <a:p>
            <a:pPr marL="15240" marR="6350" indent="280670" algn="r">
              <a:lnSpc>
                <a:spcPts val="720"/>
              </a:lnSpc>
              <a:spcBef>
                <a:spcPts val="60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5765" y="17370978"/>
            <a:ext cx="682625" cy="55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2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71,86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92075" marR="5080" indent="70485" algn="just">
              <a:lnSpc>
                <a:spcPts val="720"/>
              </a:lnSpc>
              <a:spcBef>
                <a:spcPts val="120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Vegetación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7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transición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087788" y="17227622"/>
            <a:ext cx="957580" cy="253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1,37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020" marR="196215">
              <a:lnSpc>
                <a:spcPts val="720"/>
              </a:lnSpc>
              <a:spcBef>
                <a:spcPts val="6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endParaRPr sz="700">
              <a:latin typeface="Montserrat"/>
              <a:cs typeface="Montserrat"/>
            </a:endParaRPr>
          </a:p>
          <a:p>
            <a:pPr marL="19050">
              <a:lnSpc>
                <a:spcPts val="1914"/>
              </a:lnSpc>
              <a:spcBef>
                <a:spcPts val="40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20,87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020" marR="110489">
              <a:lnSpc>
                <a:spcPts val="720"/>
              </a:lnSpc>
              <a:spcBef>
                <a:spcPts val="12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extracción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minera</a:t>
            </a:r>
            <a:endParaRPr sz="700">
              <a:latin typeface="Montserrat"/>
              <a:cs typeface="Montserrat"/>
            </a:endParaRPr>
          </a:p>
          <a:p>
            <a:pPr marL="19050">
              <a:lnSpc>
                <a:spcPts val="1860"/>
              </a:lnSpc>
              <a:spcBef>
                <a:spcPts val="58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020">
              <a:lnSpc>
                <a:spcPts val="735"/>
              </a:lnSpc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enmalezados</a:t>
            </a:r>
            <a:endParaRPr sz="700">
              <a:latin typeface="Montserrat"/>
              <a:cs typeface="Montserrat"/>
            </a:endParaRPr>
          </a:p>
          <a:p>
            <a:pPr marL="19050">
              <a:lnSpc>
                <a:spcPts val="1870"/>
              </a:lnSpc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0,07</a:t>
            </a:r>
            <a:r>
              <a:rPr sz="1600" b="1" spc="-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020" marR="304800">
              <a:lnSpc>
                <a:spcPts val="720"/>
              </a:lnSpc>
              <a:spcBef>
                <a:spcPts val="120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Tejido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urbano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discontinuo</a:t>
            </a:r>
            <a:endParaRPr sz="700">
              <a:latin typeface="Montserrat"/>
              <a:cs typeface="Montserrat"/>
            </a:endParaRPr>
          </a:p>
          <a:p>
            <a:pPr marL="19050">
              <a:lnSpc>
                <a:spcPts val="1845"/>
              </a:lnSpc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1,06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020">
              <a:lnSpc>
                <a:spcPts val="780"/>
              </a:lnSpc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ts val="1870"/>
              </a:lnSpc>
              <a:spcBef>
                <a:spcPts val="62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0,098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790"/>
              </a:lnSpc>
            </a:pP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endParaRPr sz="700">
              <a:latin typeface="Montserrat"/>
              <a:cs typeface="Montserrat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1257169" y="17358098"/>
            <a:ext cx="1517650" cy="2100580"/>
            <a:chOff x="1257169" y="17358098"/>
            <a:chExt cx="1517650" cy="2100580"/>
          </a:xfrm>
        </p:grpSpPr>
        <p:sp>
          <p:nvSpPr>
            <p:cNvPr id="89" name="object 89"/>
            <p:cNvSpPr/>
            <p:nvPr/>
          </p:nvSpPr>
          <p:spPr>
            <a:xfrm>
              <a:off x="2503485" y="18693721"/>
              <a:ext cx="251460" cy="0"/>
            </a:xfrm>
            <a:custGeom>
              <a:avLst/>
              <a:gdLst/>
              <a:ahLst/>
              <a:cxnLst/>
              <a:rect l="l" t="t" r="r" b="b"/>
              <a:pathLst>
                <a:path w="251460">
                  <a:moveTo>
                    <a:pt x="250844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744238" y="18685132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578066" y="17366686"/>
              <a:ext cx="1176655" cy="885190"/>
            </a:xfrm>
            <a:custGeom>
              <a:avLst/>
              <a:gdLst/>
              <a:ahLst/>
              <a:cxnLst/>
              <a:rect l="l" t="t" r="r" b="b"/>
              <a:pathLst>
                <a:path w="1176655" h="885190">
                  <a:moveTo>
                    <a:pt x="1176265" y="0"/>
                  </a:moveTo>
                  <a:lnTo>
                    <a:pt x="968988" y="0"/>
                  </a:lnTo>
                  <a:lnTo>
                    <a:pt x="0" y="88516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744241" y="1735809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262955" y="18182112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19">
                  <a:moveTo>
                    <a:pt x="0" y="0"/>
                  </a:moveTo>
                  <a:lnTo>
                    <a:pt x="35017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257169" y="1817352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15876" y="0"/>
                  </a:moveTo>
                  <a:lnTo>
                    <a:pt x="8581" y="0"/>
                  </a:lnTo>
                  <a:lnTo>
                    <a:pt x="0" y="8581"/>
                  </a:lnTo>
                  <a:lnTo>
                    <a:pt x="8581" y="17173"/>
                  </a:lnTo>
                  <a:lnTo>
                    <a:pt x="15876" y="17173"/>
                  </a:lnTo>
                  <a:lnTo>
                    <a:pt x="7284" y="8581"/>
                  </a:lnTo>
                  <a:lnTo>
                    <a:pt x="1587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62955" y="18466360"/>
              <a:ext cx="495934" cy="873125"/>
            </a:xfrm>
            <a:custGeom>
              <a:avLst/>
              <a:gdLst/>
              <a:ahLst/>
              <a:cxnLst/>
              <a:rect l="l" t="t" r="r" b="b"/>
              <a:pathLst>
                <a:path w="495935" h="873125">
                  <a:moveTo>
                    <a:pt x="0" y="873070"/>
                  </a:moveTo>
                  <a:lnTo>
                    <a:pt x="495831" y="873070"/>
                  </a:lnTo>
                  <a:lnTo>
                    <a:pt x="495831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257169" y="1933084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15876" y="0"/>
                  </a:moveTo>
                  <a:lnTo>
                    <a:pt x="8581" y="0"/>
                  </a:lnTo>
                  <a:lnTo>
                    <a:pt x="0" y="8581"/>
                  </a:lnTo>
                  <a:lnTo>
                    <a:pt x="8581" y="17173"/>
                  </a:lnTo>
                  <a:lnTo>
                    <a:pt x="15876" y="17173"/>
                  </a:lnTo>
                  <a:lnTo>
                    <a:pt x="7284" y="8581"/>
                  </a:lnTo>
                  <a:lnTo>
                    <a:pt x="1587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852912" y="17860407"/>
              <a:ext cx="901700" cy="597535"/>
            </a:xfrm>
            <a:custGeom>
              <a:avLst/>
              <a:gdLst/>
              <a:ahLst/>
              <a:cxnLst/>
              <a:rect l="l" t="t" r="r" b="b"/>
              <a:pathLst>
                <a:path w="901700" h="597534">
                  <a:moveTo>
                    <a:pt x="901419" y="0"/>
                  </a:moveTo>
                  <a:lnTo>
                    <a:pt x="576602" y="0"/>
                  </a:lnTo>
                  <a:lnTo>
                    <a:pt x="0" y="597373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744241" y="1785182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101063" y="18392421"/>
              <a:ext cx="640715" cy="0"/>
            </a:xfrm>
            <a:custGeom>
              <a:avLst/>
              <a:gdLst/>
              <a:ahLst/>
              <a:cxnLst/>
              <a:rect l="l" t="t" r="r" b="b"/>
              <a:pathLst>
                <a:path w="640714">
                  <a:moveTo>
                    <a:pt x="640291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731264" y="18383832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399871" y="18479280"/>
              <a:ext cx="368935" cy="970915"/>
            </a:xfrm>
            <a:custGeom>
              <a:avLst/>
              <a:gdLst/>
              <a:ahLst/>
              <a:cxnLst/>
              <a:rect l="l" t="t" r="r" b="b"/>
              <a:pathLst>
                <a:path w="368935" h="970915">
                  <a:moveTo>
                    <a:pt x="368819" y="970650"/>
                  </a:moveTo>
                  <a:lnTo>
                    <a:pt x="0" y="97065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758600" y="19441343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506468" y="18840751"/>
              <a:ext cx="262255" cy="297180"/>
            </a:xfrm>
            <a:custGeom>
              <a:avLst/>
              <a:gdLst/>
              <a:ahLst/>
              <a:cxnLst/>
              <a:rect l="l" t="t" r="r" b="b"/>
              <a:pathLst>
                <a:path w="262255" h="297180">
                  <a:moveTo>
                    <a:pt x="262222" y="296842"/>
                  </a:moveTo>
                  <a:lnTo>
                    <a:pt x="0" y="296842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758600" y="1912900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5" name="object 10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406429" y="18528369"/>
              <a:ext cx="121430" cy="227755"/>
            </a:xfrm>
            <a:prstGeom prst="rect">
              <a:avLst/>
            </a:prstGeom>
          </p:spPr>
        </p:pic>
      </p:grpSp>
      <p:sp>
        <p:nvSpPr>
          <p:cNvPr id="106" name="object 106"/>
          <p:cNvSpPr txBox="1"/>
          <p:nvPr/>
        </p:nvSpPr>
        <p:spPr>
          <a:xfrm>
            <a:off x="11056448" y="13211497"/>
            <a:ext cx="718820" cy="408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75,69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1120"/>
              </a:lnSpc>
            </a:pP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Baja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1056439" y="15215463"/>
            <a:ext cx="684530" cy="41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2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17,74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1140"/>
              </a:lnSpc>
            </a:pP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780476" y="3116161"/>
            <a:ext cx="0" cy="770890"/>
          </a:xfrm>
          <a:custGeom>
            <a:avLst/>
            <a:gdLst/>
            <a:ahLst/>
            <a:cxnLst/>
            <a:rect l="l" t="t" r="r" b="b"/>
            <a:pathLst>
              <a:path h="770889">
                <a:moveTo>
                  <a:pt x="0" y="0"/>
                </a:moveTo>
                <a:lnTo>
                  <a:pt x="0" y="770860"/>
                </a:lnTo>
              </a:path>
            </a:pathLst>
          </a:custGeom>
          <a:ln w="10131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975874" y="3584600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739489" y="14880440"/>
            <a:ext cx="2604770" cy="11811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745490" marR="43180" indent="-720090">
              <a:lnSpc>
                <a:spcPct val="102600"/>
              </a:lnSpc>
              <a:spcBef>
                <a:spcPts val="170"/>
              </a:spcBef>
              <a:tabLst>
                <a:tab pos="745490" algn="l"/>
              </a:tabLst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	Lagos,</a:t>
            </a:r>
            <a:r>
              <a:rPr sz="7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lagunas,</a:t>
            </a:r>
            <a:r>
              <a:rPr sz="7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ciénagas</a:t>
            </a:r>
            <a:r>
              <a:rPr sz="7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permanentes,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cauces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rios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mayores,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pantanos</a:t>
            </a:r>
            <a:endParaRPr sz="700">
              <a:latin typeface="Montserrat"/>
              <a:cs typeface="Montserrat"/>
            </a:endParaRPr>
          </a:p>
          <a:p>
            <a:pPr marL="745490" marR="382905" algn="just">
              <a:lnSpc>
                <a:spcPct val="102600"/>
              </a:lnSpc>
              <a:spcBef>
                <a:spcPts val="45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Bosques</a:t>
            </a:r>
            <a:r>
              <a:rPr sz="7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7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r>
              <a:rPr sz="7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sabanas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herbáceas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arbustales</a:t>
            </a:r>
            <a:endParaRPr sz="700">
              <a:latin typeface="Montserrat"/>
              <a:cs typeface="Montserrat"/>
            </a:endParaRPr>
          </a:p>
          <a:p>
            <a:pPr marL="447675" marR="5080" indent="-435609" algn="just">
              <a:lnSpc>
                <a:spcPct val="113999"/>
              </a:lnSpc>
              <a:spcBef>
                <a:spcPts val="320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700" spc="360" dirty="0">
                <a:solidFill>
                  <a:srgbClr val="025051"/>
                </a:solidFill>
                <a:latin typeface="Montserrat"/>
                <a:cs typeface="Montserrat"/>
              </a:rPr>
              <a:t> 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7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Antiguas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basculadas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7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Piedemonte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grandes</a:t>
            </a:r>
            <a:r>
              <a:rPr sz="7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ríos,</a:t>
            </a:r>
            <a:r>
              <a:rPr sz="7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depresiones,</a:t>
            </a:r>
            <a:r>
              <a:rPr sz="7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llanuras</a:t>
            </a:r>
            <a:r>
              <a:rPr sz="7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desborde</a:t>
            </a:r>
            <a:r>
              <a:rPr sz="7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r>
              <a:rPr sz="7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andinos</a:t>
            </a:r>
            <a:endParaRPr sz="700">
              <a:latin typeface="Montserrat"/>
              <a:cs typeface="Montserrat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1090085" y="15748475"/>
            <a:ext cx="97790" cy="34925"/>
            <a:chOff x="1090085" y="15748475"/>
            <a:chExt cx="97790" cy="34925"/>
          </a:xfrm>
        </p:grpSpPr>
        <p:sp>
          <p:nvSpPr>
            <p:cNvPr id="112" name="object 112"/>
            <p:cNvSpPr/>
            <p:nvPr/>
          </p:nvSpPr>
          <p:spPr>
            <a:xfrm>
              <a:off x="1090085" y="15765656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1155922" y="15748475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/>
          <p:nvPr/>
        </p:nvSpPr>
        <p:spPr>
          <a:xfrm>
            <a:off x="2015047" y="13900790"/>
            <a:ext cx="180975" cy="0"/>
          </a:xfrm>
          <a:custGeom>
            <a:avLst/>
            <a:gdLst/>
            <a:ahLst/>
            <a:cxnLst/>
            <a:rect l="l" t="t" r="r" b="b"/>
            <a:pathLst>
              <a:path w="180975">
                <a:moveTo>
                  <a:pt x="0" y="0"/>
                </a:moveTo>
                <a:lnTo>
                  <a:pt x="180812" y="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2769359" y="3026623"/>
            <a:ext cx="1821180" cy="101663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TAURAMENA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 marR="5080">
              <a:lnSpc>
                <a:spcPct val="102099"/>
              </a:lnSpc>
              <a:spcBef>
                <a:spcPts val="6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Aceite</a:t>
            </a:r>
            <a:r>
              <a:rPr sz="12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Alto,</a:t>
            </a:r>
            <a:r>
              <a:rPr sz="12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Chaparral,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Paso</a:t>
            </a:r>
            <a:r>
              <a:rPr sz="12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Cusiana.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16" name="object 116"/>
          <p:cNvGrpSpPr/>
          <p:nvPr/>
        </p:nvGrpSpPr>
        <p:grpSpPr>
          <a:xfrm>
            <a:off x="4987410" y="9903669"/>
            <a:ext cx="505459" cy="505459"/>
            <a:chOff x="4987410" y="9903669"/>
            <a:chExt cx="505459" cy="505459"/>
          </a:xfrm>
        </p:grpSpPr>
        <p:sp>
          <p:nvSpPr>
            <p:cNvPr id="117" name="object 117"/>
            <p:cNvSpPr/>
            <p:nvPr/>
          </p:nvSpPr>
          <p:spPr>
            <a:xfrm>
              <a:off x="4987410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064366" y="9977322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00"/>
                  </a:moveTo>
                  <a:lnTo>
                    <a:pt x="211607" y="0"/>
                  </a:lnTo>
                  <a:lnTo>
                    <a:pt x="111036" y="201117"/>
                  </a:lnTo>
                  <a:lnTo>
                    <a:pt x="81381" y="154825"/>
                  </a:lnTo>
                  <a:lnTo>
                    <a:pt x="0" y="281800"/>
                  </a:lnTo>
                  <a:lnTo>
                    <a:pt x="70700" y="281800"/>
                  </a:lnTo>
                  <a:lnTo>
                    <a:pt x="162750" y="281800"/>
                  </a:lnTo>
                  <a:lnTo>
                    <a:pt x="352513" y="28180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89507" y="9977311"/>
              <a:ext cx="172950" cy="172950"/>
            </a:xfrm>
            <a:prstGeom prst="rect">
              <a:avLst/>
            </a:prstGeom>
          </p:spPr>
        </p:pic>
      </p:grpSp>
      <p:sp>
        <p:nvSpPr>
          <p:cNvPr id="120" name="object 120"/>
          <p:cNvSpPr txBox="1"/>
          <p:nvPr/>
        </p:nvSpPr>
        <p:spPr>
          <a:xfrm>
            <a:off x="5611695" y="9925337"/>
            <a:ext cx="119824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10287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57785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311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506</a:t>
            </a:r>
            <a:r>
              <a:rPr sz="1900" spc="-21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5986315" y="10477308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808722" y="1048709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3" name="object 123"/>
          <p:cNvGrpSpPr/>
          <p:nvPr/>
        </p:nvGrpSpPr>
        <p:grpSpPr>
          <a:xfrm>
            <a:off x="392577" y="9903669"/>
            <a:ext cx="505459" cy="505459"/>
            <a:chOff x="392577" y="9903669"/>
            <a:chExt cx="505459" cy="505459"/>
          </a:xfrm>
        </p:grpSpPr>
        <p:sp>
          <p:nvSpPr>
            <p:cNvPr id="124" name="object 124"/>
            <p:cNvSpPr/>
            <p:nvPr/>
          </p:nvSpPr>
          <p:spPr>
            <a:xfrm>
              <a:off x="392577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50922" y="9965880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88065" y="10007141"/>
              <a:ext cx="128270" cy="302604"/>
            </a:xfrm>
            <a:prstGeom prst="rect">
              <a:avLst/>
            </a:prstGeom>
          </p:spPr>
        </p:pic>
      </p:grpSp>
      <p:sp>
        <p:nvSpPr>
          <p:cNvPr id="127" name="object 127"/>
          <p:cNvSpPr/>
          <p:nvPr/>
        </p:nvSpPr>
        <p:spPr>
          <a:xfrm>
            <a:off x="1368204" y="1048709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1002036" y="9925337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2280"/>
              </a:lnSpc>
              <a:spcBef>
                <a:spcPts val="55"/>
              </a:spcBef>
              <a:tabLst>
                <a:tab pos="55753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24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26</a:t>
            </a:r>
            <a:r>
              <a:rPr sz="1900" spc="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29" name="object 129"/>
          <p:cNvGrpSpPr/>
          <p:nvPr/>
        </p:nvGrpSpPr>
        <p:grpSpPr>
          <a:xfrm>
            <a:off x="2520100" y="9903669"/>
            <a:ext cx="505459" cy="505459"/>
            <a:chOff x="2520100" y="9903669"/>
            <a:chExt cx="505459" cy="505459"/>
          </a:xfrm>
        </p:grpSpPr>
        <p:sp>
          <p:nvSpPr>
            <p:cNvPr id="130" name="object 130"/>
            <p:cNvSpPr/>
            <p:nvPr/>
          </p:nvSpPr>
          <p:spPr>
            <a:xfrm>
              <a:off x="2520100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612671" y="10017867"/>
              <a:ext cx="323755" cy="210821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2864435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723025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794385" y="1026455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135"/>
          <p:cNvSpPr txBox="1"/>
          <p:nvPr/>
        </p:nvSpPr>
        <p:spPr>
          <a:xfrm>
            <a:off x="3105452" y="9926147"/>
            <a:ext cx="1812289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26416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883919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2500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3000</a:t>
            </a:r>
            <a:r>
              <a:rPr sz="1900" spc="-17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3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36" name="object 136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37" name="object 137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sp>
        <p:nvSpPr>
          <p:cNvPr id="139" name="object 139"/>
          <p:cNvSpPr txBox="1"/>
          <p:nvPr/>
        </p:nvSpPr>
        <p:spPr>
          <a:xfrm>
            <a:off x="10465327" y="12688528"/>
            <a:ext cx="12801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140" name="object 14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156935" y="12719398"/>
            <a:ext cx="1717731" cy="1718411"/>
          </a:xfrm>
          <a:prstGeom prst="rect">
            <a:avLst/>
          </a:prstGeom>
        </p:spPr>
      </p:pic>
      <p:grpSp>
        <p:nvGrpSpPr>
          <p:cNvPr id="141" name="object 141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142" name="object 142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5" name="object 145"/>
          <p:cNvSpPr txBox="1"/>
          <p:nvPr/>
        </p:nvSpPr>
        <p:spPr>
          <a:xfrm>
            <a:off x="12411951" y="1275519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3093481" y="12742878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2167708" y="15361301"/>
            <a:ext cx="75311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5291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555" baseline="-5291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0,5</a:t>
            </a: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2167718" y="15754918"/>
            <a:ext cx="105918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96900" algn="l"/>
              </a:tabLst>
            </a:pPr>
            <a:r>
              <a:rPr sz="3150" baseline="-2645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382" baseline="-2645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spc="-35" dirty="0">
                <a:solidFill>
                  <a:srgbClr val="223658"/>
                </a:solidFill>
                <a:latin typeface="Montserrat"/>
                <a:cs typeface="Montserrat"/>
              </a:rPr>
              <a:t>11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20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49" name="object 149"/>
          <p:cNvGrpSpPr/>
          <p:nvPr/>
        </p:nvGrpSpPr>
        <p:grpSpPr>
          <a:xfrm>
            <a:off x="12578689" y="15935135"/>
            <a:ext cx="127000" cy="69215"/>
            <a:chOff x="12578689" y="15935135"/>
            <a:chExt cx="127000" cy="69215"/>
          </a:xfrm>
        </p:grpSpPr>
        <p:sp>
          <p:nvSpPr>
            <p:cNvPr id="150" name="object 150"/>
            <p:cNvSpPr/>
            <p:nvPr/>
          </p:nvSpPr>
          <p:spPr>
            <a:xfrm>
              <a:off x="12578689" y="15969486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2641814" y="159351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2" name="object 152"/>
          <p:cNvGrpSpPr/>
          <p:nvPr/>
        </p:nvGrpSpPr>
        <p:grpSpPr>
          <a:xfrm>
            <a:off x="12171211" y="14503147"/>
            <a:ext cx="407670" cy="407670"/>
            <a:chOff x="12171211" y="14503147"/>
            <a:chExt cx="407670" cy="407670"/>
          </a:xfrm>
        </p:grpSpPr>
        <p:sp>
          <p:nvSpPr>
            <p:cNvPr id="153" name="object 153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4" name="object 15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2239428" y="14571944"/>
              <a:ext cx="274766" cy="262363"/>
            </a:xfrm>
            <a:prstGeom prst="rect">
              <a:avLst/>
            </a:prstGeom>
          </p:spPr>
        </p:pic>
      </p:grpSp>
      <p:sp>
        <p:nvSpPr>
          <p:cNvPr id="155" name="object 155"/>
          <p:cNvSpPr txBox="1"/>
          <p:nvPr/>
        </p:nvSpPr>
        <p:spPr>
          <a:xfrm>
            <a:off x="12648407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2167708" y="15315882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2167708" y="15723993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59" name="object 159"/>
          <p:cNvGrpSpPr/>
          <p:nvPr/>
        </p:nvGrpSpPr>
        <p:grpSpPr>
          <a:xfrm>
            <a:off x="4247411" y="16795292"/>
            <a:ext cx="407670" cy="407670"/>
            <a:chOff x="4247411" y="16795292"/>
            <a:chExt cx="407670" cy="407670"/>
          </a:xfrm>
        </p:grpSpPr>
        <p:sp>
          <p:nvSpPr>
            <p:cNvPr id="160" name="object 160"/>
            <p:cNvSpPr/>
            <p:nvPr/>
          </p:nvSpPr>
          <p:spPr>
            <a:xfrm>
              <a:off x="4247411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16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351391" y="16851271"/>
              <a:ext cx="195138" cy="262360"/>
            </a:xfrm>
            <a:prstGeom prst="rect">
              <a:avLst/>
            </a:prstGeom>
          </p:spPr>
        </p:pic>
        <p:sp>
          <p:nvSpPr>
            <p:cNvPr id="162" name="object 162"/>
            <p:cNvSpPr/>
            <p:nvPr/>
          </p:nvSpPr>
          <p:spPr>
            <a:xfrm>
              <a:off x="4310805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3" name="object 163"/>
          <p:cNvSpPr txBox="1"/>
          <p:nvPr/>
        </p:nvSpPr>
        <p:spPr>
          <a:xfrm>
            <a:off x="12284578" y="17327861"/>
            <a:ext cx="611505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2284583" y="17963298"/>
            <a:ext cx="611505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431136" y="17394001"/>
            <a:ext cx="58293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36,3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0670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425461" y="18017179"/>
            <a:ext cx="58864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63,7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5104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67" name="object 167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68" name="object 168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sp>
        <p:nvSpPr>
          <p:cNvPr id="171" name="object 171"/>
          <p:cNvSpPr/>
          <p:nvPr/>
        </p:nvSpPr>
        <p:spPr>
          <a:xfrm>
            <a:off x="10800599" y="17520679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2" name="object 172"/>
          <p:cNvGrpSpPr/>
          <p:nvPr/>
        </p:nvGrpSpPr>
        <p:grpSpPr>
          <a:xfrm>
            <a:off x="9229133" y="17245866"/>
            <a:ext cx="1189355" cy="1189355"/>
            <a:chOff x="9229133" y="17245866"/>
            <a:chExt cx="1189355" cy="1189355"/>
          </a:xfrm>
        </p:grpSpPr>
        <p:sp>
          <p:nvSpPr>
            <p:cNvPr id="173" name="object 173"/>
            <p:cNvSpPr/>
            <p:nvPr/>
          </p:nvSpPr>
          <p:spPr>
            <a:xfrm>
              <a:off x="9295177" y="17311906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9295173" y="17446304"/>
              <a:ext cx="1057275" cy="922655"/>
            </a:xfrm>
            <a:custGeom>
              <a:avLst/>
              <a:gdLst/>
              <a:ahLst/>
              <a:cxnLst/>
              <a:rect l="l" t="t" r="r" b="b"/>
              <a:pathLst>
                <a:path w="1057275" h="922655">
                  <a:moveTo>
                    <a:pt x="880517" y="0"/>
                  </a:moveTo>
                  <a:lnTo>
                    <a:pt x="915063" y="33841"/>
                  </a:lnTo>
                  <a:lnTo>
                    <a:pt x="946407" y="70705"/>
                  </a:lnTo>
                  <a:lnTo>
                    <a:pt x="974321" y="110361"/>
                  </a:lnTo>
                  <a:lnTo>
                    <a:pt x="998572" y="152579"/>
                  </a:lnTo>
                  <a:lnTo>
                    <a:pt x="1018931" y="197127"/>
                  </a:lnTo>
                  <a:lnTo>
                    <a:pt x="1035166" y="243776"/>
                  </a:lnTo>
                  <a:lnTo>
                    <a:pt x="1047049" y="292294"/>
                  </a:lnTo>
                  <a:lnTo>
                    <a:pt x="1054347" y="342451"/>
                  </a:lnTo>
                  <a:lnTo>
                    <a:pt x="1056831" y="394017"/>
                  </a:lnTo>
                  <a:lnTo>
                    <a:pt x="1054672" y="442113"/>
                  </a:lnTo>
                  <a:lnTo>
                    <a:pt x="1048318" y="489000"/>
                  </a:lnTo>
                  <a:lnTo>
                    <a:pt x="1037956" y="534491"/>
                  </a:lnTo>
                  <a:lnTo>
                    <a:pt x="1023772" y="578399"/>
                  </a:lnTo>
                  <a:lnTo>
                    <a:pt x="1005954" y="620537"/>
                  </a:lnTo>
                  <a:lnTo>
                    <a:pt x="984687" y="660719"/>
                  </a:lnTo>
                  <a:lnTo>
                    <a:pt x="960159" y="698758"/>
                  </a:lnTo>
                  <a:lnTo>
                    <a:pt x="932555" y="734469"/>
                  </a:lnTo>
                  <a:lnTo>
                    <a:pt x="902062" y="767664"/>
                  </a:lnTo>
                  <a:lnTo>
                    <a:pt x="868868" y="798156"/>
                  </a:lnTo>
                  <a:lnTo>
                    <a:pt x="833157" y="825760"/>
                  </a:lnTo>
                  <a:lnTo>
                    <a:pt x="795118" y="850289"/>
                  </a:lnTo>
                  <a:lnTo>
                    <a:pt x="754936" y="871555"/>
                  </a:lnTo>
                  <a:lnTo>
                    <a:pt x="712797" y="889374"/>
                  </a:lnTo>
                  <a:lnTo>
                    <a:pt x="668890" y="903557"/>
                  </a:lnTo>
                  <a:lnTo>
                    <a:pt x="623399" y="913919"/>
                  </a:lnTo>
                  <a:lnTo>
                    <a:pt x="576512" y="920273"/>
                  </a:lnTo>
                  <a:lnTo>
                    <a:pt x="528415" y="922432"/>
                  </a:lnTo>
                  <a:lnTo>
                    <a:pt x="480319" y="920273"/>
                  </a:lnTo>
                  <a:lnTo>
                    <a:pt x="433432" y="913919"/>
                  </a:lnTo>
                  <a:lnTo>
                    <a:pt x="387941" y="903557"/>
                  </a:lnTo>
                  <a:lnTo>
                    <a:pt x="344033" y="889374"/>
                  </a:lnTo>
                  <a:lnTo>
                    <a:pt x="301895" y="871555"/>
                  </a:lnTo>
                  <a:lnTo>
                    <a:pt x="261713" y="850289"/>
                  </a:lnTo>
                  <a:lnTo>
                    <a:pt x="223674" y="825760"/>
                  </a:lnTo>
                  <a:lnTo>
                    <a:pt x="187963" y="798156"/>
                  </a:lnTo>
                  <a:lnTo>
                    <a:pt x="154768" y="767664"/>
                  </a:lnTo>
                  <a:lnTo>
                    <a:pt x="124276" y="734469"/>
                  </a:lnTo>
                  <a:lnTo>
                    <a:pt x="96672" y="698758"/>
                  </a:lnTo>
                  <a:lnTo>
                    <a:pt x="72143" y="660719"/>
                  </a:lnTo>
                  <a:lnTo>
                    <a:pt x="50877" y="620537"/>
                  </a:lnTo>
                  <a:lnTo>
                    <a:pt x="33058" y="578399"/>
                  </a:lnTo>
                  <a:lnTo>
                    <a:pt x="18875" y="534491"/>
                  </a:lnTo>
                  <a:lnTo>
                    <a:pt x="8513" y="489000"/>
                  </a:lnTo>
                  <a:lnTo>
                    <a:pt x="2159" y="442113"/>
                  </a:lnTo>
                  <a:lnTo>
                    <a:pt x="0" y="394017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9416115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9416115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>
            <a:off x="11011393" y="17822194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10924742" y="17543377"/>
            <a:ext cx="880744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25</a:t>
            </a:r>
            <a:r>
              <a:rPr sz="205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573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9613820" y="17687954"/>
            <a:ext cx="434340" cy="2965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10,70</a:t>
            </a:r>
            <a:endParaRPr sz="1200">
              <a:latin typeface="Montserrat"/>
              <a:cs typeface="Montserrat"/>
            </a:endParaRPr>
          </a:p>
          <a:p>
            <a:pPr marL="45720">
              <a:lnSpc>
                <a:spcPts val="695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80" name="object 180"/>
          <p:cNvGrpSpPr/>
          <p:nvPr/>
        </p:nvGrpSpPr>
        <p:grpSpPr>
          <a:xfrm>
            <a:off x="9054145" y="17538191"/>
            <a:ext cx="362585" cy="639445"/>
            <a:chOff x="9054145" y="17538191"/>
            <a:chExt cx="362585" cy="639445"/>
          </a:xfrm>
        </p:grpSpPr>
        <p:sp>
          <p:nvSpPr>
            <p:cNvPr id="181" name="object 181"/>
            <p:cNvSpPr/>
            <p:nvPr/>
          </p:nvSpPr>
          <p:spPr>
            <a:xfrm>
              <a:off x="9229395" y="17840321"/>
              <a:ext cx="187325" cy="0"/>
            </a:xfrm>
            <a:custGeom>
              <a:avLst/>
              <a:gdLst/>
              <a:ahLst/>
              <a:cxnLst/>
              <a:rect l="l" t="t" r="r" b="b"/>
              <a:pathLst>
                <a:path w="187325">
                  <a:moveTo>
                    <a:pt x="18671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9229395" y="17840321"/>
              <a:ext cx="187325" cy="0"/>
            </a:xfrm>
            <a:custGeom>
              <a:avLst/>
              <a:gdLst/>
              <a:ahLst/>
              <a:cxnLst/>
              <a:rect l="l" t="t" r="r" b="b"/>
              <a:pathLst>
                <a:path w="187325">
                  <a:moveTo>
                    <a:pt x="186719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060498" y="18028082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054145" y="1816392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075602" y="17544874"/>
              <a:ext cx="233679" cy="113030"/>
            </a:xfrm>
            <a:custGeom>
              <a:avLst/>
              <a:gdLst/>
              <a:ahLst/>
              <a:cxnLst/>
              <a:rect l="l" t="t" r="r" b="b"/>
              <a:pathLst>
                <a:path w="233679" h="113030">
                  <a:moveTo>
                    <a:pt x="233174" y="11256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9069251" y="1753819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7" name="object 187"/>
          <p:cNvGrpSpPr/>
          <p:nvPr/>
        </p:nvGrpSpPr>
        <p:grpSpPr>
          <a:xfrm>
            <a:off x="12051127" y="17466504"/>
            <a:ext cx="215265" cy="636905"/>
            <a:chOff x="12051127" y="17466504"/>
            <a:chExt cx="215265" cy="636905"/>
          </a:xfrm>
        </p:grpSpPr>
        <p:sp>
          <p:nvSpPr>
            <p:cNvPr id="188" name="object 188"/>
            <p:cNvSpPr/>
            <p:nvPr/>
          </p:nvSpPr>
          <p:spPr>
            <a:xfrm>
              <a:off x="12053660" y="17487215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2240107" y="17466513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0" name="object 190"/>
          <p:cNvGrpSpPr/>
          <p:nvPr/>
        </p:nvGrpSpPr>
        <p:grpSpPr>
          <a:xfrm>
            <a:off x="10531116" y="17781292"/>
            <a:ext cx="184785" cy="41910"/>
            <a:chOff x="10531116" y="17781292"/>
            <a:chExt cx="184785" cy="41910"/>
          </a:xfrm>
        </p:grpSpPr>
        <p:sp>
          <p:nvSpPr>
            <p:cNvPr id="191" name="object 191"/>
            <p:cNvSpPr/>
            <p:nvPr/>
          </p:nvSpPr>
          <p:spPr>
            <a:xfrm>
              <a:off x="10536610" y="17802011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0531116" y="17781292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3" name="object 193"/>
          <p:cNvSpPr/>
          <p:nvPr/>
        </p:nvSpPr>
        <p:spPr>
          <a:xfrm>
            <a:off x="10008586" y="18697655"/>
            <a:ext cx="184785" cy="320675"/>
          </a:xfrm>
          <a:custGeom>
            <a:avLst/>
            <a:gdLst/>
            <a:ahLst/>
            <a:cxnLst/>
            <a:rect l="l" t="t" r="r" b="b"/>
            <a:pathLst>
              <a:path w="184784" h="320675">
                <a:moveTo>
                  <a:pt x="184733" y="0"/>
                </a:moveTo>
                <a:lnTo>
                  <a:pt x="0" y="0"/>
                </a:lnTo>
                <a:lnTo>
                  <a:pt x="40" y="320226"/>
                </a:lnTo>
                <a:lnTo>
                  <a:pt x="184774" y="320226"/>
                </a:lnTo>
                <a:lnTo>
                  <a:pt x="184733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4" name="object 194"/>
          <p:cNvGrpSpPr/>
          <p:nvPr/>
        </p:nvGrpSpPr>
        <p:grpSpPr>
          <a:xfrm>
            <a:off x="8261971" y="19078765"/>
            <a:ext cx="1932305" cy="668020"/>
            <a:chOff x="8261971" y="19078765"/>
            <a:chExt cx="1932305" cy="668020"/>
          </a:xfrm>
        </p:grpSpPr>
        <p:sp>
          <p:nvSpPr>
            <p:cNvPr id="195" name="object 195"/>
            <p:cNvSpPr/>
            <p:nvPr/>
          </p:nvSpPr>
          <p:spPr>
            <a:xfrm>
              <a:off x="8261971" y="19078765"/>
              <a:ext cx="1932305" cy="320675"/>
            </a:xfrm>
            <a:custGeom>
              <a:avLst/>
              <a:gdLst/>
              <a:ahLst/>
              <a:cxnLst/>
              <a:rect l="l" t="t" r="r" b="b"/>
              <a:pathLst>
                <a:path w="1932304" h="320675">
                  <a:moveTo>
                    <a:pt x="1931361" y="0"/>
                  </a:moveTo>
                  <a:lnTo>
                    <a:pt x="0" y="0"/>
                  </a:lnTo>
                  <a:lnTo>
                    <a:pt x="699" y="320226"/>
                  </a:lnTo>
                  <a:lnTo>
                    <a:pt x="1932060" y="320226"/>
                  </a:lnTo>
                  <a:lnTo>
                    <a:pt x="1931361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0179933" y="19426194"/>
              <a:ext cx="13970" cy="320675"/>
            </a:xfrm>
            <a:custGeom>
              <a:avLst/>
              <a:gdLst/>
              <a:ahLst/>
              <a:cxnLst/>
              <a:rect l="l" t="t" r="r" b="b"/>
              <a:pathLst>
                <a:path w="13970" h="320675">
                  <a:moveTo>
                    <a:pt x="13789" y="10"/>
                  </a:moveTo>
                  <a:lnTo>
                    <a:pt x="0" y="0"/>
                  </a:lnTo>
                  <a:lnTo>
                    <a:pt x="141" y="320226"/>
                  </a:lnTo>
                  <a:lnTo>
                    <a:pt x="13931" y="320237"/>
                  </a:lnTo>
                  <a:lnTo>
                    <a:pt x="13789" y="1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7" name="object 197"/>
          <p:cNvGrpSpPr/>
          <p:nvPr/>
        </p:nvGrpSpPr>
        <p:grpSpPr>
          <a:xfrm>
            <a:off x="12978947" y="17246781"/>
            <a:ext cx="907415" cy="1152525"/>
            <a:chOff x="12978947" y="17246781"/>
            <a:chExt cx="907415" cy="1152525"/>
          </a:xfrm>
        </p:grpSpPr>
        <p:sp>
          <p:nvSpPr>
            <p:cNvPr id="198" name="object 198"/>
            <p:cNvSpPr/>
            <p:nvPr/>
          </p:nvSpPr>
          <p:spPr>
            <a:xfrm>
              <a:off x="12981489" y="17323694"/>
              <a:ext cx="904875" cy="350520"/>
            </a:xfrm>
            <a:custGeom>
              <a:avLst/>
              <a:gdLst/>
              <a:ahLst/>
              <a:cxnLst/>
              <a:rect l="l" t="t" r="r" b="b"/>
              <a:pathLst>
                <a:path w="904875" h="350519">
                  <a:moveTo>
                    <a:pt x="233" y="0"/>
                  </a:moveTo>
                  <a:lnTo>
                    <a:pt x="0" y="347481"/>
                  </a:lnTo>
                  <a:lnTo>
                    <a:pt x="904367" y="350480"/>
                  </a:lnTo>
                  <a:lnTo>
                    <a:pt x="904600" y="2999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12981480" y="17246781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2981489" y="17947009"/>
              <a:ext cx="883285" cy="350520"/>
            </a:xfrm>
            <a:custGeom>
              <a:avLst/>
              <a:gdLst/>
              <a:ahLst/>
              <a:cxnLst/>
              <a:rect l="l" t="t" r="r" b="b"/>
              <a:pathLst>
                <a:path w="883284" h="350519">
                  <a:moveTo>
                    <a:pt x="233" y="0"/>
                  </a:moveTo>
                  <a:lnTo>
                    <a:pt x="0" y="347481"/>
                  </a:lnTo>
                  <a:lnTo>
                    <a:pt x="882918" y="350480"/>
                  </a:lnTo>
                  <a:lnTo>
                    <a:pt x="883151" y="2999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1" name="object 201"/>
          <p:cNvSpPr txBox="1"/>
          <p:nvPr/>
        </p:nvSpPr>
        <p:spPr>
          <a:xfrm>
            <a:off x="10231256" y="18871266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0231257" y="18653028"/>
            <a:ext cx="5600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0,19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10231256" y="19235331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10231254" y="19017091"/>
            <a:ext cx="54229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1,93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10231256" y="19615154"/>
            <a:ext cx="6483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Palenqueros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10231253" y="19396916"/>
            <a:ext cx="5683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1202534" y="18620525"/>
            <a:ext cx="791845" cy="66675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502</a:t>
            </a:r>
            <a:endParaRPr sz="1600">
              <a:latin typeface="Montserrat"/>
              <a:cs typeface="Montserrat"/>
            </a:endParaRPr>
          </a:p>
          <a:p>
            <a:pPr marL="12700" marR="5080">
              <a:lnSpc>
                <a:spcPct val="103899"/>
              </a:lnSpc>
              <a:spcBef>
                <a:spcPts val="105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11171361" y="18700957"/>
            <a:ext cx="0" cy="1050290"/>
          </a:xfrm>
          <a:custGeom>
            <a:avLst/>
            <a:gdLst/>
            <a:ahLst/>
            <a:cxnLst/>
            <a:rect l="l" t="t" r="r" b="b"/>
            <a:pathLst>
              <a:path h="1050290">
                <a:moveTo>
                  <a:pt x="0" y="0"/>
                </a:moveTo>
                <a:lnTo>
                  <a:pt x="0" y="1050094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9" name="object 209"/>
          <p:cNvGrpSpPr/>
          <p:nvPr/>
        </p:nvGrpSpPr>
        <p:grpSpPr>
          <a:xfrm>
            <a:off x="12592662" y="19384900"/>
            <a:ext cx="337185" cy="291465"/>
            <a:chOff x="12592662" y="19384900"/>
            <a:chExt cx="337185" cy="291465"/>
          </a:xfrm>
        </p:grpSpPr>
        <p:sp>
          <p:nvSpPr>
            <p:cNvPr id="210" name="object 210"/>
            <p:cNvSpPr/>
            <p:nvPr/>
          </p:nvSpPr>
          <p:spPr>
            <a:xfrm>
              <a:off x="12592662" y="1938490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2633452" y="19414807"/>
              <a:ext cx="296545" cy="164465"/>
            </a:xfrm>
            <a:custGeom>
              <a:avLst/>
              <a:gdLst/>
              <a:ahLst/>
              <a:cxnLst/>
              <a:rect l="l" t="t" r="r" b="b"/>
              <a:pathLst>
                <a:path w="296545" h="164465">
                  <a:moveTo>
                    <a:pt x="189407" y="143510"/>
                  </a:moveTo>
                  <a:lnTo>
                    <a:pt x="187655" y="133273"/>
                  </a:lnTo>
                  <a:lnTo>
                    <a:pt x="182384" y="123037"/>
                  </a:lnTo>
                  <a:lnTo>
                    <a:pt x="5829" y="123037"/>
                  </a:lnTo>
                  <a:lnTo>
                    <a:pt x="1358" y="132016"/>
                  </a:lnTo>
                  <a:lnTo>
                    <a:pt x="0" y="141859"/>
                  </a:lnTo>
                  <a:lnTo>
                    <a:pt x="1562" y="152527"/>
                  </a:lnTo>
                  <a:lnTo>
                    <a:pt x="5829" y="163957"/>
                  </a:lnTo>
                  <a:lnTo>
                    <a:pt x="182384" y="163957"/>
                  </a:lnTo>
                  <a:lnTo>
                    <a:pt x="187655" y="153733"/>
                  </a:lnTo>
                  <a:lnTo>
                    <a:pt x="189407" y="143510"/>
                  </a:lnTo>
                  <a:close/>
                </a:path>
                <a:path w="296545" h="164465">
                  <a:moveTo>
                    <a:pt x="295998" y="52692"/>
                  </a:moveTo>
                  <a:lnTo>
                    <a:pt x="291858" y="32181"/>
                  </a:lnTo>
                  <a:lnTo>
                    <a:pt x="280568" y="15430"/>
                  </a:lnTo>
                  <a:lnTo>
                    <a:pt x="263817" y="4140"/>
                  </a:lnTo>
                  <a:lnTo>
                    <a:pt x="243306" y="0"/>
                  </a:lnTo>
                  <a:lnTo>
                    <a:pt x="222796" y="4140"/>
                  </a:lnTo>
                  <a:lnTo>
                    <a:pt x="206044" y="15430"/>
                  </a:lnTo>
                  <a:lnTo>
                    <a:pt x="194754" y="32181"/>
                  </a:lnTo>
                  <a:lnTo>
                    <a:pt x="190614" y="52692"/>
                  </a:lnTo>
                  <a:lnTo>
                    <a:pt x="194754" y="73202"/>
                  </a:lnTo>
                  <a:lnTo>
                    <a:pt x="206044" y="89954"/>
                  </a:lnTo>
                  <a:lnTo>
                    <a:pt x="222796" y="101244"/>
                  </a:lnTo>
                  <a:lnTo>
                    <a:pt x="243306" y="105397"/>
                  </a:lnTo>
                  <a:lnTo>
                    <a:pt x="263817" y="101244"/>
                  </a:lnTo>
                  <a:lnTo>
                    <a:pt x="280568" y="89954"/>
                  </a:lnTo>
                  <a:lnTo>
                    <a:pt x="291858" y="73202"/>
                  </a:lnTo>
                  <a:lnTo>
                    <a:pt x="295998" y="52692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2633459" y="19537841"/>
              <a:ext cx="189865" cy="41275"/>
            </a:xfrm>
            <a:custGeom>
              <a:avLst/>
              <a:gdLst/>
              <a:ahLst/>
              <a:cxnLst/>
              <a:rect l="l" t="t" r="r" b="b"/>
              <a:pathLst>
                <a:path w="189865" h="41275">
                  <a:moveTo>
                    <a:pt x="182381" y="40922"/>
                  </a:moveTo>
                  <a:lnTo>
                    <a:pt x="5824" y="40922"/>
                  </a:lnTo>
                  <a:lnTo>
                    <a:pt x="1560" y="29490"/>
                  </a:lnTo>
                  <a:lnTo>
                    <a:pt x="0" y="18819"/>
                  </a:lnTo>
                  <a:lnTo>
                    <a:pt x="1352" y="8970"/>
                  </a:lnTo>
                  <a:lnTo>
                    <a:pt x="5824" y="0"/>
                  </a:lnTo>
                  <a:lnTo>
                    <a:pt x="182381" y="0"/>
                  </a:lnTo>
                  <a:lnTo>
                    <a:pt x="187647" y="10233"/>
                  </a:lnTo>
                  <a:lnTo>
                    <a:pt x="189403" y="20465"/>
                  </a:lnTo>
                  <a:lnTo>
                    <a:pt x="187647" y="30694"/>
                  </a:lnTo>
                  <a:lnTo>
                    <a:pt x="182381" y="40922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2702818" y="19511155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1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2708392" y="19502685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21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2727563" y="19466799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770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2695685" y="19470138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219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2696052" y="19462256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2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2719771" y="19462256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3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2743489" y="19462256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2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2689447" y="19515837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43769" y="0"/>
                  </a:move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2689447" y="19515837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33131" y="88278"/>
                  </a:move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2715706" y="19546261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9908" y="0"/>
                  </a:move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2715706" y="19546261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19828" y="24204"/>
                  </a:move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9908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4" name="object 224"/>
          <p:cNvGrpSpPr/>
          <p:nvPr/>
        </p:nvGrpSpPr>
        <p:grpSpPr>
          <a:xfrm>
            <a:off x="12582795" y="19003635"/>
            <a:ext cx="337185" cy="291465"/>
            <a:chOff x="12582795" y="19003635"/>
            <a:chExt cx="337185" cy="291465"/>
          </a:xfrm>
        </p:grpSpPr>
        <p:sp>
          <p:nvSpPr>
            <p:cNvPr id="225" name="object 225"/>
            <p:cNvSpPr/>
            <p:nvPr/>
          </p:nvSpPr>
          <p:spPr>
            <a:xfrm>
              <a:off x="12582795" y="1900363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2814204" y="1903353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26088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26088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27676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2767630" y="19139262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2631179" y="19083210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89"/>
                  </a:moveTo>
                  <a:lnTo>
                    <a:pt x="33210" y="16256"/>
                  </a:lnTo>
                  <a:lnTo>
                    <a:pt x="31267" y="1498"/>
                  </a:lnTo>
                  <a:lnTo>
                    <a:pt x="25781" y="0"/>
                  </a:lnTo>
                  <a:lnTo>
                    <a:pt x="23241" y="3441"/>
                  </a:lnTo>
                  <a:lnTo>
                    <a:pt x="4470" y="30353"/>
                  </a:lnTo>
                  <a:lnTo>
                    <a:pt x="0" y="47396"/>
                  </a:lnTo>
                  <a:lnTo>
                    <a:pt x="11430" y="61849"/>
                  </a:lnTo>
                  <a:lnTo>
                    <a:pt x="40386" y="80962"/>
                  </a:lnTo>
                  <a:lnTo>
                    <a:pt x="63969" y="46189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53"/>
                  </a:lnTo>
                  <a:lnTo>
                    <a:pt x="145732" y="3441"/>
                  </a:lnTo>
                  <a:lnTo>
                    <a:pt x="143192" y="0"/>
                  </a:lnTo>
                  <a:lnTo>
                    <a:pt x="137706" y="1498"/>
                  </a:lnTo>
                  <a:lnTo>
                    <a:pt x="137477" y="5765"/>
                  </a:lnTo>
                  <a:lnTo>
                    <a:pt x="135763" y="16256"/>
                  </a:lnTo>
                  <a:lnTo>
                    <a:pt x="130733" y="27508"/>
                  </a:lnTo>
                  <a:lnTo>
                    <a:pt x="120954" y="37998"/>
                  </a:lnTo>
                  <a:lnTo>
                    <a:pt x="105003" y="46189"/>
                  </a:lnTo>
                  <a:lnTo>
                    <a:pt x="128587" y="80962"/>
                  </a:lnTo>
                  <a:lnTo>
                    <a:pt x="157543" y="61849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2657036" y="19116015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2657036" y="19116015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2686519" y="19212270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2686519" y="19212270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6" name="object 236"/>
          <p:cNvSpPr txBox="1"/>
          <p:nvPr/>
        </p:nvSpPr>
        <p:spPr>
          <a:xfrm>
            <a:off x="12812597" y="19059190"/>
            <a:ext cx="701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="1" baseline="41666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r>
              <a:rPr sz="900" b="1" spc="667" baseline="41666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2827599" y="19376114"/>
            <a:ext cx="868680" cy="2882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47320" marR="5080" indent="-135255">
              <a:lnSpc>
                <a:spcPts val="960"/>
              </a:lnSpc>
              <a:spcBef>
                <a:spcPts val="280"/>
              </a:spcBef>
            </a:pPr>
            <a:r>
              <a:rPr sz="950" b="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spc="2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petróleo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5670173" y="312023"/>
            <a:ext cx="4331970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4670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350" b="1" spc="475" dirty="0">
                <a:solidFill>
                  <a:srgbClr val="025051"/>
                </a:solidFill>
                <a:latin typeface="Montserrat SemiBold"/>
                <a:cs typeface="Montserrat SemiBold"/>
              </a:rPr>
              <a:t>CUSIANA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4932745" y="3091412"/>
            <a:ext cx="1505585" cy="7924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8302654" y="1629292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grpSp>
        <p:nvGrpSpPr>
          <p:cNvPr id="245" name="object 245"/>
          <p:cNvGrpSpPr/>
          <p:nvPr/>
        </p:nvGrpSpPr>
        <p:grpSpPr>
          <a:xfrm>
            <a:off x="12582795" y="18618765"/>
            <a:ext cx="337185" cy="291465"/>
            <a:chOff x="12582795" y="18618765"/>
            <a:chExt cx="337185" cy="291465"/>
          </a:xfrm>
        </p:grpSpPr>
        <p:sp>
          <p:nvSpPr>
            <p:cNvPr id="246" name="object 246"/>
            <p:cNvSpPr/>
            <p:nvPr/>
          </p:nvSpPr>
          <p:spPr>
            <a:xfrm>
              <a:off x="12582795" y="1861876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2814204" y="1864866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8" name="object 248"/>
          <p:cNvSpPr txBox="1"/>
          <p:nvPr/>
        </p:nvSpPr>
        <p:spPr>
          <a:xfrm>
            <a:off x="12812597" y="18598388"/>
            <a:ext cx="8597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="1" baseline="-13888" dirty="0">
                <a:solidFill>
                  <a:srgbClr val="FFFFFF"/>
                </a:solidFill>
                <a:latin typeface="Montserrat Black"/>
                <a:cs typeface="Montserrat Black"/>
              </a:rPr>
              <a:t>-</a:t>
            </a:r>
            <a:r>
              <a:rPr sz="900" b="1" spc="697" baseline="-13888" dirty="0">
                <a:solidFill>
                  <a:srgbClr val="FFFFFF"/>
                </a:solidFill>
                <a:latin typeface="Montserrat Black"/>
                <a:cs typeface="Montserrat Black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Agropecuaria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12630264" y="18668288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12" y="130873"/>
                </a:moveTo>
                <a:lnTo>
                  <a:pt x="37058" y="117805"/>
                </a:lnTo>
                <a:lnTo>
                  <a:pt x="31991" y="110299"/>
                </a:lnTo>
                <a:lnTo>
                  <a:pt x="29845" y="107111"/>
                </a:lnTo>
                <a:lnTo>
                  <a:pt x="27546" y="105562"/>
                </a:lnTo>
                <a:lnTo>
                  <a:pt x="27546" y="130873"/>
                </a:lnTo>
                <a:lnTo>
                  <a:pt x="27546" y="134569"/>
                </a:lnTo>
                <a:lnTo>
                  <a:pt x="21399" y="131622"/>
                </a:lnTo>
                <a:lnTo>
                  <a:pt x="16522" y="126949"/>
                </a:lnTo>
                <a:lnTo>
                  <a:pt x="13322" y="120942"/>
                </a:lnTo>
                <a:lnTo>
                  <a:pt x="12166" y="114007"/>
                </a:lnTo>
                <a:lnTo>
                  <a:pt x="12166" y="110299"/>
                </a:lnTo>
                <a:lnTo>
                  <a:pt x="18313" y="113245"/>
                </a:lnTo>
                <a:lnTo>
                  <a:pt x="23190" y="117919"/>
                </a:lnTo>
                <a:lnTo>
                  <a:pt x="26390" y="123926"/>
                </a:lnTo>
                <a:lnTo>
                  <a:pt x="27546" y="130873"/>
                </a:lnTo>
                <a:lnTo>
                  <a:pt x="27546" y="105562"/>
                </a:lnTo>
                <a:lnTo>
                  <a:pt x="19164" y="99898"/>
                </a:lnTo>
                <a:lnTo>
                  <a:pt x="6096" y="97256"/>
                </a:lnTo>
                <a:lnTo>
                  <a:pt x="0" y="97256"/>
                </a:lnTo>
                <a:lnTo>
                  <a:pt x="0" y="114007"/>
                </a:lnTo>
                <a:lnTo>
                  <a:pt x="2654" y="127076"/>
                </a:lnTo>
                <a:lnTo>
                  <a:pt x="9867" y="137756"/>
                </a:lnTo>
                <a:lnTo>
                  <a:pt x="20548" y="144970"/>
                </a:lnTo>
                <a:lnTo>
                  <a:pt x="33616" y="147624"/>
                </a:lnTo>
                <a:lnTo>
                  <a:pt x="39712" y="147624"/>
                </a:lnTo>
                <a:lnTo>
                  <a:pt x="39712" y="134569"/>
                </a:lnTo>
                <a:lnTo>
                  <a:pt x="39712" y="130873"/>
                </a:lnTo>
                <a:close/>
              </a:path>
              <a:path w="182879" h="182880">
                <a:moveTo>
                  <a:pt x="39712" y="84823"/>
                </a:moveTo>
                <a:lnTo>
                  <a:pt x="37058" y="71755"/>
                </a:lnTo>
                <a:lnTo>
                  <a:pt x="31991" y="64249"/>
                </a:lnTo>
                <a:lnTo>
                  <a:pt x="29845" y="61074"/>
                </a:lnTo>
                <a:lnTo>
                  <a:pt x="27546" y="59524"/>
                </a:lnTo>
                <a:lnTo>
                  <a:pt x="27546" y="84823"/>
                </a:lnTo>
                <a:lnTo>
                  <a:pt x="27546" y="88519"/>
                </a:lnTo>
                <a:lnTo>
                  <a:pt x="21399" y="85572"/>
                </a:lnTo>
                <a:lnTo>
                  <a:pt x="16522" y="80899"/>
                </a:lnTo>
                <a:lnTo>
                  <a:pt x="13322" y="74904"/>
                </a:lnTo>
                <a:lnTo>
                  <a:pt x="12166" y="67957"/>
                </a:lnTo>
                <a:lnTo>
                  <a:pt x="12166" y="64249"/>
                </a:lnTo>
                <a:lnTo>
                  <a:pt x="18313" y="67208"/>
                </a:lnTo>
                <a:lnTo>
                  <a:pt x="23190" y="71882"/>
                </a:lnTo>
                <a:lnTo>
                  <a:pt x="26390" y="77876"/>
                </a:lnTo>
                <a:lnTo>
                  <a:pt x="27546" y="84823"/>
                </a:lnTo>
                <a:lnTo>
                  <a:pt x="27546" y="59524"/>
                </a:lnTo>
                <a:lnTo>
                  <a:pt x="19164" y="53860"/>
                </a:lnTo>
                <a:lnTo>
                  <a:pt x="6096" y="51206"/>
                </a:lnTo>
                <a:lnTo>
                  <a:pt x="0" y="51206"/>
                </a:lnTo>
                <a:lnTo>
                  <a:pt x="0" y="67957"/>
                </a:lnTo>
                <a:lnTo>
                  <a:pt x="2654" y="81026"/>
                </a:lnTo>
                <a:lnTo>
                  <a:pt x="9867" y="91719"/>
                </a:lnTo>
                <a:lnTo>
                  <a:pt x="20548" y="98933"/>
                </a:lnTo>
                <a:lnTo>
                  <a:pt x="33616" y="101574"/>
                </a:lnTo>
                <a:lnTo>
                  <a:pt x="39712" y="101574"/>
                </a:lnTo>
                <a:lnTo>
                  <a:pt x="39712" y="88519"/>
                </a:lnTo>
                <a:lnTo>
                  <a:pt x="39712" y="84823"/>
                </a:lnTo>
                <a:close/>
              </a:path>
              <a:path w="182879" h="182880">
                <a:moveTo>
                  <a:pt x="59220" y="34429"/>
                </a:moveTo>
                <a:lnTo>
                  <a:pt x="58166" y="26822"/>
                </a:lnTo>
                <a:lnTo>
                  <a:pt x="56578" y="23152"/>
                </a:lnTo>
                <a:lnTo>
                  <a:pt x="55054" y="19634"/>
                </a:lnTo>
                <a:lnTo>
                  <a:pt x="47739" y="7594"/>
                </a:lnTo>
                <a:lnTo>
                  <a:pt x="47739" y="31026"/>
                </a:lnTo>
                <a:lnTo>
                  <a:pt x="47739" y="37884"/>
                </a:lnTo>
                <a:lnTo>
                  <a:pt x="42964" y="45847"/>
                </a:lnTo>
                <a:lnTo>
                  <a:pt x="38011" y="37884"/>
                </a:lnTo>
                <a:lnTo>
                  <a:pt x="38011" y="31026"/>
                </a:lnTo>
                <a:lnTo>
                  <a:pt x="42964" y="23152"/>
                </a:lnTo>
                <a:lnTo>
                  <a:pt x="47739" y="31026"/>
                </a:lnTo>
                <a:lnTo>
                  <a:pt x="47739" y="7594"/>
                </a:lnTo>
                <a:lnTo>
                  <a:pt x="43129" y="0"/>
                </a:lnTo>
                <a:lnTo>
                  <a:pt x="31026" y="19291"/>
                </a:lnTo>
                <a:lnTo>
                  <a:pt x="27787" y="26606"/>
                </a:lnTo>
                <a:lnTo>
                  <a:pt x="26695" y="34442"/>
                </a:lnTo>
                <a:lnTo>
                  <a:pt x="27749" y="42265"/>
                </a:lnTo>
                <a:lnTo>
                  <a:pt x="30962" y="49593"/>
                </a:lnTo>
                <a:lnTo>
                  <a:pt x="43129" y="69176"/>
                </a:lnTo>
                <a:lnTo>
                  <a:pt x="55105" y="49250"/>
                </a:lnTo>
                <a:lnTo>
                  <a:pt x="56565" y="45847"/>
                </a:lnTo>
                <a:lnTo>
                  <a:pt x="58204" y="42037"/>
                </a:lnTo>
                <a:lnTo>
                  <a:pt x="59220" y="34429"/>
                </a:lnTo>
                <a:close/>
              </a:path>
              <a:path w="182879" h="182880">
                <a:moveTo>
                  <a:pt x="85915" y="97256"/>
                </a:moveTo>
                <a:lnTo>
                  <a:pt x="79819" y="97256"/>
                </a:lnTo>
                <a:lnTo>
                  <a:pt x="73736" y="98488"/>
                </a:lnTo>
                <a:lnTo>
                  <a:pt x="73736" y="110299"/>
                </a:lnTo>
                <a:lnTo>
                  <a:pt x="73736" y="114007"/>
                </a:lnTo>
                <a:lnTo>
                  <a:pt x="72593" y="120942"/>
                </a:lnTo>
                <a:lnTo>
                  <a:pt x="69380" y="126949"/>
                </a:lnTo>
                <a:lnTo>
                  <a:pt x="64516" y="131622"/>
                </a:lnTo>
                <a:lnTo>
                  <a:pt x="58369" y="134569"/>
                </a:lnTo>
                <a:lnTo>
                  <a:pt x="58369" y="130873"/>
                </a:lnTo>
                <a:lnTo>
                  <a:pt x="59524" y="123926"/>
                </a:lnTo>
                <a:lnTo>
                  <a:pt x="62725" y="117919"/>
                </a:lnTo>
                <a:lnTo>
                  <a:pt x="67602" y="113245"/>
                </a:lnTo>
                <a:lnTo>
                  <a:pt x="73736" y="110299"/>
                </a:lnTo>
                <a:lnTo>
                  <a:pt x="73736" y="98488"/>
                </a:lnTo>
                <a:lnTo>
                  <a:pt x="66751" y="99898"/>
                </a:lnTo>
                <a:lnTo>
                  <a:pt x="56057" y="107111"/>
                </a:lnTo>
                <a:lnTo>
                  <a:pt x="48856" y="117805"/>
                </a:lnTo>
                <a:lnTo>
                  <a:pt x="46202" y="130873"/>
                </a:lnTo>
                <a:lnTo>
                  <a:pt x="46202" y="147624"/>
                </a:lnTo>
                <a:lnTo>
                  <a:pt x="52298" y="147624"/>
                </a:lnTo>
                <a:lnTo>
                  <a:pt x="65366" y="144970"/>
                </a:lnTo>
                <a:lnTo>
                  <a:pt x="76047" y="137756"/>
                </a:lnTo>
                <a:lnTo>
                  <a:pt x="78206" y="134569"/>
                </a:lnTo>
                <a:lnTo>
                  <a:pt x="83261" y="127076"/>
                </a:lnTo>
                <a:lnTo>
                  <a:pt x="85915" y="114007"/>
                </a:lnTo>
                <a:lnTo>
                  <a:pt x="85915" y="110299"/>
                </a:lnTo>
                <a:lnTo>
                  <a:pt x="85915" y="97256"/>
                </a:lnTo>
                <a:close/>
              </a:path>
              <a:path w="182879" h="182880">
                <a:moveTo>
                  <a:pt x="85915" y="51206"/>
                </a:moveTo>
                <a:lnTo>
                  <a:pt x="79819" y="51206"/>
                </a:lnTo>
                <a:lnTo>
                  <a:pt x="73736" y="52451"/>
                </a:lnTo>
                <a:lnTo>
                  <a:pt x="73736" y="64249"/>
                </a:lnTo>
                <a:lnTo>
                  <a:pt x="73736" y="67957"/>
                </a:lnTo>
                <a:lnTo>
                  <a:pt x="72593" y="74904"/>
                </a:lnTo>
                <a:lnTo>
                  <a:pt x="69380" y="80899"/>
                </a:lnTo>
                <a:lnTo>
                  <a:pt x="64516" y="85572"/>
                </a:lnTo>
                <a:lnTo>
                  <a:pt x="58369" y="88519"/>
                </a:lnTo>
                <a:lnTo>
                  <a:pt x="58369" y="84823"/>
                </a:lnTo>
                <a:lnTo>
                  <a:pt x="59524" y="77876"/>
                </a:lnTo>
                <a:lnTo>
                  <a:pt x="62725" y="71882"/>
                </a:lnTo>
                <a:lnTo>
                  <a:pt x="67602" y="67208"/>
                </a:lnTo>
                <a:lnTo>
                  <a:pt x="73736" y="64249"/>
                </a:lnTo>
                <a:lnTo>
                  <a:pt x="73736" y="52451"/>
                </a:lnTo>
                <a:lnTo>
                  <a:pt x="66751" y="53860"/>
                </a:lnTo>
                <a:lnTo>
                  <a:pt x="56057" y="61074"/>
                </a:lnTo>
                <a:lnTo>
                  <a:pt x="48856" y="71755"/>
                </a:lnTo>
                <a:lnTo>
                  <a:pt x="46202" y="84823"/>
                </a:lnTo>
                <a:lnTo>
                  <a:pt x="46202" y="101574"/>
                </a:lnTo>
                <a:lnTo>
                  <a:pt x="52298" y="101574"/>
                </a:lnTo>
                <a:lnTo>
                  <a:pt x="65366" y="98933"/>
                </a:lnTo>
                <a:lnTo>
                  <a:pt x="76047" y="91719"/>
                </a:lnTo>
                <a:lnTo>
                  <a:pt x="78206" y="88519"/>
                </a:lnTo>
                <a:lnTo>
                  <a:pt x="83261" y="81026"/>
                </a:lnTo>
                <a:lnTo>
                  <a:pt x="85915" y="67957"/>
                </a:lnTo>
                <a:lnTo>
                  <a:pt x="85915" y="64249"/>
                </a:lnTo>
                <a:lnTo>
                  <a:pt x="85915" y="51206"/>
                </a:lnTo>
                <a:close/>
              </a:path>
              <a:path w="182879" h="182880">
                <a:moveTo>
                  <a:pt x="136423" y="165531"/>
                </a:moveTo>
                <a:lnTo>
                  <a:pt x="133781" y="152463"/>
                </a:lnTo>
                <a:lnTo>
                  <a:pt x="126568" y="141782"/>
                </a:lnTo>
                <a:lnTo>
                  <a:pt x="115887" y="134569"/>
                </a:lnTo>
                <a:lnTo>
                  <a:pt x="102806" y="131914"/>
                </a:lnTo>
                <a:lnTo>
                  <a:pt x="96735" y="131914"/>
                </a:lnTo>
                <a:lnTo>
                  <a:pt x="96735" y="148666"/>
                </a:lnTo>
                <a:lnTo>
                  <a:pt x="99377" y="161734"/>
                </a:lnTo>
                <a:lnTo>
                  <a:pt x="106591" y="172427"/>
                </a:lnTo>
                <a:lnTo>
                  <a:pt x="117284" y="179641"/>
                </a:lnTo>
                <a:lnTo>
                  <a:pt x="130352" y="182283"/>
                </a:lnTo>
                <a:lnTo>
                  <a:pt x="136423" y="182283"/>
                </a:lnTo>
                <a:lnTo>
                  <a:pt x="136423" y="165531"/>
                </a:lnTo>
                <a:close/>
              </a:path>
              <a:path w="182879" h="182880">
                <a:moveTo>
                  <a:pt x="136423" y="119494"/>
                </a:moveTo>
                <a:lnTo>
                  <a:pt x="133781" y="106413"/>
                </a:lnTo>
                <a:lnTo>
                  <a:pt x="126568" y="95732"/>
                </a:lnTo>
                <a:lnTo>
                  <a:pt x="115887" y="88519"/>
                </a:lnTo>
                <a:lnTo>
                  <a:pt x="102806" y="85877"/>
                </a:lnTo>
                <a:lnTo>
                  <a:pt x="96735" y="85877"/>
                </a:lnTo>
                <a:lnTo>
                  <a:pt x="96735" y="102616"/>
                </a:lnTo>
                <a:lnTo>
                  <a:pt x="99377" y="115697"/>
                </a:lnTo>
                <a:lnTo>
                  <a:pt x="106591" y="126377"/>
                </a:lnTo>
                <a:lnTo>
                  <a:pt x="117284" y="133591"/>
                </a:lnTo>
                <a:lnTo>
                  <a:pt x="130352" y="136232"/>
                </a:lnTo>
                <a:lnTo>
                  <a:pt x="136423" y="136232"/>
                </a:lnTo>
                <a:lnTo>
                  <a:pt x="136423" y="119494"/>
                </a:lnTo>
                <a:close/>
              </a:path>
              <a:path w="182879" h="182880">
                <a:moveTo>
                  <a:pt x="155943" y="69088"/>
                </a:moveTo>
                <a:lnTo>
                  <a:pt x="154889" y="61480"/>
                </a:lnTo>
                <a:lnTo>
                  <a:pt x="151777" y="54292"/>
                </a:lnTo>
                <a:lnTo>
                  <a:pt x="139852" y="34658"/>
                </a:lnTo>
                <a:lnTo>
                  <a:pt x="127736" y="53962"/>
                </a:lnTo>
                <a:lnTo>
                  <a:pt x="124498" y="61277"/>
                </a:lnTo>
                <a:lnTo>
                  <a:pt x="123418" y="69100"/>
                </a:lnTo>
                <a:lnTo>
                  <a:pt x="124472" y="76936"/>
                </a:lnTo>
                <a:lnTo>
                  <a:pt x="127673" y="84264"/>
                </a:lnTo>
                <a:lnTo>
                  <a:pt x="139852" y="103835"/>
                </a:lnTo>
                <a:lnTo>
                  <a:pt x="151828" y="83908"/>
                </a:lnTo>
                <a:lnTo>
                  <a:pt x="154927" y="76708"/>
                </a:lnTo>
                <a:lnTo>
                  <a:pt x="155943" y="69088"/>
                </a:lnTo>
                <a:close/>
              </a:path>
              <a:path w="182879" h="182880">
                <a:moveTo>
                  <a:pt x="182626" y="131914"/>
                </a:moveTo>
                <a:lnTo>
                  <a:pt x="176542" y="131914"/>
                </a:lnTo>
                <a:lnTo>
                  <a:pt x="163474" y="134569"/>
                </a:lnTo>
                <a:lnTo>
                  <a:pt x="152793" y="141782"/>
                </a:lnTo>
                <a:lnTo>
                  <a:pt x="145580" y="152463"/>
                </a:lnTo>
                <a:lnTo>
                  <a:pt x="142925" y="165531"/>
                </a:lnTo>
                <a:lnTo>
                  <a:pt x="142925" y="182283"/>
                </a:lnTo>
                <a:lnTo>
                  <a:pt x="149009" y="182283"/>
                </a:lnTo>
                <a:lnTo>
                  <a:pt x="162077" y="179641"/>
                </a:lnTo>
                <a:lnTo>
                  <a:pt x="172770" y="172427"/>
                </a:lnTo>
                <a:lnTo>
                  <a:pt x="179984" y="161734"/>
                </a:lnTo>
                <a:lnTo>
                  <a:pt x="182626" y="148666"/>
                </a:lnTo>
                <a:lnTo>
                  <a:pt x="182626" y="131914"/>
                </a:lnTo>
                <a:close/>
              </a:path>
              <a:path w="182879" h="182880">
                <a:moveTo>
                  <a:pt x="182626" y="85877"/>
                </a:moveTo>
                <a:lnTo>
                  <a:pt x="176542" y="85877"/>
                </a:lnTo>
                <a:lnTo>
                  <a:pt x="163474" y="88519"/>
                </a:lnTo>
                <a:lnTo>
                  <a:pt x="152793" y="95732"/>
                </a:lnTo>
                <a:lnTo>
                  <a:pt x="145580" y="106413"/>
                </a:lnTo>
                <a:lnTo>
                  <a:pt x="142925" y="119494"/>
                </a:lnTo>
                <a:lnTo>
                  <a:pt x="142925" y="136232"/>
                </a:lnTo>
                <a:lnTo>
                  <a:pt x="149009" y="136232"/>
                </a:lnTo>
                <a:lnTo>
                  <a:pt x="162077" y="133591"/>
                </a:lnTo>
                <a:lnTo>
                  <a:pt x="172770" y="126377"/>
                </a:lnTo>
                <a:lnTo>
                  <a:pt x="179984" y="115697"/>
                </a:lnTo>
                <a:lnTo>
                  <a:pt x="182626" y="102616"/>
                </a:lnTo>
                <a:lnTo>
                  <a:pt x="182626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0" name="object 250"/>
          <p:cNvGrpSpPr/>
          <p:nvPr/>
        </p:nvGrpSpPr>
        <p:grpSpPr>
          <a:xfrm>
            <a:off x="420671" y="2093548"/>
            <a:ext cx="7431405" cy="7489190"/>
            <a:chOff x="420671" y="2093548"/>
            <a:chExt cx="7431405" cy="7489190"/>
          </a:xfrm>
        </p:grpSpPr>
        <p:sp>
          <p:nvSpPr>
            <p:cNvPr id="251" name="object 251"/>
            <p:cNvSpPr/>
            <p:nvPr/>
          </p:nvSpPr>
          <p:spPr>
            <a:xfrm>
              <a:off x="7846551" y="2093548"/>
              <a:ext cx="0" cy="7489190"/>
            </a:xfrm>
            <a:custGeom>
              <a:avLst/>
              <a:gdLst/>
              <a:ahLst/>
              <a:cxnLst/>
              <a:rect l="l" t="t" r="r" b="b"/>
              <a:pathLst>
                <a:path h="7489190">
                  <a:moveTo>
                    <a:pt x="0" y="0"/>
                  </a:moveTo>
                  <a:lnTo>
                    <a:pt x="0" y="7489161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2" name="object 25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20671" y="2845939"/>
              <a:ext cx="2290467" cy="2273807"/>
            </a:xfrm>
            <a:prstGeom prst="rect">
              <a:avLst/>
            </a:prstGeom>
          </p:spPr>
        </p:pic>
      </p:grpSp>
      <p:sp>
        <p:nvSpPr>
          <p:cNvPr id="253" name="object 253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grpSp>
        <p:nvGrpSpPr>
          <p:cNvPr id="254" name="object 254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255" name="object 255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7" name="object 257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6944612" y="9723768"/>
            <a:ext cx="4062729" cy="14236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9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Paisajes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montañas,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valles,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lomeríos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piedemonte,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relieves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terrazas,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abanicos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lomas;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Rocas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sedimentarias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(arcillolitas,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lodolitas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areniscas),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coluviales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mixtos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heterométricos.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9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5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 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809868" y="17177441"/>
            <a:ext cx="701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1351458" y="7147008"/>
            <a:ext cx="3008630" cy="363855"/>
          </a:xfrm>
          <a:prstGeom prst="rect">
            <a:avLst/>
          </a:prstGeom>
          <a:solidFill>
            <a:srgbClr val="F4F1ED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grpSp>
        <p:nvGrpSpPr>
          <p:cNvPr id="262" name="object 262"/>
          <p:cNvGrpSpPr/>
          <p:nvPr/>
        </p:nvGrpSpPr>
        <p:grpSpPr>
          <a:xfrm>
            <a:off x="11299615" y="8521770"/>
            <a:ext cx="104775" cy="69215"/>
            <a:chOff x="11299615" y="8521770"/>
            <a:chExt cx="104775" cy="69215"/>
          </a:xfrm>
        </p:grpSpPr>
        <p:sp>
          <p:nvSpPr>
            <p:cNvPr id="263" name="object 263"/>
            <p:cNvSpPr/>
            <p:nvPr/>
          </p:nvSpPr>
          <p:spPr>
            <a:xfrm>
              <a:off x="11299615" y="855612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1340616" y="852177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1299615" y="855612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1340616" y="852177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7" name="object 267"/>
          <p:cNvGrpSpPr/>
          <p:nvPr/>
        </p:nvGrpSpPr>
        <p:grpSpPr>
          <a:xfrm>
            <a:off x="11299615" y="9011007"/>
            <a:ext cx="104775" cy="69215"/>
            <a:chOff x="11299615" y="9011007"/>
            <a:chExt cx="104775" cy="69215"/>
          </a:xfrm>
        </p:grpSpPr>
        <p:sp>
          <p:nvSpPr>
            <p:cNvPr id="268" name="object 268"/>
            <p:cNvSpPr/>
            <p:nvPr/>
          </p:nvSpPr>
          <p:spPr>
            <a:xfrm>
              <a:off x="11299615" y="904535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1340616" y="901100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1299615" y="904535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1340616" y="901100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2" name="object 272"/>
          <p:cNvGrpSpPr/>
          <p:nvPr/>
        </p:nvGrpSpPr>
        <p:grpSpPr>
          <a:xfrm>
            <a:off x="11299615" y="10311589"/>
            <a:ext cx="104775" cy="69215"/>
            <a:chOff x="11299615" y="10311589"/>
            <a:chExt cx="104775" cy="69215"/>
          </a:xfrm>
        </p:grpSpPr>
        <p:sp>
          <p:nvSpPr>
            <p:cNvPr id="273" name="object 273"/>
            <p:cNvSpPr/>
            <p:nvPr/>
          </p:nvSpPr>
          <p:spPr>
            <a:xfrm>
              <a:off x="11299615" y="1034594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1340616" y="1031158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1299615" y="1034594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1340616" y="1031158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7" name="object 277"/>
          <p:cNvSpPr txBox="1"/>
          <p:nvPr/>
        </p:nvSpPr>
        <p:spPr>
          <a:xfrm>
            <a:off x="11435505" y="7529311"/>
            <a:ext cx="2510155" cy="349694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Grande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a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inclinado,</a:t>
            </a:r>
            <a:r>
              <a:rPr sz="11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Fuertemente ondulado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quebrado.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76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48895" marR="536575">
              <a:lnSpc>
                <a:spcPct val="102099"/>
              </a:lnSpc>
              <a:spcBef>
                <a:spcPts val="73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55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1250" b="1" spc="145" dirty="0">
                <a:solidFill>
                  <a:srgbClr val="223658"/>
                </a:solidFill>
                <a:latin typeface="Montserrat"/>
                <a:cs typeface="Montserrat"/>
              </a:rPr>
              <a:t>POMCA </a:t>
            </a:r>
            <a:endParaRPr sz="1250">
              <a:latin typeface="Montserrat"/>
              <a:cs typeface="Montserrat"/>
            </a:endParaRPr>
          </a:p>
          <a:p>
            <a:pPr marL="48895" marR="687070">
              <a:lnSpc>
                <a:spcPct val="102099"/>
              </a:lnSpc>
              <a:spcBef>
                <a:spcPts val="34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Ordenación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cuenca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780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48895" marR="527050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Boyacá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11390590" y="2294514"/>
            <a:ext cx="260921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1019</a:t>
            </a:r>
            <a:r>
              <a:rPr sz="475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,3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11517258" y="3365455"/>
            <a:ext cx="2383155" cy="4184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11451153" y="3771200"/>
            <a:ext cx="2482215" cy="12166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14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endParaRPr sz="1100">
              <a:latin typeface="Montserrat"/>
              <a:cs typeface="Montserrat"/>
            </a:endParaRPr>
          </a:p>
          <a:p>
            <a:pPr marL="7620" algn="ct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</a:t>
            </a:r>
            <a:endParaRPr sz="1100">
              <a:latin typeface="Montserrat"/>
              <a:cs typeface="Montserrat"/>
            </a:endParaRPr>
          </a:p>
          <a:p>
            <a:pPr marL="7620" algn="ct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110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17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11451511" y="4460912"/>
            <a:ext cx="2481580" cy="0"/>
          </a:xfrm>
          <a:custGeom>
            <a:avLst/>
            <a:gdLst/>
            <a:ahLst/>
            <a:cxnLst/>
            <a:rect l="l" t="t" r="r" b="b"/>
            <a:pathLst>
              <a:path w="2481580">
                <a:moveTo>
                  <a:pt x="0" y="0"/>
                </a:moveTo>
                <a:lnTo>
                  <a:pt x="2481074" y="0"/>
                </a:lnTo>
              </a:path>
            </a:pathLst>
          </a:custGeom>
          <a:ln w="10476">
            <a:solidFill>
              <a:srgbClr val="F4F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3" name="object 283"/>
          <p:cNvGrpSpPr/>
          <p:nvPr/>
        </p:nvGrpSpPr>
        <p:grpSpPr>
          <a:xfrm>
            <a:off x="3505012" y="11937883"/>
            <a:ext cx="407034" cy="407034"/>
            <a:chOff x="3505012" y="11937883"/>
            <a:chExt cx="407034" cy="407034"/>
          </a:xfrm>
        </p:grpSpPr>
        <p:sp>
          <p:nvSpPr>
            <p:cNvPr id="284" name="object 284"/>
            <p:cNvSpPr/>
            <p:nvPr/>
          </p:nvSpPr>
          <p:spPr>
            <a:xfrm>
              <a:off x="3505012" y="11937883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09"/>
                  </a:lnTo>
                  <a:lnTo>
                    <a:pt x="44709" y="330795"/>
                  </a:lnTo>
                  <a:lnTo>
                    <a:pt x="76226" y="362310"/>
                  </a:lnTo>
                  <a:lnTo>
                    <a:pt x="114014" y="386332"/>
                  </a:lnTo>
                  <a:lnTo>
                    <a:pt x="156852" y="401641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1"/>
                  </a:lnTo>
                  <a:lnTo>
                    <a:pt x="330801" y="362307"/>
                  </a:lnTo>
                  <a:lnTo>
                    <a:pt x="362317" y="330791"/>
                  </a:lnTo>
                  <a:lnTo>
                    <a:pt x="386341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3585445" y="12023170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8" y="2061"/>
                  </a:lnTo>
                  <a:lnTo>
                    <a:pt x="7687" y="7683"/>
                  </a:lnTo>
                  <a:lnTo>
                    <a:pt x="2062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2" y="247459"/>
                  </a:lnTo>
                  <a:lnTo>
                    <a:pt x="7687" y="255801"/>
                  </a:lnTo>
                  <a:lnTo>
                    <a:pt x="16028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6" name="object 28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628359" y="12000738"/>
              <a:ext cx="181805" cy="243224"/>
            </a:xfrm>
            <a:prstGeom prst="rect">
              <a:avLst/>
            </a:prstGeom>
          </p:spPr>
        </p:pic>
        <p:sp>
          <p:nvSpPr>
            <p:cNvPr id="287" name="object 287"/>
            <p:cNvSpPr/>
            <p:nvPr/>
          </p:nvSpPr>
          <p:spPr>
            <a:xfrm>
              <a:off x="3618231" y="11990606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3662369" y="12040368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3662369" y="12087986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3667130" y="12130882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3667130" y="12183225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3744511" y="12105509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3" name="object 293"/>
          <p:cNvGrpSpPr/>
          <p:nvPr/>
        </p:nvGrpSpPr>
        <p:grpSpPr>
          <a:xfrm>
            <a:off x="9833657" y="11933488"/>
            <a:ext cx="550545" cy="419100"/>
            <a:chOff x="9833657" y="11933488"/>
            <a:chExt cx="550545" cy="419100"/>
          </a:xfrm>
        </p:grpSpPr>
        <p:sp>
          <p:nvSpPr>
            <p:cNvPr id="294" name="object 294"/>
            <p:cNvSpPr/>
            <p:nvPr/>
          </p:nvSpPr>
          <p:spPr>
            <a:xfrm>
              <a:off x="9833648" y="11933490"/>
              <a:ext cx="550545" cy="419100"/>
            </a:xfrm>
            <a:custGeom>
              <a:avLst/>
              <a:gdLst/>
              <a:ahLst/>
              <a:cxnLst/>
              <a:rect l="l" t="t" r="r" b="b"/>
              <a:pathLst>
                <a:path w="550545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550545" h="419100">
                  <a:moveTo>
                    <a:pt x="550341" y="209372"/>
                  </a:moveTo>
                  <a:lnTo>
                    <a:pt x="544817" y="161366"/>
                  </a:lnTo>
                  <a:lnTo>
                    <a:pt x="529069" y="117297"/>
                  </a:lnTo>
                  <a:lnTo>
                    <a:pt x="504342" y="78422"/>
                  </a:lnTo>
                  <a:lnTo>
                    <a:pt x="471919" y="45999"/>
                  </a:lnTo>
                  <a:lnTo>
                    <a:pt x="433044" y="21285"/>
                  </a:lnTo>
                  <a:lnTo>
                    <a:pt x="388975" y="5537"/>
                  </a:lnTo>
                  <a:lnTo>
                    <a:pt x="340969" y="0"/>
                  </a:lnTo>
                  <a:lnTo>
                    <a:pt x="292963" y="5537"/>
                  </a:lnTo>
                  <a:lnTo>
                    <a:pt x="248894" y="21285"/>
                  </a:lnTo>
                  <a:lnTo>
                    <a:pt x="210019" y="45999"/>
                  </a:lnTo>
                  <a:lnTo>
                    <a:pt x="177596" y="78422"/>
                  </a:lnTo>
                  <a:lnTo>
                    <a:pt x="152869" y="117297"/>
                  </a:lnTo>
                  <a:lnTo>
                    <a:pt x="137121" y="161366"/>
                  </a:lnTo>
                  <a:lnTo>
                    <a:pt x="131597" y="209372"/>
                  </a:lnTo>
                  <a:lnTo>
                    <a:pt x="137121" y="257390"/>
                  </a:lnTo>
                  <a:lnTo>
                    <a:pt x="152869" y="301459"/>
                  </a:lnTo>
                  <a:lnTo>
                    <a:pt x="177596" y="340334"/>
                  </a:lnTo>
                  <a:lnTo>
                    <a:pt x="210019" y="372757"/>
                  </a:lnTo>
                  <a:lnTo>
                    <a:pt x="248894" y="397471"/>
                  </a:lnTo>
                  <a:lnTo>
                    <a:pt x="292963" y="413219"/>
                  </a:lnTo>
                  <a:lnTo>
                    <a:pt x="340969" y="418757"/>
                  </a:lnTo>
                  <a:lnTo>
                    <a:pt x="388975" y="413219"/>
                  </a:lnTo>
                  <a:lnTo>
                    <a:pt x="433044" y="397471"/>
                  </a:lnTo>
                  <a:lnTo>
                    <a:pt x="471919" y="372757"/>
                  </a:lnTo>
                  <a:lnTo>
                    <a:pt x="504342" y="340334"/>
                  </a:lnTo>
                  <a:lnTo>
                    <a:pt x="529069" y="301459"/>
                  </a:lnTo>
                  <a:lnTo>
                    <a:pt x="544817" y="257390"/>
                  </a:lnTo>
                  <a:lnTo>
                    <a:pt x="550341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10060249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6" name="object 29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123374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297" name="object 297"/>
          <p:cNvSpPr txBox="1"/>
          <p:nvPr/>
        </p:nvSpPr>
        <p:spPr>
          <a:xfrm>
            <a:off x="1046531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4746730" y="16790537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8016598" y="3044818"/>
            <a:ext cx="2900680" cy="4986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" marR="979169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43180" marR="708025">
              <a:lnSpc>
                <a:spcPct val="102099"/>
              </a:lnSpc>
              <a:spcBef>
                <a:spcPts val="2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ECOPETROL</a:t>
            </a:r>
            <a:r>
              <a:rPr sz="1250" spc="1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S.A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PIEDEMONTE-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CASANARE</a:t>
            </a:r>
            <a:endParaRPr sz="1250">
              <a:latin typeface="Montserrat"/>
              <a:cs typeface="Montserrat"/>
            </a:endParaRPr>
          </a:p>
          <a:p>
            <a:pPr marL="43180" marR="1089025">
              <a:lnSpc>
                <a:spcPct val="102099"/>
              </a:lnSpc>
              <a:spcBef>
                <a:spcPts val="7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21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83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-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TRONCAL/BLOQUE</a:t>
            </a:r>
            <a:endParaRPr sz="1250">
              <a:latin typeface="Montserrat"/>
              <a:cs typeface="Montserrat"/>
            </a:endParaRPr>
          </a:p>
          <a:p>
            <a:pPr marL="43180" marR="747395">
              <a:lnSpc>
                <a:spcPct val="102099"/>
              </a:lnSpc>
              <a:spcBef>
                <a:spcPts val="2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Sistema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transporte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250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Cupiagua-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campo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ts val="1500"/>
              </a:lnSpc>
              <a:spcBef>
                <a:spcPts val="8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8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43180" marR="74295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Sistema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transporte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250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Cupiagua-</a:t>
            </a:r>
            <a:r>
              <a:rPr sz="1250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líneas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flujo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Campo</a:t>
            </a:r>
            <a:r>
              <a:rPr sz="125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Cusiana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8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LAM</a:t>
            </a:r>
            <a:r>
              <a:rPr sz="125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4754</a:t>
            </a:r>
            <a:r>
              <a:rPr sz="125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LAM</a:t>
            </a:r>
            <a:r>
              <a:rPr sz="125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1125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800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pic>
        <p:nvPicPr>
          <p:cNvPr id="301" name="object 301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8039749" y="8201055"/>
            <a:ext cx="206223" cy="206223"/>
          </a:xfrm>
          <a:prstGeom prst="rect">
            <a:avLst/>
          </a:prstGeom>
        </p:spPr>
      </p:pic>
      <p:pic>
        <p:nvPicPr>
          <p:cNvPr id="302" name="object 30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8039749" y="8511655"/>
            <a:ext cx="206223" cy="197256"/>
          </a:xfrm>
          <a:prstGeom prst="rect">
            <a:avLst/>
          </a:prstGeom>
        </p:spPr>
      </p:pic>
      <p:pic>
        <p:nvPicPr>
          <p:cNvPr id="303" name="object 303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8039753" y="8813289"/>
            <a:ext cx="206223" cy="197256"/>
          </a:xfrm>
          <a:prstGeom prst="rect">
            <a:avLst/>
          </a:prstGeom>
        </p:spPr>
      </p:pic>
      <p:pic>
        <p:nvPicPr>
          <p:cNvPr id="304" name="object 304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8039749" y="9098369"/>
            <a:ext cx="202152" cy="195872"/>
          </a:xfrm>
          <a:prstGeom prst="rect">
            <a:avLst/>
          </a:prstGeom>
        </p:spPr>
      </p:pic>
      <p:pic>
        <p:nvPicPr>
          <p:cNvPr id="305" name="object 305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8039749" y="9366661"/>
            <a:ext cx="206223" cy="206223"/>
          </a:xfrm>
          <a:prstGeom prst="rect">
            <a:avLst/>
          </a:prstGeom>
        </p:spPr>
      </p:pic>
      <p:sp>
        <p:nvSpPr>
          <p:cNvPr id="306" name="object 306"/>
          <p:cNvSpPr txBox="1"/>
          <p:nvPr/>
        </p:nvSpPr>
        <p:spPr>
          <a:xfrm>
            <a:off x="8047498" y="8218616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8061973" y="8834042"/>
            <a:ext cx="16192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8349563" y="8186025"/>
            <a:ext cx="1489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8046822" y="8479766"/>
            <a:ext cx="119570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4960" algn="l"/>
              </a:tabLst>
            </a:pPr>
            <a:r>
              <a:rPr sz="1275" b="1" spc="-37" baseline="6535" dirty="0">
                <a:solidFill>
                  <a:srgbClr val="FFFFFF"/>
                </a:solidFill>
                <a:latin typeface="Montserrat"/>
                <a:cs typeface="Montserrat"/>
              </a:rPr>
              <a:t>EN</a:t>
            </a:r>
            <a:r>
              <a:rPr sz="1275" b="1" baseline="6535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4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8349563" y="8773509"/>
            <a:ext cx="91440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Vulnerable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8055553" y="8968181"/>
            <a:ext cx="2682240" cy="612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705" marR="5080" indent="-294005">
              <a:lnSpc>
                <a:spcPct val="154200"/>
              </a:lnSpc>
              <a:spcBef>
                <a:spcPts val="95"/>
              </a:spcBef>
              <a:tabLst>
                <a:tab pos="306070" algn="l"/>
              </a:tabLst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LC</a:t>
            </a:r>
            <a:r>
              <a:rPr sz="850" b="1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Preocupación</a:t>
            </a:r>
            <a:r>
              <a:rPr sz="1250" b="1" spc="195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20" dirty="0">
                <a:solidFill>
                  <a:srgbClr val="025051"/>
                </a:solidFill>
                <a:latin typeface="Montserrat SemiBold"/>
                <a:cs typeface="Montserrat SemiBold"/>
              </a:rPr>
              <a:t>Menor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pic>
        <p:nvPicPr>
          <p:cNvPr id="312" name="object 312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4446004" y="13522416"/>
            <a:ext cx="1057034" cy="1057034"/>
          </a:xfrm>
          <a:prstGeom prst="rect">
            <a:avLst/>
          </a:prstGeom>
        </p:spPr>
      </p:pic>
      <p:sp>
        <p:nvSpPr>
          <p:cNvPr id="313" name="object 313"/>
          <p:cNvSpPr txBox="1"/>
          <p:nvPr/>
        </p:nvSpPr>
        <p:spPr>
          <a:xfrm>
            <a:off x="3543570" y="11914630"/>
            <a:ext cx="2991485" cy="1149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471805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471805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R="5080">
              <a:lnSpc>
                <a:spcPct val="100000"/>
              </a:lnSpc>
              <a:spcBef>
                <a:spcPts val="76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  <a:p>
            <a:pPr marR="388620" algn="r">
              <a:lnSpc>
                <a:spcPct val="100000"/>
              </a:lnSpc>
              <a:spcBef>
                <a:spcPts val="765"/>
              </a:spcBef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52,11% </a:t>
            </a:r>
            <a:endParaRPr sz="800">
              <a:latin typeface="Montserrat ExtraBold"/>
              <a:cs typeface="Montserrat ExtraBold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556636" y="15597550"/>
            <a:ext cx="1106805" cy="5016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ts val="894"/>
              </a:lnSpc>
              <a:spcBef>
                <a:spcPts val="130"/>
              </a:spcBef>
            </a:pPr>
            <a:r>
              <a:rPr sz="750" b="1" spc="90" dirty="0">
                <a:solidFill>
                  <a:srgbClr val="223658"/>
                </a:solidFill>
                <a:latin typeface="Montserrat ExtraBold"/>
                <a:cs typeface="Montserrat ExtraBold"/>
              </a:rPr>
              <a:t>1,58% </a:t>
            </a:r>
            <a:endParaRPr sz="750">
              <a:latin typeface="Montserrat ExtraBold"/>
              <a:cs typeface="Montserrat ExtraBold"/>
            </a:endParaRPr>
          </a:p>
          <a:p>
            <a:pPr marL="1270">
              <a:lnSpc>
                <a:spcPts val="655"/>
              </a:lnSpc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550">
              <a:latin typeface="Montserrat"/>
              <a:cs typeface="Montserrat"/>
            </a:endParaRPr>
          </a:p>
          <a:p>
            <a:pPr marL="1270" marR="5080">
              <a:lnSpc>
                <a:spcPct val="100000"/>
              </a:lnSpc>
              <a:spcBef>
                <a:spcPts val="190"/>
              </a:spcBef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55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mediante</a:t>
            </a:r>
            <a:r>
              <a:rPr sz="5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5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declaración</a:t>
            </a:r>
            <a:r>
              <a:rPr sz="5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protegidas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443830" y="12943530"/>
            <a:ext cx="776605" cy="4895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19734">
              <a:lnSpc>
                <a:spcPts val="944"/>
              </a:lnSpc>
              <a:spcBef>
                <a:spcPts val="90"/>
              </a:spcBef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1,35% </a:t>
            </a:r>
            <a:endParaRPr sz="800">
              <a:latin typeface="Montserrat ExtraBold"/>
              <a:cs typeface="Montserrat ExtraBold"/>
            </a:endParaRPr>
          </a:p>
          <a:p>
            <a:pPr marL="175895">
              <a:lnSpc>
                <a:spcPts val="645"/>
              </a:lnSpc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550">
              <a:latin typeface="Montserrat"/>
              <a:cs typeface="Montserrat"/>
            </a:endParaRPr>
          </a:p>
          <a:p>
            <a:pPr marL="7620" marR="5080" indent="-8255" algn="r">
              <a:lnSpc>
                <a:spcPct val="100000"/>
              </a:lnSpc>
              <a:spcBef>
                <a:spcPts val="75"/>
              </a:spcBef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5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5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5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55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3425838" y="13407358"/>
            <a:ext cx="820419" cy="2608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0495" marR="31750" indent="79375" algn="r">
              <a:lnSpc>
                <a:spcPct val="100000"/>
              </a:lnSpc>
              <a:spcBef>
                <a:spcPts val="105"/>
              </a:spcBef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5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5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Montserrat"/>
              <a:cs typeface="Montserrat"/>
            </a:endParaRPr>
          </a:p>
          <a:p>
            <a:pPr marR="30480" algn="r">
              <a:lnSpc>
                <a:spcPts val="950"/>
              </a:lnSpc>
            </a:pPr>
            <a:r>
              <a:rPr sz="800" b="1" spc="65" dirty="0">
                <a:solidFill>
                  <a:srgbClr val="223658"/>
                </a:solidFill>
                <a:latin typeface="Montserrat ExtraBold"/>
                <a:cs typeface="Montserrat ExtraBold"/>
              </a:rPr>
              <a:t>0,21% </a:t>
            </a:r>
            <a:endParaRPr sz="800">
              <a:latin typeface="Montserrat ExtraBold"/>
              <a:cs typeface="Montserrat ExtraBold"/>
            </a:endParaRPr>
          </a:p>
          <a:p>
            <a:pPr marR="31750" algn="r">
              <a:lnSpc>
                <a:spcPts val="650"/>
              </a:lnSpc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endParaRPr sz="550">
              <a:latin typeface="Montserrat"/>
              <a:cs typeface="Montserrat"/>
            </a:endParaRPr>
          </a:p>
          <a:p>
            <a:pPr marR="31750" algn="r">
              <a:lnSpc>
                <a:spcPct val="100000"/>
              </a:lnSpc>
              <a:spcBef>
                <a:spcPts val="55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endParaRPr sz="550">
              <a:latin typeface="Montserrat"/>
              <a:cs typeface="Montserrat"/>
            </a:endParaRPr>
          </a:p>
          <a:p>
            <a:pPr marR="31750" algn="r">
              <a:lnSpc>
                <a:spcPct val="100000"/>
              </a:lnSpc>
              <a:spcBef>
                <a:spcPts val="5"/>
              </a:spcBef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Montserrat"/>
              <a:cs typeface="Montserrat"/>
            </a:endParaRPr>
          </a:p>
          <a:p>
            <a:pPr marR="30480" algn="r">
              <a:lnSpc>
                <a:spcPts val="905"/>
              </a:lnSpc>
            </a:pPr>
            <a:r>
              <a:rPr sz="800" b="1" spc="65" dirty="0">
                <a:solidFill>
                  <a:srgbClr val="223658"/>
                </a:solidFill>
                <a:latin typeface="Montserrat ExtraBold"/>
                <a:cs typeface="Montserrat ExtraBold"/>
              </a:rPr>
              <a:t>1,87% </a:t>
            </a:r>
            <a:endParaRPr sz="800">
              <a:latin typeface="Montserrat ExtraBold"/>
              <a:cs typeface="Montserrat ExtraBold"/>
            </a:endParaRPr>
          </a:p>
          <a:p>
            <a:pPr marR="31750" algn="r">
              <a:lnSpc>
                <a:spcPts val="605"/>
              </a:lnSpc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endParaRPr sz="550">
              <a:latin typeface="Montserrat"/>
              <a:cs typeface="Montserrat"/>
            </a:endParaRPr>
          </a:p>
          <a:p>
            <a:pPr marR="31750" algn="r">
              <a:lnSpc>
                <a:spcPct val="100000"/>
              </a:lnSpc>
              <a:spcBef>
                <a:spcPts val="50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endParaRPr sz="550">
              <a:latin typeface="Montserrat"/>
              <a:cs typeface="Montserrat"/>
            </a:endParaRPr>
          </a:p>
          <a:p>
            <a:pPr marL="392430" marR="31750" indent="-135890" algn="r">
              <a:lnSpc>
                <a:spcPct val="101499"/>
              </a:lnSpc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inundables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Montserrat"/>
              <a:cs typeface="Montserrat"/>
            </a:endParaRPr>
          </a:p>
          <a:p>
            <a:pPr marR="30480" algn="r">
              <a:lnSpc>
                <a:spcPts val="905"/>
              </a:lnSpc>
              <a:spcBef>
                <a:spcPts val="5"/>
              </a:spcBef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0,089% </a:t>
            </a:r>
            <a:endParaRPr sz="800">
              <a:latin typeface="Montserrat ExtraBold"/>
              <a:cs typeface="Montserrat ExtraBold"/>
            </a:endParaRPr>
          </a:p>
          <a:p>
            <a:pPr marR="31750" algn="r">
              <a:lnSpc>
                <a:spcPts val="605"/>
              </a:lnSpc>
            </a:pPr>
            <a:r>
              <a:rPr sz="55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550" b="1" spc="-2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550">
              <a:latin typeface="Montserrat"/>
              <a:cs typeface="Montserrat"/>
            </a:endParaRPr>
          </a:p>
          <a:p>
            <a:pPr marL="247015" marR="31750" indent="-141605" algn="r">
              <a:lnSpc>
                <a:spcPct val="101499"/>
              </a:lnSpc>
              <a:spcBef>
                <a:spcPts val="40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hidrobiológicos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Montserrat"/>
              <a:cs typeface="Montserrat"/>
            </a:endParaRPr>
          </a:p>
          <a:p>
            <a:pPr marR="30480" algn="r">
              <a:lnSpc>
                <a:spcPts val="955"/>
              </a:lnSpc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0,668% </a:t>
            </a:r>
            <a:endParaRPr sz="800">
              <a:latin typeface="Montserrat ExtraBold"/>
              <a:cs typeface="Montserrat ExtraBold"/>
            </a:endParaRPr>
          </a:p>
          <a:p>
            <a:pPr marR="31750" algn="r">
              <a:lnSpc>
                <a:spcPts val="655"/>
              </a:lnSpc>
            </a:pPr>
            <a:r>
              <a:rPr sz="55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550" b="1" spc="-2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550">
              <a:latin typeface="Montserrat"/>
              <a:cs typeface="Montserrat"/>
            </a:endParaRPr>
          </a:p>
          <a:p>
            <a:pPr marL="52069" marR="31750" indent="163195" algn="r">
              <a:lnSpc>
                <a:spcPct val="101499"/>
              </a:lnSpc>
              <a:spcBef>
                <a:spcPts val="40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inundables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50">
              <a:latin typeface="Montserrat"/>
              <a:cs typeface="Montserrat"/>
            </a:endParaRPr>
          </a:p>
          <a:p>
            <a:pPr marR="5080" algn="r">
              <a:lnSpc>
                <a:spcPts val="955"/>
              </a:lnSpc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0,008% </a:t>
            </a:r>
            <a:endParaRPr sz="800">
              <a:latin typeface="Montserrat ExtraBold"/>
              <a:cs typeface="Montserrat ExtraBold"/>
            </a:endParaRPr>
          </a:p>
          <a:p>
            <a:pPr marR="6350" algn="r">
              <a:lnSpc>
                <a:spcPts val="655"/>
              </a:lnSpc>
            </a:pPr>
            <a:r>
              <a:rPr sz="55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550" b="1" spc="-2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550">
              <a:latin typeface="Montserrat"/>
              <a:cs typeface="Montserrat"/>
            </a:endParaRPr>
          </a:p>
          <a:p>
            <a:pPr marR="6350" algn="r">
              <a:lnSpc>
                <a:spcPct val="100000"/>
              </a:lnSpc>
              <a:spcBef>
                <a:spcPts val="210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endParaRPr sz="550">
              <a:latin typeface="Montserrat"/>
              <a:cs typeface="Montserrat"/>
            </a:endParaRPr>
          </a:p>
          <a:p>
            <a:pPr marR="6350" algn="r">
              <a:lnSpc>
                <a:spcPct val="100000"/>
              </a:lnSpc>
              <a:spcBef>
                <a:spcPts val="10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550">
              <a:latin typeface="Montserrat"/>
              <a:cs typeface="Montserrat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5741422" y="13014974"/>
            <a:ext cx="939800" cy="28765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5"/>
              </a:spcBef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550">
              <a:latin typeface="Montserrat"/>
              <a:cs typeface="Montserrat"/>
            </a:endParaRPr>
          </a:p>
          <a:p>
            <a:pPr marR="227329">
              <a:lnSpc>
                <a:spcPct val="101499"/>
              </a:lnSpc>
              <a:spcBef>
                <a:spcPts val="110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5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5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0,053% </a:t>
            </a:r>
            <a:endParaRPr sz="800">
              <a:latin typeface="Montserrat ExtraBold"/>
              <a:cs typeface="Montserrat ExtraBold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550">
              <a:latin typeface="Montserrat"/>
              <a:cs typeface="Montserrat"/>
            </a:endParaRPr>
          </a:p>
          <a:p>
            <a:pPr marR="35560">
              <a:lnSpc>
                <a:spcPts val="670"/>
              </a:lnSpc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5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5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inundables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2,13% </a:t>
            </a:r>
            <a:endParaRPr sz="800">
              <a:latin typeface="Montserrat ExtraBold"/>
              <a:cs typeface="Montserrat ExtraBold"/>
            </a:endParaRPr>
          </a:p>
          <a:p>
            <a:pPr marR="127635">
              <a:lnSpc>
                <a:spcPct val="101499"/>
              </a:lnSpc>
              <a:spcBef>
                <a:spcPts val="60"/>
              </a:spcBef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5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55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550">
              <a:latin typeface="Montserrat"/>
              <a:cs typeface="Montserrat"/>
            </a:endParaRPr>
          </a:p>
          <a:p>
            <a:pPr marR="95885">
              <a:lnSpc>
                <a:spcPct val="101499"/>
              </a:lnSpc>
              <a:spcBef>
                <a:spcPts val="85"/>
              </a:spcBef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5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sistemas</a:t>
            </a:r>
            <a:r>
              <a:rPr sz="55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productivos</a:t>
            </a:r>
            <a:r>
              <a:rPr sz="55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sobreutilizadas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ts val="925"/>
              </a:lnSpc>
              <a:spcBef>
                <a:spcPts val="220"/>
              </a:spcBef>
            </a:pPr>
            <a:r>
              <a:rPr sz="800" b="1" spc="65" dirty="0">
                <a:solidFill>
                  <a:srgbClr val="223658"/>
                </a:solidFill>
                <a:latin typeface="Montserrat ExtraBold"/>
                <a:cs typeface="Montserrat ExtraBold"/>
              </a:rPr>
              <a:t>0.072% </a:t>
            </a:r>
            <a:endParaRPr sz="800">
              <a:latin typeface="Montserrat ExtraBold"/>
              <a:cs typeface="Montserrat ExtraBold"/>
            </a:endParaRPr>
          </a:p>
          <a:p>
            <a:pPr>
              <a:lnSpc>
                <a:spcPts val="625"/>
              </a:lnSpc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5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ts val="640"/>
              </a:lnSpc>
              <a:spcBef>
                <a:spcPts val="10"/>
              </a:spcBef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ts val="640"/>
              </a:lnSpc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5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5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550">
              <a:latin typeface="Montserrat"/>
              <a:cs typeface="Montserrat"/>
            </a:endParaRPr>
          </a:p>
          <a:p>
            <a:pPr marR="5080">
              <a:lnSpc>
                <a:spcPct val="101499"/>
              </a:lnSpc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sistemas</a:t>
            </a:r>
            <a:r>
              <a:rPr sz="55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productivos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transitorios</a:t>
            </a:r>
            <a:r>
              <a:rPr sz="55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permanentes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r>
              <a:rPr sz="800" b="1" spc="65" dirty="0">
                <a:solidFill>
                  <a:srgbClr val="223658"/>
                </a:solidFill>
                <a:latin typeface="Montserrat ExtraBold"/>
                <a:cs typeface="Montserrat ExtraBold"/>
              </a:rPr>
              <a:t>27,65% </a:t>
            </a:r>
            <a:endParaRPr sz="800">
              <a:latin typeface="Montserrat ExtraBold"/>
              <a:cs typeface="Montserrat ExtraBold"/>
            </a:endParaRPr>
          </a:p>
          <a:p>
            <a:pPr>
              <a:lnSpc>
                <a:spcPts val="645"/>
              </a:lnSpc>
              <a:spcBef>
                <a:spcPts val="35"/>
              </a:spcBef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ts val="645"/>
              </a:lnSpc>
            </a:pP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5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r>
              <a:rPr sz="800" b="1" spc="60" dirty="0">
                <a:solidFill>
                  <a:srgbClr val="223658"/>
                </a:solidFill>
                <a:latin typeface="Montserrat ExtraBold"/>
                <a:cs typeface="Montserrat ExtraBold"/>
              </a:rPr>
              <a:t>2,168% </a:t>
            </a:r>
            <a:endParaRPr sz="800">
              <a:latin typeface="Montserrat ExtraBold"/>
              <a:cs typeface="Montserrat ExtraBold"/>
            </a:endParaRPr>
          </a:p>
          <a:p>
            <a:pPr>
              <a:lnSpc>
                <a:spcPct val="100000"/>
              </a:lnSpc>
            </a:pPr>
            <a:r>
              <a:rPr sz="55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550">
              <a:latin typeface="Montserrat"/>
              <a:cs typeface="Montserrat"/>
            </a:endParaRPr>
          </a:p>
          <a:p>
            <a:pPr marR="178435" algn="just">
              <a:lnSpc>
                <a:spcPct val="101499"/>
              </a:lnSpc>
              <a:spcBef>
                <a:spcPts val="195"/>
              </a:spcBef>
            </a:pP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55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55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55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5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20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5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55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550">
              <a:latin typeface="Montserrat"/>
              <a:cs typeface="Montserrat"/>
            </a:endParaRPr>
          </a:p>
        </p:txBody>
      </p:sp>
      <p:pic>
        <p:nvPicPr>
          <p:cNvPr id="318" name="object 318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7814167" y="12704009"/>
            <a:ext cx="127529" cy="127519"/>
          </a:xfrm>
          <a:prstGeom prst="rect">
            <a:avLst/>
          </a:prstGeom>
        </p:spPr>
      </p:pic>
      <p:pic>
        <p:nvPicPr>
          <p:cNvPr id="319" name="object 319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7814167" y="13376936"/>
            <a:ext cx="127529" cy="127519"/>
          </a:xfrm>
          <a:prstGeom prst="rect">
            <a:avLst/>
          </a:prstGeom>
        </p:spPr>
      </p:pic>
      <p:grpSp>
        <p:nvGrpSpPr>
          <p:cNvPr id="320" name="object 320"/>
          <p:cNvGrpSpPr/>
          <p:nvPr/>
        </p:nvGrpSpPr>
        <p:grpSpPr>
          <a:xfrm>
            <a:off x="7678999" y="12878472"/>
            <a:ext cx="262890" cy="356870"/>
            <a:chOff x="7678999" y="12878472"/>
            <a:chExt cx="262890" cy="356870"/>
          </a:xfrm>
        </p:grpSpPr>
        <p:pic>
          <p:nvPicPr>
            <p:cNvPr id="321" name="object 32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678999" y="12878472"/>
              <a:ext cx="262698" cy="94205"/>
            </a:xfrm>
            <a:prstGeom prst="rect">
              <a:avLst/>
            </a:prstGeom>
          </p:spPr>
        </p:pic>
        <p:pic>
          <p:nvPicPr>
            <p:cNvPr id="322" name="object 32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678999" y="13010354"/>
              <a:ext cx="262698" cy="94205"/>
            </a:xfrm>
            <a:prstGeom prst="rect">
              <a:avLst/>
            </a:prstGeom>
          </p:spPr>
        </p:pic>
        <p:pic>
          <p:nvPicPr>
            <p:cNvPr id="323" name="object 32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678999" y="13140996"/>
              <a:ext cx="262698" cy="94205"/>
            </a:xfrm>
            <a:prstGeom prst="rect">
              <a:avLst/>
            </a:prstGeom>
          </p:spPr>
        </p:pic>
      </p:grpSp>
      <p:grpSp>
        <p:nvGrpSpPr>
          <p:cNvPr id="324" name="object 324"/>
          <p:cNvGrpSpPr/>
          <p:nvPr/>
        </p:nvGrpSpPr>
        <p:grpSpPr>
          <a:xfrm>
            <a:off x="7678999" y="13551594"/>
            <a:ext cx="282575" cy="988060"/>
            <a:chOff x="7678999" y="13551594"/>
            <a:chExt cx="282575" cy="988060"/>
          </a:xfrm>
        </p:grpSpPr>
        <p:pic>
          <p:nvPicPr>
            <p:cNvPr id="325" name="object 325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678999" y="13551594"/>
              <a:ext cx="262698" cy="94205"/>
            </a:xfrm>
            <a:prstGeom prst="rect">
              <a:avLst/>
            </a:prstGeom>
          </p:spPr>
        </p:pic>
        <p:pic>
          <p:nvPicPr>
            <p:cNvPr id="326" name="object 326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833878" y="14003202"/>
              <a:ext cx="127529" cy="127519"/>
            </a:xfrm>
            <a:prstGeom prst="rect">
              <a:avLst/>
            </a:prstGeom>
          </p:spPr>
        </p:pic>
        <p:pic>
          <p:nvPicPr>
            <p:cNvPr id="327" name="object 327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7698710" y="14177658"/>
              <a:ext cx="262698" cy="94205"/>
            </a:xfrm>
            <a:prstGeom prst="rect">
              <a:avLst/>
            </a:prstGeom>
          </p:spPr>
        </p:pic>
        <p:pic>
          <p:nvPicPr>
            <p:cNvPr id="328" name="object 328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678999" y="13683475"/>
              <a:ext cx="262698" cy="94205"/>
            </a:xfrm>
            <a:prstGeom prst="rect">
              <a:avLst/>
            </a:prstGeom>
          </p:spPr>
        </p:pic>
        <p:pic>
          <p:nvPicPr>
            <p:cNvPr id="329" name="object 329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678999" y="13811010"/>
              <a:ext cx="262698" cy="94205"/>
            </a:xfrm>
            <a:prstGeom prst="rect">
              <a:avLst/>
            </a:prstGeom>
          </p:spPr>
        </p:pic>
        <p:pic>
          <p:nvPicPr>
            <p:cNvPr id="330" name="object 330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7698711" y="14309540"/>
              <a:ext cx="262698" cy="94205"/>
            </a:xfrm>
            <a:prstGeom prst="rect">
              <a:avLst/>
            </a:prstGeom>
          </p:spPr>
        </p:pic>
        <p:pic>
          <p:nvPicPr>
            <p:cNvPr id="331" name="object 33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7698711" y="14445389"/>
              <a:ext cx="262698" cy="94205"/>
            </a:xfrm>
            <a:prstGeom prst="rect">
              <a:avLst/>
            </a:prstGeom>
          </p:spPr>
        </p:pic>
      </p:grpSp>
      <p:sp>
        <p:nvSpPr>
          <p:cNvPr id="332" name="object 332"/>
          <p:cNvSpPr txBox="1"/>
          <p:nvPr/>
        </p:nvSpPr>
        <p:spPr>
          <a:xfrm>
            <a:off x="6834784" y="11934448"/>
            <a:ext cx="2721610" cy="41186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2197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521970" marR="366395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  <a:p>
            <a:pPr marR="1778635" algn="r">
              <a:lnSpc>
                <a:spcPct val="100000"/>
              </a:lnSpc>
              <a:spcBef>
                <a:spcPts val="89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R="1937385" algn="r">
              <a:lnSpc>
                <a:spcPct val="100000"/>
              </a:lnSpc>
              <a:spcBef>
                <a:spcPts val="280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L="461009" marR="1937385" indent="90805" algn="r">
              <a:lnSpc>
                <a:spcPct val="107300"/>
              </a:lnSpc>
              <a:spcBef>
                <a:spcPts val="1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endParaRPr sz="800">
              <a:latin typeface="Montserrat Light"/>
              <a:cs typeface="Montserrat Light"/>
            </a:endParaRPr>
          </a:p>
          <a:p>
            <a:pPr marR="1778635" algn="r">
              <a:lnSpc>
                <a:spcPct val="100000"/>
              </a:lnSpc>
              <a:spcBef>
                <a:spcPts val="720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R="1937385" algn="r">
              <a:lnSpc>
                <a:spcPct val="100000"/>
              </a:lnSpc>
              <a:spcBef>
                <a:spcPts val="65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L="461009" marR="1937385" indent="90805" algn="r">
              <a:lnSpc>
                <a:spcPct val="107400"/>
              </a:lnSpc>
              <a:spcBef>
                <a:spcPts val="5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endParaRPr sz="800">
              <a:latin typeface="Montserrat Light"/>
              <a:cs typeface="Montserrat Light"/>
            </a:endParaRPr>
          </a:p>
          <a:p>
            <a:pPr marR="1778635" algn="r">
              <a:lnSpc>
                <a:spcPct val="100000"/>
              </a:lnSpc>
              <a:spcBef>
                <a:spcPts val="39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Ganadera</a:t>
            </a:r>
            <a:endParaRPr sz="1200">
              <a:latin typeface="Montserrat"/>
              <a:cs typeface="Montserrat"/>
            </a:endParaRPr>
          </a:p>
          <a:p>
            <a:pPr marR="1917700" algn="r">
              <a:lnSpc>
                <a:spcPct val="100000"/>
              </a:lnSpc>
              <a:spcBef>
                <a:spcPts val="65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L="480695" marR="1917700" indent="90805" algn="r">
              <a:lnSpc>
                <a:spcPts val="1040"/>
              </a:lnSpc>
              <a:spcBef>
                <a:spcPts val="45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endParaRPr sz="800">
              <a:latin typeface="Montserrat Light"/>
              <a:cs typeface="Montserrat Light"/>
            </a:endParaRPr>
          </a:p>
          <a:p>
            <a:pPr marL="19685" marR="5080" indent="74295">
              <a:lnSpc>
                <a:spcPct val="105100"/>
              </a:lnSpc>
              <a:spcBef>
                <a:spcPts val="475"/>
              </a:spcBef>
              <a:buClr>
                <a:srgbClr val="EC7457"/>
              </a:buClr>
              <a:buSzPct val="111764"/>
              <a:buFont typeface="Montserrat"/>
              <a:buChar char="•"/>
              <a:tabLst>
                <a:tab pos="93980" algn="l"/>
              </a:tabLst>
            </a:pP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Contaminación</a:t>
            </a:r>
            <a:r>
              <a:rPr sz="8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orgánica</a:t>
            </a:r>
            <a:r>
              <a:rPr sz="8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e</a:t>
            </a:r>
            <a:r>
              <a:rPr sz="8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inorgánica</a:t>
            </a:r>
            <a:r>
              <a:rPr sz="8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 Intensificación</a:t>
            </a:r>
            <a:r>
              <a:rPr sz="850" spc="1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850" spc="1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agricola,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alta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fragmentación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agrícola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semipermanente</a:t>
            </a:r>
            <a:r>
              <a:rPr sz="850" spc="8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,</a:t>
            </a:r>
            <a:r>
              <a:rPr sz="850" spc="8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10" dirty="0">
                <a:solidFill>
                  <a:srgbClr val="005258"/>
                </a:solidFill>
                <a:latin typeface="Montserrat"/>
                <a:cs typeface="Montserrat"/>
              </a:rPr>
              <a:t>mecanización</a:t>
            </a:r>
            <a:r>
              <a:rPr sz="85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agricola.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Extracción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maderas</a:t>
            </a:r>
            <a:r>
              <a:rPr sz="8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comerciales.</a:t>
            </a:r>
            <a:r>
              <a:rPr sz="8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25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 Reemplazo</a:t>
            </a:r>
            <a:r>
              <a:rPr sz="850" spc="1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sabanas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introducidos. 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  <a:p>
            <a:pPr marL="12700" marR="96520" indent="74295">
              <a:lnSpc>
                <a:spcPct val="103200"/>
              </a:lnSpc>
              <a:spcBef>
                <a:spcPts val="670"/>
              </a:spcBef>
              <a:buClr>
                <a:srgbClr val="EC7457"/>
              </a:buClr>
              <a:buSzPct val="111764"/>
              <a:buFont typeface="Montserrat"/>
              <a:buChar char="•"/>
              <a:tabLst>
                <a:tab pos="86995" algn="l"/>
              </a:tabLst>
            </a:pP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8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8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8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ecoreserva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8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agricultura</a:t>
            </a:r>
            <a:r>
              <a:rPr sz="8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8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traves</a:t>
            </a:r>
            <a:r>
              <a:rPr sz="8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los</a:t>
            </a:r>
            <a:r>
              <a:rPr sz="8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cultivos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transitorios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semi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8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50" spc="-10" dirty="0">
                <a:solidFill>
                  <a:srgbClr val="005258"/>
                </a:solidFill>
                <a:latin typeface="Montserrat"/>
                <a:cs typeface="Montserrat"/>
              </a:rPr>
              <a:t>cálido.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11387364" y="4916814"/>
            <a:ext cx="2609850" cy="189547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128270" marR="120650" algn="ctr">
              <a:lnSpc>
                <a:spcPct val="103200"/>
              </a:lnSpc>
              <a:spcBef>
                <a:spcPts val="445"/>
              </a:spcBef>
            </a:pP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CUSIANA,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ACEITE,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ENGLOBE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30" dirty="0">
                <a:solidFill>
                  <a:srgbClr val="025051"/>
                </a:solidFill>
                <a:latin typeface="Montserrat"/>
                <a:cs typeface="Montserrat"/>
              </a:rPr>
              <a:t>CPF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CUSIANA,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ALTAMIRA,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endParaRPr sz="850">
              <a:latin typeface="Montserrat"/>
              <a:cs typeface="Montserrat"/>
            </a:endParaRPr>
          </a:p>
          <a:p>
            <a:pPr marL="37465" marR="27940" indent="-1905" algn="ctr">
              <a:lnSpc>
                <a:spcPct val="103200"/>
              </a:lnSpc>
            </a:pP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BUENAVISTA,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DESENGAÑO,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ENGAÑO,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50" b="1" spc="1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PORVENIR,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0" dirty="0">
                <a:solidFill>
                  <a:srgbClr val="025051"/>
                </a:solidFill>
                <a:latin typeface="Montserrat"/>
                <a:cs typeface="Montserrat"/>
              </a:rPr>
              <a:t>ILUSION,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MAPORITA,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CEDROS,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endParaRPr sz="850">
              <a:latin typeface="Montserrat"/>
              <a:cs typeface="Montserrat"/>
            </a:endParaRPr>
          </a:p>
          <a:p>
            <a:pPr marL="52069" marR="36830" algn="ctr">
              <a:lnSpc>
                <a:spcPct val="103200"/>
              </a:lnSpc>
            </a:pP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CORALITOS,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75" dirty="0">
                <a:solidFill>
                  <a:srgbClr val="025051"/>
                </a:solidFill>
                <a:latin typeface="Montserrat"/>
                <a:cs typeface="Montserrat"/>
              </a:rPr>
              <a:t>MANGOS,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LOTE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MATASUELTA,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5" dirty="0">
                <a:solidFill>
                  <a:srgbClr val="025051"/>
                </a:solidFill>
                <a:latin typeface="Montserrat"/>
                <a:cs typeface="Montserrat"/>
              </a:rPr>
              <a:t>PAYANDE</a:t>
            </a:r>
            <a:r>
              <a:rPr sz="850" b="1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50" dirty="0">
                <a:solidFill>
                  <a:srgbClr val="025051"/>
                </a:solidFill>
                <a:latin typeface="Montserrat"/>
                <a:cs typeface="Montserrat"/>
              </a:rPr>
              <a:t>PARTE,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LOTE</a:t>
            </a:r>
            <a:r>
              <a:rPr sz="850" b="1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5" dirty="0">
                <a:solidFill>
                  <a:srgbClr val="025051"/>
                </a:solidFill>
                <a:latin typeface="Montserrat"/>
                <a:cs typeface="Montserrat"/>
              </a:rPr>
              <a:t>SANTA</a:t>
            </a:r>
            <a:r>
              <a:rPr sz="850" b="1" spc="1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50" b="1" spc="60" dirty="0">
                <a:solidFill>
                  <a:srgbClr val="025051"/>
                </a:solidFill>
                <a:latin typeface="Montserrat"/>
                <a:cs typeface="Montserrat"/>
              </a:rPr>
              <a:t>ANA</a:t>
            </a:r>
            <a:endParaRPr sz="850">
              <a:latin typeface="Montserrat"/>
              <a:cs typeface="Montserrat"/>
            </a:endParaRPr>
          </a:p>
          <a:p>
            <a:pPr marL="12700" marR="5080" algn="ctr">
              <a:lnSpc>
                <a:spcPct val="101499"/>
              </a:lnSpc>
              <a:spcBef>
                <a:spcPts val="7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producción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34" name="object 334"/>
          <p:cNvGrpSpPr/>
          <p:nvPr/>
        </p:nvGrpSpPr>
        <p:grpSpPr>
          <a:xfrm>
            <a:off x="813172" y="11780698"/>
            <a:ext cx="11586210" cy="3899535"/>
            <a:chOff x="813172" y="11780698"/>
            <a:chExt cx="11586210" cy="3899535"/>
          </a:xfrm>
        </p:grpSpPr>
        <p:sp>
          <p:nvSpPr>
            <p:cNvPr id="335" name="object 335"/>
            <p:cNvSpPr/>
            <p:nvPr/>
          </p:nvSpPr>
          <p:spPr>
            <a:xfrm>
              <a:off x="5038102" y="12990771"/>
              <a:ext cx="661035" cy="482600"/>
            </a:xfrm>
            <a:custGeom>
              <a:avLst/>
              <a:gdLst/>
              <a:ahLst/>
              <a:cxnLst/>
              <a:rect l="l" t="t" r="r" b="b"/>
              <a:pathLst>
                <a:path w="661035" h="482600">
                  <a:moveTo>
                    <a:pt x="0" y="482366"/>
                  </a:moveTo>
                  <a:lnTo>
                    <a:pt x="0" y="0"/>
                  </a:lnTo>
                  <a:lnTo>
                    <a:pt x="660697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5691772" y="1298408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5488756" y="13516454"/>
              <a:ext cx="210185" cy="804545"/>
            </a:xfrm>
            <a:custGeom>
              <a:avLst/>
              <a:gdLst/>
              <a:ahLst/>
              <a:cxnLst/>
              <a:rect l="l" t="t" r="r" b="b"/>
              <a:pathLst>
                <a:path w="210185" h="804544">
                  <a:moveTo>
                    <a:pt x="210043" y="0"/>
                  </a:moveTo>
                  <a:lnTo>
                    <a:pt x="141825" y="1610"/>
                  </a:lnTo>
                  <a:lnTo>
                    <a:pt x="141825" y="804366"/>
                  </a:lnTo>
                  <a:lnTo>
                    <a:pt x="0" y="80436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5691619" y="1350961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314"/>
                  </a:lnTo>
                  <a:lnTo>
                    <a:pt x="314" y="13688"/>
                  </a:lnTo>
                  <a:lnTo>
                    <a:pt x="13688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5465715" y="13994974"/>
              <a:ext cx="233679" cy="354330"/>
            </a:xfrm>
            <a:custGeom>
              <a:avLst/>
              <a:gdLst/>
              <a:ahLst/>
              <a:cxnLst/>
              <a:rect l="l" t="t" r="r" b="b"/>
              <a:pathLst>
                <a:path w="233679" h="354330">
                  <a:moveTo>
                    <a:pt x="233082" y="0"/>
                  </a:moveTo>
                  <a:lnTo>
                    <a:pt x="204997" y="0"/>
                  </a:lnTo>
                  <a:lnTo>
                    <a:pt x="204997" y="354006"/>
                  </a:lnTo>
                  <a:lnTo>
                    <a:pt x="0" y="35400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5691772" y="1398828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5437001" y="14403724"/>
              <a:ext cx="262255" cy="180340"/>
            </a:xfrm>
            <a:custGeom>
              <a:avLst/>
              <a:gdLst/>
              <a:ahLst/>
              <a:cxnLst/>
              <a:rect l="l" t="t" r="r" b="b"/>
              <a:pathLst>
                <a:path w="262254" h="180340">
                  <a:moveTo>
                    <a:pt x="261796" y="179900"/>
                  </a:moveTo>
                  <a:lnTo>
                    <a:pt x="233305" y="179900"/>
                  </a:lnTo>
                  <a:lnTo>
                    <a:pt x="233305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5691772" y="1457693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5344001" y="14489568"/>
              <a:ext cx="354965" cy="667385"/>
            </a:xfrm>
            <a:custGeom>
              <a:avLst/>
              <a:gdLst/>
              <a:ahLst/>
              <a:cxnLst/>
              <a:rect l="l" t="t" r="r" b="b"/>
              <a:pathLst>
                <a:path w="354964" h="667384">
                  <a:moveTo>
                    <a:pt x="354796" y="666978"/>
                  </a:moveTo>
                  <a:lnTo>
                    <a:pt x="0" y="666978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5691772" y="1514986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4459684" y="14305966"/>
              <a:ext cx="1239520" cy="1156970"/>
            </a:xfrm>
            <a:custGeom>
              <a:avLst/>
              <a:gdLst/>
              <a:ahLst/>
              <a:cxnLst/>
              <a:rect l="l" t="t" r="r" b="b"/>
              <a:pathLst>
                <a:path w="1239520" h="1156969">
                  <a:moveTo>
                    <a:pt x="1239113" y="1156914"/>
                  </a:moveTo>
                  <a:lnTo>
                    <a:pt x="0" y="1156914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5691772" y="1545619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4436230" y="14244293"/>
              <a:ext cx="88265" cy="1430020"/>
            </a:xfrm>
            <a:custGeom>
              <a:avLst/>
              <a:gdLst/>
              <a:ahLst/>
              <a:cxnLst/>
              <a:rect l="l" t="t" r="r" b="b"/>
              <a:pathLst>
                <a:path w="88264" h="1430019">
                  <a:moveTo>
                    <a:pt x="88228" y="1428579"/>
                  </a:moveTo>
                  <a:lnTo>
                    <a:pt x="0" y="1429713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4517351" y="1566610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172"/>
                  </a:lnTo>
                  <a:lnTo>
                    <a:pt x="172" y="13546"/>
                  </a:lnTo>
                  <a:lnTo>
                    <a:pt x="13546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4244751" y="14217950"/>
              <a:ext cx="164465" cy="1455420"/>
            </a:xfrm>
            <a:custGeom>
              <a:avLst/>
              <a:gdLst/>
              <a:ahLst/>
              <a:cxnLst/>
              <a:rect l="l" t="t" r="r" b="b"/>
              <a:pathLst>
                <a:path w="164464" h="1455419">
                  <a:moveTo>
                    <a:pt x="0" y="1454840"/>
                  </a:moveTo>
                  <a:lnTo>
                    <a:pt x="164135" y="1454840"/>
                  </a:lnTo>
                  <a:lnTo>
                    <a:pt x="164135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4238401" y="1566610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4244751" y="14206788"/>
              <a:ext cx="151130" cy="991235"/>
            </a:xfrm>
            <a:custGeom>
              <a:avLst/>
              <a:gdLst/>
              <a:ahLst/>
              <a:cxnLst/>
              <a:rect l="l" t="t" r="r" b="b"/>
              <a:pathLst>
                <a:path w="151129" h="991234">
                  <a:moveTo>
                    <a:pt x="0" y="990762"/>
                  </a:moveTo>
                  <a:lnTo>
                    <a:pt x="102149" y="990762"/>
                  </a:lnTo>
                  <a:lnTo>
                    <a:pt x="102149" y="0"/>
                  </a:lnTo>
                  <a:lnTo>
                    <a:pt x="15061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4238401" y="1519085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4244751" y="14193249"/>
              <a:ext cx="151130" cy="558800"/>
            </a:xfrm>
            <a:custGeom>
              <a:avLst/>
              <a:gdLst/>
              <a:ahLst/>
              <a:cxnLst/>
              <a:rect l="l" t="t" r="r" b="b"/>
              <a:pathLst>
                <a:path w="151129" h="558800">
                  <a:moveTo>
                    <a:pt x="0" y="558781"/>
                  </a:moveTo>
                  <a:lnTo>
                    <a:pt x="34448" y="558781"/>
                  </a:lnTo>
                  <a:lnTo>
                    <a:pt x="34448" y="0"/>
                  </a:lnTo>
                  <a:lnTo>
                    <a:pt x="15061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4238401" y="1474534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4244751" y="14152292"/>
              <a:ext cx="151130" cy="66040"/>
            </a:xfrm>
            <a:custGeom>
              <a:avLst/>
              <a:gdLst/>
              <a:ahLst/>
              <a:cxnLst/>
              <a:rect l="l" t="t" r="r" b="b"/>
              <a:pathLst>
                <a:path w="151129" h="66040">
                  <a:moveTo>
                    <a:pt x="0" y="65654"/>
                  </a:moveTo>
                  <a:lnTo>
                    <a:pt x="15744" y="65654"/>
                  </a:lnTo>
                  <a:lnTo>
                    <a:pt x="15744" y="0"/>
                  </a:lnTo>
                  <a:lnTo>
                    <a:pt x="15061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4244751" y="13740863"/>
              <a:ext cx="151130" cy="372110"/>
            </a:xfrm>
            <a:custGeom>
              <a:avLst/>
              <a:gdLst/>
              <a:ahLst/>
              <a:cxnLst/>
              <a:rect l="l" t="t" r="r" b="b"/>
              <a:pathLst>
                <a:path w="151129" h="372109">
                  <a:moveTo>
                    <a:pt x="0" y="0"/>
                  </a:moveTo>
                  <a:lnTo>
                    <a:pt x="15744" y="0"/>
                  </a:lnTo>
                  <a:lnTo>
                    <a:pt x="15744" y="371929"/>
                  </a:lnTo>
                  <a:lnTo>
                    <a:pt x="150619" y="37192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4238401" y="137341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4244751" y="13030559"/>
              <a:ext cx="151130" cy="1047750"/>
            </a:xfrm>
            <a:custGeom>
              <a:avLst/>
              <a:gdLst/>
              <a:ahLst/>
              <a:cxnLst/>
              <a:rect l="l" t="t" r="r" b="b"/>
              <a:pathLst>
                <a:path w="151129" h="1047750">
                  <a:moveTo>
                    <a:pt x="0" y="0"/>
                  </a:moveTo>
                  <a:lnTo>
                    <a:pt x="35562" y="0"/>
                  </a:lnTo>
                  <a:lnTo>
                    <a:pt x="35562" y="1047530"/>
                  </a:lnTo>
                  <a:lnTo>
                    <a:pt x="150619" y="104753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4238401" y="1302387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0" name="object 36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720881" y="12792871"/>
              <a:ext cx="310713" cy="107134"/>
            </a:xfrm>
            <a:prstGeom prst="rect">
              <a:avLst/>
            </a:prstGeom>
          </p:spPr>
        </p:pic>
        <p:sp>
          <p:nvSpPr>
            <p:cNvPr id="361" name="object 361"/>
            <p:cNvSpPr/>
            <p:nvPr/>
          </p:nvSpPr>
          <p:spPr>
            <a:xfrm>
              <a:off x="8879808" y="12875901"/>
              <a:ext cx="169545" cy="53340"/>
            </a:xfrm>
            <a:custGeom>
              <a:avLst/>
              <a:gdLst/>
              <a:ahLst/>
              <a:cxnLst/>
              <a:rect l="l" t="t" r="r" b="b"/>
              <a:pathLst>
                <a:path w="169545" h="53340">
                  <a:moveTo>
                    <a:pt x="33039" y="0"/>
                  </a:moveTo>
                  <a:lnTo>
                    <a:pt x="29463" y="2674"/>
                  </a:lnTo>
                  <a:lnTo>
                    <a:pt x="20537" y="5359"/>
                  </a:lnTo>
                  <a:lnTo>
                    <a:pt x="7142" y="8034"/>
                  </a:lnTo>
                  <a:lnTo>
                    <a:pt x="2684" y="9817"/>
                  </a:lnTo>
                  <a:lnTo>
                    <a:pt x="0" y="14285"/>
                  </a:lnTo>
                  <a:lnTo>
                    <a:pt x="10790" y="35238"/>
                  </a:lnTo>
                  <a:lnTo>
                    <a:pt x="20192" y="38734"/>
                  </a:lnTo>
                  <a:lnTo>
                    <a:pt x="27680" y="31246"/>
                  </a:lnTo>
                  <a:lnTo>
                    <a:pt x="39291" y="42857"/>
                  </a:lnTo>
                  <a:lnTo>
                    <a:pt x="44640" y="44640"/>
                  </a:lnTo>
                  <a:lnTo>
                    <a:pt x="46454" y="47102"/>
                  </a:lnTo>
                  <a:lnTo>
                    <a:pt x="57662" y="49868"/>
                  </a:lnTo>
                  <a:lnTo>
                    <a:pt x="68530" y="51899"/>
                  </a:lnTo>
                  <a:lnTo>
                    <a:pt x="78795" y="53008"/>
                  </a:lnTo>
                  <a:lnTo>
                    <a:pt x="88197" y="53009"/>
                  </a:lnTo>
                  <a:lnTo>
                    <a:pt x="128806" y="50821"/>
                  </a:lnTo>
                  <a:lnTo>
                    <a:pt x="149375" y="49191"/>
                  </a:lnTo>
                  <a:lnTo>
                    <a:pt x="168988" y="46413"/>
                  </a:lnTo>
                  <a:lnTo>
                    <a:pt x="168988" y="29524"/>
                  </a:lnTo>
                  <a:lnTo>
                    <a:pt x="167864" y="28571"/>
                  </a:lnTo>
                  <a:lnTo>
                    <a:pt x="159819" y="24103"/>
                  </a:lnTo>
                  <a:lnTo>
                    <a:pt x="151785" y="23212"/>
                  </a:lnTo>
                  <a:lnTo>
                    <a:pt x="145533" y="22320"/>
                  </a:lnTo>
                  <a:lnTo>
                    <a:pt x="124104" y="24103"/>
                  </a:lnTo>
                  <a:lnTo>
                    <a:pt x="72321" y="14285"/>
                  </a:lnTo>
                  <a:lnTo>
                    <a:pt x="50000" y="5359"/>
                  </a:lnTo>
                  <a:lnTo>
                    <a:pt x="33039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2" name="object 362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879808" y="12875901"/>
              <a:ext cx="168988" cy="53009"/>
            </a:xfrm>
            <a:prstGeom prst="rect">
              <a:avLst/>
            </a:prstGeom>
          </p:spPr>
        </p:pic>
        <p:pic>
          <p:nvPicPr>
            <p:cNvPr id="363" name="object 363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0077250" y="13065175"/>
              <a:ext cx="203467" cy="200782"/>
            </a:xfrm>
            <a:prstGeom prst="rect">
              <a:avLst/>
            </a:prstGeom>
          </p:spPr>
        </p:pic>
        <p:pic>
          <p:nvPicPr>
            <p:cNvPr id="364" name="object 364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0398574" y="13191955"/>
              <a:ext cx="75887" cy="81237"/>
            </a:xfrm>
            <a:prstGeom prst="rect">
              <a:avLst/>
            </a:prstGeom>
          </p:spPr>
        </p:pic>
        <p:pic>
          <p:nvPicPr>
            <p:cNvPr id="365" name="object 365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0152419" y="13124993"/>
              <a:ext cx="320257" cy="224095"/>
            </a:xfrm>
            <a:prstGeom prst="rect">
              <a:avLst/>
            </a:prstGeom>
          </p:spPr>
        </p:pic>
        <p:sp>
          <p:nvSpPr>
            <p:cNvPr id="366" name="object 366"/>
            <p:cNvSpPr/>
            <p:nvPr/>
          </p:nvSpPr>
          <p:spPr>
            <a:xfrm>
              <a:off x="8989618" y="12851335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09">
                  <a:moveTo>
                    <a:pt x="59180" y="0"/>
                  </a:moveTo>
                  <a:lnTo>
                    <a:pt x="0" y="445"/>
                  </a:lnTo>
                  <a:lnTo>
                    <a:pt x="7153" y="14741"/>
                  </a:lnTo>
                  <a:lnTo>
                    <a:pt x="27690" y="37062"/>
                  </a:lnTo>
                  <a:lnTo>
                    <a:pt x="41976" y="47781"/>
                  </a:lnTo>
                  <a:lnTo>
                    <a:pt x="50010" y="48673"/>
                  </a:lnTo>
                  <a:lnTo>
                    <a:pt x="58045" y="53131"/>
                  </a:lnTo>
                  <a:lnTo>
                    <a:pt x="59180" y="54083"/>
                  </a:lnTo>
                  <a:lnTo>
                    <a:pt x="5918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7" name="object 367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8989618" y="12851335"/>
              <a:ext cx="59180" cy="54083"/>
            </a:xfrm>
            <a:prstGeom prst="rect">
              <a:avLst/>
            </a:prstGeom>
          </p:spPr>
        </p:pic>
        <p:pic>
          <p:nvPicPr>
            <p:cNvPr id="368" name="object 368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9763742" y="12983932"/>
              <a:ext cx="392862" cy="223366"/>
            </a:xfrm>
            <a:prstGeom prst="rect">
              <a:avLst/>
            </a:prstGeom>
          </p:spPr>
        </p:pic>
        <p:pic>
          <p:nvPicPr>
            <p:cNvPr id="369" name="object 369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10206115" y="13309070"/>
              <a:ext cx="103435" cy="75350"/>
            </a:xfrm>
            <a:prstGeom prst="rect">
              <a:avLst/>
            </a:prstGeom>
          </p:spPr>
        </p:pic>
        <p:sp>
          <p:nvSpPr>
            <p:cNvPr id="370" name="object 370"/>
            <p:cNvSpPr/>
            <p:nvPr/>
          </p:nvSpPr>
          <p:spPr>
            <a:xfrm>
              <a:off x="9277693" y="12844317"/>
              <a:ext cx="14604" cy="8255"/>
            </a:xfrm>
            <a:custGeom>
              <a:avLst/>
              <a:gdLst/>
              <a:ahLst/>
              <a:cxnLst/>
              <a:rect l="l" t="t" r="r" b="b"/>
              <a:pathLst>
                <a:path w="14604" h="8254">
                  <a:moveTo>
                    <a:pt x="0" y="0"/>
                  </a:moveTo>
                  <a:lnTo>
                    <a:pt x="0" y="7852"/>
                  </a:lnTo>
                  <a:lnTo>
                    <a:pt x="14387" y="7852"/>
                  </a:lnTo>
                  <a:lnTo>
                    <a:pt x="5157" y="2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8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1" name="object 37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718199" y="12719419"/>
              <a:ext cx="213751" cy="106546"/>
            </a:xfrm>
            <a:prstGeom prst="rect">
              <a:avLst/>
            </a:prstGeom>
          </p:spPr>
        </p:pic>
        <p:pic>
          <p:nvPicPr>
            <p:cNvPr id="372" name="object 372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0197676" y="14225814"/>
              <a:ext cx="112503" cy="113385"/>
            </a:xfrm>
            <a:prstGeom prst="rect">
              <a:avLst/>
            </a:prstGeom>
          </p:spPr>
        </p:pic>
        <p:sp>
          <p:nvSpPr>
            <p:cNvPr id="373" name="object 373"/>
            <p:cNvSpPr/>
            <p:nvPr/>
          </p:nvSpPr>
          <p:spPr>
            <a:xfrm>
              <a:off x="8931789" y="12798584"/>
              <a:ext cx="58419" cy="53975"/>
            </a:xfrm>
            <a:custGeom>
              <a:avLst/>
              <a:gdLst/>
              <a:ahLst/>
              <a:cxnLst/>
              <a:rect l="l" t="t" r="r" b="b"/>
              <a:pathLst>
                <a:path w="58420" h="53975">
                  <a:moveTo>
                    <a:pt x="111" y="0"/>
                  </a:moveTo>
                  <a:lnTo>
                    <a:pt x="0" y="53627"/>
                  </a:lnTo>
                  <a:lnTo>
                    <a:pt x="57832" y="53192"/>
                  </a:lnTo>
                  <a:lnTo>
                    <a:pt x="47133" y="41601"/>
                  </a:lnTo>
                  <a:lnTo>
                    <a:pt x="43556" y="32675"/>
                  </a:lnTo>
                  <a:lnTo>
                    <a:pt x="38197" y="21965"/>
                  </a:lnTo>
                  <a:lnTo>
                    <a:pt x="34630" y="10354"/>
                  </a:lnTo>
                  <a:lnTo>
                    <a:pt x="33739" y="857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4" name="object 374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8931789" y="12798584"/>
              <a:ext cx="57832" cy="53627"/>
            </a:xfrm>
            <a:prstGeom prst="rect">
              <a:avLst/>
            </a:prstGeom>
          </p:spPr>
        </p:pic>
        <p:sp>
          <p:nvSpPr>
            <p:cNvPr id="375" name="object 375"/>
            <p:cNvSpPr/>
            <p:nvPr/>
          </p:nvSpPr>
          <p:spPr>
            <a:xfrm>
              <a:off x="9048799" y="12905425"/>
              <a:ext cx="14604" cy="17145"/>
            </a:xfrm>
            <a:custGeom>
              <a:avLst/>
              <a:gdLst/>
              <a:ahLst/>
              <a:cxnLst/>
              <a:rect l="l" t="t" r="r" b="b"/>
              <a:pathLst>
                <a:path w="14604" h="17145">
                  <a:moveTo>
                    <a:pt x="0" y="0"/>
                  </a:moveTo>
                  <a:lnTo>
                    <a:pt x="0" y="16889"/>
                  </a:lnTo>
                  <a:lnTo>
                    <a:pt x="5065" y="15927"/>
                  </a:lnTo>
                  <a:lnTo>
                    <a:pt x="9919" y="14772"/>
                  </a:lnTo>
                  <a:lnTo>
                    <a:pt x="14529" y="13394"/>
                  </a:lnTo>
                  <a:lnTo>
                    <a:pt x="10476" y="88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6" name="object 376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9048799" y="12905425"/>
              <a:ext cx="14529" cy="16889"/>
            </a:xfrm>
            <a:prstGeom prst="rect">
              <a:avLst/>
            </a:prstGeom>
          </p:spPr>
        </p:pic>
        <p:pic>
          <p:nvPicPr>
            <p:cNvPr id="377" name="object 377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8931905" y="12777415"/>
              <a:ext cx="384736" cy="141399"/>
            </a:xfrm>
            <a:prstGeom prst="rect">
              <a:avLst/>
            </a:prstGeom>
          </p:spPr>
        </p:pic>
        <p:sp>
          <p:nvSpPr>
            <p:cNvPr id="378" name="object 378"/>
            <p:cNvSpPr/>
            <p:nvPr/>
          </p:nvSpPr>
          <p:spPr>
            <a:xfrm>
              <a:off x="8769254" y="12708588"/>
              <a:ext cx="46990" cy="35560"/>
            </a:xfrm>
            <a:custGeom>
              <a:avLst/>
              <a:gdLst/>
              <a:ahLst/>
              <a:cxnLst/>
              <a:rect l="l" t="t" r="r" b="b"/>
              <a:pathLst>
                <a:path w="46990" h="35559">
                  <a:moveTo>
                    <a:pt x="21246" y="0"/>
                  </a:moveTo>
                  <a:lnTo>
                    <a:pt x="19483" y="4883"/>
                  </a:lnTo>
                  <a:lnTo>
                    <a:pt x="0" y="35380"/>
                  </a:lnTo>
                  <a:lnTo>
                    <a:pt x="46464" y="35380"/>
                  </a:lnTo>
                  <a:lnTo>
                    <a:pt x="46565" y="10830"/>
                  </a:lnTo>
                  <a:lnTo>
                    <a:pt x="21246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9" name="object 379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8769254" y="12708588"/>
              <a:ext cx="46565" cy="35380"/>
            </a:xfrm>
            <a:prstGeom prst="rect">
              <a:avLst/>
            </a:prstGeom>
          </p:spPr>
        </p:pic>
        <p:sp>
          <p:nvSpPr>
            <p:cNvPr id="380" name="object 380"/>
            <p:cNvSpPr/>
            <p:nvPr/>
          </p:nvSpPr>
          <p:spPr>
            <a:xfrm>
              <a:off x="8765464" y="12738417"/>
              <a:ext cx="540385" cy="114300"/>
            </a:xfrm>
            <a:custGeom>
              <a:avLst/>
              <a:gdLst/>
              <a:ahLst/>
              <a:cxnLst/>
              <a:rect l="l" t="t" r="r" b="b"/>
              <a:pathLst>
                <a:path w="540384" h="114300">
                  <a:moveTo>
                    <a:pt x="279" y="152"/>
                  </a:moveTo>
                  <a:lnTo>
                    <a:pt x="50" y="0"/>
                  </a:lnTo>
                  <a:lnTo>
                    <a:pt x="0" y="152"/>
                  </a:lnTo>
                  <a:lnTo>
                    <a:pt x="279" y="152"/>
                  </a:lnTo>
                  <a:close/>
                </a:path>
                <a:path w="540384" h="114300">
                  <a:moveTo>
                    <a:pt x="540245" y="111594"/>
                  </a:moveTo>
                  <a:lnTo>
                    <a:pt x="514337" y="63385"/>
                  </a:lnTo>
                  <a:lnTo>
                    <a:pt x="512229" y="62306"/>
                  </a:lnTo>
                  <a:lnTo>
                    <a:pt x="512229" y="105905"/>
                  </a:lnTo>
                  <a:lnTo>
                    <a:pt x="526618" y="113753"/>
                  </a:lnTo>
                  <a:lnTo>
                    <a:pt x="539877" y="113753"/>
                  </a:lnTo>
                  <a:lnTo>
                    <a:pt x="540245" y="111594"/>
                  </a:lnTo>
                  <a:close/>
                </a:path>
              </a:pathLst>
            </a:custGeom>
            <a:solidFill>
              <a:srgbClr val="B88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1" name="object 381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8815820" y="12622432"/>
              <a:ext cx="116445" cy="154986"/>
            </a:xfrm>
            <a:prstGeom prst="rect">
              <a:avLst/>
            </a:prstGeom>
          </p:spPr>
        </p:pic>
        <p:pic>
          <p:nvPicPr>
            <p:cNvPr id="382" name="object 382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8931951" y="12625414"/>
              <a:ext cx="345738" cy="218908"/>
            </a:xfrm>
            <a:prstGeom prst="rect">
              <a:avLst/>
            </a:prstGeom>
          </p:spPr>
        </p:pic>
        <p:sp>
          <p:nvSpPr>
            <p:cNvPr id="383" name="object 383"/>
            <p:cNvSpPr/>
            <p:nvPr/>
          </p:nvSpPr>
          <p:spPr>
            <a:xfrm>
              <a:off x="9292081" y="12852166"/>
              <a:ext cx="13335" cy="6985"/>
            </a:xfrm>
            <a:custGeom>
              <a:avLst/>
              <a:gdLst/>
              <a:ahLst/>
              <a:cxnLst/>
              <a:rect l="l" t="t" r="r" b="b"/>
              <a:pathLst>
                <a:path w="13334" h="6984">
                  <a:moveTo>
                    <a:pt x="13262" y="0"/>
                  </a:moveTo>
                  <a:lnTo>
                    <a:pt x="0" y="0"/>
                  </a:lnTo>
                  <a:lnTo>
                    <a:pt x="12148" y="6707"/>
                  </a:lnTo>
                  <a:lnTo>
                    <a:pt x="13262" y="0"/>
                  </a:lnTo>
                  <a:close/>
                </a:path>
              </a:pathLst>
            </a:custGeom>
            <a:solidFill>
              <a:srgbClr val="B88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4" name="object 384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8790500" y="12561631"/>
              <a:ext cx="137570" cy="152372"/>
            </a:xfrm>
            <a:prstGeom prst="rect">
              <a:avLst/>
            </a:prstGeom>
          </p:spPr>
        </p:pic>
        <p:sp>
          <p:nvSpPr>
            <p:cNvPr id="385" name="object 385"/>
            <p:cNvSpPr/>
            <p:nvPr/>
          </p:nvSpPr>
          <p:spPr>
            <a:xfrm>
              <a:off x="8926259" y="12922314"/>
              <a:ext cx="122555" cy="33655"/>
            </a:xfrm>
            <a:custGeom>
              <a:avLst/>
              <a:gdLst/>
              <a:ahLst/>
              <a:cxnLst/>
              <a:rect l="l" t="t" r="r" b="b"/>
              <a:pathLst>
                <a:path w="122554" h="33654">
                  <a:moveTo>
                    <a:pt x="122534" y="0"/>
                  </a:moveTo>
                  <a:lnTo>
                    <a:pt x="102922" y="2777"/>
                  </a:lnTo>
                  <a:lnTo>
                    <a:pt x="82355" y="4407"/>
                  </a:lnTo>
                  <a:lnTo>
                    <a:pt x="41743" y="6595"/>
                  </a:lnTo>
                  <a:lnTo>
                    <a:pt x="32345" y="6594"/>
                  </a:lnTo>
                  <a:lnTo>
                    <a:pt x="22079" y="5485"/>
                  </a:lnTo>
                  <a:lnTo>
                    <a:pt x="11209" y="3454"/>
                  </a:lnTo>
                  <a:lnTo>
                    <a:pt x="0" y="688"/>
                  </a:lnTo>
                  <a:lnTo>
                    <a:pt x="8014" y="11621"/>
                  </a:lnTo>
                  <a:lnTo>
                    <a:pt x="17842" y="18764"/>
                  </a:lnTo>
                  <a:lnTo>
                    <a:pt x="31226" y="26798"/>
                  </a:lnTo>
                  <a:lnTo>
                    <a:pt x="43729" y="33050"/>
                  </a:lnTo>
                  <a:lnTo>
                    <a:pt x="56231" y="33050"/>
                  </a:lnTo>
                  <a:lnTo>
                    <a:pt x="64266" y="24113"/>
                  </a:lnTo>
                  <a:lnTo>
                    <a:pt x="71409" y="15187"/>
                  </a:lnTo>
                  <a:lnTo>
                    <a:pt x="76768" y="11621"/>
                  </a:lnTo>
                  <a:lnTo>
                    <a:pt x="99089" y="9827"/>
                  </a:lnTo>
                  <a:lnTo>
                    <a:pt x="108015" y="5369"/>
                  </a:lnTo>
                  <a:lnTo>
                    <a:pt x="122534" y="9726"/>
                  </a:lnTo>
                  <a:lnTo>
                    <a:pt x="122534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6" name="object 386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8926259" y="12922314"/>
              <a:ext cx="122534" cy="33050"/>
            </a:xfrm>
            <a:prstGeom prst="rect">
              <a:avLst/>
            </a:prstGeom>
          </p:spPr>
        </p:pic>
        <p:sp>
          <p:nvSpPr>
            <p:cNvPr id="387" name="object 387"/>
            <p:cNvSpPr/>
            <p:nvPr/>
          </p:nvSpPr>
          <p:spPr>
            <a:xfrm>
              <a:off x="8890606" y="12911132"/>
              <a:ext cx="9525" cy="8890"/>
            </a:xfrm>
            <a:custGeom>
              <a:avLst/>
              <a:gdLst/>
              <a:ahLst/>
              <a:cxnLst/>
              <a:rect l="l" t="t" r="r" b="b"/>
              <a:pathLst>
                <a:path w="9525" h="8890">
                  <a:moveTo>
                    <a:pt x="0" y="0"/>
                  </a:moveTo>
                  <a:lnTo>
                    <a:pt x="4387" y="8510"/>
                  </a:lnTo>
                  <a:lnTo>
                    <a:pt x="9392" y="3505"/>
                  </a:lnTo>
                  <a:lnTo>
                    <a:pt x="6170" y="2350"/>
                  </a:lnTo>
                  <a:lnTo>
                    <a:pt x="3039" y="1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8" name="object 388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10154822" y="13687759"/>
              <a:ext cx="154459" cy="149687"/>
            </a:xfrm>
            <a:prstGeom prst="rect">
              <a:avLst/>
            </a:prstGeom>
          </p:spPr>
        </p:pic>
        <p:sp>
          <p:nvSpPr>
            <p:cNvPr id="389" name="object 389"/>
            <p:cNvSpPr/>
            <p:nvPr/>
          </p:nvSpPr>
          <p:spPr>
            <a:xfrm>
              <a:off x="9541241" y="13191055"/>
              <a:ext cx="175895" cy="60960"/>
            </a:xfrm>
            <a:custGeom>
              <a:avLst/>
              <a:gdLst/>
              <a:ahLst/>
              <a:cxnLst/>
              <a:rect l="l" t="t" r="r" b="b"/>
              <a:pathLst>
                <a:path w="175895" h="60959">
                  <a:moveTo>
                    <a:pt x="160900" y="0"/>
                  </a:moveTo>
                  <a:lnTo>
                    <a:pt x="149289" y="2684"/>
                  </a:lnTo>
                  <a:lnTo>
                    <a:pt x="127860" y="10719"/>
                  </a:lnTo>
                  <a:lnTo>
                    <a:pt x="81426" y="27680"/>
                  </a:lnTo>
                  <a:lnTo>
                    <a:pt x="55539" y="9827"/>
                  </a:lnTo>
                  <a:lnTo>
                    <a:pt x="19550" y="12624"/>
                  </a:lnTo>
                  <a:lnTo>
                    <a:pt x="9486" y="17431"/>
                  </a:lnTo>
                  <a:lnTo>
                    <a:pt x="2737" y="23479"/>
                  </a:lnTo>
                  <a:lnTo>
                    <a:pt x="0" y="31432"/>
                  </a:lnTo>
                  <a:lnTo>
                    <a:pt x="1972" y="41955"/>
                  </a:lnTo>
                  <a:lnTo>
                    <a:pt x="11510" y="55759"/>
                  </a:lnTo>
                  <a:lnTo>
                    <a:pt x="29293" y="60549"/>
                  </a:lnTo>
                  <a:lnTo>
                    <a:pt x="61532" y="60576"/>
                  </a:lnTo>
                  <a:lnTo>
                    <a:pt x="114435" y="60091"/>
                  </a:lnTo>
                  <a:lnTo>
                    <a:pt x="175317" y="60932"/>
                  </a:lnTo>
                  <a:lnTo>
                    <a:pt x="160900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0" name="object 390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9541241" y="13191055"/>
              <a:ext cx="175317" cy="60932"/>
            </a:xfrm>
            <a:prstGeom prst="rect">
              <a:avLst/>
            </a:prstGeom>
          </p:spPr>
        </p:pic>
        <p:pic>
          <p:nvPicPr>
            <p:cNvPr id="391" name="object 391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9363737" y="13542690"/>
              <a:ext cx="70092" cy="90305"/>
            </a:xfrm>
            <a:prstGeom prst="rect">
              <a:avLst/>
            </a:prstGeom>
          </p:spPr>
        </p:pic>
        <p:pic>
          <p:nvPicPr>
            <p:cNvPr id="392" name="object 392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8952130" y="13899944"/>
              <a:ext cx="245534" cy="212484"/>
            </a:xfrm>
            <a:prstGeom prst="rect">
              <a:avLst/>
            </a:prstGeom>
          </p:spPr>
        </p:pic>
        <p:pic>
          <p:nvPicPr>
            <p:cNvPr id="393" name="object 393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10045894" y="13207300"/>
              <a:ext cx="106526" cy="101764"/>
            </a:xfrm>
            <a:prstGeom prst="rect">
              <a:avLst/>
            </a:prstGeom>
          </p:spPr>
        </p:pic>
        <p:pic>
          <p:nvPicPr>
            <p:cNvPr id="394" name="object 394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10299435" y="13643988"/>
              <a:ext cx="66991" cy="64002"/>
            </a:xfrm>
            <a:prstGeom prst="rect">
              <a:avLst/>
            </a:prstGeom>
          </p:spPr>
        </p:pic>
        <p:sp>
          <p:nvSpPr>
            <p:cNvPr id="395" name="object 395"/>
            <p:cNvSpPr/>
            <p:nvPr/>
          </p:nvSpPr>
          <p:spPr>
            <a:xfrm>
              <a:off x="10273329" y="13481148"/>
              <a:ext cx="36830" cy="59055"/>
            </a:xfrm>
            <a:custGeom>
              <a:avLst/>
              <a:gdLst/>
              <a:ahLst/>
              <a:cxnLst/>
              <a:rect l="l" t="t" r="r" b="b"/>
              <a:pathLst>
                <a:path w="36829" h="59055">
                  <a:moveTo>
                    <a:pt x="36221" y="0"/>
                  </a:moveTo>
                  <a:lnTo>
                    <a:pt x="23455" y="7213"/>
                  </a:lnTo>
                  <a:lnTo>
                    <a:pt x="10060" y="31317"/>
                  </a:lnTo>
                  <a:lnTo>
                    <a:pt x="3809" y="52746"/>
                  </a:lnTo>
                  <a:lnTo>
                    <a:pt x="243" y="58106"/>
                  </a:lnTo>
                  <a:lnTo>
                    <a:pt x="0" y="58663"/>
                  </a:lnTo>
                  <a:lnTo>
                    <a:pt x="36221" y="58663"/>
                  </a:lnTo>
                  <a:lnTo>
                    <a:pt x="36221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6" name="object 396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10273329" y="13481148"/>
              <a:ext cx="36221" cy="58663"/>
            </a:xfrm>
            <a:prstGeom prst="rect">
              <a:avLst/>
            </a:prstGeom>
          </p:spPr>
        </p:pic>
        <p:pic>
          <p:nvPicPr>
            <p:cNvPr id="397" name="object 397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10313299" y="13539811"/>
              <a:ext cx="113142" cy="201218"/>
            </a:xfrm>
            <a:prstGeom prst="rect">
              <a:avLst/>
            </a:prstGeom>
          </p:spPr>
        </p:pic>
        <p:pic>
          <p:nvPicPr>
            <p:cNvPr id="398" name="object 398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9078920" y="14303490"/>
              <a:ext cx="185716" cy="301766"/>
            </a:xfrm>
            <a:prstGeom prst="rect">
              <a:avLst/>
            </a:prstGeom>
          </p:spPr>
        </p:pic>
        <p:pic>
          <p:nvPicPr>
            <p:cNvPr id="399" name="object 399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8930700" y="13540760"/>
              <a:ext cx="117326" cy="193811"/>
            </a:xfrm>
            <a:prstGeom prst="rect">
              <a:avLst/>
            </a:prstGeom>
          </p:spPr>
        </p:pic>
        <p:sp>
          <p:nvSpPr>
            <p:cNvPr id="400" name="object 400"/>
            <p:cNvSpPr/>
            <p:nvPr/>
          </p:nvSpPr>
          <p:spPr>
            <a:xfrm>
              <a:off x="9048022" y="13531218"/>
              <a:ext cx="129539" cy="10160"/>
            </a:xfrm>
            <a:custGeom>
              <a:avLst/>
              <a:gdLst/>
              <a:ahLst/>
              <a:cxnLst/>
              <a:rect l="l" t="t" r="r" b="b"/>
              <a:pathLst>
                <a:path w="129540" h="10159">
                  <a:moveTo>
                    <a:pt x="128218" y="0"/>
                  </a:moveTo>
                  <a:lnTo>
                    <a:pt x="85360" y="8034"/>
                  </a:lnTo>
                  <a:lnTo>
                    <a:pt x="70183" y="8926"/>
                  </a:lnTo>
                  <a:lnTo>
                    <a:pt x="61257" y="8926"/>
                  </a:lnTo>
                  <a:lnTo>
                    <a:pt x="8571" y="3566"/>
                  </a:lnTo>
                  <a:lnTo>
                    <a:pt x="0" y="4346"/>
                  </a:lnTo>
                  <a:lnTo>
                    <a:pt x="0" y="9544"/>
                  </a:lnTo>
                  <a:lnTo>
                    <a:pt x="129049" y="9544"/>
                  </a:lnTo>
                  <a:lnTo>
                    <a:pt x="128218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1" name="object 401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9048022" y="13531218"/>
              <a:ext cx="129049" cy="9544"/>
            </a:xfrm>
            <a:prstGeom prst="rect">
              <a:avLst/>
            </a:prstGeom>
          </p:spPr>
        </p:pic>
        <p:pic>
          <p:nvPicPr>
            <p:cNvPr id="402" name="object 402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9055700" y="13865631"/>
              <a:ext cx="237500" cy="86090"/>
            </a:xfrm>
            <a:prstGeom prst="rect">
              <a:avLst/>
            </a:prstGeom>
          </p:spPr>
        </p:pic>
        <p:pic>
          <p:nvPicPr>
            <p:cNvPr id="403" name="object 403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9544991" y="13998152"/>
              <a:ext cx="440187" cy="309801"/>
            </a:xfrm>
            <a:prstGeom prst="rect">
              <a:avLst/>
            </a:prstGeom>
          </p:spPr>
        </p:pic>
        <p:sp>
          <p:nvSpPr>
            <p:cNvPr id="404" name="object 404"/>
            <p:cNvSpPr/>
            <p:nvPr/>
          </p:nvSpPr>
          <p:spPr>
            <a:xfrm>
              <a:off x="9176245" y="13528666"/>
              <a:ext cx="15875" cy="12700"/>
            </a:xfrm>
            <a:custGeom>
              <a:avLst/>
              <a:gdLst/>
              <a:ahLst/>
              <a:cxnLst/>
              <a:rect l="l" t="t" r="r" b="b"/>
              <a:pathLst>
                <a:path w="15875" h="12700">
                  <a:moveTo>
                    <a:pt x="15299" y="0"/>
                  </a:moveTo>
                  <a:lnTo>
                    <a:pt x="0" y="2553"/>
                  </a:lnTo>
                  <a:lnTo>
                    <a:pt x="830" y="12097"/>
                  </a:lnTo>
                  <a:lnTo>
                    <a:pt x="12847" y="12097"/>
                  </a:lnTo>
                  <a:lnTo>
                    <a:pt x="13313" y="8024"/>
                  </a:lnTo>
                  <a:lnTo>
                    <a:pt x="14204" y="3991"/>
                  </a:lnTo>
                  <a:lnTo>
                    <a:pt x="15299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5" name="object 405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9176245" y="13528666"/>
              <a:ext cx="15299" cy="12097"/>
            </a:xfrm>
            <a:prstGeom prst="rect">
              <a:avLst/>
            </a:prstGeom>
          </p:spPr>
        </p:pic>
        <p:pic>
          <p:nvPicPr>
            <p:cNvPr id="406" name="object 406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9048025" y="12926788"/>
              <a:ext cx="688883" cy="608001"/>
            </a:xfrm>
            <a:prstGeom prst="rect">
              <a:avLst/>
            </a:prstGeom>
          </p:spPr>
        </p:pic>
        <p:sp>
          <p:nvSpPr>
            <p:cNvPr id="407" name="object 407"/>
            <p:cNvSpPr/>
            <p:nvPr/>
          </p:nvSpPr>
          <p:spPr>
            <a:xfrm>
              <a:off x="9604815" y="13947178"/>
              <a:ext cx="45085" cy="75565"/>
            </a:xfrm>
            <a:custGeom>
              <a:avLst/>
              <a:gdLst/>
              <a:ahLst/>
              <a:cxnLst/>
              <a:rect l="l" t="t" r="r" b="b"/>
              <a:pathLst>
                <a:path w="45084" h="75565">
                  <a:moveTo>
                    <a:pt x="20131" y="0"/>
                  </a:moveTo>
                  <a:lnTo>
                    <a:pt x="20131" y="50973"/>
                  </a:lnTo>
                  <a:lnTo>
                    <a:pt x="0" y="50973"/>
                  </a:lnTo>
                  <a:lnTo>
                    <a:pt x="44924" y="75016"/>
                  </a:lnTo>
                  <a:lnTo>
                    <a:pt x="41582" y="57198"/>
                  </a:lnTo>
                  <a:lnTo>
                    <a:pt x="36103" y="38583"/>
                  </a:lnTo>
                  <a:lnTo>
                    <a:pt x="28837" y="19430"/>
                  </a:lnTo>
                  <a:lnTo>
                    <a:pt x="20131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8" name="object 408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9604815" y="13947178"/>
              <a:ext cx="44924" cy="75016"/>
            </a:xfrm>
            <a:prstGeom prst="rect">
              <a:avLst/>
            </a:prstGeom>
          </p:spPr>
        </p:pic>
        <p:pic>
          <p:nvPicPr>
            <p:cNvPr id="409" name="object 409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9964957" y="13135906"/>
              <a:ext cx="112291" cy="131480"/>
            </a:xfrm>
            <a:prstGeom prst="rect">
              <a:avLst/>
            </a:prstGeom>
          </p:spPr>
        </p:pic>
        <p:pic>
          <p:nvPicPr>
            <p:cNvPr id="410" name="object 410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9736911" y="12973467"/>
              <a:ext cx="125989" cy="107549"/>
            </a:xfrm>
            <a:prstGeom prst="rect">
              <a:avLst/>
            </a:prstGeom>
          </p:spPr>
        </p:pic>
        <p:pic>
          <p:nvPicPr>
            <p:cNvPr id="411" name="object 411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9826043" y="13668344"/>
              <a:ext cx="484129" cy="663715"/>
            </a:xfrm>
            <a:prstGeom prst="rect">
              <a:avLst/>
            </a:prstGeom>
          </p:spPr>
        </p:pic>
        <p:pic>
          <p:nvPicPr>
            <p:cNvPr id="412" name="object 412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8932565" y="13538528"/>
              <a:ext cx="672247" cy="798887"/>
            </a:xfrm>
            <a:prstGeom prst="rect">
              <a:avLst/>
            </a:prstGeom>
          </p:spPr>
        </p:pic>
        <p:sp>
          <p:nvSpPr>
            <p:cNvPr id="413" name="object 413"/>
            <p:cNvSpPr/>
            <p:nvPr/>
          </p:nvSpPr>
          <p:spPr>
            <a:xfrm>
              <a:off x="10101644" y="13265957"/>
              <a:ext cx="99060" cy="43180"/>
            </a:xfrm>
            <a:custGeom>
              <a:avLst/>
              <a:gdLst/>
              <a:ahLst/>
              <a:cxnLst/>
              <a:rect l="l" t="t" r="r" b="b"/>
              <a:pathLst>
                <a:path w="99059" h="43180">
                  <a:moveTo>
                    <a:pt x="50770" y="0"/>
                  </a:moveTo>
                  <a:lnTo>
                    <a:pt x="39777" y="3667"/>
                  </a:lnTo>
                  <a:lnTo>
                    <a:pt x="29068" y="3667"/>
                  </a:lnTo>
                  <a:lnTo>
                    <a:pt x="14782" y="3667"/>
                  </a:lnTo>
                  <a:lnTo>
                    <a:pt x="12107" y="16170"/>
                  </a:lnTo>
                  <a:lnTo>
                    <a:pt x="1388" y="41165"/>
                  </a:lnTo>
                  <a:lnTo>
                    <a:pt x="0" y="43110"/>
                  </a:lnTo>
                  <a:lnTo>
                    <a:pt x="98451" y="43110"/>
                  </a:lnTo>
                  <a:lnTo>
                    <a:pt x="98451" y="38237"/>
                  </a:lnTo>
                  <a:lnTo>
                    <a:pt x="50770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4" name="object 414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0101644" y="13265957"/>
              <a:ext cx="98451" cy="43110"/>
            </a:xfrm>
            <a:prstGeom prst="rect">
              <a:avLst/>
            </a:prstGeom>
          </p:spPr>
        </p:pic>
        <p:pic>
          <p:nvPicPr>
            <p:cNvPr id="415" name="object 415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10200098" y="13309065"/>
              <a:ext cx="109454" cy="230742"/>
            </a:xfrm>
            <a:prstGeom prst="rect">
              <a:avLst/>
            </a:prstGeom>
          </p:spPr>
        </p:pic>
        <p:pic>
          <p:nvPicPr>
            <p:cNvPr id="416" name="object 416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10472092" y="13882241"/>
              <a:ext cx="172018" cy="111450"/>
            </a:xfrm>
            <a:prstGeom prst="rect">
              <a:avLst/>
            </a:prstGeom>
          </p:spPr>
        </p:pic>
        <p:sp>
          <p:nvSpPr>
            <p:cNvPr id="417" name="object 417"/>
            <p:cNvSpPr/>
            <p:nvPr/>
          </p:nvSpPr>
          <p:spPr>
            <a:xfrm>
              <a:off x="10363748" y="13705487"/>
              <a:ext cx="64769" cy="136525"/>
            </a:xfrm>
            <a:custGeom>
              <a:avLst/>
              <a:gdLst/>
              <a:ahLst/>
              <a:cxnLst/>
              <a:rect l="l" t="t" r="r" b="b"/>
              <a:pathLst>
                <a:path w="64770" h="136525">
                  <a:moveTo>
                    <a:pt x="11428" y="0"/>
                  </a:moveTo>
                  <a:lnTo>
                    <a:pt x="9827" y="1610"/>
                  </a:lnTo>
                  <a:lnTo>
                    <a:pt x="7142" y="2502"/>
                  </a:lnTo>
                  <a:lnTo>
                    <a:pt x="6251" y="3394"/>
                  </a:lnTo>
                  <a:lnTo>
                    <a:pt x="3576" y="4285"/>
                  </a:lnTo>
                  <a:lnTo>
                    <a:pt x="3576" y="5177"/>
                  </a:lnTo>
                  <a:lnTo>
                    <a:pt x="0" y="6970"/>
                  </a:lnTo>
                  <a:lnTo>
                    <a:pt x="891" y="10537"/>
                  </a:lnTo>
                  <a:lnTo>
                    <a:pt x="7142" y="27497"/>
                  </a:lnTo>
                  <a:lnTo>
                    <a:pt x="8926" y="33749"/>
                  </a:lnTo>
                  <a:lnTo>
                    <a:pt x="14285" y="45360"/>
                  </a:lnTo>
                  <a:lnTo>
                    <a:pt x="18754" y="56961"/>
                  </a:lnTo>
                  <a:lnTo>
                    <a:pt x="25005" y="70355"/>
                  </a:lnTo>
                  <a:lnTo>
                    <a:pt x="29463" y="81074"/>
                  </a:lnTo>
                  <a:lnTo>
                    <a:pt x="33931" y="90001"/>
                  </a:lnTo>
                  <a:lnTo>
                    <a:pt x="37497" y="98927"/>
                  </a:lnTo>
                  <a:lnTo>
                    <a:pt x="42857" y="107853"/>
                  </a:lnTo>
                  <a:lnTo>
                    <a:pt x="48217" y="114996"/>
                  </a:lnTo>
                  <a:lnTo>
                    <a:pt x="53577" y="123030"/>
                  </a:lnTo>
                  <a:lnTo>
                    <a:pt x="58926" y="130173"/>
                  </a:lnTo>
                  <a:lnTo>
                    <a:pt x="64286" y="136425"/>
                  </a:lnTo>
                  <a:lnTo>
                    <a:pt x="64286" y="101156"/>
                  </a:lnTo>
                  <a:lnTo>
                    <a:pt x="63394" y="99818"/>
                  </a:lnTo>
                  <a:lnTo>
                    <a:pt x="54468" y="84641"/>
                  </a:lnTo>
                  <a:lnTo>
                    <a:pt x="54468" y="83749"/>
                  </a:lnTo>
                  <a:lnTo>
                    <a:pt x="50892" y="78390"/>
                  </a:lnTo>
                  <a:lnTo>
                    <a:pt x="47325" y="69463"/>
                  </a:lnTo>
                  <a:lnTo>
                    <a:pt x="44640" y="63212"/>
                  </a:lnTo>
                  <a:lnTo>
                    <a:pt x="43749" y="56069"/>
                  </a:lnTo>
                  <a:lnTo>
                    <a:pt x="43749" y="43566"/>
                  </a:lnTo>
                  <a:lnTo>
                    <a:pt x="45532" y="35542"/>
                  </a:lnTo>
                  <a:lnTo>
                    <a:pt x="44640" y="34640"/>
                  </a:lnTo>
                  <a:lnTo>
                    <a:pt x="41074" y="32857"/>
                  </a:lnTo>
                  <a:lnTo>
                    <a:pt x="39291" y="30182"/>
                  </a:lnTo>
                  <a:lnTo>
                    <a:pt x="38389" y="29291"/>
                  </a:lnTo>
                  <a:lnTo>
                    <a:pt x="37497" y="30182"/>
                  </a:lnTo>
                  <a:lnTo>
                    <a:pt x="35714" y="32857"/>
                  </a:lnTo>
                  <a:lnTo>
                    <a:pt x="34823" y="32857"/>
                  </a:lnTo>
                  <a:lnTo>
                    <a:pt x="33039" y="34640"/>
                  </a:lnTo>
                  <a:lnTo>
                    <a:pt x="30354" y="35542"/>
                  </a:lnTo>
                  <a:lnTo>
                    <a:pt x="27680" y="33749"/>
                  </a:lnTo>
                  <a:lnTo>
                    <a:pt x="22320" y="23931"/>
                  </a:lnTo>
                  <a:lnTo>
                    <a:pt x="12502" y="1610"/>
                  </a:lnTo>
                  <a:lnTo>
                    <a:pt x="11428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10375174" y="13705312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5">
                  <a:moveTo>
                    <a:pt x="182" y="0"/>
                  </a:moveTo>
                  <a:lnTo>
                    <a:pt x="0" y="182"/>
                  </a:lnTo>
                  <a:lnTo>
                    <a:pt x="1073" y="1783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B88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9" name="object 419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9048790" y="12891423"/>
              <a:ext cx="457802" cy="71078"/>
            </a:xfrm>
            <a:prstGeom prst="rect">
              <a:avLst/>
            </a:prstGeom>
          </p:spPr>
        </p:pic>
        <p:pic>
          <p:nvPicPr>
            <p:cNvPr id="420" name="object 420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9775349" y="13347297"/>
              <a:ext cx="249749" cy="210701"/>
            </a:xfrm>
            <a:prstGeom prst="rect">
              <a:avLst/>
            </a:prstGeom>
          </p:spPr>
        </p:pic>
        <p:sp>
          <p:nvSpPr>
            <p:cNvPr id="421" name="object 421"/>
            <p:cNvSpPr/>
            <p:nvPr/>
          </p:nvSpPr>
          <p:spPr>
            <a:xfrm>
              <a:off x="10223029" y="13654871"/>
              <a:ext cx="76835" cy="48260"/>
            </a:xfrm>
            <a:custGeom>
              <a:avLst/>
              <a:gdLst/>
              <a:ahLst/>
              <a:cxnLst/>
              <a:rect l="l" t="t" r="r" b="b"/>
              <a:pathLst>
                <a:path w="76834" h="48259">
                  <a:moveTo>
                    <a:pt x="55836" y="0"/>
                  </a:moveTo>
                  <a:lnTo>
                    <a:pt x="20506" y="0"/>
                  </a:lnTo>
                  <a:lnTo>
                    <a:pt x="0" y="36849"/>
                  </a:lnTo>
                  <a:lnTo>
                    <a:pt x="18234" y="43927"/>
                  </a:lnTo>
                  <a:lnTo>
                    <a:pt x="35368" y="47731"/>
                  </a:lnTo>
                  <a:lnTo>
                    <a:pt x="51695" y="47278"/>
                  </a:lnTo>
                  <a:lnTo>
                    <a:pt x="67508" y="41591"/>
                  </a:lnTo>
                  <a:lnTo>
                    <a:pt x="71267" y="39514"/>
                  </a:lnTo>
                  <a:lnTo>
                    <a:pt x="74144" y="36505"/>
                  </a:lnTo>
                  <a:lnTo>
                    <a:pt x="76404" y="32887"/>
                  </a:lnTo>
                  <a:lnTo>
                    <a:pt x="55836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2" name="object 422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10223029" y="13654871"/>
              <a:ext cx="76404" cy="47731"/>
            </a:xfrm>
            <a:prstGeom prst="rect">
              <a:avLst/>
            </a:prstGeom>
          </p:spPr>
        </p:pic>
        <p:sp>
          <p:nvSpPr>
            <p:cNvPr id="423" name="object 423"/>
            <p:cNvSpPr/>
            <p:nvPr/>
          </p:nvSpPr>
          <p:spPr>
            <a:xfrm>
              <a:off x="9736911" y="13337975"/>
              <a:ext cx="1270" cy="4445"/>
            </a:xfrm>
            <a:custGeom>
              <a:avLst/>
              <a:gdLst/>
              <a:ahLst/>
              <a:cxnLst/>
              <a:rect l="l" t="t" r="r" b="b"/>
              <a:pathLst>
                <a:path w="1270" h="4444">
                  <a:moveTo>
                    <a:pt x="0" y="0"/>
                  </a:moveTo>
                  <a:lnTo>
                    <a:pt x="0" y="4336"/>
                  </a:lnTo>
                  <a:lnTo>
                    <a:pt x="942" y="39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8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4" name="object 424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9358383" y="13203685"/>
              <a:ext cx="371686" cy="294502"/>
            </a:xfrm>
            <a:prstGeom prst="rect">
              <a:avLst/>
            </a:prstGeom>
          </p:spPr>
        </p:pic>
        <p:pic>
          <p:nvPicPr>
            <p:cNvPr id="425" name="object 425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9552141" y="13330340"/>
              <a:ext cx="255352" cy="175878"/>
            </a:xfrm>
            <a:prstGeom prst="rect">
              <a:avLst/>
            </a:prstGeom>
          </p:spPr>
        </p:pic>
        <p:pic>
          <p:nvPicPr>
            <p:cNvPr id="426" name="object 426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9380965" y="13515151"/>
              <a:ext cx="198847" cy="88592"/>
            </a:xfrm>
            <a:prstGeom prst="rect">
              <a:avLst/>
            </a:prstGeom>
          </p:spPr>
        </p:pic>
        <p:sp>
          <p:nvSpPr>
            <p:cNvPr id="427" name="object 427"/>
            <p:cNvSpPr/>
            <p:nvPr/>
          </p:nvSpPr>
          <p:spPr>
            <a:xfrm>
              <a:off x="10047787" y="13267391"/>
              <a:ext cx="34925" cy="41910"/>
            </a:xfrm>
            <a:custGeom>
              <a:avLst/>
              <a:gdLst/>
              <a:ahLst/>
              <a:cxnLst/>
              <a:rect l="l" t="t" r="r" b="b"/>
              <a:pathLst>
                <a:path w="34925" h="41909">
                  <a:moveTo>
                    <a:pt x="0" y="0"/>
                  </a:moveTo>
                  <a:lnTo>
                    <a:pt x="7031" y="28125"/>
                  </a:lnTo>
                  <a:lnTo>
                    <a:pt x="14174" y="33485"/>
                  </a:lnTo>
                  <a:lnTo>
                    <a:pt x="31520" y="41672"/>
                  </a:lnTo>
                  <a:lnTo>
                    <a:pt x="34681" y="41672"/>
                  </a:lnTo>
                  <a:lnTo>
                    <a:pt x="29663" y="35334"/>
                  </a:lnTo>
                  <a:lnTo>
                    <a:pt x="19005" y="21341"/>
                  </a:lnTo>
                  <a:lnTo>
                    <a:pt x="9209" y="8206"/>
                  </a:lnTo>
                  <a:lnTo>
                    <a:pt x="4731" y="37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8" name="object 428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10047787" y="13267391"/>
              <a:ext cx="34681" cy="41672"/>
            </a:xfrm>
            <a:prstGeom prst="rect">
              <a:avLst/>
            </a:prstGeom>
          </p:spPr>
        </p:pic>
        <p:sp>
          <p:nvSpPr>
            <p:cNvPr id="429" name="object 429"/>
            <p:cNvSpPr/>
            <p:nvPr/>
          </p:nvSpPr>
          <p:spPr>
            <a:xfrm>
              <a:off x="10278872" y="13654874"/>
              <a:ext cx="26670" cy="33020"/>
            </a:xfrm>
            <a:custGeom>
              <a:avLst/>
              <a:gdLst/>
              <a:ahLst/>
              <a:cxnLst/>
              <a:rect l="l" t="t" r="r" b="b"/>
              <a:pathLst>
                <a:path w="26670" h="33019">
                  <a:moveTo>
                    <a:pt x="26363" y="0"/>
                  </a:moveTo>
                  <a:lnTo>
                    <a:pt x="0" y="0"/>
                  </a:lnTo>
                  <a:lnTo>
                    <a:pt x="20557" y="32887"/>
                  </a:lnTo>
                  <a:lnTo>
                    <a:pt x="23744" y="26132"/>
                  </a:lnTo>
                  <a:lnTo>
                    <a:pt x="25701" y="18271"/>
                  </a:lnTo>
                  <a:lnTo>
                    <a:pt x="26538" y="9497"/>
                  </a:lnTo>
                  <a:lnTo>
                    <a:pt x="26363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0" name="object 430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10278872" y="13654874"/>
              <a:ext cx="26538" cy="32887"/>
            </a:xfrm>
            <a:prstGeom prst="rect">
              <a:avLst/>
            </a:prstGeom>
          </p:spPr>
        </p:pic>
        <p:pic>
          <p:nvPicPr>
            <p:cNvPr id="431" name="object 431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9649732" y="14022197"/>
              <a:ext cx="176304" cy="84205"/>
            </a:xfrm>
            <a:prstGeom prst="rect">
              <a:avLst/>
            </a:prstGeom>
          </p:spPr>
        </p:pic>
        <p:sp>
          <p:nvSpPr>
            <p:cNvPr id="432" name="object 432"/>
            <p:cNvSpPr/>
            <p:nvPr/>
          </p:nvSpPr>
          <p:spPr>
            <a:xfrm>
              <a:off x="9189094" y="13516038"/>
              <a:ext cx="202565" cy="59690"/>
            </a:xfrm>
            <a:custGeom>
              <a:avLst/>
              <a:gdLst/>
              <a:ahLst/>
              <a:cxnLst/>
              <a:rect l="l" t="t" r="r" b="b"/>
              <a:pathLst>
                <a:path w="202565" h="59690">
                  <a:moveTo>
                    <a:pt x="202322" y="0"/>
                  </a:moveTo>
                  <a:lnTo>
                    <a:pt x="148755" y="0"/>
                  </a:lnTo>
                  <a:lnTo>
                    <a:pt x="102331" y="0"/>
                  </a:lnTo>
                  <a:lnTo>
                    <a:pt x="73759" y="891"/>
                  </a:lnTo>
                  <a:lnTo>
                    <a:pt x="42503" y="6251"/>
                  </a:lnTo>
                  <a:lnTo>
                    <a:pt x="19291" y="9817"/>
                  </a:lnTo>
                  <a:lnTo>
                    <a:pt x="2451" y="12624"/>
                  </a:lnTo>
                  <a:lnTo>
                    <a:pt x="1357" y="16626"/>
                  </a:lnTo>
                  <a:lnTo>
                    <a:pt x="466" y="20658"/>
                  </a:lnTo>
                  <a:lnTo>
                    <a:pt x="0" y="24721"/>
                  </a:lnTo>
                  <a:lnTo>
                    <a:pt x="87184" y="24721"/>
                  </a:lnTo>
                  <a:lnTo>
                    <a:pt x="87184" y="59372"/>
                  </a:lnTo>
                  <a:lnTo>
                    <a:pt x="99863" y="51379"/>
                  </a:lnTo>
                  <a:lnTo>
                    <a:pt x="113780" y="41966"/>
                  </a:lnTo>
                  <a:lnTo>
                    <a:pt x="137023" y="28835"/>
                  </a:lnTo>
                  <a:lnTo>
                    <a:pt x="157778" y="22778"/>
                  </a:lnTo>
                  <a:lnTo>
                    <a:pt x="176055" y="22486"/>
                  </a:lnTo>
                  <a:lnTo>
                    <a:pt x="191866" y="26646"/>
                  </a:lnTo>
                  <a:lnTo>
                    <a:pt x="202322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3" name="object 433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9189094" y="13516038"/>
              <a:ext cx="202322" cy="59372"/>
            </a:xfrm>
            <a:prstGeom prst="rect">
              <a:avLst/>
            </a:prstGeom>
          </p:spPr>
        </p:pic>
        <p:sp>
          <p:nvSpPr>
            <p:cNvPr id="434" name="object 434"/>
            <p:cNvSpPr/>
            <p:nvPr/>
          </p:nvSpPr>
          <p:spPr>
            <a:xfrm>
              <a:off x="10200099" y="13529833"/>
              <a:ext cx="20320" cy="10160"/>
            </a:xfrm>
            <a:custGeom>
              <a:avLst/>
              <a:gdLst/>
              <a:ahLst/>
              <a:cxnLst/>
              <a:rect l="l" t="t" r="r" b="b"/>
              <a:pathLst>
                <a:path w="20320" h="10159">
                  <a:moveTo>
                    <a:pt x="0" y="0"/>
                  </a:moveTo>
                  <a:lnTo>
                    <a:pt x="0" y="9979"/>
                  </a:lnTo>
                  <a:lnTo>
                    <a:pt x="19838" y="9979"/>
                  </a:lnTo>
                  <a:lnTo>
                    <a:pt x="13333" y="6859"/>
                  </a:lnTo>
                  <a:lnTo>
                    <a:pt x="6676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5" name="object 435"/>
            <p:cNvPicPr/>
            <p:nvPr/>
          </p:nvPicPr>
          <p:blipFill>
            <a:blip r:embed="rId97" cstate="print"/>
            <a:stretch>
              <a:fillRect/>
            </a:stretch>
          </p:blipFill>
          <p:spPr>
            <a:xfrm>
              <a:off x="9736910" y="13309065"/>
              <a:ext cx="228047" cy="119890"/>
            </a:xfrm>
            <a:prstGeom prst="rect">
              <a:avLst/>
            </a:prstGeom>
          </p:spPr>
        </p:pic>
        <p:pic>
          <p:nvPicPr>
            <p:cNvPr id="436" name="object 436"/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9153910" y="13035402"/>
              <a:ext cx="499769" cy="486668"/>
            </a:xfrm>
            <a:prstGeom prst="rect">
              <a:avLst/>
            </a:prstGeom>
          </p:spPr>
        </p:pic>
        <p:sp>
          <p:nvSpPr>
            <p:cNvPr id="437" name="object 437"/>
            <p:cNvSpPr/>
            <p:nvPr/>
          </p:nvSpPr>
          <p:spPr>
            <a:xfrm>
              <a:off x="9964962" y="13250239"/>
              <a:ext cx="114935" cy="59055"/>
            </a:xfrm>
            <a:custGeom>
              <a:avLst/>
              <a:gdLst/>
              <a:ahLst/>
              <a:cxnLst/>
              <a:rect l="l" t="t" r="r" b="b"/>
              <a:pathLst>
                <a:path w="114934" h="59055">
                  <a:moveTo>
                    <a:pt x="14599" y="0"/>
                  </a:moveTo>
                  <a:lnTo>
                    <a:pt x="0" y="688"/>
                  </a:lnTo>
                  <a:lnTo>
                    <a:pt x="0" y="58825"/>
                  </a:lnTo>
                  <a:lnTo>
                    <a:pt x="114347" y="58825"/>
                  </a:lnTo>
                  <a:lnTo>
                    <a:pt x="97002" y="50628"/>
                  </a:lnTo>
                  <a:lnTo>
                    <a:pt x="89859" y="45279"/>
                  </a:lnTo>
                  <a:lnTo>
                    <a:pt x="82827" y="17153"/>
                  </a:lnTo>
                  <a:lnTo>
                    <a:pt x="66350" y="7514"/>
                  </a:lnTo>
                  <a:lnTo>
                    <a:pt x="49255" y="2391"/>
                  </a:lnTo>
                  <a:lnTo>
                    <a:pt x="32769" y="360"/>
                  </a:lnTo>
                  <a:lnTo>
                    <a:pt x="14599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8" name="object 438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9964962" y="13250239"/>
              <a:ext cx="114347" cy="58825"/>
            </a:xfrm>
            <a:prstGeom prst="rect">
              <a:avLst/>
            </a:prstGeom>
          </p:spPr>
        </p:pic>
        <p:sp>
          <p:nvSpPr>
            <p:cNvPr id="439" name="object 439"/>
            <p:cNvSpPr/>
            <p:nvPr/>
          </p:nvSpPr>
          <p:spPr>
            <a:xfrm>
              <a:off x="9716554" y="13251992"/>
              <a:ext cx="483870" cy="327025"/>
            </a:xfrm>
            <a:custGeom>
              <a:avLst/>
              <a:gdLst/>
              <a:ahLst/>
              <a:cxnLst/>
              <a:rect l="l" t="t" r="r" b="b"/>
              <a:pathLst>
                <a:path w="483870" h="327025">
                  <a:moveTo>
                    <a:pt x="20345" y="482"/>
                  </a:moveTo>
                  <a:lnTo>
                    <a:pt x="0" y="0"/>
                  </a:lnTo>
                  <a:lnTo>
                    <a:pt x="13512" y="57073"/>
                  </a:lnTo>
                  <a:lnTo>
                    <a:pt x="20345" y="57073"/>
                  </a:lnTo>
                  <a:lnTo>
                    <a:pt x="20345" y="482"/>
                  </a:lnTo>
                  <a:close/>
                </a:path>
                <a:path w="483870" h="327025">
                  <a:moveTo>
                    <a:pt x="483527" y="287820"/>
                  </a:moveTo>
                  <a:lnTo>
                    <a:pt x="308546" y="287820"/>
                  </a:lnTo>
                  <a:lnTo>
                    <a:pt x="303441" y="301548"/>
                  </a:lnTo>
                  <a:lnTo>
                    <a:pt x="302539" y="306019"/>
                  </a:lnTo>
                  <a:lnTo>
                    <a:pt x="313258" y="307797"/>
                  </a:lnTo>
                  <a:lnTo>
                    <a:pt x="342722" y="310476"/>
                  </a:lnTo>
                  <a:lnTo>
                    <a:pt x="361467" y="314058"/>
                  </a:lnTo>
                  <a:lnTo>
                    <a:pt x="399872" y="325653"/>
                  </a:lnTo>
                  <a:lnTo>
                    <a:pt x="463257" y="322084"/>
                  </a:lnTo>
                  <a:lnTo>
                    <a:pt x="474865" y="323875"/>
                  </a:lnTo>
                  <a:lnTo>
                    <a:pt x="483527" y="326758"/>
                  </a:lnTo>
                  <a:lnTo>
                    <a:pt x="483527" y="28782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0" name="object 440"/>
            <p:cNvPicPr/>
            <p:nvPr/>
          </p:nvPicPr>
          <p:blipFill>
            <a:blip r:embed="rId100" cstate="print"/>
            <a:stretch>
              <a:fillRect/>
            </a:stretch>
          </p:blipFill>
          <p:spPr>
            <a:xfrm>
              <a:off x="9716556" y="13251992"/>
              <a:ext cx="20354" cy="57072"/>
            </a:xfrm>
            <a:prstGeom prst="rect">
              <a:avLst/>
            </a:prstGeom>
          </p:spPr>
        </p:pic>
        <p:pic>
          <p:nvPicPr>
            <p:cNvPr id="441" name="object 441"/>
            <p:cNvPicPr/>
            <p:nvPr/>
          </p:nvPicPr>
          <p:blipFill>
            <a:blip r:embed="rId101" cstate="print"/>
            <a:stretch>
              <a:fillRect/>
            </a:stretch>
          </p:blipFill>
          <p:spPr>
            <a:xfrm>
              <a:off x="9433833" y="13567827"/>
              <a:ext cx="809695" cy="577887"/>
            </a:xfrm>
            <a:prstGeom prst="rect">
              <a:avLst/>
            </a:prstGeom>
          </p:spPr>
        </p:pic>
        <p:pic>
          <p:nvPicPr>
            <p:cNvPr id="442" name="object 442"/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9500351" y="13508897"/>
              <a:ext cx="558932" cy="214268"/>
            </a:xfrm>
            <a:prstGeom prst="rect">
              <a:avLst/>
            </a:prstGeom>
          </p:spPr>
        </p:pic>
        <p:sp>
          <p:nvSpPr>
            <p:cNvPr id="443" name="object 443"/>
            <p:cNvSpPr/>
            <p:nvPr/>
          </p:nvSpPr>
          <p:spPr>
            <a:xfrm>
              <a:off x="9558384" y="13515141"/>
              <a:ext cx="21590" cy="62865"/>
            </a:xfrm>
            <a:custGeom>
              <a:avLst/>
              <a:gdLst/>
              <a:ahLst/>
              <a:cxnLst/>
              <a:rect l="l" t="t" r="r" b="b"/>
              <a:pathLst>
                <a:path w="21590" h="62865">
                  <a:moveTo>
                    <a:pt x="0" y="0"/>
                  </a:moveTo>
                  <a:lnTo>
                    <a:pt x="21428" y="62503"/>
                  </a:lnTo>
                  <a:lnTo>
                    <a:pt x="19645" y="57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8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4" name="object 444"/>
            <p:cNvPicPr/>
            <p:nvPr/>
          </p:nvPicPr>
          <p:blipFill>
            <a:blip r:embed="rId103" cstate="print"/>
            <a:stretch>
              <a:fillRect/>
            </a:stretch>
          </p:blipFill>
          <p:spPr>
            <a:xfrm>
              <a:off x="9621229" y="12965446"/>
              <a:ext cx="115685" cy="115570"/>
            </a:xfrm>
            <a:prstGeom prst="rect">
              <a:avLst/>
            </a:prstGeom>
          </p:spPr>
        </p:pic>
        <p:pic>
          <p:nvPicPr>
            <p:cNvPr id="445" name="object 445"/>
            <p:cNvPicPr/>
            <p:nvPr/>
          </p:nvPicPr>
          <p:blipFill>
            <a:blip r:embed="rId104" cstate="print"/>
            <a:stretch>
              <a:fillRect/>
            </a:stretch>
          </p:blipFill>
          <p:spPr>
            <a:xfrm>
              <a:off x="9621229" y="12965446"/>
              <a:ext cx="104883" cy="7620"/>
            </a:xfrm>
            <a:prstGeom prst="rect">
              <a:avLst/>
            </a:prstGeom>
          </p:spPr>
        </p:pic>
        <p:sp>
          <p:nvSpPr>
            <p:cNvPr id="446" name="object 446"/>
            <p:cNvSpPr/>
            <p:nvPr/>
          </p:nvSpPr>
          <p:spPr>
            <a:xfrm>
              <a:off x="9862900" y="13081013"/>
              <a:ext cx="102235" cy="55244"/>
            </a:xfrm>
            <a:custGeom>
              <a:avLst/>
              <a:gdLst/>
              <a:ahLst/>
              <a:cxnLst/>
              <a:rect l="l" t="t" r="r" b="b"/>
              <a:pathLst>
                <a:path w="102234" h="55244">
                  <a:moveTo>
                    <a:pt x="102058" y="0"/>
                  </a:moveTo>
                  <a:lnTo>
                    <a:pt x="0" y="0"/>
                  </a:lnTo>
                  <a:lnTo>
                    <a:pt x="9047" y="10597"/>
                  </a:lnTo>
                  <a:lnTo>
                    <a:pt x="11084" y="12320"/>
                  </a:lnTo>
                  <a:lnTo>
                    <a:pt x="19464" y="19738"/>
                  </a:lnTo>
                  <a:lnTo>
                    <a:pt x="35047" y="31095"/>
                  </a:lnTo>
                  <a:lnTo>
                    <a:pt x="59066" y="43176"/>
                  </a:lnTo>
                  <a:lnTo>
                    <a:pt x="92756" y="52766"/>
                  </a:lnTo>
                  <a:lnTo>
                    <a:pt x="98998" y="54073"/>
                  </a:lnTo>
                  <a:lnTo>
                    <a:pt x="102058" y="54894"/>
                  </a:lnTo>
                  <a:lnTo>
                    <a:pt x="10205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7" name="object 447"/>
            <p:cNvPicPr/>
            <p:nvPr/>
          </p:nvPicPr>
          <p:blipFill>
            <a:blip r:embed="rId105" cstate="print"/>
            <a:stretch>
              <a:fillRect/>
            </a:stretch>
          </p:blipFill>
          <p:spPr>
            <a:xfrm>
              <a:off x="9862900" y="13081013"/>
              <a:ext cx="102058" cy="54894"/>
            </a:xfrm>
            <a:prstGeom prst="rect">
              <a:avLst/>
            </a:prstGeom>
          </p:spPr>
        </p:pic>
        <p:pic>
          <p:nvPicPr>
            <p:cNvPr id="448" name="object 448"/>
            <p:cNvPicPr/>
            <p:nvPr/>
          </p:nvPicPr>
          <p:blipFill>
            <a:blip r:embed="rId106" cstate="print"/>
            <a:stretch>
              <a:fillRect/>
            </a:stretch>
          </p:blipFill>
          <p:spPr>
            <a:xfrm>
              <a:off x="9736916" y="13081017"/>
              <a:ext cx="228047" cy="176279"/>
            </a:xfrm>
            <a:prstGeom prst="rect">
              <a:avLst/>
            </a:prstGeom>
          </p:spPr>
        </p:pic>
        <p:sp>
          <p:nvSpPr>
            <p:cNvPr id="449" name="object 449"/>
            <p:cNvSpPr/>
            <p:nvPr/>
          </p:nvSpPr>
          <p:spPr>
            <a:xfrm>
              <a:off x="9736913" y="13250928"/>
              <a:ext cx="228600" cy="58419"/>
            </a:xfrm>
            <a:custGeom>
              <a:avLst/>
              <a:gdLst/>
              <a:ahLst/>
              <a:cxnLst/>
              <a:rect l="l" t="t" r="r" b="b"/>
              <a:pathLst>
                <a:path w="228600" h="58419">
                  <a:moveTo>
                    <a:pt x="228047" y="0"/>
                  </a:moveTo>
                  <a:lnTo>
                    <a:pt x="139895" y="4792"/>
                  </a:lnTo>
                  <a:lnTo>
                    <a:pt x="94735" y="6368"/>
                  </a:lnTo>
                  <a:lnTo>
                    <a:pt x="63871" y="5663"/>
                  </a:lnTo>
                  <a:lnTo>
                    <a:pt x="50007" y="4234"/>
                  </a:lnTo>
                  <a:lnTo>
                    <a:pt x="35567" y="3104"/>
                  </a:lnTo>
                  <a:lnTo>
                    <a:pt x="19312" y="2222"/>
                  </a:lnTo>
                  <a:lnTo>
                    <a:pt x="0" y="1540"/>
                  </a:lnTo>
                  <a:lnTo>
                    <a:pt x="0" y="58136"/>
                  </a:lnTo>
                  <a:lnTo>
                    <a:pt x="228047" y="58136"/>
                  </a:lnTo>
                  <a:lnTo>
                    <a:pt x="228047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0" name="object 450"/>
            <p:cNvPicPr/>
            <p:nvPr/>
          </p:nvPicPr>
          <p:blipFill>
            <a:blip r:embed="rId107" cstate="print"/>
            <a:stretch>
              <a:fillRect/>
            </a:stretch>
          </p:blipFill>
          <p:spPr>
            <a:xfrm>
              <a:off x="9736913" y="13250928"/>
              <a:ext cx="228047" cy="58136"/>
            </a:xfrm>
            <a:prstGeom prst="rect">
              <a:avLst/>
            </a:prstGeom>
          </p:spPr>
        </p:pic>
        <p:sp>
          <p:nvSpPr>
            <p:cNvPr id="451" name="object 451"/>
            <p:cNvSpPr/>
            <p:nvPr/>
          </p:nvSpPr>
          <p:spPr>
            <a:xfrm>
              <a:off x="10082473" y="13309070"/>
              <a:ext cx="19685" cy="6985"/>
            </a:xfrm>
            <a:custGeom>
              <a:avLst/>
              <a:gdLst/>
              <a:ahLst/>
              <a:cxnLst/>
              <a:rect l="l" t="t" r="r" b="b"/>
              <a:pathLst>
                <a:path w="19684" h="6984">
                  <a:moveTo>
                    <a:pt x="19169" y="0"/>
                  </a:moveTo>
                  <a:lnTo>
                    <a:pt x="0" y="0"/>
                  </a:lnTo>
                  <a:lnTo>
                    <a:pt x="1945" y="2411"/>
                  </a:lnTo>
                  <a:lnTo>
                    <a:pt x="11631" y="6980"/>
                  </a:lnTo>
                  <a:lnTo>
                    <a:pt x="15207" y="6980"/>
                  </a:lnTo>
                  <a:lnTo>
                    <a:pt x="16099" y="4306"/>
                  </a:lnTo>
                  <a:lnTo>
                    <a:pt x="19169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2" name="object 452"/>
            <p:cNvPicPr/>
            <p:nvPr/>
          </p:nvPicPr>
          <p:blipFill>
            <a:blip r:embed="rId108" cstate="print"/>
            <a:stretch>
              <a:fillRect/>
            </a:stretch>
          </p:blipFill>
          <p:spPr>
            <a:xfrm>
              <a:off x="10082473" y="13309070"/>
              <a:ext cx="19169" cy="6980"/>
            </a:xfrm>
            <a:prstGeom prst="rect">
              <a:avLst/>
            </a:prstGeom>
          </p:spPr>
        </p:pic>
        <p:pic>
          <p:nvPicPr>
            <p:cNvPr id="453" name="object 453"/>
            <p:cNvPicPr/>
            <p:nvPr/>
          </p:nvPicPr>
          <p:blipFill>
            <a:blip r:embed="rId109" cstate="print"/>
            <a:stretch>
              <a:fillRect/>
            </a:stretch>
          </p:blipFill>
          <p:spPr>
            <a:xfrm>
              <a:off x="10059135" y="13309070"/>
              <a:ext cx="140962" cy="220762"/>
            </a:xfrm>
            <a:prstGeom prst="rect">
              <a:avLst/>
            </a:prstGeom>
          </p:spPr>
        </p:pic>
        <p:pic>
          <p:nvPicPr>
            <p:cNvPr id="454" name="object 454"/>
            <p:cNvPicPr/>
            <p:nvPr/>
          </p:nvPicPr>
          <p:blipFill>
            <a:blip r:embed="rId110" cstate="print"/>
            <a:stretch>
              <a:fillRect/>
            </a:stretch>
          </p:blipFill>
          <p:spPr>
            <a:xfrm>
              <a:off x="9964957" y="13428950"/>
              <a:ext cx="86292" cy="110862"/>
            </a:xfrm>
            <a:prstGeom prst="rect">
              <a:avLst/>
            </a:prstGeom>
          </p:spPr>
        </p:pic>
        <p:sp>
          <p:nvSpPr>
            <p:cNvPr id="455" name="object 455"/>
            <p:cNvSpPr/>
            <p:nvPr/>
          </p:nvSpPr>
          <p:spPr>
            <a:xfrm>
              <a:off x="10079312" y="13309066"/>
              <a:ext cx="5715" cy="2540"/>
            </a:xfrm>
            <a:custGeom>
              <a:avLst/>
              <a:gdLst/>
              <a:ahLst/>
              <a:cxnLst/>
              <a:rect l="l" t="t" r="r" b="b"/>
              <a:pathLst>
                <a:path w="5715" h="2540">
                  <a:moveTo>
                    <a:pt x="3161" y="0"/>
                  </a:moveTo>
                  <a:lnTo>
                    <a:pt x="0" y="0"/>
                  </a:lnTo>
                  <a:lnTo>
                    <a:pt x="5106" y="2411"/>
                  </a:lnTo>
                  <a:lnTo>
                    <a:pt x="4468" y="1631"/>
                  </a:lnTo>
                  <a:lnTo>
                    <a:pt x="3809" y="800"/>
                  </a:lnTo>
                  <a:lnTo>
                    <a:pt x="3161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6" name="object 456"/>
            <p:cNvPicPr/>
            <p:nvPr/>
          </p:nvPicPr>
          <p:blipFill>
            <a:blip r:embed="rId111" cstate="print"/>
            <a:stretch>
              <a:fillRect/>
            </a:stretch>
          </p:blipFill>
          <p:spPr>
            <a:xfrm>
              <a:off x="10079312" y="13309066"/>
              <a:ext cx="5106" cy="2411"/>
            </a:xfrm>
            <a:prstGeom prst="rect">
              <a:avLst/>
            </a:prstGeom>
          </p:spPr>
        </p:pic>
        <p:pic>
          <p:nvPicPr>
            <p:cNvPr id="457" name="object 457"/>
            <p:cNvPicPr/>
            <p:nvPr/>
          </p:nvPicPr>
          <p:blipFill>
            <a:blip r:embed="rId112" cstate="print"/>
            <a:stretch>
              <a:fillRect/>
            </a:stretch>
          </p:blipFill>
          <p:spPr>
            <a:xfrm>
              <a:off x="9964955" y="13309069"/>
              <a:ext cx="235139" cy="230742"/>
            </a:xfrm>
            <a:prstGeom prst="rect">
              <a:avLst/>
            </a:prstGeom>
          </p:spPr>
        </p:pic>
        <p:sp>
          <p:nvSpPr>
            <p:cNvPr id="458" name="object 458"/>
            <p:cNvSpPr/>
            <p:nvPr/>
          </p:nvSpPr>
          <p:spPr>
            <a:xfrm>
              <a:off x="10302711" y="13636296"/>
              <a:ext cx="10795" cy="19050"/>
            </a:xfrm>
            <a:custGeom>
              <a:avLst/>
              <a:gdLst/>
              <a:ahLst/>
              <a:cxnLst/>
              <a:rect l="l" t="t" r="r" b="b"/>
              <a:pathLst>
                <a:path w="10795" h="19050">
                  <a:moveTo>
                    <a:pt x="0" y="0"/>
                  </a:moveTo>
                  <a:lnTo>
                    <a:pt x="1276" y="6352"/>
                  </a:lnTo>
                  <a:lnTo>
                    <a:pt x="2137" y="12593"/>
                  </a:lnTo>
                  <a:lnTo>
                    <a:pt x="2532" y="18571"/>
                  </a:lnTo>
                  <a:lnTo>
                    <a:pt x="10587" y="18571"/>
                  </a:lnTo>
                  <a:lnTo>
                    <a:pt x="10587" y="7690"/>
                  </a:lnTo>
                  <a:lnTo>
                    <a:pt x="10141" y="7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9" name="object 459"/>
            <p:cNvPicPr/>
            <p:nvPr/>
          </p:nvPicPr>
          <p:blipFill>
            <a:blip r:embed="rId113" cstate="print"/>
            <a:stretch>
              <a:fillRect/>
            </a:stretch>
          </p:blipFill>
          <p:spPr>
            <a:xfrm>
              <a:off x="10302711" y="13636296"/>
              <a:ext cx="10587" cy="18571"/>
            </a:xfrm>
            <a:prstGeom prst="rect">
              <a:avLst/>
            </a:prstGeom>
          </p:spPr>
        </p:pic>
        <p:sp>
          <p:nvSpPr>
            <p:cNvPr id="460" name="object 460"/>
            <p:cNvSpPr/>
            <p:nvPr/>
          </p:nvSpPr>
          <p:spPr>
            <a:xfrm>
              <a:off x="10263574" y="13539812"/>
              <a:ext cx="50165" cy="92075"/>
            </a:xfrm>
            <a:custGeom>
              <a:avLst/>
              <a:gdLst/>
              <a:ahLst/>
              <a:cxnLst/>
              <a:rect l="l" t="t" r="r" b="b"/>
              <a:pathLst>
                <a:path w="50165" h="92075">
                  <a:moveTo>
                    <a:pt x="49727" y="0"/>
                  </a:moveTo>
                  <a:lnTo>
                    <a:pt x="45978" y="0"/>
                  </a:lnTo>
                  <a:lnTo>
                    <a:pt x="9756" y="0"/>
                  </a:lnTo>
                  <a:lnTo>
                    <a:pt x="0" y="23110"/>
                  </a:lnTo>
                  <a:lnTo>
                    <a:pt x="26782" y="56590"/>
                  </a:lnTo>
                  <a:lnTo>
                    <a:pt x="35714" y="82402"/>
                  </a:lnTo>
                  <a:lnTo>
                    <a:pt x="49727" y="91510"/>
                  </a:lnTo>
                  <a:lnTo>
                    <a:pt x="49727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1" name="object 461"/>
            <p:cNvPicPr/>
            <p:nvPr/>
          </p:nvPicPr>
          <p:blipFill>
            <a:blip r:embed="rId114" cstate="print"/>
            <a:stretch>
              <a:fillRect/>
            </a:stretch>
          </p:blipFill>
          <p:spPr>
            <a:xfrm>
              <a:off x="10263574" y="13539812"/>
              <a:ext cx="49727" cy="91510"/>
            </a:xfrm>
            <a:prstGeom prst="rect">
              <a:avLst/>
            </a:prstGeom>
          </p:spPr>
        </p:pic>
        <p:sp>
          <p:nvSpPr>
            <p:cNvPr id="462" name="object 462"/>
            <p:cNvSpPr/>
            <p:nvPr/>
          </p:nvSpPr>
          <p:spPr>
            <a:xfrm>
              <a:off x="10219935" y="13539816"/>
              <a:ext cx="53975" cy="23495"/>
            </a:xfrm>
            <a:custGeom>
              <a:avLst/>
              <a:gdLst/>
              <a:ahLst/>
              <a:cxnLst/>
              <a:rect l="l" t="t" r="r" b="b"/>
              <a:pathLst>
                <a:path w="53975" h="23494">
                  <a:moveTo>
                    <a:pt x="53394" y="0"/>
                  </a:moveTo>
                  <a:lnTo>
                    <a:pt x="0" y="0"/>
                  </a:lnTo>
                  <a:lnTo>
                    <a:pt x="11929" y="5706"/>
                  </a:lnTo>
                  <a:lnTo>
                    <a:pt x="23296" y="11315"/>
                  </a:lnTo>
                  <a:lnTo>
                    <a:pt x="33925" y="17044"/>
                  </a:lnTo>
                  <a:lnTo>
                    <a:pt x="43637" y="23110"/>
                  </a:lnTo>
                  <a:lnTo>
                    <a:pt x="53394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3" name="object 463"/>
            <p:cNvPicPr/>
            <p:nvPr/>
          </p:nvPicPr>
          <p:blipFill>
            <a:blip r:embed="rId115" cstate="print"/>
            <a:stretch>
              <a:fillRect/>
            </a:stretch>
          </p:blipFill>
          <p:spPr>
            <a:xfrm>
              <a:off x="10219935" y="13539816"/>
              <a:ext cx="53394" cy="23110"/>
            </a:xfrm>
            <a:prstGeom prst="rect">
              <a:avLst/>
            </a:prstGeom>
          </p:spPr>
        </p:pic>
        <p:sp>
          <p:nvSpPr>
            <p:cNvPr id="464" name="object 464"/>
            <p:cNvSpPr/>
            <p:nvPr/>
          </p:nvSpPr>
          <p:spPr>
            <a:xfrm>
              <a:off x="10243533" y="13624960"/>
              <a:ext cx="35560" cy="30480"/>
            </a:xfrm>
            <a:custGeom>
              <a:avLst/>
              <a:gdLst/>
              <a:ahLst/>
              <a:cxnLst/>
              <a:rect l="l" t="t" r="r" b="b"/>
              <a:pathLst>
                <a:path w="35559" h="30480">
                  <a:moveTo>
                    <a:pt x="16646" y="0"/>
                  </a:moveTo>
                  <a:lnTo>
                    <a:pt x="0" y="29909"/>
                  </a:lnTo>
                  <a:lnTo>
                    <a:pt x="35339" y="29909"/>
                  </a:lnTo>
                  <a:lnTo>
                    <a:pt x="16646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5" name="object 465"/>
            <p:cNvPicPr/>
            <p:nvPr/>
          </p:nvPicPr>
          <p:blipFill>
            <a:blip r:embed="rId116" cstate="print"/>
            <a:stretch>
              <a:fillRect/>
            </a:stretch>
          </p:blipFill>
          <p:spPr>
            <a:xfrm>
              <a:off x="10243533" y="13624960"/>
              <a:ext cx="35339" cy="29909"/>
            </a:xfrm>
            <a:prstGeom prst="rect">
              <a:avLst/>
            </a:prstGeom>
          </p:spPr>
        </p:pic>
        <p:pic>
          <p:nvPicPr>
            <p:cNvPr id="466" name="object 466"/>
            <p:cNvPicPr/>
            <p:nvPr/>
          </p:nvPicPr>
          <p:blipFill>
            <a:blip r:embed="rId117" cstate="print"/>
            <a:stretch>
              <a:fillRect/>
            </a:stretch>
          </p:blipFill>
          <p:spPr>
            <a:xfrm>
              <a:off x="10200091" y="13539812"/>
              <a:ext cx="105147" cy="115060"/>
            </a:xfrm>
            <a:prstGeom prst="rect">
              <a:avLst/>
            </a:prstGeom>
          </p:spPr>
        </p:pic>
        <p:pic>
          <p:nvPicPr>
            <p:cNvPr id="467" name="object 467"/>
            <p:cNvPicPr/>
            <p:nvPr/>
          </p:nvPicPr>
          <p:blipFill>
            <a:blip r:embed="rId118" cstate="print"/>
            <a:stretch>
              <a:fillRect/>
            </a:stretch>
          </p:blipFill>
          <p:spPr>
            <a:xfrm>
              <a:off x="10200098" y="13192995"/>
              <a:ext cx="109454" cy="116070"/>
            </a:xfrm>
            <a:prstGeom prst="rect">
              <a:avLst/>
            </a:prstGeom>
          </p:spPr>
        </p:pic>
        <p:sp>
          <p:nvSpPr>
            <p:cNvPr id="468" name="object 468"/>
            <p:cNvSpPr/>
            <p:nvPr/>
          </p:nvSpPr>
          <p:spPr>
            <a:xfrm>
              <a:off x="10200098" y="13304202"/>
              <a:ext cx="6350" cy="5080"/>
            </a:xfrm>
            <a:custGeom>
              <a:avLst/>
              <a:gdLst/>
              <a:ahLst/>
              <a:cxnLst/>
              <a:rect l="l" t="t" r="r" b="b"/>
              <a:pathLst>
                <a:path w="6350" h="5080">
                  <a:moveTo>
                    <a:pt x="0" y="0"/>
                  </a:moveTo>
                  <a:lnTo>
                    <a:pt x="0" y="4863"/>
                  </a:lnTo>
                  <a:lnTo>
                    <a:pt x="6018" y="4863"/>
                  </a:lnTo>
                  <a:lnTo>
                    <a:pt x="4022" y="3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10380711" y="13413367"/>
              <a:ext cx="47625" cy="46990"/>
            </a:xfrm>
            <a:custGeom>
              <a:avLst/>
              <a:gdLst/>
              <a:ahLst/>
              <a:cxnLst/>
              <a:rect l="l" t="t" r="r" b="b"/>
              <a:pathLst>
                <a:path w="47625" h="46990">
                  <a:moveTo>
                    <a:pt x="0" y="0"/>
                  </a:moveTo>
                  <a:lnTo>
                    <a:pt x="12665" y="10301"/>
                  </a:lnTo>
                  <a:lnTo>
                    <a:pt x="24354" y="21813"/>
                  </a:lnTo>
                  <a:lnTo>
                    <a:pt x="34884" y="34009"/>
                  </a:lnTo>
                  <a:lnTo>
                    <a:pt x="44073" y="46363"/>
                  </a:lnTo>
                  <a:lnTo>
                    <a:pt x="47325" y="29463"/>
                  </a:lnTo>
                  <a:lnTo>
                    <a:pt x="29463" y="21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0" name="object 470"/>
            <p:cNvPicPr/>
            <p:nvPr/>
          </p:nvPicPr>
          <p:blipFill>
            <a:blip r:embed="rId119" cstate="print"/>
            <a:stretch>
              <a:fillRect/>
            </a:stretch>
          </p:blipFill>
          <p:spPr>
            <a:xfrm>
              <a:off x="10380711" y="13413367"/>
              <a:ext cx="47325" cy="46363"/>
            </a:xfrm>
            <a:prstGeom prst="rect">
              <a:avLst/>
            </a:prstGeom>
          </p:spPr>
        </p:pic>
        <p:sp>
          <p:nvSpPr>
            <p:cNvPr id="471" name="object 471"/>
            <p:cNvSpPr/>
            <p:nvPr/>
          </p:nvSpPr>
          <p:spPr>
            <a:xfrm>
              <a:off x="10439719" y="13565550"/>
              <a:ext cx="22860" cy="86995"/>
            </a:xfrm>
            <a:custGeom>
              <a:avLst/>
              <a:gdLst/>
              <a:ahLst/>
              <a:cxnLst/>
              <a:rect l="l" t="t" r="r" b="b"/>
              <a:pathLst>
                <a:path w="22859" h="86994">
                  <a:moveTo>
                    <a:pt x="7101" y="0"/>
                  </a:moveTo>
                  <a:lnTo>
                    <a:pt x="6057" y="4437"/>
                  </a:lnTo>
                  <a:lnTo>
                    <a:pt x="4781" y="9007"/>
                  </a:lnTo>
                  <a:lnTo>
                    <a:pt x="3190" y="13718"/>
                  </a:lnTo>
                  <a:lnTo>
                    <a:pt x="0" y="31630"/>
                  </a:lnTo>
                  <a:lnTo>
                    <a:pt x="889" y="50771"/>
                  </a:lnTo>
                  <a:lnTo>
                    <a:pt x="4542" y="69679"/>
                  </a:lnTo>
                  <a:lnTo>
                    <a:pt x="9644" y="86890"/>
                  </a:lnTo>
                  <a:lnTo>
                    <a:pt x="22248" y="66556"/>
                  </a:lnTo>
                  <a:lnTo>
                    <a:pt x="22248" y="54053"/>
                  </a:lnTo>
                  <a:lnTo>
                    <a:pt x="19563" y="37984"/>
                  </a:lnTo>
                  <a:lnTo>
                    <a:pt x="15997" y="21023"/>
                  </a:lnTo>
                  <a:lnTo>
                    <a:pt x="7101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2" name="object 472"/>
            <p:cNvPicPr/>
            <p:nvPr/>
          </p:nvPicPr>
          <p:blipFill>
            <a:blip r:embed="rId120" cstate="print"/>
            <a:stretch>
              <a:fillRect/>
            </a:stretch>
          </p:blipFill>
          <p:spPr>
            <a:xfrm>
              <a:off x="10439719" y="13565550"/>
              <a:ext cx="22248" cy="86890"/>
            </a:xfrm>
            <a:prstGeom prst="rect">
              <a:avLst/>
            </a:prstGeom>
          </p:spPr>
        </p:pic>
        <p:sp>
          <p:nvSpPr>
            <p:cNvPr id="473" name="object 473"/>
            <p:cNvSpPr/>
            <p:nvPr/>
          </p:nvSpPr>
          <p:spPr>
            <a:xfrm>
              <a:off x="10432868" y="13446402"/>
              <a:ext cx="55244" cy="109220"/>
            </a:xfrm>
            <a:custGeom>
              <a:avLst/>
              <a:gdLst/>
              <a:ahLst/>
              <a:cxnLst/>
              <a:rect l="l" t="t" r="r" b="b"/>
              <a:pathLst>
                <a:path w="55245" h="109219">
                  <a:moveTo>
                    <a:pt x="2310" y="0"/>
                  </a:moveTo>
                  <a:lnTo>
                    <a:pt x="526" y="16069"/>
                  </a:lnTo>
                  <a:lnTo>
                    <a:pt x="0" y="25937"/>
                  </a:lnTo>
                  <a:lnTo>
                    <a:pt x="3789" y="32482"/>
                  </a:lnTo>
                  <a:lnTo>
                    <a:pt x="6737" y="38592"/>
                  </a:lnTo>
                  <a:lnTo>
                    <a:pt x="8652" y="43820"/>
                  </a:lnTo>
                  <a:lnTo>
                    <a:pt x="12413" y="55264"/>
                  </a:lnTo>
                  <a:lnTo>
                    <a:pt x="15462" y="68251"/>
                  </a:lnTo>
                  <a:lnTo>
                    <a:pt x="17214" y="82818"/>
                  </a:lnTo>
                  <a:lnTo>
                    <a:pt x="17082" y="98998"/>
                  </a:lnTo>
                  <a:lnTo>
                    <a:pt x="20294" y="108724"/>
                  </a:lnTo>
                  <a:lnTo>
                    <a:pt x="54711" y="97498"/>
                  </a:lnTo>
                  <a:lnTo>
                    <a:pt x="51419" y="78562"/>
                  </a:lnTo>
                  <a:lnTo>
                    <a:pt x="46950" y="62493"/>
                  </a:lnTo>
                  <a:lnTo>
                    <a:pt x="46950" y="45532"/>
                  </a:lnTo>
                  <a:lnTo>
                    <a:pt x="47842" y="37497"/>
                  </a:lnTo>
                  <a:lnTo>
                    <a:pt x="49635" y="24995"/>
                  </a:lnTo>
                  <a:lnTo>
                    <a:pt x="231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4" name="object 474"/>
            <p:cNvPicPr/>
            <p:nvPr/>
          </p:nvPicPr>
          <p:blipFill>
            <a:blip r:embed="rId121" cstate="print"/>
            <a:stretch>
              <a:fillRect/>
            </a:stretch>
          </p:blipFill>
          <p:spPr>
            <a:xfrm>
              <a:off x="10432868" y="13446402"/>
              <a:ext cx="54711" cy="108724"/>
            </a:xfrm>
            <a:prstGeom prst="rect">
              <a:avLst/>
            </a:prstGeom>
          </p:spPr>
        </p:pic>
        <p:pic>
          <p:nvPicPr>
            <p:cNvPr id="475" name="object 475"/>
            <p:cNvPicPr/>
            <p:nvPr/>
          </p:nvPicPr>
          <p:blipFill>
            <a:blip r:embed="rId122" cstate="print"/>
            <a:stretch>
              <a:fillRect/>
            </a:stretch>
          </p:blipFill>
          <p:spPr>
            <a:xfrm>
              <a:off x="10309553" y="13309065"/>
              <a:ext cx="116698" cy="104297"/>
            </a:xfrm>
            <a:prstGeom prst="rect">
              <a:avLst/>
            </a:prstGeom>
          </p:spPr>
        </p:pic>
        <p:pic>
          <p:nvPicPr>
            <p:cNvPr id="476" name="object 476"/>
            <p:cNvPicPr/>
            <p:nvPr/>
          </p:nvPicPr>
          <p:blipFill>
            <a:blip r:embed="rId123" cstate="print"/>
            <a:stretch>
              <a:fillRect/>
            </a:stretch>
          </p:blipFill>
          <p:spPr>
            <a:xfrm>
              <a:off x="10309554" y="13413371"/>
              <a:ext cx="139809" cy="281087"/>
            </a:xfrm>
            <a:prstGeom prst="rect">
              <a:avLst/>
            </a:prstGeom>
          </p:spPr>
        </p:pic>
        <p:sp>
          <p:nvSpPr>
            <p:cNvPr id="477" name="object 477"/>
            <p:cNvSpPr/>
            <p:nvPr/>
          </p:nvSpPr>
          <p:spPr>
            <a:xfrm>
              <a:off x="10432502" y="13472341"/>
              <a:ext cx="17780" cy="73660"/>
            </a:xfrm>
            <a:custGeom>
              <a:avLst/>
              <a:gdLst/>
              <a:ahLst/>
              <a:cxnLst/>
              <a:rect l="l" t="t" r="r" b="b"/>
              <a:pathLst>
                <a:path w="17779" h="73659">
                  <a:moveTo>
                    <a:pt x="374" y="0"/>
                  </a:moveTo>
                  <a:lnTo>
                    <a:pt x="9817" y="49949"/>
                  </a:lnTo>
                  <a:lnTo>
                    <a:pt x="17447" y="73060"/>
                  </a:lnTo>
                  <a:lnTo>
                    <a:pt x="17578" y="56880"/>
                  </a:lnTo>
                  <a:lnTo>
                    <a:pt x="9017" y="17882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8" name="object 478"/>
            <p:cNvPicPr/>
            <p:nvPr/>
          </p:nvPicPr>
          <p:blipFill>
            <a:blip r:embed="rId124" cstate="print"/>
            <a:stretch>
              <a:fillRect/>
            </a:stretch>
          </p:blipFill>
          <p:spPr>
            <a:xfrm>
              <a:off x="10309549" y="13384424"/>
              <a:ext cx="71166" cy="96718"/>
            </a:xfrm>
            <a:prstGeom prst="rect">
              <a:avLst/>
            </a:prstGeom>
          </p:spPr>
        </p:pic>
        <p:sp>
          <p:nvSpPr>
            <p:cNvPr id="479" name="object 479"/>
            <p:cNvSpPr/>
            <p:nvPr/>
          </p:nvSpPr>
          <p:spPr>
            <a:xfrm>
              <a:off x="10453164" y="13543902"/>
              <a:ext cx="34925" cy="70485"/>
            </a:xfrm>
            <a:custGeom>
              <a:avLst/>
              <a:gdLst/>
              <a:ahLst/>
              <a:cxnLst/>
              <a:rect l="l" t="t" r="r" b="b"/>
              <a:pathLst>
                <a:path w="34925" h="70484">
                  <a:moveTo>
                    <a:pt x="34417" y="0"/>
                  </a:moveTo>
                  <a:lnTo>
                    <a:pt x="0" y="11226"/>
                  </a:lnTo>
                  <a:lnTo>
                    <a:pt x="19513" y="70345"/>
                  </a:lnTo>
                  <a:lnTo>
                    <a:pt x="26656" y="53384"/>
                  </a:lnTo>
                  <a:lnTo>
                    <a:pt x="32016" y="28379"/>
                  </a:lnTo>
                  <a:lnTo>
                    <a:pt x="34691" y="17669"/>
                  </a:lnTo>
                  <a:lnTo>
                    <a:pt x="34691" y="1600"/>
                  </a:lnTo>
                  <a:lnTo>
                    <a:pt x="34417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0" name="object 480"/>
            <p:cNvPicPr/>
            <p:nvPr/>
          </p:nvPicPr>
          <p:blipFill>
            <a:blip r:embed="rId125" cstate="print"/>
            <a:stretch>
              <a:fillRect/>
            </a:stretch>
          </p:blipFill>
          <p:spPr>
            <a:xfrm>
              <a:off x="10453164" y="13543902"/>
              <a:ext cx="34691" cy="70345"/>
            </a:xfrm>
            <a:prstGeom prst="rect">
              <a:avLst/>
            </a:prstGeom>
          </p:spPr>
        </p:pic>
        <p:sp>
          <p:nvSpPr>
            <p:cNvPr id="481" name="object 481"/>
            <p:cNvSpPr/>
            <p:nvPr/>
          </p:nvSpPr>
          <p:spPr>
            <a:xfrm>
              <a:off x="10623622" y="1379409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ln w="6828">
              <a:solidFill>
                <a:srgbClr val="025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10606610" y="13864230"/>
              <a:ext cx="12065" cy="18415"/>
            </a:xfrm>
            <a:custGeom>
              <a:avLst/>
              <a:gdLst/>
              <a:ahLst/>
              <a:cxnLst/>
              <a:rect l="l" t="t" r="r" b="b"/>
              <a:pathLst>
                <a:path w="12065" h="18415">
                  <a:moveTo>
                    <a:pt x="1783" y="0"/>
                  </a:moveTo>
                  <a:lnTo>
                    <a:pt x="0" y="0"/>
                  </a:lnTo>
                  <a:lnTo>
                    <a:pt x="1783" y="4468"/>
                  </a:lnTo>
                  <a:lnTo>
                    <a:pt x="2674" y="6251"/>
                  </a:lnTo>
                  <a:lnTo>
                    <a:pt x="3566" y="8926"/>
                  </a:lnTo>
                  <a:lnTo>
                    <a:pt x="3566" y="10719"/>
                  </a:lnTo>
                  <a:lnTo>
                    <a:pt x="4458" y="13394"/>
                  </a:lnTo>
                  <a:lnTo>
                    <a:pt x="4458" y="16960"/>
                  </a:lnTo>
                  <a:lnTo>
                    <a:pt x="3941" y="18014"/>
                  </a:lnTo>
                  <a:lnTo>
                    <a:pt x="11570" y="18014"/>
                  </a:lnTo>
                  <a:lnTo>
                    <a:pt x="10709" y="16069"/>
                  </a:lnTo>
                  <a:lnTo>
                    <a:pt x="8926" y="13394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3" name="object 483"/>
            <p:cNvPicPr/>
            <p:nvPr/>
          </p:nvPicPr>
          <p:blipFill>
            <a:blip r:embed="rId126" cstate="print"/>
            <a:stretch>
              <a:fillRect/>
            </a:stretch>
          </p:blipFill>
          <p:spPr>
            <a:xfrm>
              <a:off x="10428039" y="13806644"/>
              <a:ext cx="136789" cy="75593"/>
            </a:xfrm>
            <a:prstGeom prst="rect">
              <a:avLst/>
            </a:prstGeom>
          </p:spPr>
        </p:pic>
        <p:pic>
          <p:nvPicPr>
            <p:cNvPr id="484" name="object 484"/>
            <p:cNvPicPr/>
            <p:nvPr/>
          </p:nvPicPr>
          <p:blipFill>
            <a:blip r:embed="rId127" cstate="print"/>
            <a:stretch>
              <a:fillRect/>
            </a:stretch>
          </p:blipFill>
          <p:spPr>
            <a:xfrm>
              <a:off x="9508547" y="13772953"/>
              <a:ext cx="346312" cy="225198"/>
            </a:xfrm>
            <a:prstGeom prst="rect">
              <a:avLst/>
            </a:prstGeom>
          </p:spPr>
        </p:pic>
        <p:pic>
          <p:nvPicPr>
            <p:cNvPr id="485" name="object 485"/>
            <p:cNvPicPr/>
            <p:nvPr/>
          </p:nvPicPr>
          <p:blipFill>
            <a:blip r:embed="rId128" cstate="print"/>
            <a:stretch>
              <a:fillRect/>
            </a:stretch>
          </p:blipFill>
          <p:spPr>
            <a:xfrm>
              <a:off x="9394270" y="13998157"/>
              <a:ext cx="114277" cy="114277"/>
            </a:xfrm>
            <a:prstGeom prst="rect">
              <a:avLst/>
            </a:prstGeom>
          </p:spPr>
        </p:pic>
        <p:pic>
          <p:nvPicPr>
            <p:cNvPr id="486" name="object 486"/>
            <p:cNvPicPr/>
            <p:nvPr/>
          </p:nvPicPr>
          <p:blipFill>
            <a:blip r:embed="rId129" cstate="print"/>
            <a:stretch>
              <a:fillRect/>
            </a:stretch>
          </p:blipFill>
          <p:spPr>
            <a:xfrm>
              <a:off x="8881593" y="14225295"/>
              <a:ext cx="165027" cy="108552"/>
            </a:xfrm>
            <a:prstGeom prst="rect">
              <a:avLst/>
            </a:prstGeom>
          </p:spPr>
        </p:pic>
        <p:pic>
          <p:nvPicPr>
            <p:cNvPr id="487" name="object 487"/>
            <p:cNvPicPr/>
            <p:nvPr/>
          </p:nvPicPr>
          <p:blipFill>
            <a:blip r:embed="rId130" cstate="print"/>
            <a:stretch>
              <a:fillRect/>
            </a:stretch>
          </p:blipFill>
          <p:spPr>
            <a:xfrm>
              <a:off x="9048024" y="13540764"/>
              <a:ext cx="228250" cy="344786"/>
            </a:xfrm>
            <a:prstGeom prst="rect">
              <a:avLst/>
            </a:prstGeom>
          </p:spPr>
        </p:pic>
        <p:pic>
          <p:nvPicPr>
            <p:cNvPr id="488" name="object 488"/>
            <p:cNvPicPr/>
            <p:nvPr/>
          </p:nvPicPr>
          <p:blipFill>
            <a:blip r:embed="rId131" cstate="print"/>
            <a:stretch>
              <a:fillRect/>
            </a:stretch>
          </p:blipFill>
          <p:spPr>
            <a:xfrm>
              <a:off x="9161066" y="13540760"/>
              <a:ext cx="115209" cy="324867"/>
            </a:xfrm>
            <a:prstGeom prst="rect">
              <a:avLst/>
            </a:prstGeom>
          </p:spPr>
        </p:pic>
        <p:sp>
          <p:nvSpPr>
            <p:cNvPr id="489" name="object 489"/>
            <p:cNvSpPr/>
            <p:nvPr/>
          </p:nvSpPr>
          <p:spPr>
            <a:xfrm>
              <a:off x="9188688" y="13540760"/>
              <a:ext cx="87630" cy="54610"/>
            </a:xfrm>
            <a:custGeom>
              <a:avLst/>
              <a:gdLst/>
              <a:ahLst/>
              <a:cxnLst/>
              <a:rect l="l" t="t" r="r" b="b"/>
              <a:pathLst>
                <a:path w="87629" h="54609">
                  <a:moveTo>
                    <a:pt x="87581" y="0"/>
                  </a:moveTo>
                  <a:lnTo>
                    <a:pt x="407" y="0"/>
                  </a:lnTo>
                  <a:lnTo>
                    <a:pt x="0" y="6897"/>
                  </a:lnTo>
                  <a:lnTo>
                    <a:pt x="16817" y="46422"/>
                  </a:lnTo>
                  <a:lnTo>
                    <a:pt x="33540" y="54033"/>
                  </a:lnTo>
                  <a:lnTo>
                    <a:pt x="56498" y="50245"/>
                  </a:lnTo>
                  <a:lnTo>
                    <a:pt x="87581" y="34650"/>
                  </a:lnTo>
                  <a:lnTo>
                    <a:pt x="87581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0" name="object 490"/>
            <p:cNvPicPr/>
            <p:nvPr/>
          </p:nvPicPr>
          <p:blipFill>
            <a:blip r:embed="rId132" cstate="print"/>
            <a:stretch>
              <a:fillRect/>
            </a:stretch>
          </p:blipFill>
          <p:spPr>
            <a:xfrm>
              <a:off x="9188688" y="13540760"/>
              <a:ext cx="87581" cy="54033"/>
            </a:xfrm>
            <a:prstGeom prst="rect">
              <a:avLst/>
            </a:prstGeom>
          </p:spPr>
        </p:pic>
        <p:sp>
          <p:nvSpPr>
            <p:cNvPr id="491" name="object 491"/>
            <p:cNvSpPr/>
            <p:nvPr/>
          </p:nvSpPr>
          <p:spPr>
            <a:xfrm>
              <a:off x="9033688" y="13476858"/>
              <a:ext cx="14604" cy="64135"/>
            </a:xfrm>
            <a:custGeom>
              <a:avLst/>
              <a:gdLst/>
              <a:ahLst/>
              <a:cxnLst/>
              <a:rect l="l" t="t" r="r" b="b"/>
              <a:pathLst>
                <a:path w="14604" h="64134">
                  <a:moveTo>
                    <a:pt x="14325" y="0"/>
                  </a:moveTo>
                  <a:lnTo>
                    <a:pt x="11290" y="13296"/>
                  </a:lnTo>
                  <a:lnTo>
                    <a:pt x="1473" y="52578"/>
                  </a:lnTo>
                  <a:lnTo>
                    <a:pt x="12179" y="52578"/>
                  </a:lnTo>
                  <a:lnTo>
                    <a:pt x="14325" y="52400"/>
                  </a:lnTo>
                  <a:lnTo>
                    <a:pt x="14325" y="0"/>
                  </a:lnTo>
                  <a:close/>
                </a:path>
                <a:path w="14604" h="64134">
                  <a:moveTo>
                    <a:pt x="14338" y="58712"/>
                  </a:moveTo>
                  <a:lnTo>
                    <a:pt x="13081" y="58826"/>
                  </a:lnTo>
                  <a:lnTo>
                    <a:pt x="2362" y="62407"/>
                  </a:lnTo>
                  <a:lnTo>
                    <a:pt x="0" y="63906"/>
                  </a:lnTo>
                  <a:lnTo>
                    <a:pt x="14338" y="63906"/>
                  </a:lnTo>
                  <a:lnTo>
                    <a:pt x="14338" y="58712"/>
                  </a:lnTo>
                  <a:close/>
                </a:path>
              </a:pathLst>
            </a:custGeom>
            <a:solidFill>
              <a:srgbClr val="798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2" name="object 492"/>
            <p:cNvPicPr/>
            <p:nvPr/>
          </p:nvPicPr>
          <p:blipFill>
            <a:blip r:embed="rId133" cstate="print"/>
            <a:stretch>
              <a:fillRect/>
            </a:stretch>
          </p:blipFill>
          <p:spPr>
            <a:xfrm>
              <a:off x="9035168" y="13476847"/>
              <a:ext cx="12857" cy="52584"/>
            </a:xfrm>
            <a:prstGeom prst="rect">
              <a:avLst/>
            </a:prstGeom>
          </p:spPr>
        </p:pic>
        <p:pic>
          <p:nvPicPr>
            <p:cNvPr id="493" name="object 493"/>
            <p:cNvPicPr/>
            <p:nvPr/>
          </p:nvPicPr>
          <p:blipFill>
            <a:blip r:embed="rId134" cstate="print"/>
            <a:stretch>
              <a:fillRect/>
            </a:stretch>
          </p:blipFill>
          <p:spPr>
            <a:xfrm>
              <a:off x="9621225" y="13309061"/>
              <a:ext cx="115686" cy="115688"/>
            </a:xfrm>
            <a:prstGeom prst="rect">
              <a:avLst/>
            </a:prstGeom>
          </p:spPr>
        </p:pic>
        <p:sp>
          <p:nvSpPr>
            <p:cNvPr id="494" name="object 494"/>
            <p:cNvSpPr/>
            <p:nvPr/>
          </p:nvSpPr>
          <p:spPr>
            <a:xfrm>
              <a:off x="9730072" y="13309065"/>
              <a:ext cx="6985" cy="29209"/>
            </a:xfrm>
            <a:custGeom>
              <a:avLst/>
              <a:gdLst/>
              <a:ahLst/>
              <a:cxnLst/>
              <a:rect l="l" t="t" r="r" b="b"/>
              <a:pathLst>
                <a:path w="6984" h="29209">
                  <a:moveTo>
                    <a:pt x="6838" y="0"/>
                  </a:moveTo>
                  <a:lnTo>
                    <a:pt x="0" y="0"/>
                  </a:lnTo>
                  <a:lnTo>
                    <a:pt x="6838" y="28906"/>
                  </a:lnTo>
                  <a:lnTo>
                    <a:pt x="6838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8449960" y="12108500"/>
              <a:ext cx="1327785" cy="852805"/>
            </a:xfrm>
            <a:custGeom>
              <a:avLst/>
              <a:gdLst/>
              <a:ahLst/>
              <a:cxnLst/>
              <a:rect l="l" t="t" r="r" b="b"/>
              <a:pathLst>
                <a:path w="1327784" h="852804">
                  <a:moveTo>
                    <a:pt x="0" y="0"/>
                  </a:moveTo>
                  <a:lnTo>
                    <a:pt x="117853" y="143740"/>
                  </a:lnTo>
                  <a:lnTo>
                    <a:pt x="274998" y="258908"/>
                  </a:lnTo>
                  <a:lnTo>
                    <a:pt x="381250" y="340156"/>
                  </a:lnTo>
                  <a:lnTo>
                    <a:pt x="477685" y="406225"/>
                  </a:lnTo>
                  <a:lnTo>
                    <a:pt x="614293" y="520502"/>
                  </a:lnTo>
                  <a:lnTo>
                    <a:pt x="1003578" y="698174"/>
                  </a:lnTo>
                  <a:lnTo>
                    <a:pt x="1205364" y="765126"/>
                  </a:lnTo>
                  <a:lnTo>
                    <a:pt x="1280241" y="782703"/>
                  </a:lnTo>
                  <a:lnTo>
                    <a:pt x="1317327" y="791799"/>
                  </a:lnTo>
                  <a:lnTo>
                    <a:pt x="1327538" y="795327"/>
                  </a:lnTo>
                  <a:lnTo>
                    <a:pt x="1321789" y="796200"/>
                  </a:lnTo>
                  <a:lnTo>
                    <a:pt x="1306985" y="805307"/>
                  </a:lnTo>
                  <a:lnTo>
                    <a:pt x="1287545" y="824670"/>
                  </a:lnTo>
                  <a:lnTo>
                    <a:pt x="1270629" y="843905"/>
                  </a:lnTo>
                  <a:lnTo>
                    <a:pt x="1263399" y="852624"/>
                  </a:lnTo>
                </a:path>
              </a:pathLst>
            </a:custGeom>
            <a:ln w="34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9531379" y="12946179"/>
              <a:ext cx="1818005" cy="1325245"/>
            </a:xfrm>
            <a:custGeom>
              <a:avLst/>
              <a:gdLst/>
              <a:ahLst/>
              <a:cxnLst/>
              <a:rect l="l" t="t" r="r" b="b"/>
              <a:pathLst>
                <a:path w="1818004" h="1325244">
                  <a:moveTo>
                    <a:pt x="1564134" y="345282"/>
                  </a:moveTo>
                  <a:lnTo>
                    <a:pt x="1220381" y="367603"/>
                  </a:lnTo>
                  <a:lnTo>
                    <a:pt x="1169865" y="366627"/>
                  </a:lnTo>
                  <a:lnTo>
                    <a:pt x="1141028" y="363140"/>
                  </a:lnTo>
                  <a:lnTo>
                    <a:pt x="1123073" y="354295"/>
                  </a:lnTo>
                  <a:lnTo>
                    <a:pt x="1105202" y="337248"/>
                  </a:lnTo>
                  <a:lnTo>
                    <a:pt x="1073618" y="309334"/>
                  </a:lnTo>
                  <a:lnTo>
                    <a:pt x="1031989" y="276649"/>
                  </a:lnTo>
                  <a:lnTo>
                    <a:pt x="995718" y="249489"/>
                  </a:lnTo>
                  <a:lnTo>
                    <a:pt x="980205" y="238148"/>
                  </a:lnTo>
                  <a:lnTo>
                    <a:pt x="894490" y="224754"/>
                  </a:lnTo>
                  <a:lnTo>
                    <a:pt x="868481" y="169009"/>
                  </a:lnTo>
                  <a:lnTo>
                    <a:pt x="853859" y="140382"/>
                  </a:lnTo>
                  <a:lnTo>
                    <a:pt x="845266" y="129836"/>
                  </a:lnTo>
                  <a:lnTo>
                    <a:pt x="837347" y="128329"/>
                  </a:lnTo>
                  <a:lnTo>
                    <a:pt x="690911" y="128329"/>
                  </a:lnTo>
                  <a:lnTo>
                    <a:pt x="680016" y="113348"/>
                  </a:lnTo>
                  <a:lnTo>
                    <a:pt x="660668" y="80121"/>
                  </a:lnTo>
                  <a:lnTo>
                    <a:pt x="636798" y="46223"/>
                  </a:lnTo>
                  <a:lnTo>
                    <a:pt x="576719" y="26375"/>
                  </a:lnTo>
                  <a:lnTo>
                    <a:pt x="517869" y="23090"/>
                  </a:lnTo>
                  <a:lnTo>
                    <a:pt x="451562" y="20876"/>
                  </a:lnTo>
                  <a:lnTo>
                    <a:pt x="393569" y="21233"/>
                  </a:lnTo>
                  <a:lnTo>
                    <a:pt x="359661" y="25663"/>
                  </a:lnTo>
                  <a:lnTo>
                    <a:pt x="314276" y="29972"/>
                  </a:lnTo>
                  <a:lnTo>
                    <a:pt x="241417" y="28139"/>
                  </a:lnTo>
                  <a:lnTo>
                    <a:pt x="173748" y="24132"/>
                  </a:lnTo>
                  <a:lnTo>
                    <a:pt x="143934" y="21915"/>
                  </a:lnTo>
                  <a:lnTo>
                    <a:pt x="45969" y="0"/>
                  </a:lnTo>
                  <a:lnTo>
                    <a:pt x="12686" y="41287"/>
                  </a:lnTo>
                  <a:lnTo>
                    <a:pt x="894" y="109863"/>
                  </a:lnTo>
                  <a:lnTo>
                    <a:pt x="0" y="151216"/>
                  </a:lnTo>
                  <a:lnTo>
                    <a:pt x="12736" y="181989"/>
                  </a:lnTo>
                  <a:lnTo>
                    <a:pt x="41835" y="218827"/>
                  </a:lnTo>
                  <a:lnTo>
                    <a:pt x="117216" y="297164"/>
                  </a:lnTo>
                  <a:lnTo>
                    <a:pt x="233405" y="410471"/>
                  </a:lnTo>
                  <a:lnTo>
                    <a:pt x="340046" y="512425"/>
                  </a:lnTo>
                  <a:lnTo>
                    <a:pt x="386784" y="556703"/>
                  </a:lnTo>
                  <a:lnTo>
                    <a:pt x="392154" y="609379"/>
                  </a:lnTo>
                  <a:lnTo>
                    <a:pt x="344970" y="789726"/>
                  </a:lnTo>
                  <a:lnTo>
                    <a:pt x="374889" y="920700"/>
                  </a:lnTo>
                  <a:lnTo>
                    <a:pt x="454708" y="860152"/>
                  </a:lnTo>
                  <a:lnTo>
                    <a:pt x="531780" y="839503"/>
                  </a:lnTo>
                  <a:lnTo>
                    <a:pt x="606097" y="882169"/>
                  </a:lnTo>
                  <a:lnTo>
                    <a:pt x="608843" y="912442"/>
                  </a:lnTo>
                  <a:lnTo>
                    <a:pt x="831794" y="1033558"/>
                  </a:lnTo>
                  <a:lnTo>
                    <a:pt x="958777" y="1076487"/>
                  </a:lnTo>
                  <a:lnTo>
                    <a:pt x="968594" y="1131837"/>
                  </a:lnTo>
                  <a:lnTo>
                    <a:pt x="1061453" y="1101482"/>
                  </a:lnTo>
                  <a:lnTo>
                    <a:pt x="1127522" y="1045240"/>
                  </a:lnTo>
                  <a:lnTo>
                    <a:pt x="1200735" y="996131"/>
                  </a:lnTo>
                  <a:lnTo>
                    <a:pt x="1238243" y="1000600"/>
                  </a:lnTo>
                  <a:lnTo>
                    <a:pt x="1257682" y="1014304"/>
                  </a:lnTo>
                  <a:lnTo>
                    <a:pt x="1268414" y="1021590"/>
                  </a:lnTo>
                  <a:lnTo>
                    <a:pt x="1274266" y="1024906"/>
                  </a:lnTo>
                  <a:lnTo>
                    <a:pt x="1279064" y="1026699"/>
                  </a:lnTo>
                  <a:lnTo>
                    <a:pt x="1293659" y="1033289"/>
                  </a:lnTo>
                  <a:lnTo>
                    <a:pt x="1318567" y="1045377"/>
                  </a:lnTo>
                  <a:lnTo>
                    <a:pt x="1342090" y="1057002"/>
                  </a:lnTo>
                  <a:lnTo>
                    <a:pt x="1352530" y="1062201"/>
                  </a:lnTo>
                  <a:lnTo>
                    <a:pt x="1371274" y="1082738"/>
                  </a:lnTo>
                  <a:lnTo>
                    <a:pt x="1367708" y="1132729"/>
                  </a:lnTo>
                  <a:lnTo>
                    <a:pt x="1400180" y="1202831"/>
                  </a:lnTo>
                  <a:lnTo>
                    <a:pt x="1471741" y="1237239"/>
                  </a:lnTo>
                  <a:lnTo>
                    <a:pt x="1473059" y="1270228"/>
                  </a:lnTo>
                  <a:lnTo>
                    <a:pt x="1521286" y="1312934"/>
                  </a:lnTo>
                  <a:lnTo>
                    <a:pt x="1549848" y="1276479"/>
                  </a:lnTo>
                  <a:lnTo>
                    <a:pt x="1563242" y="1280937"/>
                  </a:lnTo>
                  <a:lnTo>
                    <a:pt x="1564134" y="1301920"/>
                  </a:lnTo>
                  <a:lnTo>
                    <a:pt x="1817703" y="1324687"/>
                  </a:lnTo>
                </a:path>
              </a:pathLst>
            </a:custGeom>
            <a:ln w="34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9128047" y="11782436"/>
              <a:ext cx="2872105" cy="1914525"/>
            </a:xfrm>
            <a:custGeom>
              <a:avLst/>
              <a:gdLst/>
              <a:ahLst/>
              <a:cxnLst/>
              <a:rect l="l" t="t" r="r" b="b"/>
              <a:pathLst>
                <a:path w="2872104" h="1914525">
                  <a:moveTo>
                    <a:pt x="0" y="0"/>
                  </a:moveTo>
                  <a:lnTo>
                    <a:pt x="23274" y="39041"/>
                  </a:lnTo>
                  <a:lnTo>
                    <a:pt x="70134" y="75190"/>
                  </a:lnTo>
                  <a:lnTo>
                    <a:pt x="115855" y="96674"/>
                  </a:lnTo>
                  <a:lnTo>
                    <a:pt x="156904" y="117001"/>
                  </a:lnTo>
                  <a:lnTo>
                    <a:pt x="193754" y="139085"/>
                  </a:lnTo>
                  <a:lnTo>
                    <a:pt x="226876" y="165839"/>
                  </a:lnTo>
                  <a:lnTo>
                    <a:pt x="256742" y="200176"/>
                  </a:lnTo>
                  <a:lnTo>
                    <a:pt x="281095" y="234604"/>
                  </a:lnTo>
                  <a:lnTo>
                    <a:pt x="312180" y="278479"/>
                  </a:lnTo>
                  <a:lnTo>
                    <a:pt x="347873" y="326492"/>
                  </a:lnTo>
                  <a:lnTo>
                    <a:pt x="386051" y="373334"/>
                  </a:lnTo>
                  <a:lnTo>
                    <a:pt x="424587" y="413695"/>
                  </a:lnTo>
                  <a:lnTo>
                    <a:pt x="461360" y="442265"/>
                  </a:lnTo>
                  <a:lnTo>
                    <a:pt x="541594" y="464655"/>
                  </a:lnTo>
                  <a:lnTo>
                    <a:pt x="594688" y="489459"/>
                  </a:lnTo>
                  <a:lnTo>
                    <a:pt x="647052" y="521036"/>
                  </a:lnTo>
                  <a:lnTo>
                    <a:pt x="692217" y="552270"/>
                  </a:lnTo>
                  <a:lnTo>
                    <a:pt x="723709" y="576047"/>
                  </a:lnTo>
                  <a:lnTo>
                    <a:pt x="771459" y="620191"/>
                  </a:lnTo>
                  <a:lnTo>
                    <a:pt x="802503" y="654725"/>
                  </a:lnTo>
                  <a:lnTo>
                    <a:pt x="837861" y="698856"/>
                  </a:lnTo>
                  <a:lnTo>
                    <a:pt x="877188" y="753551"/>
                  </a:lnTo>
                  <a:lnTo>
                    <a:pt x="920135" y="819779"/>
                  </a:lnTo>
                  <a:lnTo>
                    <a:pt x="958530" y="882997"/>
                  </a:lnTo>
                  <a:lnTo>
                    <a:pt x="987995" y="930888"/>
                  </a:lnTo>
                  <a:lnTo>
                    <a:pt x="1013888" y="967766"/>
                  </a:lnTo>
                  <a:lnTo>
                    <a:pt x="1041567" y="997948"/>
                  </a:lnTo>
                  <a:lnTo>
                    <a:pt x="1076390" y="1025749"/>
                  </a:lnTo>
                  <a:lnTo>
                    <a:pt x="1123714" y="1055486"/>
                  </a:lnTo>
                  <a:lnTo>
                    <a:pt x="1159489" y="1078298"/>
                  </a:lnTo>
                  <a:lnTo>
                    <a:pt x="1193127" y="1104137"/>
                  </a:lnTo>
                  <a:lnTo>
                    <a:pt x="1224802" y="1133387"/>
                  </a:lnTo>
                  <a:lnTo>
                    <a:pt x="1254693" y="1166429"/>
                  </a:lnTo>
                  <a:lnTo>
                    <a:pt x="1282974" y="1203644"/>
                  </a:lnTo>
                  <a:lnTo>
                    <a:pt x="1309822" y="1245417"/>
                  </a:lnTo>
                  <a:lnTo>
                    <a:pt x="1335414" y="1292127"/>
                  </a:lnTo>
                  <a:lnTo>
                    <a:pt x="1359926" y="1344159"/>
                  </a:lnTo>
                  <a:lnTo>
                    <a:pt x="1383534" y="1401893"/>
                  </a:lnTo>
                  <a:lnTo>
                    <a:pt x="1416427" y="1478554"/>
                  </a:lnTo>
                  <a:lnTo>
                    <a:pt x="1446665" y="1530092"/>
                  </a:lnTo>
                  <a:lnTo>
                    <a:pt x="1476060" y="1562039"/>
                  </a:lnTo>
                  <a:lnTo>
                    <a:pt x="1539559" y="1589275"/>
                  </a:lnTo>
                  <a:lnTo>
                    <a:pt x="1577286" y="1595624"/>
                  </a:lnTo>
                  <a:lnTo>
                    <a:pt x="1627745" y="1606255"/>
                  </a:lnTo>
                  <a:lnTo>
                    <a:pt x="1662888" y="1623749"/>
                  </a:lnTo>
                  <a:lnTo>
                    <a:pt x="1691168" y="1656644"/>
                  </a:lnTo>
                  <a:lnTo>
                    <a:pt x="1721036" y="1713478"/>
                  </a:lnTo>
                  <a:lnTo>
                    <a:pt x="1740367" y="1751920"/>
                  </a:lnTo>
                  <a:lnTo>
                    <a:pt x="1761529" y="1785619"/>
                  </a:lnTo>
                  <a:lnTo>
                    <a:pt x="1786676" y="1814961"/>
                  </a:lnTo>
                  <a:lnTo>
                    <a:pt x="1817959" y="1840334"/>
                  </a:lnTo>
                  <a:lnTo>
                    <a:pt x="1857530" y="1862123"/>
                  </a:lnTo>
                  <a:lnTo>
                    <a:pt x="1907543" y="1880716"/>
                  </a:lnTo>
                  <a:lnTo>
                    <a:pt x="1970148" y="1896499"/>
                  </a:lnTo>
                  <a:lnTo>
                    <a:pt x="2034676" y="1905610"/>
                  </a:lnTo>
                  <a:lnTo>
                    <a:pt x="2090501" y="1905893"/>
                  </a:lnTo>
                  <a:lnTo>
                    <a:pt x="2139835" y="1900313"/>
                  </a:lnTo>
                  <a:lnTo>
                    <a:pt x="2184896" y="1891835"/>
                  </a:lnTo>
                  <a:lnTo>
                    <a:pt x="2227896" y="1883422"/>
                  </a:lnTo>
                  <a:lnTo>
                    <a:pt x="2271051" y="1878038"/>
                  </a:lnTo>
                  <a:lnTo>
                    <a:pt x="2316576" y="1878647"/>
                  </a:lnTo>
                  <a:lnTo>
                    <a:pt x="2372159" y="1885978"/>
                  </a:lnTo>
                  <a:lnTo>
                    <a:pt x="2427620" y="1895640"/>
                  </a:lnTo>
                  <a:lnTo>
                    <a:pt x="2482091" y="1905204"/>
                  </a:lnTo>
                  <a:lnTo>
                    <a:pt x="2534700" y="1912239"/>
                  </a:lnTo>
                  <a:lnTo>
                    <a:pt x="2584582" y="1914315"/>
                  </a:lnTo>
                  <a:lnTo>
                    <a:pt x="2630865" y="1909002"/>
                  </a:lnTo>
                  <a:lnTo>
                    <a:pt x="2673806" y="1897642"/>
                  </a:lnTo>
                  <a:lnTo>
                    <a:pt x="2701105" y="1889864"/>
                  </a:lnTo>
                  <a:lnTo>
                    <a:pt x="2732416" y="1881158"/>
                  </a:lnTo>
                  <a:lnTo>
                    <a:pt x="2767831" y="1871878"/>
                  </a:lnTo>
                  <a:lnTo>
                    <a:pt x="2807445" y="1862375"/>
                  </a:lnTo>
                  <a:lnTo>
                    <a:pt x="2851352" y="1853004"/>
                  </a:lnTo>
                  <a:lnTo>
                    <a:pt x="2871767" y="1849246"/>
                  </a:lnTo>
                </a:path>
              </a:pathLst>
            </a:custGeom>
            <a:ln w="347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10323535" y="13958202"/>
              <a:ext cx="189865" cy="916305"/>
            </a:xfrm>
            <a:custGeom>
              <a:avLst/>
              <a:gdLst/>
              <a:ahLst/>
              <a:cxnLst/>
              <a:rect l="l" t="t" r="r" b="b"/>
              <a:pathLst>
                <a:path w="189865" h="916305">
                  <a:moveTo>
                    <a:pt x="0" y="0"/>
                  </a:moveTo>
                  <a:lnTo>
                    <a:pt x="42918" y="83516"/>
                  </a:lnTo>
                  <a:lnTo>
                    <a:pt x="60365" y="182028"/>
                  </a:lnTo>
                  <a:lnTo>
                    <a:pt x="123760" y="446581"/>
                  </a:lnTo>
                  <a:lnTo>
                    <a:pt x="169292" y="589429"/>
                  </a:lnTo>
                  <a:lnTo>
                    <a:pt x="179171" y="718413"/>
                  </a:lnTo>
                  <a:lnTo>
                    <a:pt x="184603" y="785494"/>
                  </a:lnTo>
                  <a:lnTo>
                    <a:pt x="187514" y="812353"/>
                  </a:lnTo>
                  <a:lnTo>
                    <a:pt x="189830" y="820668"/>
                  </a:lnTo>
                  <a:lnTo>
                    <a:pt x="154495" y="861436"/>
                  </a:lnTo>
                  <a:lnTo>
                    <a:pt x="100326" y="915842"/>
                  </a:lnTo>
                </a:path>
              </a:pathLst>
            </a:custGeom>
            <a:ln w="34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7899063" y="13557518"/>
              <a:ext cx="2480310" cy="759460"/>
            </a:xfrm>
            <a:custGeom>
              <a:avLst/>
              <a:gdLst/>
              <a:ahLst/>
              <a:cxnLst/>
              <a:rect l="l" t="t" r="r" b="b"/>
              <a:pathLst>
                <a:path w="2480309" h="759459">
                  <a:moveTo>
                    <a:pt x="2480314" y="568436"/>
                  </a:moveTo>
                  <a:lnTo>
                    <a:pt x="2432831" y="574132"/>
                  </a:lnTo>
                  <a:lnTo>
                    <a:pt x="2396581" y="587665"/>
                  </a:lnTo>
                  <a:lnTo>
                    <a:pt x="2383788" y="625863"/>
                  </a:lnTo>
                  <a:lnTo>
                    <a:pt x="2361407" y="619673"/>
                  </a:lnTo>
                  <a:lnTo>
                    <a:pt x="2325013" y="637454"/>
                  </a:lnTo>
                  <a:lnTo>
                    <a:pt x="2319201" y="645808"/>
                  </a:lnTo>
                  <a:lnTo>
                    <a:pt x="2316928" y="651583"/>
                  </a:lnTo>
                  <a:lnTo>
                    <a:pt x="2317892" y="657473"/>
                  </a:lnTo>
                  <a:lnTo>
                    <a:pt x="2321791" y="666168"/>
                  </a:lnTo>
                  <a:lnTo>
                    <a:pt x="2324628" y="677417"/>
                  </a:lnTo>
                  <a:lnTo>
                    <a:pt x="2301956" y="710987"/>
                  </a:lnTo>
                  <a:lnTo>
                    <a:pt x="2290980" y="713342"/>
                  </a:lnTo>
                  <a:lnTo>
                    <a:pt x="2278837" y="696780"/>
                  </a:lnTo>
                  <a:lnTo>
                    <a:pt x="2270585" y="688638"/>
                  </a:lnTo>
                  <a:lnTo>
                    <a:pt x="2262439" y="686556"/>
                  </a:lnTo>
                  <a:lnTo>
                    <a:pt x="2250615" y="688174"/>
                  </a:lnTo>
                  <a:lnTo>
                    <a:pt x="2229919" y="693836"/>
                  </a:lnTo>
                  <a:lnTo>
                    <a:pt x="2203455" y="703215"/>
                  </a:lnTo>
                  <a:lnTo>
                    <a:pt x="2179884" y="712929"/>
                  </a:lnTo>
                  <a:lnTo>
                    <a:pt x="2167868" y="719593"/>
                  </a:lnTo>
                  <a:lnTo>
                    <a:pt x="2157764" y="728704"/>
                  </a:lnTo>
                  <a:lnTo>
                    <a:pt x="2139150" y="743156"/>
                  </a:lnTo>
                  <a:lnTo>
                    <a:pt x="2119540" y="755687"/>
                  </a:lnTo>
                  <a:lnTo>
                    <a:pt x="2106449" y="759036"/>
                  </a:lnTo>
                  <a:lnTo>
                    <a:pt x="2092779" y="754418"/>
                  </a:lnTo>
                  <a:lnTo>
                    <a:pt x="2071321" y="747737"/>
                  </a:lnTo>
                  <a:lnTo>
                    <a:pt x="2049405" y="738764"/>
                  </a:lnTo>
                  <a:lnTo>
                    <a:pt x="2034361" y="727273"/>
                  </a:lnTo>
                  <a:lnTo>
                    <a:pt x="2024697" y="712377"/>
                  </a:lnTo>
                  <a:lnTo>
                    <a:pt x="2013547" y="695819"/>
                  </a:lnTo>
                  <a:lnTo>
                    <a:pt x="2000179" y="681289"/>
                  </a:lnTo>
                  <a:lnTo>
                    <a:pt x="1983864" y="672480"/>
                  </a:lnTo>
                  <a:lnTo>
                    <a:pt x="1967049" y="671038"/>
                  </a:lnTo>
                  <a:lnTo>
                    <a:pt x="1951380" y="673260"/>
                  </a:lnTo>
                  <a:lnTo>
                    <a:pt x="1934950" y="674791"/>
                  </a:lnTo>
                  <a:lnTo>
                    <a:pt x="1915849" y="671274"/>
                  </a:lnTo>
                  <a:lnTo>
                    <a:pt x="1889692" y="659357"/>
                  </a:lnTo>
                  <a:lnTo>
                    <a:pt x="1856893" y="642687"/>
                  </a:lnTo>
                  <a:lnTo>
                    <a:pt x="1822721" y="627431"/>
                  </a:lnTo>
                  <a:lnTo>
                    <a:pt x="1792443" y="619754"/>
                  </a:lnTo>
                  <a:lnTo>
                    <a:pt x="1749935" y="617694"/>
                  </a:lnTo>
                  <a:lnTo>
                    <a:pt x="1689777" y="615685"/>
                  </a:lnTo>
                  <a:lnTo>
                    <a:pt x="1633306" y="614486"/>
                  </a:lnTo>
                  <a:lnTo>
                    <a:pt x="1601853" y="614860"/>
                  </a:lnTo>
                  <a:lnTo>
                    <a:pt x="1578580" y="636563"/>
                  </a:lnTo>
                  <a:lnTo>
                    <a:pt x="1524132" y="637708"/>
                  </a:lnTo>
                  <a:lnTo>
                    <a:pt x="1463817" y="613057"/>
                  </a:lnTo>
                  <a:lnTo>
                    <a:pt x="1362803" y="618994"/>
                  </a:lnTo>
                  <a:lnTo>
                    <a:pt x="1339631" y="624344"/>
                  </a:lnTo>
                  <a:lnTo>
                    <a:pt x="1258820" y="620179"/>
                  </a:lnTo>
                  <a:lnTo>
                    <a:pt x="1223470" y="634739"/>
                  </a:lnTo>
                  <a:lnTo>
                    <a:pt x="1210800" y="634780"/>
                  </a:lnTo>
                  <a:lnTo>
                    <a:pt x="1195206" y="634849"/>
                  </a:lnTo>
                  <a:lnTo>
                    <a:pt x="1154096" y="630323"/>
                  </a:lnTo>
                  <a:lnTo>
                    <a:pt x="1045544" y="569601"/>
                  </a:lnTo>
                  <a:lnTo>
                    <a:pt x="1032434" y="553036"/>
                  </a:lnTo>
                  <a:lnTo>
                    <a:pt x="982575" y="527514"/>
                  </a:lnTo>
                  <a:lnTo>
                    <a:pt x="907522" y="468084"/>
                  </a:lnTo>
                  <a:lnTo>
                    <a:pt x="868779" y="437640"/>
                  </a:lnTo>
                  <a:lnTo>
                    <a:pt x="853996" y="426614"/>
                  </a:lnTo>
                  <a:lnTo>
                    <a:pt x="850821" y="425435"/>
                  </a:lnTo>
                  <a:lnTo>
                    <a:pt x="843856" y="416467"/>
                  </a:lnTo>
                  <a:lnTo>
                    <a:pt x="830471" y="396016"/>
                  </a:lnTo>
                  <a:lnTo>
                    <a:pt x="817458" y="375427"/>
                  </a:lnTo>
                  <a:lnTo>
                    <a:pt x="811610" y="366043"/>
                  </a:lnTo>
                  <a:lnTo>
                    <a:pt x="700008" y="290155"/>
                  </a:lnTo>
                  <a:lnTo>
                    <a:pt x="661797" y="242796"/>
                  </a:lnTo>
                  <a:lnTo>
                    <a:pt x="634721" y="209345"/>
                  </a:lnTo>
                  <a:lnTo>
                    <a:pt x="625670" y="202039"/>
                  </a:lnTo>
                  <a:lnTo>
                    <a:pt x="609303" y="189751"/>
                  </a:lnTo>
                  <a:lnTo>
                    <a:pt x="593042" y="177543"/>
                  </a:lnTo>
                  <a:lnTo>
                    <a:pt x="585670" y="172008"/>
                  </a:lnTo>
                  <a:lnTo>
                    <a:pt x="522002" y="147043"/>
                  </a:lnTo>
                  <a:lnTo>
                    <a:pt x="340693" y="105735"/>
                  </a:lnTo>
                  <a:lnTo>
                    <a:pt x="279892" y="101774"/>
                  </a:lnTo>
                  <a:lnTo>
                    <a:pt x="183933" y="109180"/>
                  </a:lnTo>
                  <a:lnTo>
                    <a:pt x="143442" y="96465"/>
                  </a:lnTo>
                  <a:lnTo>
                    <a:pt x="122393" y="89906"/>
                  </a:lnTo>
                  <a:lnTo>
                    <a:pt x="113991" y="87414"/>
                  </a:lnTo>
                  <a:lnTo>
                    <a:pt x="111440" y="86900"/>
                  </a:lnTo>
                  <a:lnTo>
                    <a:pt x="98357" y="79995"/>
                  </a:lnTo>
                  <a:lnTo>
                    <a:pt x="72027" y="65099"/>
                  </a:lnTo>
                  <a:lnTo>
                    <a:pt x="46167" y="50260"/>
                  </a:lnTo>
                  <a:lnTo>
                    <a:pt x="34498" y="43526"/>
                  </a:lnTo>
                  <a:lnTo>
                    <a:pt x="0" y="0"/>
                  </a:lnTo>
                </a:path>
              </a:pathLst>
            </a:custGeom>
            <a:ln w="34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0" name="object 500"/>
            <p:cNvPicPr/>
            <p:nvPr/>
          </p:nvPicPr>
          <p:blipFill>
            <a:blip r:embed="rId135" cstate="print"/>
            <a:stretch>
              <a:fillRect/>
            </a:stretch>
          </p:blipFill>
          <p:spPr>
            <a:xfrm>
              <a:off x="813172" y="13820215"/>
              <a:ext cx="121430" cy="227755"/>
            </a:xfrm>
            <a:prstGeom prst="rect">
              <a:avLst/>
            </a:prstGeom>
          </p:spPr>
        </p:pic>
        <p:pic>
          <p:nvPicPr>
            <p:cNvPr id="501" name="object 501"/>
            <p:cNvPicPr/>
            <p:nvPr/>
          </p:nvPicPr>
          <p:blipFill>
            <a:blip r:embed="rId136" cstate="print"/>
            <a:stretch>
              <a:fillRect/>
            </a:stretch>
          </p:blipFill>
          <p:spPr>
            <a:xfrm>
              <a:off x="4565255" y="13965376"/>
              <a:ext cx="102564" cy="190830"/>
            </a:xfrm>
            <a:prstGeom prst="rect">
              <a:avLst/>
            </a:prstGeom>
          </p:spPr>
        </p:pic>
        <p:pic>
          <p:nvPicPr>
            <p:cNvPr id="502" name="object 50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644763" y="12540628"/>
              <a:ext cx="121430" cy="227754"/>
            </a:xfrm>
            <a:prstGeom prst="rect">
              <a:avLst/>
            </a:prstGeom>
          </p:spPr>
        </p:pic>
        <p:pic>
          <p:nvPicPr>
            <p:cNvPr id="503" name="object 503"/>
            <p:cNvPicPr/>
            <p:nvPr/>
          </p:nvPicPr>
          <p:blipFill>
            <a:blip r:embed="rId137" cstate="print"/>
            <a:stretch>
              <a:fillRect/>
            </a:stretch>
          </p:blipFill>
          <p:spPr>
            <a:xfrm>
              <a:off x="12277729" y="13526542"/>
              <a:ext cx="121430" cy="227755"/>
            </a:xfrm>
            <a:prstGeom prst="rect">
              <a:avLst/>
            </a:prstGeom>
          </p:spPr>
        </p:pic>
      </p:grpSp>
      <p:sp>
        <p:nvSpPr>
          <p:cNvPr id="504" name="object 504"/>
          <p:cNvSpPr txBox="1"/>
          <p:nvPr/>
        </p:nvSpPr>
        <p:spPr>
          <a:xfrm>
            <a:off x="378956" y="238279"/>
            <a:ext cx="95313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85" dirty="0">
                <a:solidFill>
                  <a:srgbClr val="025051"/>
                </a:solidFill>
                <a:latin typeface="Montserrat SemiBold"/>
                <a:cs typeface="Montserrat SemiBold"/>
              </a:rPr>
              <a:t>14</a:t>
            </a:r>
            <a:endParaRPr sz="7150">
              <a:latin typeface="Montserrat SemiBold"/>
              <a:cs typeface="Montserrat SemiBold"/>
            </a:endParaRPr>
          </a:p>
        </p:txBody>
      </p:sp>
      <p:pic>
        <p:nvPicPr>
          <p:cNvPr id="505" name="Imagen 504">
            <a:extLst>
              <a:ext uri="{FF2B5EF4-FFF2-40B4-BE49-F238E27FC236}">
                <a16:creationId xmlns:a16="http://schemas.microsoft.com/office/drawing/2014/main" id="{74B9CDD0-89D4-5980-0448-BE7C6474FBD5}"/>
              </a:ext>
            </a:extLst>
          </p:cNvPr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903</Words>
  <Application>Microsoft Macintosh PowerPoint</Application>
  <PresentationFormat>Personalizado</PresentationFormat>
  <Paragraphs>230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Cusiana</dc:title>
  <dc:creator>Juliana Andrea Cortes Rincon</dc:creator>
  <cp:lastModifiedBy>Alexander  Humboldt</cp:lastModifiedBy>
  <cp:revision>1</cp:revision>
  <dcterms:created xsi:type="dcterms:W3CDTF">2024-01-17T22:32:28Z</dcterms:created>
  <dcterms:modified xsi:type="dcterms:W3CDTF">2024-01-17T23:01:55Z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