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363700" cy="20104100"/>
  <p:notesSz cx="143637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956" userDrawn="1">
          <p15:clr>
            <a:srgbClr val="A4A3A4"/>
          </p15:clr>
        </p15:guide>
        <p15:guide id="2" pos="4044" userDrawn="1">
          <p15:clr>
            <a:srgbClr val="A4A3A4"/>
          </p15:clr>
        </p15:guide>
        <p15:guide id="3" orient="horz" pos="6332" userDrawn="1">
          <p15:clr>
            <a:srgbClr val="A4A3A4"/>
          </p15:clr>
        </p15:guide>
        <p15:guide id="4" orient="horz" pos="6432" userDrawn="1">
          <p15:clr>
            <a:srgbClr val="A4A3A4"/>
          </p15:clr>
        </p15:guide>
        <p15:guide id="5" pos="58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5"/>
  </p:normalViewPr>
  <p:slideViewPr>
    <p:cSldViewPr>
      <p:cViewPr varScale="1">
        <p:scale>
          <a:sx n="37" d="100"/>
          <a:sy n="37" d="100"/>
        </p:scale>
        <p:origin x="3352" y="232"/>
      </p:cViewPr>
      <p:guideLst>
        <p:guide orient="horz" pos="956"/>
        <p:guide pos="4044"/>
        <p:guide orient="horz" pos="6332"/>
        <p:guide orient="horz" pos="6432"/>
        <p:guide pos="58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7277" y="6232271"/>
            <a:ext cx="12209145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54555" y="11258296"/>
            <a:ext cx="1005459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818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9730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0"/>
            <a:ext cx="14360525" cy="20104735"/>
          </a:xfrm>
          <a:custGeom>
            <a:avLst/>
            <a:gdLst/>
            <a:ahLst/>
            <a:cxnLst/>
            <a:rect l="l" t="t" r="r" b="b"/>
            <a:pathLst>
              <a:path w="14360525" h="20104735">
                <a:moveTo>
                  <a:pt x="14360087" y="0"/>
                </a:moveTo>
                <a:lnTo>
                  <a:pt x="0" y="0"/>
                </a:lnTo>
                <a:lnTo>
                  <a:pt x="0" y="20104120"/>
                </a:lnTo>
                <a:lnTo>
                  <a:pt x="14360087" y="20104120"/>
                </a:lnTo>
                <a:lnTo>
                  <a:pt x="14360087" y="0"/>
                </a:lnTo>
                <a:close/>
              </a:path>
            </a:pathLst>
          </a:custGeom>
          <a:solidFill>
            <a:srgbClr val="F3F0E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2"/>
            <a:ext cx="1723202" cy="172319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098679" y="1721479"/>
            <a:ext cx="3261377" cy="9511486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376019" y="11782435"/>
            <a:ext cx="3338195" cy="4369435"/>
          </a:xfrm>
          <a:custGeom>
            <a:avLst/>
            <a:gdLst/>
            <a:ahLst/>
            <a:cxnLst/>
            <a:rect l="l" t="t" r="r" b="b"/>
            <a:pathLst>
              <a:path w="3338195" h="4369434">
                <a:moveTo>
                  <a:pt x="0" y="4369243"/>
                </a:moveTo>
                <a:lnTo>
                  <a:pt x="3338075" y="4369243"/>
                </a:lnTo>
                <a:lnTo>
                  <a:pt x="3338075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025051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910210" y="16699438"/>
            <a:ext cx="4138295" cy="3404870"/>
          </a:xfrm>
          <a:custGeom>
            <a:avLst/>
            <a:gdLst/>
            <a:ahLst/>
            <a:cxnLst/>
            <a:rect l="l" t="t" r="r" b="b"/>
            <a:pathLst>
              <a:path w="4138295" h="3404869">
                <a:moveTo>
                  <a:pt x="0" y="3404662"/>
                </a:moveTo>
                <a:lnTo>
                  <a:pt x="4138197" y="3404662"/>
                </a:lnTo>
                <a:lnTo>
                  <a:pt x="4138197" y="0"/>
                </a:lnTo>
                <a:lnTo>
                  <a:pt x="0" y="0"/>
                </a:lnTo>
                <a:lnTo>
                  <a:pt x="0" y="3404662"/>
                </a:lnTo>
                <a:close/>
              </a:path>
            </a:pathLst>
          </a:custGeom>
          <a:solidFill>
            <a:srgbClr val="22365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730475" y="11782435"/>
            <a:ext cx="2269490" cy="4369435"/>
          </a:xfrm>
          <a:custGeom>
            <a:avLst/>
            <a:gdLst/>
            <a:ahLst/>
            <a:cxnLst/>
            <a:rect l="l" t="t" r="r" b="b"/>
            <a:pathLst>
              <a:path w="2269490" h="4369434">
                <a:moveTo>
                  <a:pt x="0" y="4369243"/>
                </a:moveTo>
                <a:lnTo>
                  <a:pt x="2269339" y="4369243"/>
                </a:lnTo>
                <a:lnTo>
                  <a:pt x="2269339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F0A4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049082" y="18466320"/>
            <a:ext cx="6402705" cy="1668145"/>
          </a:xfrm>
          <a:custGeom>
            <a:avLst/>
            <a:gdLst/>
            <a:ahLst/>
            <a:cxnLst/>
            <a:rect l="l" t="t" r="r" b="b"/>
            <a:pathLst>
              <a:path w="6402705" h="1668144">
                <a:moveTo>
                  <a:pt x="6402425" y="0"/>
                </a:moveTo>
                <a:lnTo>
                  <a:pt x="0" y="0"/>
                </a:lnTo>
                <a:lnTo>
                  <a:pt x="0" y="1667979"/>
                </a:lnTo>
                <a:lnTo>
                  <a:pt x="6402425" y="1667979"/>
                </a:lnTo>
                <a:lnTo>
                  <a:pt x="6402425" y="0"/>
                </a:lnTo>
                <a:close/>
              </a:path>
            </a:pathLst>
          </a:custGeom>
          <a:solidFill>
            <a:srgbClr val="F0A4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4801563"/>
            <a:ext cx="11099165" cy="6451600"/>
          </a:xfrm>
          <a:custGeom>
            <a:avLst/>
            <a:gdLst/>
            <a:ahLst/>
            <a:cxnLst/>
            <a:rect l="l" t="t" r="r" b="b"/>
            <a:pathLst>
              <a:path w="11099165" h="6451600">
                <a:moveTo>
                  <a:pt x="4740461" y="241299"/>
                </a:moveTo>
                <a:lnTo>
                  <a:pt x="3894277" y="647699"/>
                </a:lnTo>
                <a:lnTo>
                  <a:pt x="2513727" y="1638299"/>
                </a:lnTo>
                <a:lnTo>
                  <a:pt x="1225688" y="2654299"/>
                </a:lnTo>
                <a:lnTo>
                  <a:pt x="657036" y="3111499"/>
                </a:lnTo>
                <a:lnTo>
                  <a:pt x="476235" y="3213099"/>
                </a:lnTo>
                <a:lnTo>
                  <a:pt x="374210" y="3263899"/>
                </a:lnTo>
                <a:lnTo>
                  <a:pt x="313375" y="3289299"/>
                </a:lnTo>
                <a:lnTo>
                  <a:pt x="256150" y="3289299"/>
                </a:lnTo>
                <a:lnTo>
                  <a:pt x="173667" y="3301999"/>
                </a:lnTo>
                <a:lnTo>
                  <a:pt x="80548" y="3327399"/>
                </a:lnTo>
                <a:lnTo>
                  <a:pt x="4419" y="3340099"/>
                </a:lnTo>
                <a:lnTo>
                  <a:pt x="0" y="3340099"/>
                </a:lnTo>
                <a:lnTo>
                  <a:pt x="0" y="6451599"/>
                </a:lnTo>
                <a:lnTo>
                  <a:pt x="11098473" y="6451599"/>
                </a:lnTo>
                <a:lnTo>
                  <a:pt x="11098859" y="952499"/>
                </a:lnTo>
                <a:lnTo>
                  <a:pt x="4871013" y="952499"/>
                </a:lnTo>
                <a:lnTo>
                  <a:pt x="4826931" y="939799"/>
                </a:lnTo>
                <a:lnTo>
                  <a:pt x="4803921" y="927099"/>
                </a:lnTo>
                <a:lnTo>
                  <a:pt x="4786500" y="901699"/>
                </a:lnTo>
                <a:lnTo>
                  <a:pt x="4780410" y="888999"/>
                </a:lnTo>
                <a:lnTo>
                  <a:pt x="4791813" y="876299"/>
                </a:lnTo>
                <a:lnTo>
                  <a:pt x="4805850" y="876299"/>
                </a:lnTo>
                <a:lnTo>
                  <a:pt x="4807665" y="850899"/>
                </a:lnTo>
                <a:lnTo>
                  <a:pt x="4799105" y="838199"/>
                </a:lnTo>
                <a:lnTo>
                  <a:pt x="4769803" y="838199"/>
                </a:lnTo>
                <a:lnTo>
                  <a:pt x="4738161" y="825499"/>
                </a:lnTo>
                <a:lnTo>
                  <a:pt x="4696566" y="812799"/>
                </a:lnTo>
                <a:lnTo>
                  <a:pt x="4656261" y="774699"/>
                </a:lnTo>
                <a:lnTo>
                  <a:pt x="4623877" y="736599"/>
                </a:lnTo>
                <a:lnTo>
                  <a:pt x="4606042" y="711199"/>
                </a:lnTo>
                <a:lnTo>
                  <a:pt x="4612652" y="685799"/>
                </a:lnTo>
                <a:lnTo>
                  <a:pt x="4678010" y="634999"/>
                </a:lnTo>
                <a:lnTo>
                  <a:pt x="4725970" y="609599"/>
                </a:lnTo>
                <a:lnTo>
                  <a:pt x="4776928" y="584199"/>
                </a:lnTo>
                <a:lnTo>
                  <a:pt x="4825488" y="571499"/>
                </a:lnTo>
                <a:lnTo>
                  <a:pt x="4866258" y="546099"/>
                </a:lnTo>
                <a:lnTo>
                  <a:pt x="4910131" y="520699"/>
                </a:lnTo>
                <a:lnTo>
                  <a:pt x="4924250" y="482599"/>
                </a:lnTo>
                <a:lnTo>
                  <a:pt x="4916487" y="444499"/>
                </a:lnTo>
                <a:lnTo>
                  <a:pt x="4894718" y="419099"/>
                </a:lnTo>
                <a:lnTo>
                  <a:pt x="4871392" y="406399"/>
                </a:lnTo>
                <a:lnTo>
                  <a:pt x="4852733" y="393699"/>
                </a:lnTo>
                <a:lnTo>
                  <a:pt x="4837275" y="380999"/>
                </a:lnTo>
                <a:lnTo>
                  <a:pt x="4823552" y="368299"/>
                </a:lnTo>
                <a:lnTo>
                  <a:pt x="4964223" y="368299"/>
                </a:lnTo>
                <a:lnTo>
                  <a:pt x="4935499" y="355599"/>
                </a:lnTo>
                <a:lnTo>
                  <a:pt x="4854680" y="330199"/>
                </a:lnTo>
                <a:lnTo>
                  <a:pt x="4793230" y="292099"/>
                </a:lnTo>
                <a:lnTo>
                  <a:pt x="4754154" y="253999"/>
                </a:lnTo>
                <a:lnTo>
                  <a:pt x="4740461" y="241299"/>
                </a:lnTo>
                <a:close/>
              </a:path>
              <a:path w="11099165" h="6451600">
                <a:moveTo>
                  <a:pt x="1270252" y="1130299"/>
                </a:moveTo>
                <a:lnTo>
                  <a:pt x="1055126" y="1130299"/>
                </a:lnTo>
                <a:lnTo>
                  <a:pt x="1110709" y="1142999"/>
                </a:lnTo>
                <a:lnTo>
                  <a:pt x="1165016" y="1168399"/>
                </a:lnTo>
                <a:lnTo>
                  <a:pt x="1231623" y="1193799"/>
                </a:lnTo>
                <a:lnTo>
                  <a:pt x="1005429" y="1193799"/>
                </a:lnTo>
                <a:lnTo>
                  <a:pt x="1034680" y="1231899"/>
                </a:lnTo>
                <a:lnTo>
                  <a:pt x="968185" y="1231899"/>
                </a:lnTo>
                <a:lnTo>
                  <a:pt x="934020" y="1257299"/>
                </a:lnTo>
                <a:lnTo>
                  <a:pt x="994781" y="1333499"/>
                </a:lnTo>
                <a:lnTo>
                  <a:pt x="1067011" y="1409699"/>
                </a:lnTo>
                <a:lnTo>
                  <a:pt x="1222646" y="1511299"/>
                </a:lnTo>
                <a:lnTo>
                  <a:pt x="1270252" y="1130299"/>
                </a:lnTo>
                <a:close/>
              </a:path>
              <a:path w="11099165" h="6451600">
                <a:moveTo>
                  <a:pt x="1087882" y="1155699"/>
                </a:moveTo>
                <a:lnTo>
                  <a:pt x="1055126" y="1193799"/>
                </a:lnTo>
                <a:lnTo>
                  <a:pt x="1156009" y="1193799"/>
                </a:lnTo>
                <a:lnTo>
                  <a:pt x="1087882" y="1155699"/>
                </a:lnTo>
                <a:close/>
              </a:path>
              <a:path w="11099165" h="6451600">
                <a:moveTo>
                  <a:pt x="1286121" y="1003299"/>
                </a:moveTo>
                <a:lnTo>
                  <a:pt x="774596" y="1003299"/>
                </a:lnTo>
                <a:lnTo>
                  <a:pt x="899572" y="1092199"/>
                </a:lnTo>
                <a:lnTo>
                  <a:pt x="908843" y="1142999"/>
                </a:lnTo>
                <a:lnTo>
                  <a:pt x="978671" y="1168399"/>
                </a:lnTo>
                <a:lnTo>
                  <a:pt x="960596" y="1092199"/>
                </a:lnTo>
                <a:lnTo>
                  <a:pt x="1275013" y="1092199"/>
                </a:lnTo>
                <a:lnTo>
                  <a:pt x="1286121" y="1003299"/>
                </a:lnTo>
                <a:close/>
              </a:path>
              <a:path w="11099165" h="6451600">
                <a:moveTo>
                  <a:pt x="1275013" y="1092199"/>
                </a:moveTo>
                <a:lnTo>
                  <a:pt x="960596" y="1092199"/>
                </a:lnTo>
                <a:lnTo>
                  <a:pt x="994781" y="1142999"/>
                </a:lnTo>
                <a:lnTo>
                  <a:pt x="1055126" y="1130299"/>
                </a:lnTo>
                <a:lnTo>
                  <a:pt x="1270252" y="1130299"/>
                </a:lnTo>
                <a:lnTo>
                  <a:pt x="1275013" y="1092199"/>
                </a:lnTo>
                <a:close/>
              </a:path>
              <a:path w="11099165" h="6451600">
                <a:moveTo>
                  <a:pt x="630653" y="787399"/>
                </a:moveTo>
                <a:lnTo>
                  <a:pt x="297366" y="787399"/>
                </a:lnTo>
                <a:lnTo>
                  <a:pt x="0" y="888999"/>
                </a:lnTo>
                <a:lnTo>
                  <a:pt x="0" y="1130299"/>
                </a:lnTo>
                <a:lnTo>
                  <a:pt x="194730" y="1092199"/>
                </a:lnTo>
                <a:lnTo>
                  <a:pt x="129816" y="1054099"/>
                </a:lnTo>
                <a:lnTo>
                  <a:pt x="190090" y="1054099"/>
                </a:lnTo>
                <a:lnTo>
                  <a:pt x="208641" y="990599"/>
                </a:lnTo>
                <a:lnTo>
                  <a:pt x="332297" y="990599"/>
                </a:lnTo>
                <a:lnTo>
                  <a:pt x="347752" y="965199"/>
                </a:lnTo>
                <a:lnTo>
                  <a:pt x="1290881" y="965199"/>
                </a:lnTo>
                <a:lnTo>
                  <a:pt x="1294055" y="939799"/>
                </a:lnTo>
                <a:lnTo>
                  <a:pt x="1142432" y="888999"/>
                </a:lnTo>
                <a:lnTo>
                  <a:pt x="875478" y="825499"/>
                </a:lnTo>
                <a:lnTo>
                  <a:pt x="630653" y="825499"/>
                </a:lnTo>
                <a:lnTo>
                  <a:pt x="630653" y="787399"/>
                </a:lnTo>
                <a:close/>
              </a:path>
              <a:path w="11099165" h="6451600">
                <a:moveTo>
                  <a:pt x="1290881" y="965199"/>
                </a:moveTo>
                <a:lnTo>
                  <a:pt x="562405" y="965199"/>
                </a:lnTo>
                <a:lnTo>
                  <a:pt x="704808" y="990599"/>
                </a:lnTo>
                <a:lnTo>
                  <a:pt x="718719" y="1028699"/>
                </a:lnTo>
                <a:lnTo>
                  <a:pt x="774596" y="1003299"/>
                </a:lnTo>
                <a:lnTo>
                  <a:pt x="1286121" y="1003299"/>
                </a:lnTo>
                <a:lnTo>
                  <a:pt x="1290881" y="965199"/>
                </a:lnTo>
                <a:close/>
              </a:path>
              <a:path w="11099165" h="6451600">
                <a:moveTo>
                  <a:pt x="332297" y="990599"/>
                </a:moveTo>
                <a:lnTo>
                  <a:pt x="208641" y="990599"/>
                </a:lnTo>
                <a:lnTo>
                  <a:pt x="268926" y="1015999"/>
                </a:lnTo>
                <a:lnTo>
                  <a:pt x="324570" y="1003299"/>
                </a:lnTo>
                <a:lnTo>
                  <a:pt x="332297" y="990599"/>
                </a:lnTo>
                <a:close/>
              </a:path>
              <a:path w="11099165" h="6451600">
                <a:moveTo>
                  <a:pt x="5891443" y="0"/>
                </a:moveTo>
                <a:lnTo>
                  <a:pt x="5782475" y="0"/>
                </a:lnTo>
                <a:lnTo>
                  <a:pt x="5752560" y="12699"/>
                </a:lnTo>
                <a:lnTo>
                  <a:pt x="5728410" y="38099"/>
                </a:lnTo>
                <a:lnTo>
                  <a:pt x="5737404" y="101599"/>
                </a:lnTo>
                <a:lnTo>
                  <a:pt x="5758347" y="152399"/>
                </a:lnTo>
                <a:lnTo>
                  <a:pt x="5770038" y="165099"/>
                </a:lnTo>
                <a:lnTo>
                  <a:pt x="5867000" y="165099"/>
                </a:lnTo>
                <a:lnTo>
                  <a:pt x="5880120" y="177799"/>
                </a:lnTo>
                <a:lnTo>
                  <a:pt x="5883899" y="203199"/>
                </a:lnTo>
                <a:lnTo>
                  <a:pt x="5871297" y="215899"/>
                </a:lnTo>
                <a:lnTo>
                  <a:pt x="5835269" y="241299"/>
                </a:lnTo>
                <a:lnTo>
                  <a:pt x="5783823" y="253999"/>
                </a:lnTo>
                <a:lnTo>
                  <a:pt x="5724965" y="253999"/>
                </a:lnTo>
                <a:lnTo>
                  <a:pt x="5666701" y="266699"/>
                </a:lnTo>
                <a:lnTo>
                  <a:pt x="5579364" y="266699"/>
                </a:lnTo>
                <a:lnTo>
                  <a:pt x="5532490" y="279399"/>
                </a:lnTo>
                <a:lnTo>
                  <a:pt x="5479554" y="292099"/>
                </a:lnTo>
                <a:lnTo>
                  <a:pt x="5368057" y="317499"/>
                </a:lnTo>
                <a:lnTo>
                  <a:pt x="5315777" y="330199"/>
                </a:lnTo>
                <a:lnTo>
                  <a:pt x="5269994" y="342899"/>
                </a:lnTo>
                <a:lnTo>
                  <a:pt x="5233851" y="355599"/>
                </a:lnTo>
                <a:lnTo>
                  <a:pt x="5170209" y="368299"/>
                </a:lnTo>
                <a:lnTo>
                  <a:pt x="5109177" y="368299"/>
                </a:lnTo>
                <a:lnTo>
                  <a:pt x="5063949" y="380999"/>
                </a:lnTo>
                <a:lnTo>
                  <a:pt x="5047719" y="380999"/>
                </a:lnTo>
                <a:lnTo>
                  <a:pt x="5041039" y="393699"/>
                </a:lnTo>
                <a:lnTo>
                  <a:pt x="5020971" y="406399"/>
                </a:lnTo>
                <a:lnTo>
                  <a:pt x="4995469" y="406399"/>
                </a:lnTo>
                <a:lnTo>
                  <a:pt x="4972490" y="419099"/>
                </a:lnTo>
                <a:lnTo>
                  <a:pt x="4964851" y="431799"/>
                </a:lnTo>
                <a:lnTo>
                  <a:pt x="4973889" y="444499"/>
                </a:lnTo>
                <a:lnTo>
                  <a:pt x="4990361" y="482599"/>
                </a:lnTo>
                <a:lnTo>
                  <a:pt x="5005023" y="533399"/>
                </a:lnTo>
                <a:lnTo>
                  <a:pt x="5022967" y="571499"/>
                </a:lnTo>
                <a:lnTo>
                  <a:pt x="5049822" y="596899"/>
                </a:lnTo>
                <a:lnTo>
                  <a:pt x="5077159" y="609599"/>
                </a:lnTo>
                <a:lnTo>
                  <a:pt x="5096544" y="622299"/>
                </a:lnTo>
                <a:lnTo>
                  <a:pt x="5119926" y="634999"/>
                </a:lnTo>
                <a:lnTo>
                  <a:pt x="5157739" y="673099"/>
                </a:lnTo>
                <a:lnTo>
                  <a:pt x="5199281" y="698499"/>
                </a:lnTo>
                <a:lnTo>
                  <a:pt x="5233851" y="749299"/>
                </a:lnTo>
                <a:lnTo>
                  <a:pt x="5244764" y="787399"/>
                </a:lnTo>
                <a:lnTo>
                  <a:pt x="5230601" y="812799"/>
                </a:lnTo>
                <a:lnTo>
                  <a:pt x="5203554" y="850899"/>
                </a:lnTo>
                <a:lnTo>
                  <a:pt x="5175816" y="863599"/>
                </a:lnTo>
                <a:lnTo>
                  <a:pt x="5153527" y="876299"/>
                </a:lnTo>
                <a:lnTo>
                  <a:pt x="5123041" y="901699"/>
                </a:lnTo>
                <a:lnTo>
                  <a:pt x="5081283" y="914399"/>
                </a:lnTo>
                <a:lnTo>
                  <a:pt x="5025177" y="927099"/>
                </a:lnTo>
                <a:lnTo>
                  <a:pt x="4951649" y="952499"/>
                </a:lnTo>
                <a:lnTo>
                  <a:pt x="11098859" y="952499"/>
                </a:lnTo>
                <a:lnTo>
                  <a:pt x="11098884" y="596899"/>
                </a:lnTo>
                <a:lnTo>
                  <a:pt x="8375705" y="596899"/>
                </a:lnTo>
                <a:lnTo>
                  <a:pt x="8173686" y="533399"/>
                </a:lnTo>
                <a:lnTo>
                  <a:pt x="8130600" y="520699"/>
                </a:lnTo>
                <a:lnTo>
                  <a:pt x="6979697" y="520699"/>
                </a:lnTo>
                <a:lnTo>
                  <a:pt x="6929208" y="507999"/>
                </a:lnTo>
                <a:lnTo>
                  <a:pt x="6886904" y="507999"/>
                </a:lnTo>
                <a:lnTo>
                  <a:pt x="6854546" y="482599"/>
                </a:lnTo>
                <a:lnTo>
                  <a:pt x="6833897" y="469899"/>
                </a:lnTo>
                <a:lnTo>
                  <a:pt x="6826719" y="431799"/>
                </a:lnTo>
                <a:lnTo>
                  <a:pt x="6834772" y="406399"/>
                </a:lnTo>
                <a:lnTo>
                  <a:pt x="6844701" y="380999"/>
                </a:lnTo>
                <a:lnTo>
                  <a:pt x="6842414" y="355599"/>
                </a:lnTo>
                <a:lnTo>
                  <a:pt x="6828573" y="342899"/>
                </a:lnTo>
                <a:lnTo>
                  <a:pt x="6803840" y="330199"/>
                </a:lnTo>
                <a:lnTo>
                  <a:pt x="6768878" y="317499"/>
                </a:lnTo>
                <a:lnTo>
                  <a:pt x="6724347" y="292099"/>
                </a:lnTo>
                <a:lnTo>
                  <a:pt x="6670910" y="266699"/>
                </a:lnTo>
                <a:lnTo>
                  <a:pt x="6621655" y="228599"/>
                </a:lnTo>
                <a:lnTo>
                  <a:pt x="6574674" y="215899"/>
                </a:lnTo>
                <a:lnTo>
                  <a:pt x="6081792" y="215899"/>
                </a:lnTo>
                <a:lnTo>
                  <a:pt x="6049939" y="190499"/>
                </a:lnTo>
                <a:lnTo>
                  <a:pt x="6021630" y="165099"/>
                </a:lnTo>
                <a:lnTo>
                  <a:pt x="5997761" y="126999"/>
                </a:lnTo>
                <a:lnTo>
                  <a:pt x="5965115" y="63499"/>
                </a:lnTo>
                <a:lnTo>
                  <a:pt x="5929176" y="25399"/>
                </a:lnTo>
                <a:lnTo>
                  <a:pt x="5891443" y="0"/>
                </a:lnTo>
                <a:close/>
              </a:path>
              <a:path w="11099165" h="6451600">
                <a:moveTo>
                  <a:pt x="9790006" y="368299"/>
                </a:moveTo>
                <a:lnTo>
                  <a:pt x="9741912" y="368299"/>
                </a:lnTo>
                <a:lnTo>
                  <a:pt x="9700292" y="380999"/>
                </a:lnTo>
                <a:lnTo>
                  <a:pt x="9663420" y="380999"/>
                </a:lnTo>
                <a:lnTo>
                  <a:pt x="9629572" y="393699"/>
                </a:lnTo>
                <a:lnTo>
                  <a:pt x="9597023" y="419099"/>
                </a:lnTo>
                <a:lnTo>
                  <a:pt x="9564048" y="431799"/>
                </a:lnTo>
                <a:lnTo>
                  <a:pt x="9528923" y="457199"/>
                </a:lnTo>
                <a:lnTo>
                  <a:pt x="9489922" y="482599"/>
                </a:lnTo>
                <a:lnTo>
                  <a:pt x="9445322" y="507999"/>
                </a:lnTo>
                <a:lnTo>
                  <a:pt x="9377894" y="533399"/>
                </a:lnTo>
                <a:lnTo>
                  <a:pt x="9338203" y="546099"/>
                </a:lnTo>
                <a:lnTo>
                  <a:pt x="9295075" y="558799"/>
                </a:lnTo>
                <a:lnTo>
                  <a:pt x="9248921" y="558799"/>
                </a:lnTo>
                <a:lnTo>
                  <a:pt x="9200151" y="571499"/>
                </a:lnTo>
                <a:lnTo>
                  <a:pt x="8987133" y="571499"/>
                </a:lnTo>
                <a:lnTo>
                  <a:pt x="8931448" y="584199"/>
                </a:lnTo>
                <a:lnTo>
                  <a:pt x="8658978" y="584199"/>
                </a:lnTo>
                <a:lnTo>
                  <a:pt x="8608551" y="596899"/>
                </a:lnTo>
                <a:lnTo>
                  <a:pt x="11098884" y="596899"/>
                </a:lnTo>
                <a:lnTo>
                  <a:pt x="11098888" y="533399"/>
                </a:lnTo>
                <a:lnTo>
                  <a:pt x="10561004" y="495299"/>
                </a:lnTo>
                <a:lnTo>
                  <a:pt x="10258128" y="469899"/>
                </a:lnTo>
                <a:lnTo>
                  <a:pt x="10079038" y="444499"/>
                </a:lnTo>
                <a:lnTo>
                  <a:pt x="9912511" y="393699"/>
                </a:lnTo>
                <a:lnTo>
                  <a:pt x="9846297" y="380999"/>
                </a:lnTo>
                <a:lnTo>
                  <a:pt x="9790006" y="368299"/>
                </a:lnTo>
                <a:close/>
              </a:path>
              <a:path w="11099165" h="6451600">
                <a:moveTo>
                  <a:pt x="8085093" y="507999"/>
                </a:moveTo>
                <a:lnTo>
                  <a:pt x="7036609" y="507999"/>
                </a:lnTo>
                <a:lnTo>
                  <a:pt x="6979697" y="520699"/>
                </a:lnTo>
                <a:lnTo>
                  <a:pt x="8130600" y="520699"/>
                </a:lnTo>
                <a:lnTo>
                  <a:pt x="8085093" y="507999"/>
                </a:lnTo>
                <a:close/>
              </a:path>
              <a:path w="11099165" h="6451600">
                <a:moveTo>
                  <a:pt x="7865800" y="469899"/>
                </a:moveTo>
                <a:lnTo>
                  <a:pt x="7303824" y="469899"/>
                </a:lnTo>
                <a:lnTo>
                  <a:pt x="7256524" y="482599"/>
                </a:lnTo>
                <a:lnTo>
                  <a:pt x="7212327" y="482599"/>
                </a:lnTo>
                <a:lnTo>
                  <a:pt x="7171197" y="495299"/>
                </a:lnTo>
                <a:lnTo>
                  <a:pt x="7097990" y="495299"/>
                </a:lnTo>
                <a:lnTo>
                  <a:pt x="7065840" y="507999"/>
                </a:lnTo>
                <a:lnTo>
                  <a:pt x="8036514" y="507999"/>
                </a:lnTo>
                <a:lnTo>
                  <a:pt x="7984207" y="495299"/>
                </a:lnTo>
                <a:lnTo>
                  <a:pt x="7927521" y="482599"/>
                </a:lnTo>
                <a:lnTo>
                  <a:pt x="7865800" y="469899"/>
                </a:lnTo>
                <a:close/>
              </a:path>
              <a:path w="11099165" h="6451600">
                <a:moveTo>
                  <a:pt x="7588175" y="457199"/>
                </a:moveTo>
                <a:lnTo>
                  <a:pt x="7524803" y="457199"/>
                </a:lnTo>
                <a:lnTo>
                  <a:pt x="7464718" y="469899"/>
                </a:lnTo>
                <a:lnTo>
                  <a:pt x="7654873" y="469899"/>
                </a:lnTo>
                <a:lnTo>
                  <a:pt x="7588175" y="457199"/>
                </a:lnTo>
                <a:close/>
              </a:path>
              <a:path w="11099165" h="6451600">
                <a:moveTo>
                  <a:pt x="6529757" y="203199"/>
                </a:moveTo>
                <a:lnTo>
                  <a:pt x="6189647" y="203199"/>
                </a:lnTo>
                <a:lnTo>
                  <a:pt x="6152543" y="215899"/>
                </a:lnTo>
                <a:lnTo>
                  <a:pt x="6574674" y="215899"/>
                </a:lnTo>
                <a:lnTo>
                  <a:pt x="6529757" y="203199"/>
                </a:lnTo>
                <a:close/>
              </a:path>
              <a:path w="11099165" h="6451600">
                <a:moveTo>
                  <a:pt x="6297121" y="190499"/>
                </a:moveTo>
                <a:lnTo>
                  <a:pt x="6262833" y="190499"/>
                </a:lnTo>
                <a:lnTo>
                  <a:pt x="6226710" y="203199"/>
                </a:lnTo>
                <a:lnTo>
                  <a:pt x="6328677" y="203199"/>
                </a:lnTo>
                <a:lnTo>
                  <a:pt x="6297121" y="190499"/>
                </a:lnTo>
                <a:close/>
              </a:path>
            </a:pathLst>
          </a:custGeom>
          <a:solidFill>
            <a:srgbClr val="F6EDE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185" y="804164"/>
            <a:ext cx="1292733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185" y="4623943"/>
            <a:ext cx="1292733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83658" y="18696814"/>
            <a:ext cx="459638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8185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41864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50" Type="http://schemas.openxmlformats.org/officeDocument/2006/relationships/image" Target="../media/image51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9" Type="http://schemas.openxmlformats.org/officeDocument/2006/relationships/image" Target="../media/image30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3" Type="http://schemas.openxmlformats.org/officeDocument/2006/relationships/image" Target="../media/image54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52" Type="http://schemas.openxmlformats.org/officeDocument/2006/relationships/image" Target="../media/image53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48" Type="http://schemas.openxmlformats.org/officeDocument/2006/relationships/image" Target="../media/image49.png"/><Relationship Id="rId8" Type="http://schemas.openxmlformats.org/officeDocument/2006/relationships/image" Target="../media/image9.png"/><Relationship Id="rId51" Type="http://schemas.openxmlformats.org/officeDocument/2006/relationships/image" Target="../media/image52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Relationship Id="rId54" Type="http://schemas.openxmlformats.org/officeDocument/2006/relationships/image" Target="../media/image5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49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8071" y="8526683"/>
            <a:ext cx="72263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BRASIL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9105" y="9459785"/>
            <a:ext cx="5492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85" dirty="0">
                <a:solidFill>
                  <a:srgbClr val="FFFFFF"/>
                </a:solidFill>
                <a:latin typeface="Montserrat"/>
                <a:cs typeface="Montserrat"/>
              </a:rPr>
              <a:t>PERÚ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773" y="8735642"/>
            <a:ext cx="9810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ECUADOR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68328" y="5490212"/>
            <a:ext cx="116395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FFFFFF"/>
                </a:solidFill>
                <a:latin typeface="Montserrat"/>
                <a:cs typeface="Montserrat"/>
              </a:rPr>
              <a:t>VENEZUELA</a:t>
            </a:r>
            <a:endParaRPr sz="1250">
              <a:latin typeface="Montserrat"/>
              <a:cs typeface="Montserra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151679"/>
            <a:ext cx="14360057" cy="547757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5698688" y="3850637"/>
            <a:ext cx="186055" cy="46990"/>
          </a:xfrm>
          <a:custGeom>
            <a:avLst/>
            <a:gdLst/>
            <a:ahLst/>
            <a:cxnLst/>
            <a:rect l="l" t="t" r="r" b="b"/>
            <a:pathLst>
              <a:path w="186054" h="46989">
                <a:moveTo>
                  <a:pt x="185990" y="678"/>
                </a:moveTo>
                <a:lnTo>
                  <a:pt x="182390" y="18503"/>
                </a:lnTo>
                <a:lnTo>
                  <a:pt x="172575" y="33060"/>
                </a:lnTo>
                <a:lnTo>
                  <a:pt x="158018" y="42875"/>
                </a:lnTo>
                <a:lnTo>
                  <a:pt x="140194" y="46474"/>
                </a:lnTo>
                <a:lnTo>
                  <a:pt x="137397" y="46474"/>
                </a:lnTo>
                <a:lnTo>
                  <a:pt x="119567" y="42875"/>
                </a:lnTo>
                <a:lnTo>
                  <a:pt x="105007" y="33060"/>
                </a:lnTo>
                <a:lnTo>
                  <a:pt x="95191" y="18503"/>
                </a:lnTo>
                <a:lnTo>
                  <a:pt x="91591" y="678"/>
                </a:lnTo>
                <a:lnTo>
                  <a:pt x="91591" y="0"/>
                </a:lnTo>
                <a:lnTo>
                  <a:pt x="87993" y="17824"/>
                </a:lnTo>
                <a:lnTo>
                  <a:pt x="78181" y="32381"/>
                </a:lnTo>
                <a:lnTo>
                  <a:pt x="63624" y="42196"/>
                </a:lnTo>
                <a:lnTo>
                  <a:pt x="45795" y="45795"/>
                </a:lnTo>
                <a:lnTo>
                  <a:pt x="27971" y="42196"/>
                </a:lnTo>
                <a:lnTo>
                  <a:pt x="13414" y="32381"/>
                </a:lnTo>
                <a:lnTo>
                  <a:pt x="3599" y="17824"/>
                </a:lnTo>
                <a:lnTo>
                  <a:pt x="0" y="0"/>
                </a:lnTo>
              </a:path>
            </a:pathLst>
          </a:custGeom>
          <a:ln w="10131">
            <a:solidFill>
              <a:srgbClr val="069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226458" y="17234718"/>
            <a:ext cx="1221740" cy="1221740"/>
            <a:chOff x="9226458" y="17234718"/>
            <a:chExt cx="1221740" cy="1221740"/>
          </a:xfrm>
        </p:grpSpPr>
        <p:sp>
          <p:nvSpPr>
            <p:cNvPr id="9" name="object 9"/>
            <p:cNvSpPr/>
            <p:nvPr/>
          </p:nvSpPr>
          <p:spPr>
            <a:xfrm>
              <a:off x="9226458" y="17234718"/>
              <a:ext cx="1221740" cy="1221740"/>
            </a:xfrm>
            <a:custGeom>
              <a:avLst/>
              <a:gdLst/>
              <a:ahLst/>
              <a:cxnLst/>
              <a:rect l="l" t="t" r="r" b="b"/>
              <a:pathLst>
                <a:path w="1221740" h="1221740">
                  <a:moveTo>
                    <a:pt x="622564" y="0"/>
                  </a:moveTo>
                  <a:lnTo>
                    <a:pt x="577326" y="813"/>
                  </a:lnTo>
                  <a:lnTo>
                    <a:pt x="532505" y="4957"/>
                  </a:lnTo>
                  <a:lnTo>
                    <a:pt x="488278" y="12360"/>
                  </a:lnTo>
                  <a:lnTo>
                    <a:pt x="444823" y="22951"/>
                  </a:lnTo>
                  <a:lnTo>
                    <a:pt x="402319" y="36657"/>
                  </a:lnTo>
                  <a:lnTo>
                    <a:pt x="360943" y="53406"/>
                  </a:lnTo>
                  <a:lnTo>
                    <a:pt x="320873" y="73126"/>
                  </a:lnTo>
                  <a:lnTo>
                    <a:pt x="282287" y="95745"/>
                  </a:lnTo>
                  <a:lnTo>
                    <a:pt x="245363" y="121191"/>
                  </a:lnTo>
                  <a:lnTo>
                    <a:pt x="210279" y="149392"/>
                  </a:lnTo>
                  <a:lnTo>
                    <a:pt x="177213" y="180276"/>
                  </a:lnTo>
                  <a:lnTo>
                    <a:pt x="146343" y="213771"/>
                  </a:lnTo>
                  <a:lnTo>
                    <a:pt x="117847" y="249805"/>
                  </a:lnTo>
                  <a:lnTo>
                    <a:pt x="91902" y="288305"/>
                  </a:lnTo>
                  <a:lnTo>
                    <a:pt x="68687" y="329201"/>
                  </a:lnTo>
                  <a:lnTo>
                    <a:pt x="48379" y="372419"/>
                  </a:lnTo>
                  <a:lnTo>
                    <a:pt x="610574" y="610619"/>
                  </a:lnTo>
                  <a:lnTo>
                    <a:pt x="0" y="611024"/>
                  </a:lnTo>
                  <a:lnTo>
                    <a:pt x="1928" y="660215"/>
                  </a:lnTo>
                  <a:lnTo>
                    <a:pt x="7580" y="708411"/>
                  </a:lnTo>
                  <a:lnTo>
                    <a:pt x="16851" y="755455"/>
                  </a:lnTo>
                  <a:lnTo>
                    <a:pt x="29635" y="801190"/>
                  </a:lnTo>
                  <a:lnTo>
                    <a:pt x="45830" y="845457"/>
                  </a:lnTo>
                  <a:lnTo>
                    <a:pt x="65331" y="888101"/>
                  </a:lnTo>
                  <a:lnTo>
                    <a:pt x="88033" y="928962"/>
                  </a:lnTo>
                  <a:lnTo>
                    <a:pt x="113832" y="967884"/>
                  </a:lnTo>
                  <a:lnTo>
                    <a:pt x="142623" y="1004709"/>
                  </a:lnTo>
                  <a:lnTo>
                    <a:pt x="174303" y="1039280"/>
                  </a:lnTo>
                  <a:lnTo>
                    <a:pt x="208767" y="1071440"/>
                  </a:lnTo>
                  <a:lnTo>
                    <a:pt x="245910" y="1101030"/>
                  </a:lnTo>
                  <a:lnTo>
                    <a:pt x="285629" y="1127895"/>
                  </a:lnTo>
                  <a:lnTo>
                    <a:pt x="327819" y="1151875"/>
                  </a:lnTo>
                  <a:lnTo>
                    <a:pt x="372375" y="1172814"/>
                  </a:lnTo>
                  <a:lnTo>
                    <a:pt x="417027" y="1189738"/>
                  </a:lnTo>
                  <a:lnTo>
                    <a:pt x="462151" y="1202970"/>
                  </a:lnTo>
                  <a:lnTo>
                    <a:pt x="507571" y="1212582"/>
                  </a:lnTo>
                  <a:lnTo>
                    <a:pt x="553108" y="1218648"/>
                  </a:lnTo>
                  <a:lnTo>
                    <a:pt x="598585" y="1221238"/>
                  </a:lnTo>
                  <a:lnTo>
                    <a:pt x="643823" y="1220425"/>
                  </a:lnTo>
                  <a:lnTo>
                    <a:pt x="688644" y="1216280"/>
                  </a:lnTo>
                  <a:lnTo>
                    <a:pt x="732871" y="1208877"/>
                  </a:lnTo>
                  <a:lnTo>
                    <a:pt x="776326" y="1198286"/>
                  </a:lnTo>
                  <a:lnTo>
                    <a:pt x="818830" y="1184580"/>
                  </a:lnTo>
                  <a:lnTo>
                    <a:pt x="860206" y="1167832"/>
                  </a:lnTo>
                  <a:lnTo>
                    <a:pt x="900276" y="1148112"/>
                  </a:lnTo>
                  <a:lnTo>
                    <a:pt x="938862" y="1125493"/>
                  </a:lnTo>
                  <a:lnTo>
                    <a:pt x="975786" y="1100047"/>
                  </a:lnTo>
                  <a:lnTo>
                    <a:pt x="1010870" y="1071846"/>
                  </a:lnTo>
                  <a:lnTo>
                    <a:pt x="1043936" y="1040962"/>
                  </a:lnTo>
                  <a:lnTo>
                    <a:pt x="1074806" y="1007467"/>
                  </a:lnTo>
                  <a:lnTo>
                    <a:pt x="1103302" y="971433"/>
                  </a:lnTo>
                  <a:lnTo>
                    <a:pt x="1129247" y="932932"/>
                  </a:lnTo>
                  <a:lnTo>
                    <a:pt x="1152462" y="892037"/>
                  </a:lnTo>
                  <a:lnTo>
                    <a:pt x="1172770" y="848818"/>
                  </a:lnTo>
                  <a:lnTo>
                    <a:pt x="1189693" y="804167"/>
                  </a:lnTo>
                  <a:lnTo>
                    <a:pt x="1202925" y="759042"/>
                  </a:lnTo>
                  <a:lnTo>
                    <a:pt x="1212538" y="713622"/>
                  </a:lnTo>
                  <a:lnTo>
                    <a:pt x="1218604" y="668085"/>
                  </a:lnTo>
                  <a:lnTo>
                    <a:pt x="1221194" y="622608"/>
                  </a:lnTo>
                  <a:lnTo>
                    <a:pt x="1220381" y="577370"/>
                  </a:lnTo>
                  <a:lnTo>
                    <a:pt x="1216236" y="532549"/>
                  </a:lnTo>
                  <a:lnTo>
                    <a:pt x="1208833" y="488322"/>
                  </a:lnTo>
                  <a:lnTo>
                    <a:pt x="1198242" y="444867"/>
                  </a:lnTo>
                  <a:lnTo>
                    <a:pt x="1184536" y="402363"/>
                  </a:lnTo>
                  <a:lnTo>
                    <a:pt x="1167787" y="360987"/>
                  </a:lnTo>
                  <a:lnTo>
                    <a:pt x="1148067" y="320917"/>
                  </a:lnTo>
                  <a:lnTo>
                    <a:pt x="1125448" y="282331"/>
                  </a:lnTo>
                  <a:lnTo>
                    <a:pt x="1100002" y="245407"/>
                  </a:lnTo>
                  <a:lnTo>
                    <a:pt x="1071801" y="210323"/>
                  </a:lnTo>
                  <a:lnTo>
                    <a:pt x="1040917" y="177257"/>
                  </a:lnTo>
                  <a:lnTo>
                    <a:pt x="1007422" y="146387"/>
                  </a:lnTo>
                  <a:lnTo>
                    <a:pt x="971389" y="117891"/>
                  </a:lnTo>
                  <a:lnTo>
                    <a:pt x="932888" y="91946"/>
                  </a:lnTo>
                  <a:lnTo>
                    <a:pt x="891992" y="68731"/>
                  </a:lnTo>
                  <a:lnTo>
                    <a:pt x="848774" y="48423"/>
                  </a:lnTo>
                  <a:lnTo>
                    <a:pt x="804122" y="31500"/>
                  </a:lnTo>
                  <a:lnTo>
                    <a:pt x="758998" y="18268"/>
                  </a:lnTo>
                  <a:lnTo>
                    <a:pt x="713578" y="8655"/>
                  </a:lnTo>
                  <a:lnTo>
                    <a:pt x="668040" y="2590"/>
                  </a:lnTo>
                  <a:lnTo>
                    <a:pt x="622564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226458" y="17607138"/>
              <a:ext cx="610870" cy="238760"/>
            </a:xfrm>
            <a:custGeom>
              <a:avLst/>
              <a:gdLst/>
              <a:ahLst/>
              <a:cxnLst/>
              <a:rect l="l" t="t" r="r" b="b"/>
              <a:pathLst>
                <a:path w="610870" h="238759">
                  <a:moveTo>
                    <a:pt x="48379" y="0"/>
                  </a:moveTo>
                  <a:lnTo>
                    <a:pt x="30005" y="47743"/>
                  </a:lnTo>
                  <a:lnTo>
                    <a:pt x="16328" y="93758"/>
                  </a:lnTo>
                  <a:lnTo>
                    <a:pt x="7000" y="139761"/>
                  </a:lnTo>
                  <a:lnTo>
                    <a:pt x="1673" y="187471"/>
                  </a:lnTo>
                  <a:lnTo>
                    <a:pt x="0" y="238604"/>
                  </a:lnTo>
                  <a:lnTo>
                    <a:pt x="610574" y="238199"/>
                  </a:lnTo>
                  <a:lnTo>
                    <a:pt x="48379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370998" y="17380748"/>
              <a:ext cx="920750" cy="920750"/>
            </a:xfrm>
            <a:custGeom>
              <a:avLst/>
              <a:gdLst/>
              <a:ahLst/>
              <a:cxnLst/>
              <a:rect l="l" t="t" r="r" b="b"/>
              <a:pathLst>
                <a:path w="920750" h="920750">
                  <a:moveTo>
                    <a:pt x="460198" y="0"/>
                  </a:moveTo>
                  <a:lnTo>
                    <a:pt x="413146" y="2375"/>
                  </a:lnTo>
                  <a:lnTo>
                    <a:pt x="367453" y="9349"/>
                  </a:lnTo>
                  <a:lnTo>
                    <a:pt x="323350" y="20689"/>
                  </a:lnTo>
                  <a:lnTo>
                    <a:pt x="281069" y="36165"/>
                  </a:lnTo>
                  <a:lnTo>
                    <a:pt x="240841" y="55544"/>
                  </a:lnTo>
                  <a:lnTo>
                    <a:pt x="202898" y="78595"/>
                  </a:lnTo>
                  <a:lnTo>
                    <a:pt x="167470" y="105087"/>
                  </a:lnTo>
                  <a:lnTo>
                    <a:pt x="134790" y="134790"/>
                  </a:lnTo>
                  <a:lnTo>
                    <a:pt x="105087" y="167470"/>
                  </a:lnTo>
                  <a:lnTo>
                    <a:pt x="78595" y="202898"/>
                  </a:lnTo>
                  <a:lnTo>
                    <a:pt x="55544" y="240841"/>
                  </a:lnTo>
                  <a:lnTo>
                    <a:pt x="36165" y="281069"/>
                  </a:lnTo>
                  <a:lnTo>
                    <a:pt x="20689" y="323350"/>
                  </a:lnTo>
                  <a:lnTo>
                    <a:pt x="9349" y="367453"/>
                  </a:lnTo>
                  <a:lnTo>
                    <a:pt x="2375" y="413146"/>
                  </a:lnTo>
                  <a:lnTo>
                    <a:pt x="0" y="460198"/>
                  </a:lnTo>
                  <a:lnTo>
                    <a:pt x="2375" y="507250"/>
                  </a:lnTo>
                  <a:lnTo>
                    <a:pt x="9349" y="552943"/>
                  </a:lnTo>
                  <a:lnTo>
                    <a:pt x="20689" y="597045"/>
                  </a:lnTo>
                  <a:lnTo>
                    <a:pt x="36165" y="639326"/>
                  </a:lnTo>
                  <a:lnTo>
                    <a:pt x="55544" y="679554"/>
                  </a:lnTo>
                  <a:lnTo>
                    <a:pt x="78595" y="717497"/>
                  </a:lnTo>
                  <a:lnTo>
                    <a:pt x="105087" y="752925"/>
                  </a:lnTo>
                  <a:lnTo>
                    <a:pt x="134790" y="785606"/>
                  </a:lnTo>
                  <a:lnTo>
                    <a:pt x="167470" y="815308"/>
                  </a:lnTo>
                  <a:lnTo>
                    <a:pt x="202898" y="841800"/>
                  </a:lnTo>
                  <a:lnTo>
                    <a:pt x="240841" y="864852"/>
                  </a:lnTo>
                  <a:lnTo>
                    <a:pt x="281069" y="884231"/>
                  </a:lnTo>
                  <a:lnTo>
                    <a:pt x="323350" y="899706"/>
                  </a:lnTo>
                  <a:lnTo>
                    <a:pt x="367453" y="911046"/>
                  </a:lnTo>
                  <a:lnTo>
                    <a:pt x="413146" y="918020"/>
                  </a:lnTo>
                  <a:lnTo>
                    <a:pt x="460198" y="920396"/>
                  </a:lnTo>
                  <a:lnTo>
                    <a:pt x="507250" y="918020"/>
                  </a:lnTo>
                  <a:lnTo>
                    <a:pt x="552943" y="911046"/>
                  </a:lnTo>
                  <a:lnTo>
                    <a:pt x="597045" y="899706"/>
                  </a:lnTo>
                  <a:lnTo>
                    <a:pt x="639326" y="884231"/>
                  </a:lnTo>
                  <a:lnTo>
                    <a:pt x="679554" y="864852"/>
                  </a:lnTo>
                  <a:lnTo>
                    <a:pt x="717497" y="841800"/>
                  </a:lnTo>
                  <a:lnTo>
                    <a:pt x="752925" y="815308"/>
                  </a:lnTo>
                  <a:lnTo>
                    <a:pt x="785606" y="785606"/>
                  </a:lnTo>
                  <a:lnTo>
                    <a:pt x="815308" y="752925"/>
                  </a:lnTo>
                  <a:lnTo>
                    <a:pt x="841800" y="717497"/>
                  </a:lnTo>
                  <a:lnTo>
                    <a:pt x="864852" y="679554"/>
                  </a:lnTo>
                  <a:lnTo>
                    <a:pt x="884231" y="639326"/>
                  </a:lnTo>
                  <a:lnTo>
                    <a:pt x="899706" y="597045"/>
                  </a:lnTo>
                  <a:lnTo>
                    <a:pt x="911046" y="552943"/>
                  </a:lnTo>
                  <a:lnTo>
                    <a:pt x="918020" y="507250"/>
                  </a:lnTo>
                  <a:lnTo>
                    <a:pt x="920396" y="460198"/>
                  </a:lnTo>
                  <a:lnTo>
                    <a:pt x="918020" y="413146"/>
                  </a:lnTo>
                  <a:lnTo>
                    <a:pt x="911046" y="367453"/>
                  </a:lnTo>
                  <a:lnTo>
                    <a:pt x="899706" y="323350"/>
                  </a:lnTo>
                  <a:lnTo>
                    <a:pt x="884231" y="281069"/>
                  </a:lnTo>
                  <a:lnTo>
                    <a:pt x="864852" y="240841"/>
                  </a:lnTo>
                  <a:lnTo>
                    <a:pt x="841800" y="202898"/>
                  </a:lnTo>
                  <a:lnTo>
                    <a:pt x="815308" y="167470"/>
                  </a:lnTo>
                  <a:lnTo>
                    <a:pt x="785606" y="134790"/>
                  </a:lnTo>
                  <a:lnTo>
                    <a:pt x="752925" y="105087"/>
                  </a:lnTo>
                  <a:lnTo>
                    <a:pt x="717497" y="78595"/>
                  </a:lnTo>
                  <a:lnTo>
                    <a:pt x="679554" y="55544"/>
                  </a:lnTo>
                  <a:lnTo>
                    <a:pt x="639326" y="36165"/>
                  </a:lnTo>
                  <a:lnTo>
                    <a:pt x="597045" y="20689"/>
                  </a:lnTo>
                  <a:lnTo>
                    <a:pt x="552943" y="9349"/>
                  </a:lnTo>
                  <a:lnTo>
                    <a:pt x="507250" y="2375"/>
                  </a:lnTo>
                  <a:lnTo>
                    <a:pt x="460198" y="0"/>
                  </a:lnTo>
                  <a:close/>
                </a:path>
              </a:pathLst>
            </a:custGeom>
            <a:solidFill>
              <a:srgbClr val="F3F0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416944" y="17426703"/>
              <a:ext cx="828675" cy="828675"/>
            </a:xfrm>
            <a:custGeom>
              <a:avLst/>
              <a:gdLst/>
              <a:ahLst/>
              <a:cxnLst/>
              <a:rect l="l" t="t" r="r" b="b"/>
              <a:pathLst>
                <a:path w="828675" h="828675">
                  <a:moveTo>
                    <a:pt x="414250" y="0"/>
                  </a:moveTo>
                  <a:lnTo>
                    <a:pt x="365939" y="2786"/>
                  </a:lnTo>
                  <a:lnTo>
                    <a:pt x="319265" y="10940"/>
                  </a:lnTo>
                  <a:lnTo>
                    <a:pt x="274539" y="24149"/>
                  </a:lnTo>
                  <a:lnTo>
                    <a:pt x="232072" y="42104"/>
                  </a:lnTo>
                  <a:lnTo>
                    <a:pt x="192174" y="64492"/>
                  </a:lnTo>
                  <a:lnTo>
                    <a:pt x="155156" y="91004"/>
                  </a:lnTo>
                  <a:lnTo>
                    <a:pt x="121330" y="121328"/>
                  </a:lnTo>
                  <a:lnTo>
                    <a:pt x="91005" y="155154"/>
                  </a:lnTo>
                  <a:lnTo>
                    <a:pt x="64493" y="192171"/>
                  </a:lnTo>
                  <a:lnTo>
                    <a:pt x="42104" y="232068"/>
                  </a:lnTo>
                  <a:lnTo>
                    <a:pt x="24149" y="274534"/>
                  </a:lnTo>
                  <a:lnTo>
                    <a:pt x="10940" y="319259"/>
                  </a:lnTo>
                  <a:lnTo>
                    <a:pt x="2786" y="365931"/>
                  </a:lnTo>
                  <a:lnTo>
                    <a:pt x="0" y="414240"/>
                  </a:lnTo>
                  <a:lnTo>
                    <a:pt x="2786" y="462551"/>
                  </a:lnTo>
                  <a:lnTo>
                    <a:pt x="10940" y="509224"/>
                  </a:lnTo>
                  <a:lnTo>
                    <a:pt x="24149" y="553950"/>
                  </a:lnTo>
                  <a:lnTo>
                    <a:pt x="42104" y="596418"/>
                  </a:lnTo>
                  <a:lnTo>
                    <a:pt x="64493" y="636316"/>
                  </a:lnTo>
                  <a:lnTo>
                    <a:pt x="91005" y="673333"/>
                  </a:lnTo>
                  <a:lnTo>
                    <a:pt x="121330" y="707160"/>
                  </a:lnTo>
                  <a:lnTo>
                    <a:pt x="155156" y="737485"/>
                  </a:lnTo>
                  <a:lnTo>
                    <a:pt x="192174" y="763997"/>
                  </a:lnTo>
                  <a:lnTo>
                    <a:pt x="232072" y="786386"/>
                  </a:lnTo>
                  <a:lnTo>
                    <a:pt x="274539" y="804340"/>
                  </a:lnTo>
                  <a:lnTo>
                    <a:pt x="319265" y="817550"/>
                  </a:lnTo>
                  <a:lnTo>
                    <a:pt x="365939" y="825703"/>
                  </a:lnTo>
                  <a:lnTo>
                    <a:pt x="414250" y="828490"/>
                  </a:lnTo>
                  <a:lnTo>
                    <a:pt x="462561" y="825703"/>
                  </a:lnTo>
                  <a:lnTo>
                    <a:pt x="509235" y="817550"/>
                  </a:lnTo>
                  <a:lnTo>
                    <a:pt x="553961" y="804340"/>
                  </a:lnTo>
                  <a:lnTo>
                    <a:pt x="596428" y="786386"/>
                  </a:lnTo>
                  <a:lnTo>
                    <a:pt x="636326" y="763997"/>
                  </a:lnTo>
                  <a:lnTo>
                    <a:pt x="673344" y="737485"/>
                  </a:lnTo>
                  <a:lnTo>
                    <a:pt x="707170" y="707160"/>
                  </a:lnTo>
                  <a:lnTo>
                    <a:pt x="737495" y="673333"/>
                  </a:lnTo>
                  <a:lnTo>
                    <a:pt x="764007" y="636316"/>
                  </a:lnTo>
                  <a:lnTo>
                    <a:pt x="786396" y="596418"/>
                  </a:lnTo>
                  <a:lnTo>
                    <a:pt x="804350" y="553950"/>
                  </a:lnTo>
                  <a:lnTo>
                    <a:pt x="817560" y="509224"/>
                  </a:lnTo>
                  <a:lnTo>
                    <a:pt x="825713" y="462551"/>
                  </a:lnTo>
                  <a:lnTo>
                    <a:pt x="828500" y="414240"/>
                  </a:lnTo>
                  <a:lnTo>
                    <a:pt x="825713" y="365931"/>
                  </a:lnTo>
                  <a:lnTo>
                    <a:pt x="817560" y="319259"/>
                  </a:lnTo>
                  <a:lnTo>
                    <a:pt x="804350" y="274534"/>
                  </a:lnTo>
                  <a:lnTo>
                    <a:pt x="786396" y="232068"/>
                  </a:lnTo>
                  <a:lnTo>
                    <a:pt x="764007" y="192171"/>
                  </a:lnTo>
                  <a:lnTo>
                    <a:pt x="737495" y="155154"/>
                  </a:lnTo>
                  <a:lnTo>
                    <a:pt x="707170" y="121328"/>
                  </a:lnTo>
                  <a:lnTo>
                    <a:pt x="673344" y="91004"/>
                  </a:lnTo>
                  <a:lnTo>
                    <a:pt x="636326" y="64492"/>
                  </a:lnTo>
                  <a:lnTo>
                    <a:pt x="596428" y="42104"/>
                  </a:lnTo>
                  <a:lnTo>
                    <a:pt x="553961" y="24149"/>
                  </a:lnTo>
                  <a:lnTo>
                    <a:pt x="509235" y="10940"/>
                  </a:lnTo>
                  <a:lnTo>
                    <a:pt x="462561" y="2786"/>
                  </a:lnTo>
                  <a:lnTo>
                    <a:pt x="414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416944" y="17426703"/>
              <a:ext cx="828675" cy="828675"/>
            </a:xfrm>
            <a:custGeom>
              <a:avLst/>
              <a:gdLst/>
              <a:ahLst/>
              <a:cxnLst/>
              <a:rect l="l" t="t" r="r" b="b"/>
              <a:pathLst>
                <a:path w="828675" h="828675">
                  <a:moveTo>
                    <a:pt x="414250" y="828490"/>
                  </a:moveTo>
                  <a:lnTo>
                    <a:pt x="365939" y="825703"/>
                  </a:lnTo>
                  <a:lnTo>
                    <a:pt x="319265" y="817550"/>
                  </a:lnTo>
                  <a:lnTo>
                    <a:pt x="274539" y="804340"/>
                  </a:lnTo>
                  <a:lnTo>
                    <a:pt x="232072" y="786386"/>
                  </a:lnTo>
                  <a:lnTo>
                    <a:pt x="192174" y="763997"/>
                  </a:lnTo>
                  <a:lnTo>
                    <a:pt x="155156" y="737485"/>
                  </a:lnTo>
                  <a:lnTo>
                    <a:pt x="121330" y="707160"/>
                  </a:lnTo>
                  <a:lnTo>
                    <a:pt x="91005" y="673333"/>
                  </a:lnTo>
                  <a:lnTo>
                    <a:pt x="64493" y="636316"/>
                  </a:lnTo>
                  <a:lnTo>
                    <a:pt x="42104" y="596418"/>
                  </a:lnTo>
                  <a:lnTo>
                    <a:pt x="24149" y="553950"/>
                  </a:lnTo>
                  <a:lnTo>
                    <a:pt x="10940" y="509224"/>
                  </a:lnTo>
                  <a:lnTo>
                    <a:pt x="2786" y="462551"/>
                  </a:lnTo>
                  <a:lnTo>
                    <a:pt x="0" y="414240"/>
                  </a:lnTo>
                  <a:lnTo>
                    <a:pt x="2786" y="365931"/>
                  </a:lnTo>
                  <a:lnTo>
                    <a:pt x="10940" y="319259"/>
                  </a:lnTo>
                  <a:lnTo>
                    <a:pt x="24149" y="274534"/>
                  </a:lnTo>
                  <a:lnTo>
                    <a:pt x="42104" y="232068"/>
                  </a:lnTo>
                  <a:lnTo>
                    <a:pt x="64493" y="192171"/>
                  </a:lnTo>
                  <a:lnTo>
                    <a:pt x="91005" y="155154"/>
                  </a:lnTo>
                  <a:lnTo>
                    <a:pt x="121330" y="121328"/>
                  </a:lnTo>
                  <a:lnTo>
                    <a:pt x="155156" y="91004"/>
                  </a:lnTo>
                  <a:lnTo>
                    <a:pt x="192174" y="64492"/>
                  </a:lnTo>
                  <a:lnTo>
                    <a:pt x="232072" y="42104"/>
                  </a:lnTo>
                  <a:lnTo>
                    <a:pt x="274539" y="24149"/>
                  </a:lnTo>
                  <a:lnTo>
                    <a:pt x="319265" y="10940"/>
                  </a:lnTo>
                  <a:lnTo>
                    <a:pt x="365939" y="2786"/>
                  </a:lnTo>
                  <a:lnTo>
                    <a:pt x="414250" y="0"/>
                  </a:lnTo>
                  <a:lnTo>
                    <a:pt x="462561" y="2786"/>
                  </a:lnTo>
                  <a:lnTo>
                    <a:pt x="509235" y="10940"/>
                  </a:lnTo>
                  <a:lnTo>
                    <a:pt x="553961" y="24149"/>
                  </a:lnTo>
                  <a:lnTo>
                    <a:pt x="596428" y="42104"/>
                  </a:lnTo>
                  <a:lnTo>
                    <a:pt x="636326" y="64492"/>
                  </a:lnTo>
                  <a:lnTo>
                    <a:pt x="673344" y="91004"/>
                  </a:lnTo>
                  <a:lnTo>
                    <a:pt x="707170" y="121328"/>
                  </a:lnTo>
                  <a:lnTo>
                    <a:pt x="737495" y="155154"/>
                  </a:lnTo>
                  <a:lnTo>
                    <a:pt x="764007" y="192171"/>
                  </a:lnTo>
                  <a:lnTo>
                    <a:pt x="786396" y="232068"/>
                  </a:lnTo>
                  <a:lnTo>
                    <a:pt x="804350" y="274534"/>
                  </a:lnTo>
                  <a:lnTo>
                    <a:pt x="817560" y="319259"/>
                  </a:lnTo>
                  <a:lnTo>
                    <a:pt x="825713" y="365931"/>
                  </a:lnTo>
                  <a:lnTo>
                    <a:pt x="828500" y="414240"/>
                  </a:lnTo>
                  <a:lnTo>
                    <a:pt x="825713" y="462551"/>
                  </a:lnTo>
                  <a:lnTo>
                    <a:pt x="817560" y="509224"/>
                  </a:lnTo>
                  <a:lnTo>
                    <a:pt x="804350" y="553950"/>
                  </a:lnTo>
                  <a:lnTo>
                    <a:pt x="786396" y="596418"/>
                  </a:lnTo>
                  <a:lnTo>
                    <a:pt x="764007" y="636316"/>
                  </a:lnTo>
                  <a:lnTo>
                    <a:pt x="737495" y="673333"/>
                  </a:lnTo>
                  <a:lnTo>
                    <a:pt x="707170" y="707160"/>
                  </a:lnTo>
                  <a:lnTo>
                    <a:pt x="673344" y="737485"/>
                  </a:lnTo>
                  <a:lnTo>
                    <a:pt x="636326" y="763997"/>
                  </a:lnTo>
                  <a:lnTo>
                    <a:pt x="596428" y="786386"/>
                  </a:lnTo>
                  <a:lnTo>
                    <a:pt x="553961" y="804340"/>
                  </a:lnTo>
                  <a:lnTo>
                    <a:pt x="509235" y="817550"/>
                  </a:lnTo>
                  <a:lnTo>
                    <a:pt x="462561" y="825703"/>
                  </a:lnTo>
                  <a:lnTo>
                    <a:pt x="414250" y="828490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0" y="2088468"/>
            <a:ext cx="14360525" cy="9694545"/>
            <a:chOff x="0" y="2088468"/>
            <a:chExt cx="14360525" cy="9694545"/>
          </a:xfrm>
        </p:grpSpPr>
        <p:sp>
          <p:nvSpPr>
            <p:cNvPr id="15" name="object 15"/>
            <p:cNvSpPr/>
            <p:nvPr/>
          </p:nvSpPr>
          <p:spPr>
            <a:xfrm>
              <a:off x="0" y="11234688"/>
              <a:ext cx="6714490" cy="548005"/>
            </a:xfrm>
            <a:custGeom>
              <a:avLst/>
              <a:gdLst/>
              <a:ahLst/>
              <a:cxnLst/>
              <a:rect l="l" t="t" r="r" b="b"/>
              <a:pathLst>
                <a:path w="6714490" h="548004">
                  <a:moveTo>
                    <a:pt x="6714105" y="0"/>
                  </a:moveTo>
                  <a:lnTo>
                    <a:pt x="0" y="0"/>
                  </a:lnTo>
                  <a:lnTo>
                    <a:pt x="0" y="547757"/>
                  </a:lnTo>
                  <a:lnTo>
                    <a:pt x="6714105" y="547757"/>
                  </a:lnTo>
                  <a:lnTo>
                    <a:pt x="6714105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14105" y="11234688"/>
              <a:ext cx="7645950" cy="547757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8260" y="4206969"/>
              <a:ext cx="7022726" cy="544506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652424" y="4377943"/>
              <a:ext cx="7198995" cy="4981575"/>
            </a:xfrm>
            <a:custGeom>
              <a:avLst/>
              <a:gdLst/>
              <a:ahLst/>
              <a:cxnLst/>
              <a:rect l="l" t="t" r="r" b="b"/>
              <a:pathLst>
                <a:path w="7198995" h="4981575">
                  <a:moveTo>
                    <a:pt x="1576336" y="3343046"/>
                  </a:moveTo>
                  <a:lnTo>
                    <a:pt x="1572031" y="3295142"/>
                  </a:lnTo>
                  <a:lnTo>
                    <a:pt x="1559661" y="3250044"/>
                  </a:lnTo>
                  <a:lnTo>
                    <a:pt x="1539951" y="3208528"/>
                  </a:lnTo>
                  <a:lnTo>
                    <a:pt x="1513649" y="3171342"/>
                  </a:lnTo>
                  <a:lnTo>
                    <a:pt x="1481531" y="3139224"/>
                  </a:lnTo>
                  <a:lnTo>
                    <a:pt x="1444345" y="3112922"/>
                  </a:lnTo>
                  <a:lnTo>
                    <a:pt x="1402829" y="3093212"/>
                  </a:lnTo>
                  <a:lnTo>
                    <a:pt x="1357744" y="3080842"/>
                  </a:lnTo>
                  <a:lnTo>
                    <a:pt x="1309839" y="3076537"/>
                  </a:lnTo>
                  <a:lnTo>
                    <a:pt x="1261935" y="3080842"/>
                  </a:lnTo>
                  <a:lnTo>
                    <a:pt x="1216850" y="3093212"/>
                  </a:lnTo>
                  <a:lnTo>
                    <a:pt x="1175334" y="3112922"/>
                  </a:lnTo>
                  <a:lnTo>
                    <a:pt x="1138135" y="3139224"/>
                  </a:lnTo>
                  <a:lnTo>
                    <a:pt x="1106017" y="3171342"/>
                  </a:lnTo>
                  <a:lnTo>
                    <a:pt x="1079728" y="3208528"/>
                  </a:lnTo>
                  <a:lnTo>
                    <a:pt x="1060018" y="3250044"/>
                  </a:lnTo>
                  <a:lnTo>
                    <a:pt x="1057224" y="3260179"/>
                  </a:lnTo>
                  <a:lnTo>
                    <a:pt x="1051712" y="3249498"/>
                  </a:lnTo>
                  <a:lnTo>
                    <a:pt x="1017435" y="3215208"/>
                  </a:lnTo>
                  <a:lnTo>
                    <a:pt x="973950" y="3192729"/>
                  </a:lnTo>
                  <a:lnTo>
                    <a:pt x="923899" y="3184652"/>
                  </a:lnTo>
                  <a:lnTo>
                    <a:pt x="873836" y="3192729"/>
                  </a:lnTo>
                  <a:lnTo>
                    <a:pt x="830351" y="3215208"/>
                  </a:lnTo>
                  <a:lnTo>
                    <a:pt x="796061" y="3249498"/>
                  </a:lnTo>
                  <a:lnTo>
                    <a:pt x="794715" y="3252101"/>
                  </a:lnTo>
                  <a:lnTo>
                    <a:pt x="794156" y="3250044"/>
                  </a:lnTo>
                  <a:lnTo>
                    <a:pt x="774446" y="3208528"/>
                  </a:lnTo>
                  <a:lnTo>
                    <a:pt x="748157" y="3171342"/>
                  </a:lnTo>
                  <a:lnTo>
                    <a:pt x="716038" y="3139224"/>
                  </a:lnTo>
                  <a:lnTo>
                    <a:pt x="678840" y="3112922"/>
                  </a:lnTo>
                  <a:lnTo>
                    <a:pt x="637324" y="3093212"/>
                  </a:lnTo>
                  <a:lnTo>
                    <a:pt x="592239" y="3080842"/>
                  </a:lnTo>
                  <a:lnTo>
                    <a:pt x="544334" y="3076537"/>
                  </a:lnTo>
                  <a:lnTo>
                    <a:pt x="496443" y="3080842"/>
                  </a:lnTo>
                  <a:lnTo>
                    <a:pt x="451345" y="3093212"/>
                  </a:lnTo>
                  <a:lnTo>
                    <a:pt x="409829" y="3112922"/>
                  </a:lnTo>
                  <a:lnTo>
                    <a:pt x="372643" y="3139224"/>
                  </a:lnTo>
                  <a:lnTo>
                    <a:pt x="340525" y="3171342"/>
                  </a:lnTo>
                  <a:lnTo>
                    <a:pt x="314223" y="3208528"/>
                  </a:lnTo>
                  <a:lnTo>
                    <a:pt x="294513" y="3250044"/>
                  </a:lnTo>
                  <a:lnTo>
                    <a:pt x="291731" y="3260166"/>
                  </a:lnTo>
                  <a:lnTo>
                    <a:pt x="286219" y="3249498"/>
                  </a:lnTo>
                  <a:lnTo>
                    <a:pt x="251929" y="3215208"/>
                  </a:lnTo>
                  <a:lnTo>
                    <a:pt x="208457" y="3192729"/>
                  </a:lnTo>
                  <a:lnTo>
                    <a:pt x="158394" y="3184652"/>
                  </a:lnTo>
                  <a:lnTo>
                    <a:pt x="108331" y="3192729"/>
                  </a:lnTo>
                  <a:lnTo>
                    <a:pt x="64846" y="3215208"/>
                  </a:lnTo>
                  <a:lnTo>
                    <a:pt x="30568" y="3249498"/>
                  </a:lnTo>
                  <a:lnTo>
                    <a:pt x="8077" y="3292970"/>
                  </a:lnTo>
                  <a:lnTo>
                    <a:pt x="0" y="3343046"/>
                  </a:lnTo>
                  <a:lnTo>
                    <a:pt x="277837" y="3343046"/>
                  </a:lnTo>
                  <a:lnTo>
                    <a:pt x="316776" y="3343046"/>
                  </a:lnTo>
                  <a:lnTo>
                    <a:pt x="765505" y="3343046"/>
                  </a:lnTo>
                  <a:lnTo>
                    <a:pt x="810831" y="3343046"/>
                  </a:lnTo>
                  <a:lnTo>
                    <a:pt x="1043343" y="3343046"/>
                  </a:lnTo>
                  <a:lnTo>
                    <a:pt x="1082281" y="3343046"/>
                  </a:lnTo>
                  <a:lnTo>
                    <a:pt x="1576336" y="3343046"/>
                  </a:lnTo>
                  <a:close/>
                </a:path>
                <a:path w="7198995" h="4981575">
                  <a:moveTo>
                    <a:pt x="2702090" y="822464"/>
                  </a:moveTo>
                  <a:lnTo>
                    <a:pt x="2698991" y="776503"/>
                  </a:lnTo>
                  <a:lnTo>
                    <a:pt x="2689987" y="732421"/>
                  </a:lnTo>
                  <a:lnTo>
                    <a:pt x="2675471" y="690638"/>
                  </a:lnTo>
                  <a:lnTo>
                    <a:pt x="2655849" y="651522"/>
                  </a:lnTo>
                  <a:lnTo>
                    <a:pt x="2631516" y="615505"/>
                  </a:lnTo>
                  <a:lnTo>
                    <a:pt x="2602890" y="582980"/>
                  </a:lnTo>
                  <a:lnTo>
                    <a:pt x="2570365" y="554355"/>
                  </a:lnTo>
                  <a:lnTo>
                    <a:pt x="2534348" y="530021"/>
                  </a:lnTo>
                  <a:lnTo>
                    <a:pt x="2495245" y="510400"/>
                  </a:lnTo>
                  <a:lnTo>
                    <a:pt x="2453449" y="495884"/>
                  </a:lnTo>
                  <a:lnTo>
                    <a:pt x="2409367" y="486879"/>
                  </a:lnTo>
                  <a:lnTo>
                    <a:pt x="2363406" y="483781"/>
                  </a:lnTo>
                  <a:lnTo>
                    <a:pt x="2317458" y="486879"/>
                  </a:lnTo>
                  <a:lnTo>
                    <a:pt x="2273376" y="495884"/>
                  </a:lnTo>
                  <a:lnTo>
                    <a:pt x="2231580" y="510400"/>
                  </a:lnTo>
                  <a:lnTo>
                    <a:pt x="2192477" y="530021"/>
                  </a:lnTo>
                  <a:lnTo>
                    <a:pt x="2156460" y="554355"/>
                  </a:lnTo>
                  <a:lnTo>
                    <a:pt x="2123935" y="582980"/>
                  </a:lnTo>
                  <a:lnTo>
                    <a:pt x="2095309" y="615505"/>
                  </a:lnTo>
                  <a:lnTo>
                    <a:pt x="2085886" y="629450"/>
                  </a:lnTo>
                  <a:lnTo>
                    <a:pt x="2081009" y="623760"/>
                  </a:lnTo>
                  <a:lnTo>
                    <a:pt x="2048268" y="595668"/>
                  </a:lnTo>
                  <a:lnTo>
                    <a:pt x="2011451" y="572820"/>
                  </a:lnTo>
                  <a:lnTo>
                    <a:pt x="1971128" y="555777"/>
                  </a:lnTo>
                  <a:lnTo>
                    <a:pt x="1927885" y="545134"/>
                  </a:lnTo>
                  <a:lnTo>
                    <a:pt x="1882305" y="541451"/>
                  </a:lnTo>
                  <a:lnTo>
                    <a:pt x="1836724" y="545134"/>
                  </a:lnTo>
                  <a:lnTo>
                    <a:pt x="1793494" y="555777"/>
                  </a:lnTo>
                  <a:lnTo>
                    <a:pt x="1753171" y="572820"/>
                  </a:lnTo>
                  <a:lnTo>
                    <a:pt x="1716354" y="595668"/>
                  </a:lnTo>
                  <a:lnTo>
                    <a:pt x="1683613" y="623760"/>
                  </a:lnTo>
                  <a:lnTo>
                    <a:pt x="1655521" y="656501"/>
                  </a:lnTo>
                  <a:lnTo>
                    <a:pt x="1635937" y="688060"/>
                  </a:lnTo>
                  <a:lnTo>
                    <a:pt x="1617573" y="669683"/>
                  </a:lnTo>
                  <a:lnTo>
                    <a:pt x="1581213" y="646569"/>
                  </a:lnTo>
                  <a:lnTo>
                    <a:pt x="1540002" y="631837"/>
                  </a:lnTo>
                  <a:lnTo>
                    <a:pt x="1495120" y="626668"/>
                  </a:lnTo>
                  <a:lnTo>
                    <a:pt x="1450225" y="631837"/>
                  </a:lnTo>
                  <a:lnTo>
                    <a:pt x="1409014" y="646569"/>
                  </a:lnTo>
                  <a:lnTo>
                    <a:pt x="1372666" y="669683"/>
                  </a:lnTo>
                  <a:lnTo>
                    <a:pt x="1342351" y="700011"/>
                  </a:lnTo>
                  <a:lnTo>
                    <a:pt x="1319237" y="736358"/>
                  </a:lnTo>
                  <a:lnTo>
                    <a:pt x="1304505" y="777570"/>
                  </a:lnTo>
                  <a:lnTo>
                    <a:pt x="1299337" y="822464"/>
                  </a:lnTo>
                  <a:lnTo>
                    <a:pt x="1601304" y="822464"/>
                  </a:lnTo>
                  <a:lnTo>
                    <a:pt x="1690903" y="822464"/>
                  </a:lnTo>
                  <a:lnTo>
                    <a:pt x="2024735" y="822464"/>
                  </a:lnTo>
                  <a:lnTo>
                    <a:pt x="2163305" y="822464"/>
                  </a:lnTo>
                  <a:lnTo>
                    <a:pt x="2702090" y="822464"/>
                  </a:lnTo>
                  <a:close/>
                </a:path>
                <a:path w="7198995" h="4981575">
                  <a:moveTo>
                    <a:pt x="4046156" y="3984129"/>
                  </a:moveTo>
                  <a:lnTo>
                    <a:pt x="4038092" y="3934066"/>
                  </a:lnTo>
                  <a:lnTo>
                    <a:pt x="4015600" y="3890581"/>
                  </a:lnTo>
                  <a:lnTo>
                    <a:pt x="3981310" y="3856291"/>
                  </a:lnTo>
                  <a:lnTo>
                    <a:pt x="3937838" y="3833812"/>
                  </a:lnTo>
                  <a:lnTo>
                    <a:pt x="3887774" y="3825735"/>
                  </a:lnTo>
                  <a:lnTo>
                    <a:pt x="3837711" y="3833812"/>
                  </a:lnTo>
                  <a:lnTo>
                    <a:pt x="3794239" y="3856291"/>
                  </a:lnTo>
                  <a:lnTo>
                    <a:pt x="3759949" y="3890581"/>
                  </a:lnTo>
                  <a:lnTo>
                    <a:pt x="3754424" y="3901275"/>
                  </a:lnTo>
                  <a:lnTo>
                    <a:pt x="3751643" y="3891140"/>
                  </a:lnTo>
                  <a:lnTo>
                    <a:pt x="3731933" y="3849624"/>
                  </a:lnTo>
                  <a:lnTo>
                    <a:pt x="3705644" y="3812425"/>
                  </a:lnTo>
                  <a:lnTo>
                    <a:pt x="3673525" y="3780307"/>
                  </a:lnTo>
                  <a:lnTo>
                    <a:pt x="3636327" y="3754018"/>
                  </a:lnTo>
                  <a:lnTo>
                    <a:pt x="3594811" y="3734308"/>
                  </a:lnTo>
                  <a:lnTo>
                    <a:pt x="3549726" y="3721925"/>
                  </a:lnTo>
                  <a:lnTo>
                    <a:pt x="3501821" y="3717633"/>
                  </a:lnTo>
                  <a:lnTo>
                    <a:pt x="3453917" y="3721925"/>
                  </a:lnTo>
                  <a:lnTo>
                    <a:pt x="3408832" y="3734308"/>
                  </a:lnTo>
                  <a:lnTo>
                    <a:pt x="3367328" y="3754018"/>
                  </a:lnTo>
                  <a:lnTo>
                    <a:pt x="3330130" y="3780307"/>
                  </a:lnTo>
                  <a:lnTo>
                    <a:pt x="3298012" y="3812425"/>
                  </a:lnTo>
                  <a:lnTo>
                    <a:pt x="3271723" y="3849624"/>
                  </a:lnTo>
                  <a:lnTo>
                    <a:pt x="3252012" y="3891140"/>
                  </a:lnTo>
                  <a:lnTo>
                    <a:pt x="3251441" y="3893197"/>
                  </a:lnTo>
                  <a:lnTo>
                    <a:pt x="3250095" y="3890581"/>
                  </a:lnTo>
                  <a:lnTo>
                    <a:pt x="3215817" y="3856291"/>
                  </a:lnTo>
                  <a:lnTo>
                    <a:pt x="3172333" y="3833812"/>
                  </a:lnTo>
                  <a:lnTo>
                    <a:pt x="3122269" y="3825735"/>
                  </a:lnTo>
                  <a:lnTo>
                    <a:pt x="3072206" y="3833812"/>
                  </a:lnTo>
                  <a:lnTo>
                    <a:pt x="3028734" y="3856291"/>
                  </a:lnTo>
                  <a:lnTo>
                    <a:pt x="2994444" y="3890581"/>
                  </a:lnTo>
                  <a:lnTo>
                    <a:pt x="2988919" y="3901262"/>
                  </a:lnTo>
                  <a:lnTo>
                    <a:pt x="2986151" y="3891140"/>
                  </a:lnTo>
                  <a:lnTo>
                    <a:pt x="2966440" y="3849624"/>
                  </a:lnTo>
                  <a:lnTo>
                    <a:pt x="2940139" y="3812425"/>
                  </a:lnTo>
                  <a:lnTo>
                    <a:pt x="2908020" y="3780307"/>
                  </a:lnTo>
                  <a:lnTo>
                    <a:pt x="2870835" y="3754018"/>
                  </a:lnTo>
                  <a:lnTo>
                    <a:pt x="2829306" y="3734308"/>
                  </a:lnTo>
                  <a:lnTo>
                    <a:pt x="2784221" y="3721925"/>
                  </a:lnTo>
                  <a:lnTo>
                    <a:pt x="2736316" y="3717633"/>
                  </a:lnTo>
                  <a:lnTo>
                    <a:pt x="2688425" y="3721925"/>
                  </a:lnTo>
                  <a:lnTo>
                    <a:pt x="2643340" y="3734308"/>
                  </a:lnTo>
                  <a:lnTo>
                    <a:pt x="2601823" y="3754018"/>
                  </a:lnTo>
                  <a:lnTo>
                    <a:pt x="2564625" y="3780307"/>
                  </a:lnTo>
                  <a:lnTo>
                    <a:pt x="2532507" y="3812425"/>
                  </a:lnTo>
                  <a:lnTo>
                    <a:pt x="2506218" y="3849624"/>
                  </a:lnTo>
                  <a:lnTo>
                    <a:pt x="2486507" y="3891140"/>
                  </a:lnTo>
                  <a:lnTo>
                    <a:pt x="2474125" y="3936225"/>
                  </a:lnTo>
                  <a:lnTo>
                    <a:pt x="2469832" y="3984129"/>
                  </a:lnTo>
                  <a:lnTo>
                    <a:pt x="2963875" y="3984129"/>
                  </a:lnTo>
                  <a:lnTo>
                    <a:pt x="3002813" y="3984129"/>
                  </a:lnTo>
                  <a:lnTo>
                    <a:pt x="3235337" y="3984129"/>
                  </a:lnTo>
                  <a:lnTo>
                    <a:pt x="3280664" y="3984129"/>
                  </a:lnTo>
                  <a:lnTo>
                    <a:pt x="3729393" y="3984129"/>
                  </a:lnTo>
                  <a:lnTo>
                    <a:pt x="3768318" y="3984129"/>
                  </a:lnTo>
                  <a:lnTo>
                    <a:pt x="4046156" y="3984129"/>
                  </a:lnTo>
                  <a:close/>
                </a:path>
                <a:path w="7198995" h="4981575">
                  <a:moveTo>
                    <a:pt x="5023155" y="266496"/>
                  </a:moveTo>
                  <a:lnTo>
                    <a:pt x="5015077" y="216433"/>
                  </a:lnTo>
                  <a:lnTo>
                    <a:pt x="4992598" y="172948"/>
                  </a:lnTo>
                  <a:lnTo>
                    <a:pt x="4958308" y="138671"/>
                  </a:lnTo>
                  <a:lnTo>
                    <a:pt x="4914836" y="116179"/>
                  </a:lnTo>
                  <a:lnTo>
                    <a:pt x="4864760" y="108102"/>
                  </a:lnTo>
                  <a:lnTo>
                    <a:pt x="4814709" y="116179"/>
                  </a:lnTo>
                  <a:lnTo>
                    <a:pt x="4771225" y="138671"/>
                  </a:lnTo>
                  <a:lnTo>
                    <a:pt x="4736947" y="172948"/>
                  </a:lnTo>
                  <a:lnTo>
                    <a:pt x="4731410" y="183642"/>
                  </a:lnTo>
                  <a:lnTo>
                    <a:pt x="4728642" y="173507"/>
                  </a:lnTo>
                  <a:lnTo>
                    <a:pt x="4708931" y="131991"/>
                  </a:lnTo>
                  <a:lnTo>
                    <a:pt x="4682642" y="94792"/>
                  </a:lnTo>
                  <a:lnTo>
                    <a:pt x="4650524" y="62674"/>
                  </a:lnTo>
                  <a:lnTo>
                    <a:pt x="4613326" y="36385"/>
                  </a:lnTo>
                  <a:lnTo>
                    <a:pt x="4571809" y="16675"/>
                  </a:lnTo>
                  <a:lnTo>
                    <a:pt x="4526724" y="4292"/>
                  </a:lnTo>
                  <a:lnTo>
                    <a:pt x="4478820" y="0"/>
                  </a:lnTo>
                  <a:lnTo>
                    <a:pt x="4430915" y="4292"/>
                  </a:lnTo>
                  <a:lnTo>
                    <a:pt x="4385830" y="16675"/>
                  </a:lnTo>
                  <a:lnTo>
                    <a:pt x="4344314" y="36385"/>
                  </a:lnTo>
                  <a:lnTo>
                    <a:pt x="4307129" y="62674"/>
                  </a:lnTo>
                  <a:lnTo>
                    <a:pt x="4275010" y="94792"/>
                  </a:lnTo>
                  <a:lnTo>
                    <a:pt x="4248721" y="131991"/>
                  </a:lnTo>
                  <a:lnTo>
                    <a:pt x="4229011" y="173507"/>
                  </a:lnTo>
                  <a:lnTo>
                    <a:pt x="4228439" y="175564"/>
                  </a:lnTo>
                  <a:lnTo>
                    <a:pt x="4227093" y="172948"/>
                  </a:lnTo>
                  <a:lnTo>
                    <a:pt x="4192803" y="138671"/>
                  </a:lnTo>
                  <a:lnTo>
                    <a:pt x="4149331" y="116179"/>
                  </a:lnTo>
                  <a:lnTo>
                    <a:pt x="4099268" y="108102"/>
                  </a:lnTo>
                  <a:lnTo>
                    <a:pt x="4049204" y="116179"/>
                  </a:lnTo>
                  <a:lnTo>
                    <a:pt x="4005732" y="138671"/>
                  </a:lnTo>
                  <a:lnTo>
                    <a:pt x="3971442" y="172948"/>
                  </a:lnTo>
                  <a:lnTo>
                    <a:pt x="3963047" y="189179"/>
                  </a:lnTo>
                  <a:lnTo>
                    <a:pt x="3959923" y="180390"/>
                  </a:lnTo>
                  <a:lnTo>
                    <a:pt x="3936809" y="144043"/>
                  </a:lnTo>
                  <a:lnTo>
                    <a:pt x="3906482" y="113728"/>
                  </a:lnTo>
                  <a:lnTo>
                    <a:pt x="3870134" y="90614"/>
                  </a:lnTo>
                  <a:lnTo>
                    <a:pt x="3828923" y="75882"/>
                  </a:lnTo>
                  <a:lnTo>
                    <a:pt x="3784028" y="70713"/>
                  </a:lnTo>
                  <a:lnTo>
                    <a:pt x="3739134" y="75882"/>
                  </a:lnTo>
                  <a:lnTo>
                    <a:pt x="3697935" y="90614"/>
                  </a:lnTo>
                  <a:lnTo>
                    <a:pt x="3661575" y="113728"/>
                  </a:lnTo>
                  <a:lnTo>
                    <a:pt x="3631260" y="144043"/>
                  </a:lnTo>
                  <a:lnTo>
                    <a:pt x="3608146" y="180390"/>
                  </a:lnTo>
                  <a:lnTo>
                    <a:pt x="3593427" y="221602"/>
                  </a:lnTo>
                  <a:lnTo>
                    <a:pt x="3588245" y="266496"/>
                  </a:lnTo>
                  <a:lnTo>
                    <a:pt x="3940886" y="266496"/>
                  </a:lnTo>
                  <a:lnTo>
                    <a:pt x="3979811" y="266496"/>
                  </a:lnTo>
                  <a:lnTo>
                    <a:pt x="4212336" y="266496"/>
                  </a:lnTo>
                  <a:lnTo>
                    <a:pt x="4257649" y="266496"/>
                  </a:lnTo>
                  <a:lnTo>
                    <a:pt x="4706391" y="266496"/>
                  </a:lnTo>
                  <a:lnTo>
                    <a:pt x="4745317" y="266496"/>
                  </a:lnTo>
                  <a:lnTo>
                    <a:pt x="5023155" y="266496"/>
                  </a:lnTo>
                  <a:close/>
                </a:path>
                <a:path w="7198995" h="4981575">
                  <a:moveTo>
                    <a:pt x="5181981" y="2757627"/>
                  </a:moveTo>
                  <a:lnTo>
                    <a:pt x="5173904" y="2707563"/>
                  </a:lnTo>
                  <a:lnTo>
                    <a:pt x="5151425" y="2664091"/>
                  </a:lnTo>
                  <a:lnTo>
                    <a:pt x="5117135" y="2629801"/>
                  </a:lnTo>
                  <a:lnTo>
                    <a:pt x="5073650" y="2607310"/>
                  </a:lnTo>
                  <a:lnTo>
                    <a:pt x="5023586" y="2599245"/>
                  </a:lnTo>
                  <a:lnTo>
                    <a:pt x="4973523" y="2607310"/>
                  </a:lnTo>
                  <a:lnTo>
                    <a:pt x="4930051" y="2629801"/>
                  </a:lnTo>
                  <a:lnTo>
                    <a:pt x="4895761" y="2664091"/>
                  </a:lnTo>
                  <a:lnTo>
                    <a:pt x="4890236" y="2674759"/>
                  </a:lnTo>
                  <a:lnTo>
                    <a:pt x="4887468" y="2664637"/>
                  </a:lnTo>
                  <a:lnTo>
                    <a:pt x="4867757" y="2623121"/>
                  </a:lnTo>
                  <a:lnTo>
                    <a:pt x="4841468" y="2585936"/>
                  </a:lnTo>
                  <a:lnTo>
                    <a:pt x="4809337" y="2553805"/>
                  </a:lnTo>
                  <a:lnTo>
                    <a:pt x="4772152" y="2527516"/>
                  </a:lnTo>
                  <a:lnTo>
                    <a:pt x="4730635" y="2507805"/>
                  </a:lnTo>
                  <a:lnTo>
                    <a:pt x="4685550" y="2495423"/>
                  </a:lnTo>
                  <a:lnTo>
                    <a:pt x="4637646" y="2491130"/>
                  </a:lnTo>
                  <a:lnTo>
                    <a:pt x="4589742" y="2495423"/>
                  </a:lnTo>
                  <a:lnTo>
                    <a:pt x="4544657" y="2507805"/>
                  </a:lnTo>
                  <a:lnTo>
                    <a:pt x="4503140" y="2527516"/>
                  </a:lnTo>
                  <a:lnTo>
                    <a:pt x="4465942" y="2553805"/>
                  </a:lnTo>
                  <a:lnTo>
                    <a:pt x="4433824" y="2585936"/>
                  </a:lnTo>
                  <a:lnTo>
                    <a:pt x="4407535" y="2623121"/>
                  </a:lnTo>
                  <a:lnTo>
                    <a:pt x="4387824" y="2664637"/>
                  </a:lnTo>
                  <a:lnTo>
                    <a:pt x="4387253" y="2666695"/>
                  </a:lnTo>
                  <a:lnTo>
                    <a:pt x="4385919" y="2664091"/>
                  </a:lnTo>
                  <a:lnTo>
                    <a:pt x="4351629" y="2629801"/>
                  </a:lnTo>
                  <a:lnTo>
                    <a:pt x="4308145" y="2607310"/>
                  </a:lnTo>
                  <a:lnTo>
                    <a:pt x="4258081" y="2599245"/>
                  </a:lnTo>
                  <a:lnTo>
                    <a:pt x="4208030" y="2607310"/>
                  </a:lnTo>
                  <a:lnTo>
                    <a:pt x="4164546" y="2629801"/>
                  </a:lnTo>
                  <a:lnTo>
                    <a:pt x="4130256" y="2664091"/>
                  </a:lnTo>
                  <a:lnTo>
                    <a:pt x="4124731" y="2674759"/>
                  </a:lnTo>
                  <a:lnTo>
                    <a:pt x="4121962" y="2664637"/>
                  </a:lnTo>
                  <a:lnTo>
                    <a:pt x="4102252" y="2623121"/>
                  </a:lnTo>
                  <a:lnTo>
                    <a:pt x="4075963" y="2585936"/>
                  </a:lnTo>
                  <a:lnTo>
                    <a:pt x="4043845" y="2553805"/>
                  </a:lnTo>
                  <a:lnTo>
                    <a:pt x="4006646" y="2527516"/>
                  </a:lnTo>
                  <a:lnTo>
                    <a:pt x="3965130" y="2507805"/>
                  </a:lnTo>
                  <a:lnTo>
                    <a:pt x="3920045" y="2495423"/>
                  </a:lnTo>
                  <a:lnTo>
                    <a:pt x="3872141" y="2491130"/>
                  </a:lnTo>
                  <a:lnTo>
                    <a:pt x="3824236" y="2495423"/>
                  </a:lnTo>
                  <a:lnTo>
                    <a:pt x="3779151" y="2507805"/>
                  </a:lnTo>
                  <a:lnTo>
                    <a:pt x="3737635" y="2527516"/>
                  </a:lnTo>
                  <a:lnTo>
                    <a:pt x="3700449" y="2553805"/>
                  </a:lnTo>
                  <a:lnTo>
                    <a:pt x="3668331" y="2585936"/>
                  </a:lnTo>
                  <a:lnTo>
                    <a:pt x="3642029" y="2623121"/>
                  </a:lnTo>
                  <a:lnTo>
                    <a:pt x="3622319" y="2664637"/>
                  </a:lnTo>
                  <a:lnTo>
                    <a:pt x="3609949" y="2709722"/>
                  </a:lnTo>
                  <a:lnTo>
                    <a:pt x="3605657" y="2757627"/>
                  </a:lnTo>
                  <a:lnTo>
                    <a:pt x="4099699" y="2757627"/>
                  </a:lnTo>
                  <a:lnTo>
                    <a:pt x="4138638" y="2757627"/>
                  </a:lnTo>
                  <a:lnTo>
                    <a:pt x="4371149" y="2757627"/>
                  </a:lnTo>
                  <a:lnTo>
                    <a:pt x="4416476" y="2757627"/>
                  </a:lnTo>
                  <a:lnTo>
                    <a:pt x="4865192" y="2757627"/>
                  </a:lnTo>
                  <a:lnTo>
                    <a:pt x="4904143" y="2757627"/>
                  </a:lnTo>
                  <a:lnTo>
                    <a:pt x="5181981" y="2757627"/>
                  </a:lnTo>
                  <a:close/>
                </a:path>
                <a:path w="7198995" h="4981575">
                  <a:moveTo>
                    <a:pt x="6471755" y="4981130"/>
                  </a:moveTo>
                  <a:lnTo>
                    <a:pt x="6463678" y="4931067"/>
                  </a:lnTo>
                  <a:lnTo>
                    <a:pt x="6441199" y="4887582"/>
                  </a:lnTo>
                  <a:lnTo>
                    <a:pt x="6406909" y="4853305"/>
                  </a:lnTo>
                  <a:lnTo>
                    <a:pt x="6363424" y="4830813"/>
                  </a:lnTo>
                  <a:lnTo>
                    <a:pt x="6313360" y="4822736"/>
                  </a:lnTo>
                  <a:lnTo>
                    <a:pt x="6263297" y="4830813"/>
                  </a:lnTo>
                  <a:lnTo>
                    <a:pt x="6219825" y="4853305"/>
                  </a:lnTo>
                  <a:lnTo>
                    <a:pt x="6185535" y="4887582"/>
                  </a:lnTo>
                  <a:lnTo>
                    <a:pt x="6180010" y="4898250"/>
                  </a:lnTo>
                  <a:lnTo>
                    <a:pt x="6177242" y="4888141"/>
                  </a:lnTo>
                  <a:lnTo>
                    <a:pt x="6157531" y="4846625"/>
                  </a:lnTo>
                  <a:lnTo>
                    <a:pt x="6131242" y="4809426"/>
                  </a:lnTo>
                  <a:lnTo>
                    <a:pt x="6099124" y="4777308"/>
                  </a:lnTo>
                  <a:lnTo>
                    <a:pt x="6061926" y="4751019"/>
                  </a:lnTo>
                  <a:lnTo>
                    <a:pt x="6020409" y="4731309"/>
                  </a:lnTo>
                  <a:lnTo>
                    <a:pt x="5975324" y="4718926"/>
                  </a:lnTo>
                  <a:lnTo>
                    <a:pt x="5927420" y="4714633"/>
                  </a:lnTo>
                  <a:lnTo>
                    <a:pt x="5879516" y="4718926"/>
                  </a:lnTo>
                  <a:lnTo>
                    <a:pt x="5834431" y="4731309"/>
                  </a:lnTo>
                  <a:lnTo>
                    <a:pt x="5792914" y="4751019"/>
                  </a:lnTo>
                  <a:lnTo>
                    <a:pt x="5755716" y="4777308"/>
                  </a:lnTo>
                  <a:lnTo>
                    <a:pt x="5723598" y="4809426"/>
                  </a:lnTo>
                  <a:lnTo>
                    <a:pt x="5697309" y="4846625"/>
                  </a:lnTo>
                  <a:lnTo>
                    <a:pt x="5677598" y="4888141"/>
                  </a:lnTo>
                  <a:lnTo>
                    <a:pt x="5677027" y="4890186"/>
                  </a:lnTo>
                  <a:lnTo>
                    <a:pt x="5675693" y="4887582"/>
                  </a:lnTo>
                  <a:lnTo>
                    <a:pt x="5641403" y="4853305"/>
                  </a:lnTo>
                  <a:lnTo>
                    <a:pt x="5597931" y="4830813"/>
                  </a:lnTo>
                  <a:lnTo>
                    <a:pt x="5547855" y="4822736"/>
                  </a:lnTo>
                  <a:lnTo>
                    <a:pt x="5497804" y="4830813"/>
                  </a:lnTo>
                  <a:lnTo>
                    <a:pt x="5454320" y="4853305"/>
                  </a:lnTo>
                  <a:lnTo>
                    <a:pt x="5420030" y="4887582"/>
                  </a:lnTo>
                  <a:lnTo>
                    <a:pt x="5414505" y="4898263"/>
                  </a:lnTo>
                  <a:lnTo>
                    <a:pt x="5411736" y="4888141"/>
                  </a:lnTo>
                  <a:lnTo>
                    <a:pt x="5392026" y="4846625"/>
                  </a:lnTo>
                  <a:lnTo>
                    <a:pt x="5365737" y="4809426"/>
                  </a:lnTo>
                  <a:lnTo>
                    <a:pt x="5333619" y="4777308"/>
                  </a:lnTo>
                  <a:lnTo>
                    <a:pt x="5296420" y="4751019"/>
                  </a:lnTo>
                  <a:lnTo>
                    <a:pt x="5254904" y="4731309"/>
                  </a:lnTo>
                  <a:lnTo>
                    <a:pt x="5209819" y="4718926"/>
                  </a:lnTo>
                  <a:lnTo>
                    <a:pt x="5161915" y="4714633"/>
                  </a:lnTo>
                  <a:lnTo>
                    <a:pt x="5114010" y="4718926"/>
                  </a:lnTo>
                  <a:lnTo>
                    <a:pt x="5068925" y="4731309"/>
                  </a:lnTo>
                  <a:lnTo>
                    <a:pt x="5027409" y="4751019"/>
                  </a:lnTo>
                  <a:lnTo>
                    <a:pt x="4990223" y="4777308"/>
                  </a:lnTo>
                  <a:lnTo>
                    <a:pt x="4958105" y="4809426"/>
                  </a:lnTo>
                  <a:lnTo>
                    <a:pt x="4931816" y="4846625"/>
                  </a:lnTo>
                  <a:lnTo>
                    <a:pt x="4912093" y="4888141"/>
                  </a:lnTo>
                  <a:lnTo>
                    <a:pt x="4899723" y="4933226"/>
                  </a:lnTo>
                  <a:lnTo>
                    <a:pt x="4895431" y="4981130"/>
                  </a:lnTo>
                  <a:lnTo>
                    <a:pt x="5389473" y="4981130"/>
                  </a:lnTo>
                  <a:lnTo>
                    <a:pt x="5428412" y="4981130"/>
                  </a:lnTo>
                  <a:lnTo>
                    <a:pt x="5660923" y="4981130"/>
                  </a:lnTo>
                  <a:lnTo>
                    <a:pt x="5706249" y="4981130"/>
                  </a:lnTo>
                  <a:lnTo>
                    <a:pt x="6154966" y="4981130"/>
                  </a:lnTo>
                  <a:lnTo>
                    <a:pt x="6193917" y="4981130"/>
                  </a:lnTo>
                  <a:lnTo>
                    <a:pt x="6471755" y="4981130"/>
                  </a:lnTo>
                  <a:close/>
                </a:path>
                <a:path w="7198995" h="4981575">
                  <a:moveTo>
                    <a:pt x="7198398" y="2127643"/>
                  </a:moveTo>
                  <a:lnTo>
                    <a:pt x="7190321" y="2077580"/>
                  </a:lnTo>
                  <a:lnTo>
                    <a:pt x="7167829" y="2034095"/>
                  </a:lnTo>
                  <a:lnTo>
                    <a:pt x="7133539" y="1999818"/>
                  </a:lnTo>
                  <a:lnTo>
                    <a:pt x="7090067" y="1977326"/>
                  </a:lnTo>
                  <a:lnTo>
                    <a:pt x="7040004" y="1969249"/>
                  </a:lnTo>
                  <a:lnTo>
                    <a:pt x="6989940" y="1977326"/>
                  </a:lnTo>
                  <a:lnTo>
                    <a:pt x="6946455" y="1999818"/>
                  </a:lnTo>
                  <a:lnTo>
                    <a:pt x="6912178" y="2034095"/>
                  </a:lnTo>
                  <a:lnTo>
                    <a:pt x="6906654" y="2044776"/>
                  </a:lnTo>
                  <a:lnTo>
                    <a:pt x="6903885" y="2034654"/>
                  </a:lnTo>
                  <a:lnTo>
                    <a:pt x="6884175" y="1993138"/>
                  </a:lnTo>
                  <a:lnTo>
                    <a:pt x="6857873" y="1955939"/>
                  </a:lnTo>
                  <a:lnTo>
                    <a:pt x="6825755" y="1923821"/>
                  </a:lnTo>
                  <a:lnTo>
                    <a:pt x="6788569" y="1897532"/>
                  </a:lnTo>
                  <a:lnTo>
                    <a:pt x="6747040" y="1877822"/>
                  </a:lnTo>
                  <a:lnTo>
                    <a:pt x="6701955" y="1865439"/>
                  </a:lnTo>
                  <a:lnTo>
                    <a:pt x="6654051" y="1861146"/>
                  </a:lnTo>
                  <a:lnTo>
                    <a:pt x="6606159" y="1865439"/>
                  </a:lnTo>
                  <a:lnTo>
                    <a:pt x="6561074" y="1877822"/>
                  </a:lnTo>
                  <a:lnTo>
                    <a:pt x="6519558" y="1897532"/>
                  </a:lnTo>
                  <a:lnTo>
                    <a:pt x="6482359" y="1923821"/>
                  </a:lnTo>
                  <a:lnTo>
                    <a:pt x="6450241" y="1955939"/>
                  </a:lnTo>
                  <a:lnTo>
                    <a:pt x="6423952" y="1993138"/>
                  </a:lnTo>
                  <a:lnTo>
                    <a:pt x="6404242" y="2034654"/>
                  </a:lnTo>
                  <a:lnTo>
                    <a:pt x="6403670" y="2036699"/>
                  </a:lnTo>
                  <a:lnTo>
                    <a:pt x="6402337" y="2034095"/>
                  </a:lnTo>
                  <a:lnTo>
                    <a:pt x="6368047" y="1999818"/>
                  </a:lnTo>
                  <a:lnTo>
                    <a:pt x="6324562" y="1977326"/>
                  </a:lnTo>
                  <a:lnTo>
                    <a:pt x="6274498" y="1969249"/>
                  </a:lnTo>
                  <a:lnTo>
                    <a:pt x="6224435" y="1977326"/>
                  </a:lnTo>
                  <a:lnTo>
                    <a:pt x="6180963" y="1999818"/>
                  </a:lnTo>
                  <a:lnTo>
                    <a:pt x="6146673" y="2034095"/>
                  </a:lnTo>
                  <a:lnTo>
                    <a:pt x="6141148" y="2044763"/>
                  </a:lnTo>
                  <a:lnTo>
                    <a:pt x="6138380" y="2034654"/>
                  </a:lnTo>
                  <a:lnTo>
                    <a:pt x="6118669" y="1993138"/>
                  </a:lnTo>
                  <a:lnTo>
                    <a:pt x="6092368" y="1955939"/>
                  </a:lnTo>
                  <a:lnTo>
                    <a:pt x="6060249" y="1923821"/>
                  </a:lnTo>
                  <a:lnTo>
                    <a:pt x="6023064" y="1897532"/>
                  </a:lnTo>
                  <a:lnTo>
                    <a:pt x="5981547" y="1877822"/>
                  </a:lnTo>
                  <a:lnTo>
                    <a:pt x="5936462" y="1865439"/>
                  </a:lnTo>
                  <a:lnTo>
                    <a:pt x="5888558" y="1861146"/>
                  </a:lnTo>
                  <a:lnTo>
                    <a:pt x="5840654" y="1865439"/>
                  </a:lnTo>
                  <a:lnTo>
                    <a:pt x="5795569" y="1877822"/>
                  </a:lnTo>
                  <a:lnTo>
                    <a:pt x="5754052" y="1897532"/>
                  </a:lnTo>
                  <a:lnTo>
                    <a:pt x="5716854" y="1923821"/>
                  </a:lnTo>
                  <a:lnTo>
                    <a:pt x="5684736" y="1955939"/>
                  </a:lnTo>
                  <a:lnTo>
                    <a:pt x="5658447" y="1993138"/>
                  </a:lnTo>
                  <a:lnTo>
                    <a:pt x="5638736" y="2034654"/>
                  </a:lnTo>
                  <a:lnTo>
                    <a:pt x="5626354" y="2079739"/>
                  </a:lnTo>
                  <a:lnTo>
                    <a:pt x="5622061" y="2127643"/>
                  </a:lnTo>
                  <a:lnTo>
                    <a:pt x="6116104" y="2127643"/>
                  </a:lnTo>
                  <a:lnTo>
                    <a:pt x="6155055" y="2127643"/>
                  </a:lnTo>
                  <a:lnTo>
                    <a:pt x="6387566" y="2127643"/>
                  </a:lnTo>
                  <a:lnTo>
                    <a:pt x="6432893" y="2127643"/>
                  </a:lnTo>
                  <a:lnTo>
                    <a:pt x="6881609" y="2127643"/>
                  </a:lnTo>
                  <a:lnTo>
                    <a:pt x="6920547" y="2127643"/>
                  </a:lnTo>
                  <a:lnTo>
                    <a:pt x="7198398" y="21276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64081" y="5104539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56262" y="6166375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08611" y="6979083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90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415489" y="5053706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057230" y="4291571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59241" y="4670683"/>
              <a:ext cx="1219200" cy="2364105"/>
            </a:xfrm>
            <a:custGeom>
              <a:avLst/>
              <a:gdLst/>
              <a:ahLst/>
              <a:cxnLst/>
              <a:rect l="l" t="t" r="r" b="b"/>
              <a:pathLst>
                <a:path w="1219200" h="2364104">
                  <a:moveTo>
                    <a:pt x="1218809" y="2363676"/>
                  </a:moveTo>
                  <a:lnTo>
                    <a:pt x="1218809" y="1218819"/>
                  </a:lnTo>
                  <a:lnTo>
                    <a:pt x="0" y="0"/>
                  </a:lnTo>
                </a:path>
              </a:pathLst>
            </a:custGeom>
            <a:ln w="30395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63767" y="6914368"/>
              <a:ext cx="228564" cy="228554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95368" y="2824584"/>
              <a:ext cx="2283929" cy="2283939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7846551" y="2093548"/>
              <a:ext cx="0" cy="7483475"/>
            </a:xfrm>
            <a:custGeom>
              <a:avLst/>
              <a:gdLst/>
              <a:ahLst/>
              <a:cxnLst/>
              <a:rect l="l" t="t" r="r" b="b"/>
              <a:pathLst>
                <a:path h="7483475">
                  <a:moveTo>
                    <a:pt x="0" y="0"/>
                  </a:moveTo>
                  <a:lnTo>
                    <a:pt x="0" y="7483446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7779825" y="12753637"/>
            <a:ext cx="1839595" cy="955675"/>
            <a:chOff x="7779825" y="12753637"/>
            <a:chExt cx="1839595" cy="955675"/>
          </a:xfrm>
        </p:grpSpPr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820243" y="12753637"/>
              <a:ext cx="222282" cy="222282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820243" y="13286931"/>
              <a:ext cx="222282" cy="222282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497526" y="12938583"/>
              <a:ext cx="121430" cy="227755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779825" y="13614376"/>
              <a:ext cx="262698" cy="94428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779825" y="13094747"/>
              <a:ext cx="262698" cy="94428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11411595" y="1972440"/>
            <a:ext cx="2586355" cy="4800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950" b="1" spc="220" dirty="0">
                <a:solidFill>
                  <a:srgbClr val="F6EDE8"/>
                </a:solidFill>
                <a:latin typeface="Montserrat"/>
                <a:cs typeface="Montserrat"/>
              </a:rPr>
              <a:t>EXTENSIÓN</a:t>
            </a:r>
            <a:endParaRPr sz="2950">
              <a:latin typeface="Montserrat"/>
              <a:cs typeface="Montserra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96620" y="11309298"/>
            <a:ext cx="14560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20" dirty="0">
                <a:solidFill>
                  <a:srgbClr val="F6EDE8"/>
                </a:solidFill>
                <a:latin typeface="Montserrat Black"/>
                <a:cs typeface="Montserrat Black"/>
              </a:rPr>
              <a:t>BIOMAS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922030" y="11309298"/>
            <a:ext cx="202057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40" dirty="0">
                <a:solidFill>
                  <a:srgbClr val="F6EDE8"/>
                </a:solidFill>
                <a:latin typeface="Montserrat Black"/>
                <a:cs typeface="Montserrat Black"/>
              </a:rPr>
              <a:t>AMENAZAS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1961" y="16267819"/>
            <a:ext cx="556958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45080" algn="l"/>
                <a:tab pos="2905760" algn="l"/>
              </a:tabLst>
            </a:pP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OBER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6EDE8"/>
                </a:solidFill>
                <a:latin typeface="Montserrat Black"/>
                <a:cs typeface="Montserrat Black"/>
              </a:rPr>
              <a:t>URAS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Y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Z</a:t>
            </a:r>
            <a:r>
              <a:rPr sz="2000" b="1" spc="-204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30" dirty="0">
                <a:solidFill>
                  <a:srgbClr val="F6EDE8"/>
                </a:solidFill>
                <a:latin typeface="Montserrat Black"/>
                <a:cs typeface="Montserrat Black"/>
              </a:rPr>
              <a:t>ONIFIC</a:t>
            </a:r>
            <a:r>
              <a:rPr sz="2000" b="1" spc="-21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A</a:t>
            </a:r>
            <a:r>
              <a:rPr sz="2000" b="1" spc="-21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6EDE8"/>
                </a:solidFill>
                <a:latin typeface="Montserrat Black"/>
                <a:cs typeface="Montserrat Black"/>
              </a:rPr>
              <a:t>CIÓN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302726" y="16267819"/>
            <a:ext cx="526669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66925" algn="l"/>
              </a:tabLst>
            </a:pP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ONTE</a:t>
            </a:r>
            <a:r>
              <a:rPr sz="2000" b="1" spc="-21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X</a:t>
            </a:r>
            <a:r>
              <a:rPr sz="2000" b="1" spc="-26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O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</a:t>
            </a:r>
            <a:r>
              <a:rPr sz="2000" b="1" spc="340" dirty="0">
                <a:solidFill>
                  <a:srgbClr val="F6EDE8"/>
                </a:solidFill>
                <a:latin typeface="Montserrat Black"/>
                <a:cs typeface="Montserrat Black"/>
              </a:rPr>
              <a:t>SOCIOEC</a:t>
            </a:r>
            <a:r>
              <a:rPr sz="2000" b="1" spc="-23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00" dirty="0">
                <a:solidFill>
                  <a:srgbClr val="F6EDE8"/>
                </a:solidFill>
                <a:latin typeface="Montserrat Black"/>
                <a:cs typeface="Montserrat Black"/>
              </a:rPr>
              <a:t>OL</a:t>
            </a:r>
            <a:r>
              <a:rPr sz="2000" b="1" spc="-21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ÓGIC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O</a:t>
            </a:r>
            <a:endParaRPr sz="2000">
              <a:latin typeface="Montserrat Black"/>
              <a:cs typeface="Montserrat Black"/>
            </a:endParaRPr>
          </a:p>
        </p:txBody>
      </p:sp>
      <p:pic>
        <p:nvPicPr>
          <p:cNvPr id="39" name="object 3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561480" y="5881309"/>
            <a:ext cx="1263683" cy="367441"/>
          </a:xfrm>
          <a:prstGeom prst="rect">
            <a:avLst/>
          </a:prstGeom>
        </p:spPr>
      </p:pic>
      <p:sp>
        <p:nvSpPr>
          <p:cNvPr id="40" name="object 40"/>
          <p:cNvSpPr txBox="1"/>
          <p:nvPr/>
        </p:nvSpPr>
        <p:spPr>
          <a:xfrm>
            <a:off x="2561480" y="5881309"/>
            <a:ext cx="1264285" cy="36766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30"/>
              </a:spcBef>
            </a:pPr>
            <a:r>
              <a:rPr sz="2000" b="1" spc="300" dirty="0">
                <a:solidFill>
                  <a:srgbClr val="025051"/>
                </a:solidFill>
                <a:latin typeface="Montserrat Black"/>
                <a:cs typeface="Montserrat Black"/>
              </a:rPr>
              <a:t>HUIL</a:t>
            </a:r>
            <a:r>
              <a:rPr sz="2000" b="1" spc="-180" dirty="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025051"/>
                </a:solidFill>
                <a:latin typeface="Montserrat Black"/>
                <a:cs typeface="Montserrat Black"/>
              </a:rPr>
              <a:t>A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978987" y="1713058"/>
            <a:ext cx="12381230" cy="20320"/>
          </a:xfrm>
          <a:custGeom>
            <a:avLst/>
            <a:gdLst/>
            <a:ahLst/>
            <a:cxnLst/>
            <a:rect l="l" t="t" r="r" b="b"/>
            <a:pathLst>
              <a:path w="12381230" h="20319">
                <a:moveTo>
                  <a:pt x="0" y="20263"/>
                </a:moveTo>
                <a:lnTo>
                  <a:pt x="12381069" y="20263"/>
                </a:lnTo>
                <a:lnTo>
                  <a:pt x="12381069" y="0"/>
                </a:lnTo>
                <a:lnTo>
                  <a:pt x="0" y="0"/>
                </a:lnTo>
                <a:lnTo>
                  <a:pt x="0" y="20263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8727712" y="2050450"/>
            <a:ext cx="1785620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00" dirty="0">
                <a:solidFill>
                  <a:srgbClr val="EB7457"/>
                </a:solidFill>
                <a:latin typeface="Montserrat ExtraBold"/>
                <a:cs typeface="Montserrat ExtraBold"/>
              </a:rPr>
              <a:t>INFORMACIÓN </a:t>
            </a:r>
            <a:r>
              <a:rPr sz="1600" b="1" spc="75" dirty="0">
                <a:solidFill>
                  <a:srgbClr val="EB7457"/>
                </a:solidFill>
                <a:latin typeface="Montserrat ExtraBold"/>
                <a:cs typeface="Montserrat ExtraBold"/>
              </a:rPr>
              <a:t>BÁSICA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95803" y="1967367"/>
            <a:ext cx="2769235" cy="5118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204" dirty="0">
                <a:solidFill>
                  <a:srgbClr val="025051"/>
                </a:solidFill>
                <a:latin typeface="Montserrat"/>
                <a:cs typeface="Montserrat"/>
              </a:rPr>
              <a:t>UBICACIÓN</a:t>
            </a:r>
            <a:endParaRPr sz="3200">
              <a:latin typeface="Montserrat"/>
              <a:cs typeface="Montserra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046108" y="3044818"/>
            <a:ext cx="1896745" cy="637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NEGOCIO/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EMPRESA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"/>
                <a:cs typeface="Montserrat"/>
              </a:rPr>
              <a:t>/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FILIAL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254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Andino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Oriente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047582" y="3884869"/>
            <a:ext cx="1785620" cy="653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OPERATIVA/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INSTALACIÓN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San</a:t>
            </a:r>
            <a:r>
              <a:rPr sz="125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Francisco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047582" y="4711953"/>
            <a:ext cx="1913255" cy="47180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SISTEMA/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TRONCAL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Palermo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047582" y="5386003"/>
            <a:ext cx="96774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5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TIPO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1500"/>
              </a:lnSpc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Producción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047582" y="5986619"/>
            <a:ext cx="2291080" cy="63309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PROYECTO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Asociación</a:t>
            </a:r>
            <a:r>
              <a:rPr sz="1250" spc="1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Palermo</a:t>
            </a:r>
            <a:r>
              <a:rPr sz="1250" spc="1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Campo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San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Francisco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Balcón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047582" y="6810135"/>
            <a:ext cx="1233170" cy="43878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EXPEDIENTE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LAM0215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487949" y="13607226"/>
            <a:ext cx="570865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Orobioma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Subandino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Tolima Grande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8023813" y="2093552"/>
            <a:ext cx="585470" cy="585470"/>
            <a:chOff x="8023813" y="2093552"/>
            <a:chExt cx="585470" cy="585470"/>
          </a:xfrm>
        </p:grpSpPr>
        <p:sp>
          <p:nvSpPr>
            <p:cNvPr id="52" name="object 52"/>
            <p:cNvSpPr/>
            <p:nvPr/>
          </p:nvSpPr>
          <p:spPr>
            <a:xfrm>
              <a:off x="8023813" y="2093552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70" h="585469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6"/>
                  </a:lnTo>
                  <a:lnTo>
                    <a:pt x="14916" y="385056"/>
                  </a:lnTo>
                  <a:lnTo>
                    <a:pt x="32657" y="427036"/>
                  </a:lnTo>
                  <a:lnTo>
                    <a:pt x="56452" y="465372"/>
                  </a:lnTo>
                  <a:lnTo>
                    <a:pt x="85696" y="499462"/>
                  </a:lnTo>
                  <a:lnTo>
                    <a:pt x="119788" y="528705"/>
                  </a:lnTo>
                  <a:lnTo>
                    <a:pt x="158126" y="552498"/>
                  </a:lnTo>
                  <a:lnTo>
                    <a:pt x="200106" y="570239"/>
                  </a:lnTo>
                  <a:lnTo>
                    <a:pt x="245127" y="581325"/>
                  </a:lnTo>
                  <a:lnTo>
                    <a:pt x="292587" y="585154"/>
                  </a:lnTo>
                  <a:lnTo>
                    <a:pt x="340043" y="581325"/>
                  </a:lnTo>
                  <a:lnTo>
                    <a:pt x="385062" y="570239"/>
                  </a:lnTo>
                  <a:lnTo>
                    <a:pt x="427041" y="552498"/>
                  </a:lnTo>
                  <a:lnTo>
                    <a:pt x="465378" y="528705"/>
                  </a:lnTo>
                  <a:lnTo>
                    <a:pt x="499469" y="499462"/>
                  </a:lnTo>
                  <a:lnTo>
                    <a:pt x="528712" y="465372"/>
                  </a:lnTo>
                  <a:lnTo>
                    <a:pt x="552506" y="427036"/>
                  </a:lnTo>
                  <a:lnTo>
                    <a:pt x="570248" y="385056"/>
                  </a:lnTo>
                  <a:lnTo>
                    <a:pt x="581334" y="340036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8144794" y="2212734"/>
              <a:ext cx="357505" cy="321945"/>
            </a:xfrm>
            <a:custGeom>
              <a:avLst/>
              <a:gdLst/>
              <a:ahLst/>
              <a:cxnLst/>
              <a:rect l="l" t="t" r="r" b="b"/>
              <a:pathLst>
                <a:path w="357504" h="321944">
                  <a:moveTo>
                    <a:pt x="160761" y="0"/>
                  </a:moveTo>
                  <a:lnTo>
                    <a:pt x="109945" y="8195"/>
                  </a:lnTo>
                  <a:lnTo>
                    <a:pt x="65814" y="31018"/>
                  </a:lnTo>
                  <a:lnTo>
                    <a:pt x="31015" y="65818"/>
                  </a:lnTo>
                  <a:lnTo>
                    <a:pt x="8194" y="109949"/>
                  </a:lnTo>
                  <a:lnTo>
                    <a:pt x="0" y="160761"/>
                  </a:lnTo>
                  <a:lnTo>
                    <a:pt x="8194" y="211579"/>
                  </a:lnTo>
                  <a:lnTo>
                    <a:pt x="31015" y="255713"/>
                  </a:lnTo>
                  <a:lnTo>
                    <a:pt x="65814" y="290515"/>
                  </a:lnTo>
                  <a:lnTo>
                    <a:pt x="109945" y="313337"/>
                  </a:lnTo>
                  <a:lnTo>
                    <a:pt x="160761" y="321533"/>
                  </a:lnTo>
                  <a:lnTo>
                    <a:pt x="357400" y="321533"/>
                  </a:lnTo>
                  <a:lnTo>
                    <a:pt x="290844" y="254977"/>
                  </a:lnTo>
                  <a:lnTo>
                    <a:pt x="303748" y="234034"/>
                  </a:lnTo>
                  <a:lnTo>
                    <a:pt x="313396" y="211148"/>
                  </a:lnTo>
                  <a:lnTo>
                    <a:pt x="319441" y="186623"/>
                  </a:lnTo>
                  <a:lnTo>
                    <a:pt x="321533" y="160761"/>
                  </a:lnTo>
                  <a:lnTo>
                    <a:pt x="313337" y="109949"/>
                  </a:lnTo>
                  <a:lnTo>
                    <a:pt x="290515" y="65818"/>
                  </a:lnTo>
                  <a:lnTo>
                    <a:pt x="255713" y="31018"/>
                  </a:lnTo>
                  <a:lnTo>
                    <a:pt x="211579" y="8195"/>
                  </a:lnTo>
                  <a:lnTo>
                    <a:pt x="160761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8253372" y="2217568"/>
            <a:ext cx="1079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950" b="1" spc="-50" dirty="0">
                <a:solidFill>
                  <a:srgbClr val="FFFFFF"/>
                </a:solidFill>
                <a:latin typeface="Montserrat Black"/>
                <a:cs typeface="Montserrat Black"/>
              </a:rPr>
              <a:t>i</a:t>
            </a:r>
            <a:endParaRPr sz="1950">
              <a:latin typeface="Montserrat Black"/>
              <a:cs typeface="Montserrat Black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430748" y="16795292"/>
            <a:ext cx="407670" cy="407670"/>
            <a:chOff x="430748" y="16795292"/>
            <a:chExt cx="407670" cy="407670"/>
          </a:xfrm>
        </p:grpSpPr>
        <p:sp>
          <p:nvSpPr>
            <p:cNvPr id="56" name="object 56"/>
            <p:cNvSpPr/>
            <p:nvPr/>
          </p:nvSpPr>
          <p:spPr>
            <a:xfrm>
              <a:off x="430748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69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15550" y="16869828"/>
              <a:ext cx="220630" cy="249942"/>
            </a:xfrm>
            <a:prstGeom prst="rect">
              <a:avLst/>
            </a:prstGeom>
          </p:spPr>
        </p:pic>
      </p:grpSp>
      <p:sp>
        <p:nvSpPr>
          <p:cNvPr id="58" name="object 58"/>
          <p:cNvSpPr txBox="1"/>
          <p:nvPr/>
        </p:nvSpPr>
        <p:spPr>
          <a:xfrm>
            <a:off x="4544038" y="16790624"/>
            <a:ext cx="2030095" cy="41465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ZONIFICACIÓN</a:t>
            </a:r>
            <a:r>
              <a:rPr sz="1250" b="1" spc="2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AMBIENTAL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344173" y="11933827"/>
            <a:ext cx="1850389" cy="6096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AMENAZAS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PARA LOS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ECOSISTEMAS: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12136200" y="11930813"/>
            <a:ext cx="407670" cy="407670"/>
            <a:chOff x="12136200" y="11930813"/>
            <a:chExt cx="407670" cy="407670"/>
          </a:xfrm>
        </p:grpSpPr>
        <p:sp>
          <p:nvSpPr>
            <p:cNvPr id="61" name="object 61"/>
            <p:cNvSpPr/>
            <p:nvPr/>
          </p:nvSpPr>
          <p:spPr>
            <a:xfrm>
              <a:off x="12136200" y="11930813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28865" y="50821"/>
                  </a:moveTo>
                  <a:lnTo>
                    <a:pt x="8976" y="50821"/>
                  </a:lnTo>
                  <a:lnTo>
                    <a:pt x="2380" y="57427"/>
                  </a:lnTo>
                  <a:lnTo>
                    <a:pt x="2380" y="65573"/>
                  </a:lnTo>
                  <a:lnTo>
                    <a:pt x="0" y="215098"/>
                  </a:lnTo>
                  <a:lnTo>
                    <a:pt x="0" y="220975"/>
                  </a:lnTo>
                  <a:lnTo>
                    <a:pt x="4761" y="225737"/>
                  </a:lnTo>
                  <a:lnTo>
                    <a:pt x="16514" y="225737"/>
                  </a:lnTo>
                  <a:lnTo>
                    <a:pt x="21276" y="230499"/>
                  </a:lnTo>
                  <a:lnTo>
                    <a:pt x="21276" y="236375"/>
                  </a:lnTo>
                  <a:lnTo>
                    <a:pt x="23647" y="250570"/>
                  </a:lnTo>
                  <a:lnTo>
                    <a:pt x="23647" y="256446"/>
                  </a:lnTo>
                  <a:lnTo>
                    <a:pt x="28409" y="261208"/>
                  </a:lnTo>
                  <a:lnTo>
                    <a:pt x="128806" y="261208"/>
                  </a:lnTo>
                  <a:lnTo>
                    <a:pt x="133568" y="256446"/>
                  </a:lnTo>
                  <a:lnTo>
                    <a:pt x="133568" y="238604"/>
                  </a:lnTo>
                  <a:lnTo>
                    <a:pt x="134692" y="235899"/>
                  </a:lnTo>
                  <a:lnTo>
                    <a:pt x="151693" y="218908"/>
                  </a:lnTo>
                  <a:lnTo>
                    <a:pt x="152484" y="217702"/>
                  </a:lnTo>
                  <a:lnTo>
                    <a:pt x="162637" y="192656"/>
                  </a:lnTo>
                  <a:lnTo>
                    <a:pt x="89839" y="192656"/>
                  </a:lnTo>
                  <a:lnTo>
                    <a:pt x="101136" y="164956"/>
                  </a:lnTo>
                  <a:lnTo>
                    <a:pt x="102898" y="163021"/>
                  </a:lnTo>
                  <a:lnTo>
                    <a:pt x="138380" y="144824"/>
                  </a:lnTo>
                  <a:lnTo>
                    <a:pt x="139489" y="143858"/>
                  </a:lnTo>
                  <a:lnTo>
                    <a:pt x="139703" y="122919"/>
                  </a:lnTo>
                  <a:lnTo>
                    <a:pt x="35471" y="122919"/>
                  </a:lnTo>
                  <a:lnTo>
                    <a:pt x="35471" y="57427"/>
                  </a:lnTo>
                  <a:lnTo>
                    <a:pt x="28865" y="50821"/>
                  </a:lnTo>
                  <a:close/>
                </a:path>
                <a:path w="193040" h="261620">
                  <a:moveTo>
                    <a:pt x="139489" y="143858"/>
                  </a:moveTo>
                  <a:lnTo>
                    <a:pt x="138380" y="144824"/>
                  </a:lnTo>
                  <a:lnTo>
                    <a:pt x="102898" y="163021"/>
                  </a:lnTo>
                  <a:lnTo>
                    <a:pt x="101136" y="164956"/>
                  </a:lnTo>
                  <a:lnTo>
                    <a:pt x="89839" y="192656"/>
                  </a:lnTo>
                  <a:lnTo>
                    <a:pt x="139485" y="144257"/>
                  </a:lnTo>
                  <a:lnTo>
                    <a:pt x="139489" y="143858"/>
                  </a:lnTo>
                  <a:close/>
                </a:path>
                <a:path w="193040" h="261620">
                  <a:moveTo>
                    <a:pt x="174956" y="99899"/>
                  </a:moveTo>
                  <a:lnTo>
                    <a:pt x="169292" y="102240"/>
                  </a:lnTo>
                  <a:lnTo>
                    <a:pt x="140194" y="143243"/>
                  </a:lnTo>
                  <a:lnTo>
                    <a:pt x="139489" y="143858"/>
                  </a:lnTo>
                  <a:lnTo>
                    <a:pt x="139485" y="144257"/>
                  </a:lnTo>
                  <a:lnTo>
                    <a:pt x="89839" y="192656"/>
                  </a:lnTo>
                  <a:lnTo>
                    <a:pt x="162637" y="192656"/>
                  </a:lnTo>
                  <a:lnTo>
                    <a:pt x="191704" y="120953"/>
                  </a:lnTo>
                  <a:lnTo>
                    <a:pt x="192758" y="114368"/>
                  </a:lnTo>
                  <a:lnTo>
                    <a:pt x="190934" y="108254"/>
                  </a:lnTo>
                  <a:lnTo>
                    <a:pt x="186709" y="103473"/>
                  </a:lnTo>
                  <a:lnTo>
                    <a:pt x="180559" y="100882"/>
                  </a:lnTo>
                  <a:lnTo>
                    <a:pt x="174956" y="99899"/>
                  </a:lnTo>
                  <a:close/>
                </a:path>
                <a:path w="193040" h="261620">
                  <a:moveTo>
                    <a:pt x="61956" y="17730"/>
                  </a:moveTo>
                  <a:lnTo>
                    <a:pt x="42077" y="17730"/>
                  </a:lnTo>
                  <a:lnTo>
                    <a:pt x="35471" y="24336"/>
                  </a:lnTo>
                  <a:lnTo>
                    <a:pt x="35471" y="122919"/>
                  </a:lnTo>
                  <a:lnTo>
                    <a:pt x="68562" y="122919"/>
                  </a:lnTo>
                  <a:lnTo>
                    <a:pt x="68562" y="24336"/>
                  </a:lnTo>
                  <a:lnTo>
                    <a:pt x="61956" y="17730"/>
                  </a:lnTo>
                  <a:close/>
                </a:path>
                <a:path w="193040" h="261620">
                  <a:moveTo>
                    <a:pt x="87255" y="0"/>
                  </a:moveTo>
                  <a:lnTo>
                    <a:pt x="79978" y="1468"/>
                  </a:lnTo>
                  <a:lnTo>
                    <a:pt x="74037" y="5474"/>
                  </a:lnTo>
                  <a:lnTo>
                    <a:pt x="70031" y="11416"/>
                  </a:lnTo>
                  <a:lnTo>
                    <a:pt x="68562" y="18693"/>
                  </a:lnTo>
                  <a:lnTo>
                    <a:pt x="68562" y="122919"/>
                  </a:lnTo>
                  <a:lnTo>
                    <a:pt x="139703" y="122919"/>
                  </a:lnTo>
                  <a:lnTo>
                    <a:pt x="139727" y="120558"/>
                  </a:lnTo>
                  <a:lnTo>
                    <a:pt x="105948" y="120558"/>
                  </a:lnTo>
                  <a:lnTo>
                    <a:pt x="105948" y="18693"/>
                  </a:lnTo>
                  <a:lnTo>
                    <a:pt x="104479" y="11416"/>
                  </a:lnTo>
                  <a:lnTo>
                    <a:pt x="100473" y="5474"/>
                  </a:lnTo>
                  <a:lnTo>
                    <a:pt x="94531" y="1468"/>
                  </a:lnTo>
                  <a:lnTo>
                    <a:pt x="87255" y="0"/>
                  </a:lnTo>
                  <a:close/>
                </a:path>
                <a:path w="193040" h="261620">
                  <a:moveTo>
                    <a:pt x="132828" y="29544"/>
                  </a:moveTo>
                  <a:lnTo>
                    <a:pt x="113679" y="29544"/>
                  </a:lnTo>
                  <a:lnTo>
                    <a:pt x="105948" y="37275"/>
                  </a:lnTo>
                  <a:lnTo>
                    <a:pt x="105948" y="120558"/>
                  </a:lnTo>
                  <a:lnTo>
                    <a:pt x="139727" y="120558"/>
                  </a:lnTo>
                  <a:lnTo>
                    <a:pt x="140441" y="50821"/>
                  </a:lnTo>
                  <a:lnTo>
                    <a:pt x="140469" y="37275"/>
                  </a:lnTo>
                  <a:lnTo>
                    <a:pt x="132828" y="295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89839" y="192656"/>
                  </a:moveTo>
                  <a:lnTo>
                    <a:pt x="136273" y="145898"/>
                  </a:lnTo>
                  <a:lnTo>
                    <a:pt x="138380" y="144824"/>
                  </a:lnTo>
                  <a:lnTo>
                    <a:pt x="140194" y="143243"/>
                  </a:lnTo>
                  <a:lnTo>
                    <a:pt x="141572" y="141308"/>
                  </a:lnTo>
                  <a:lnTo>
                    <a:pt x="166010" y="106880"/>
                  </a:lnTo>
                  <a:lnTo>
                    <a:pt x="169292" y="102240"/>
                  </a:lnTo>
                  <a:lnTo>
                    <a:pt x="174956" y="99899"/>
                  </a:lnTo>
                  <a:lnTo>
                    <a:pt x="180559" y="100882"/>
                  </a:lnTo>
                  <a:lnTo>
                    <a:pt x="186709" y="103473"/>
                  </a:lnTo>
                  <a:lnTo>
                    <a:pt x="190934" y="108254"/>
                  </a:lnTo>
                  <a:lnTo>
                    <a:pt x="192758" y="114368"/>
                  </a:lnTo>
                  <a:lnTo>
                    <a:pt x="191704" y="120953"/>
                  </a:lnTo>
                  <a:lnTo>
                    <a:pt x="153021" y="216385"/>
                  </a:lnTo>
                  <a:lnTo>
                    <a:pt x="152484" y="217702"/>
                  </a:lnTo>
                  <a:lnTo>
                    <a:pt x="151693" y="218908"/>
                  </a:lnTo>
                  <a:lnTo>
                    <a:pt x="150680" y="219911"/>
                  </a:lnTo>
                  <a:lnTo>
                    <a:pt x="136688" y="233903"/>
                  </a:lnTo>
                  <a:lnTo>
                    <a:pt x="134692" y="235899"/>
                  </a:lnTo>
                  <a:lnTo>
                    <a:pt x="133568" y="238604"/>
                  </a:lnTo>
                  <a:lnTo>
                    <a:pt x="133568" y="241431"/>
                  </a:lnTo>
                  <a:lnTo>
                    <a:pt x="133568" y="250570"/>
                  </a:lnTo>
                  <a:lnTo>
                    <a:pt x="133568" y="256446"/>
                  </a:lnTo>
                  <a:lnTo>
                    <a:pt x="128806" y="261208"/>
                  </a:lnTo>
                  <a:lnTo>
                    <a:pt x="122929" y="261208"/>
                  </a:lnTo>
                  <a:lnTo>
                    <a:pt x="34286" y="261208"/>
                  </a:lnTo>
                  <a:lnTo>
                    <a:pt x="28409" y="261208"/>
                  </a:lnTo>
                  <a:lnTo>
                    <a:pt x="23647" y="256446"/>
                  </a:lnTo>
                  <a:lnTo>
                    <a:pt x="23647" y="250570"/>
                  </a:lnTo>
                  <a:lnTo>
                    <a:pt x="21276" y="236375"/>
                  </a:lnTo>
                  <a:lnTo>
                    <a:pt x="21276" y="230499"/>
                  </a:lnTo>
                  <a:lnTo>
                    <a:pt x="16514" y="225737"/>
                  </a:lnTo>
                  <a:lnTo>
                    <a:pt x="10638" y="225737"/>
                  </a:lnTo>
                  <a:lnTo>
                    <a:pt x="4761" y="225737"/>
                  </a:lnTo>
                  <a:lnTo>
                    <a:pt x="0" y="220975"/>
                  </a:lnTo>
                  <a:lnTo>
                    <a:pt x="0" y="215098"/>
                  </a:lnTo>
                  <a:lnTo>
                    <a:pt x="2380" y="65573"/>
                  </a:lnTo>
                  <a:lnTo>
                    <a:pt x="2380" y="57427"/>
                  </a:lnTo>
                  <a:lnTo>
                    <a:pt x="8976" y="50821"/>
                  </a:lnTo>
                  <a:lnTo>
                    <a:pt x="17122" y="50821"/>
                  </a:lnTo>
                  <a:lnTo>
                    <a:pt x="20719" y="50821"/>
                  </a:lnTo>
                  <a:lnTo>
                    <a:pt x="28865" y="50821"/>
                  </a:lnTo>
                  <a:lnTo>
                    <a:pt x="35471" y="57427"/>
                  </a:lnTo>
                  <a:lnTo>
                    <a:pt x="35471" y="65573"/>
                  </a:lnTo>
                  <a:lnTo>
                    <a:pt x="35471" y="122919"/>
                  </a:lnTo>
                  <a:lnTo>
                    <a:pt x="35471" y="32482"/>
                  </a:lnTo>
                  <a:lnTo>
                    <a:pt x="35471" y="24336"/>
                  </a:lnTo>
                  <a:lnTo>
                    <a:pt x="42077" y="17730"/>
                  </a:lnTo>
                  <a:lnTo>
                    <a:pt x="50223" y="17730"/>
                  </a:lnTo>
                  <a:lnTo>
                    <a:pt x="53810" y="17730"/>
                  </a:lnTo>
                  <a:lnTo>
                    <a:pt x="61956" y="17730"/>
                  </a:lnTo>
                  <a:lnTo>
                    <a:pt x="68562" y="24336"/>
                  </a:lnTo>
                  <a:lnTo>
                    <a:pt x="68562" y="32482"/>
                  </a:lnTo>
                  <a:lnTo>
                    <a:pt x="68562" y="122919"/>
                  </a:lnTo>
                  <a:lnTo>
                    <a:pt x="68562" y="18693"/>
                  </a:lnTo>
                  <a:lnTo>
                    <a:pt x="70031" y="11416"/>
                  </a:lnTo>
                  <a:lnTo>
                    <a:pt x="74037" y="5474"/>
                  </a:lnTo>
                  <a:lnTo>
                    <a:pt x="79978" y="1468"/>
                  </a:lnTo>
                  <a:lnTo>
                    <a:pt x="87255" y="0"/>
                  </a:lnTo>
                  <a:lnTo>
                    <a:pt x="94531" y="1468"/>
                  </a:lnTo>
                  <a:lnTo>
                    <a:pt x="100473" y="5474"/>
                  </a:lnTo>
                  <a:lnTo>
                    <a:pt x="104479" y="11416"/>
                  </a:lnTo>
                  <a:lnTo>
                    <a:pt x="105948" y="18693"/>
                  </a:lnTo>
                  <a:lnTo>
                    <a:pt x="105948" y="120558"/>
                  </a:lnTo>
                  <a:lnTo>
                    <a:pt x="105948" y="46819"/>
                  </a:lnTo>
                  <a:lnTo>
                    <a:pt x="105948" y="37275"/>
                  </a:lnTo>
                  <a:lnTo>
                    <a:pt x="113679" y="29544"/>
                  </a:lnTo>
                  <a:lnTo>
                    <a:pt x="123223" y="29544"/>
                  </a:lnTo>
                  <a:lnTo>
                    <a:pt x="132828" y="29544"/>
                  </a:lnTo>
                  <a:lnTo>
                    <a:pt x="140579" y="37386"/>
                  </a:lnTo>
                  <a:lnTo>
                    <a:pt x="140488" y="46991"/>
                  </a:lnTo>
                  <a:lnTo>
                    <a:pt x="139485" y="144257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2487956" y="13352975"/>
            <a:ext cx="40005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25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487949" y="14342980"/>
            <a:ext cx="756285" cy="69977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74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5080">
              <a:lnSpc>
                <a:spcPct val="100000"/>
              </a:lnSpc>
              <a:spcBef>
                <a:spcPts val="17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Zonobioma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Alterno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higrico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Tolima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grande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2125974" y="2918727"/>
            <a:ext cx="3733165" cy="7486650"/>
            <a:chOff x="2125974" y="2918727"/>
            <a:chExt cx="3733165" cy="7486650"/>
          </a:xfrm>
        </p:grpSpPr>
        <p:sp>
          <p:nvSpPr>
            <p:cNvPr id="67" name="object 67"/>
            <p:cNvSpPr/>
            <p:nvPr/>
          </p:nvSpPr>
          <p:spPr>
            <a:xfrm>
              <a:off x="2125974" y="2918727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69" h="585470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3"/>
                  </a:lnTo>
                  <a:lnTo>
                    <a:pt x="14916" y="385052"/>
                  </a:lnTo>
                  <a:lnTo>
                    <a:pt x="32657" y="427031"/>
                  </a:lnTo>
                  <a:lnTo>
                    <a:pt x="56452" y="465367"/>
                  </a:lnTo>
                  <a:lnTo>
                    <a:pt x="85696" y="499459"/>
                  </a:lnTo>
                  <a:lnTo>
                    <a:pt x="119788" y="528702"/>
                  </a:lnTo>
                  <a:lnTo>
                    <a:pt x="158126" y="552496"/>
                  </a:lnTo>
                  <a:lnTo>
                    <a:pt x="200106" y="570238"/>
                  </a:lnTo>
                  <a:lnTo>
                    <a:pt x="245127" y="581324"/>
                  </a:lnTo>
                  <a:lnTo>
                    <a:pt x="292587" y="585154"/>
                  </a:lnTo>
                  <a:lnTo>
                    <a:pt x="340043" y="581324"/>
                  </a:lnTo>
                  <a:lnTo>
                    <a:pt x="385062" y="570238"/>
                  </a:lnTo>
                  <a:lnTo>
                    <a:pt x="427041" y="552496"/>
                  </a:lnTo>
                  <a:lnTo>
                    <a:pt x="465378" y="528702"/>
                  </a:lnTo>
                  <a:lnTo>
                    <a:pt x="499469" y="499459"/>
                  </a:lnTo>
                  <a:lnTo>
                    <a:pt x="528712" y="465367"/>
                  </a:lnTo>
                  <a:lnTo>
                    <a:pt x="552506" y="427031"/>
                  </a:lnTo>
                  <a:lnTo>
                    <a:pt x="570248" y="385052"/>
                  </a:lnTo>
                  <a:lnTo>
                    <a:pt x="581334" y="340033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288673" y="3025908"/>
              <a:ext cx="262255" cy="377190"/>
            </a:xfrm>
            <a:custGeom>
              <a:avLst/>
              <a:gdLst/>
              <a:ahLst/>
              <a:cxnLst/>
              <a:rect l="l" t="t" r="r" b="b"/>
              <a:pathLst>
                <a:path w="262255" h="377189">
                  <a:moveTo>
                    <a:pt x="130954" y="0"/>
                  </a:moveTo>
                  <a:lnTo>
                    <a:pt x="79981" y="10291"/>
                  </a:lnTo>
                  <a:lnTo>
                    <a:pt x="38356" y="38356"/>
                  </a:lnTo>
                  <a:lnTo>
                    <a:pt x="10291" y="79981"/>
                  </a:lnTo>
                  <a:lnTo>
                    <a:pt x="0" y="130954"/>
                  </a:lnTo>
                  <a:lnTo>
                    <a:pt x="20461" y="208111"/>
                  </a:lnTo>
                  <a:lnTo>
                    <a:pt x="65477" y="288438"/>
                  </a:lnTo>
                  <a:lnTo>
                    <a:pt x="110492" y="351568"/>
                  </a:lnTo>
                  <a:lnTo>
                    <a:pt x="130954" y="377137"/>
                  </a:lnTo>
                  <a:lnTo>
                    <a:pt x="206661" y="281824"/>
                  </a:lnTo>
                  <a:lnTo>
                    <a:pt x="245538" y="224410"/>
                  </a:lnTo>
                  <a:lnTo>
                    <a:pt x="259861" y="181812"/>
                  </a:lnTo>
                  <a:lnTo>
                    <a:pt x="261908" y="130954"/>
                  </a:lnTo>
                  <a:lnTo>
                    <a:pt x="251616" y="79981"/>
                  </a:lnTo>
                  <a:lnTo>
                    <a:pt x="223551" y="38356"/>
                  </a:lnTo>
                  <a:lnTo>
                    <a:pt x="181926" y="10291"/>
                  </a:lnTo>
                  <a:lnTo>
                    <a:pt x="130954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9" name="object 6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339428" y="3076659"/>
              <a:ext cx="160407" cy="160407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5353280" y="9899654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430228" y="9973296"/>
              <a:ext cx="353060" cy="281940"/>
            </a:xfrm>
            <a:custGeom>
              <a:avLst/>
              <a:gdLst/>
              <a:ahLst/>
              <a:cxnLst/>
              <a:rect l="l" t="t" r="r" b="b"/>
              <a:pathLst>
                <a:path w="353060" h="281940">
                  <a:moveTo>
                    <a:pt x="352526" y="281813"/>
                  </a:moveTo>
                  <a:lnTo>
                    <a:pt x="211620" y="0"/>
                  </a:lnTo>
                  <a:lnTo>
                    <a:pt x="111048" y="201142"/>
                  </a:lnTo>
                  <a:lnTo>
                    <a:pt x="81381" y="154838"/>
                  </a:lnTo>
                  <a:lnTo>
                    <a:pt x="0" y="281800"/>
                  </a:lnTo>
                  <a:lnTo>
                    <a:pt x="70713" y="281800"/>
                  </a:lnTo>
                  <a:lnTo>
                    <a:pt x="352526" y="281813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2" name="object 7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555376" y="9973295"/>
              <a:ext cx="172950" cy="172950"/>
            </a:xfrm>
            <a:prstGeom prst="rect">
              <a:avLst/>
            </a:prstGeom>
          </p:spPr>
        </p:pic>
      </p:grpSp>
      <p:sp>
        <p:nvSpPr>
          <p:cNvPr id="73" name="object 73"/>
          <p:cNvSpPr txBox="1"/>
          <p:nvPr/>
        </p:nvSpPr>
        <p:spPr>
          <a:xfrm>
            <a:off x="5916790" y="9921319"/>
            <a:ext cx="126619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170815">
              <a:lnSpc>
                <a:spcPct val="102099"/>
              </a:lnSpc>
              <a:spcBef>
                <a:spcPts val="95"/>
              </a:spcBef>
            </a:pP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ALTITUD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PROMEDIO</a:t>
            </a:r>
            <a:endParaRPr sz="1250">
              <a:latin typeface="Montserrat"/>
              <a:cs typeface="Montserrat"/>
            </a:endParaRPr>
          </a:p>
          <a:p>
            <a:pPr marL="14604">
              <a:lnSpc>
                <a:spcPct val="100000"/>
              </a:lnSpc>
              <a:spcBef>
                <a:spcPts val="10"/>
              </a:spcBef>
              <a:tabLst>
                <a:tab pos="717550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248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771</a:t>
            </a:r>
            <a:r>
              <a:rPr sz="1900" spc="-175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50" dirty="0">
                <a:solidFill>
                  <a:srgbClr val="223658"/>
                </a:solidFill>
                <a:latin typeface="Montserrat"/>
                <a:cs typeface="Montserrat"/>
              </a:rPr>
              <a:t>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(ALOS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PALSAR,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2014).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4415726" y="3109164"/>
            <a:ext cx="2157730" cy="7374890"/>
            <a:chOff x="4415726" y="3109164"/>
            <a:chExt cx="2157730" cy="7374890"/>
          </a:xfrm>
        </p:grpSpPr>
        <p:sp>
          <p:nvSpPr>
            <p:cNvPr id="75" name="object 75"/>
            <p:cNvSpPr/>
            <p:nvPr/>
          </p:nvSpPr>
          <p:spPr>
            <a:xfrm>
              <a:off x="6475113" y="10473293"/>
              <a:ext cx="88265" cy="0"/>
            </a:xfrm>
            <a:custGeom>
              <a:avLst/>
              <a:gdLst/>
              <a:ahLst/>
              <a:cxnLst/>
              <a:rect l="l" t="t" r="r" b="b"/>
              <a:pathLst>
                <a:path w="88265">
                  <a:moveTo>
                    <a:pt x="0" y="0"/>
                  </a:moveTo>
                  <a:lnTo>
                    <a:pt x="87873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4420806" y="3114244"/>
              <a:ext cx="0" cy="760095"/>
            </a:xfrm>
            <a:custGeom>
              <a:avLst/>
              <a:gdLst/>
              <a:ahLst/>
              <a:cxnLst/>
              <a:rect l="l" t="t" r="r" b="b"/>
              <a:pathLst>
                <a:path h="760095">
                  <a:moveTo>
                    <a:pt x="0" y="0"/>
                  </a:moveTo>
                  <a:lnTo>
                    <a:pt x="0" y="759634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object 77"/>
          <p:cNvSpPr txBox="1"/>
          <p:nvPr/>
        </p:nvSpPr>
        <p:spPr>
          <a:xfrm>
            <a:off x="6918551" y="14568371"/>
            <a:ext cx="2586990" cy="1419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446405" indent="74295" algn="just">
              <a:lnSpc>
                <a:spcPct val="100000"/>
              </a:lnSpc>
              <a:spcBef>
                <a:spcPts val="105"/>
              </a:spcBef>
              <a:buClr>
                <a:srgbClr val="EB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ganadería,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mosaicos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agrícolas,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degradación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del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suelo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por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erosión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laminar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quemas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frecuentes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95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(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Etter</a:t>
            </a: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05258"/>
                </a:solidFill>
                <a:latin typeface="Montserrat Light"/>
                <a:cs typeface="Montserrat Light"/>
              </a:rPr>
              <a:t>et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 al.,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  <a:p>
            <a:pPr marL="12700" marR="5080" indent="74295">
              <a:lnSpc>
                <a:spcPct val="100000"/>
              </a:lnSpc>
              <a:spcBef>
                <a:spcPts val="650"/>
              </a:spcBef>
              <a:buClr>
                <a:srgbClr val="EB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principal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vocación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uso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la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ecoreserva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son: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protección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producción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(40,42%),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forestal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producción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(36,05%)</a:t>
            </a:r>
            <a:r>
              <a:rPr sz="950" spc="5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cultivos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transitorios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intensivos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clima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cálido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(23,51%)</a:t>
            </a:r>
            <a:endParaRPr sz="950">
              <a:latin typeface="Montserrat"/>
              <a:cs typeface="Montserrat"/>
            </a:endParaRPr>
          </a:p>
        </p:txBody>
      </p:sp>
      <p:grpSp>
        <p:nvGrpSpPr>
          <p:cNvPr id="78" name="object 78"/>
          <p:cNvGrpSpPr/>
          <p:nvPr/>
        </p:nvGrpSpPr>
        <p:grpSpPr>
          <a:xfrm>
            <a:off x="2094367" y="13529093"/>
            <a:ext cx="353060" cy="1014094"/>
            <a:chOff x="2094367" y="13529093"/>
            <a:chExt cx="353060" cy="1014094"/>
          </a:xfrm>
        </p:grpSpPr>
        <p:sp>
          <p:nvSpPr>
            <p:cNvPr id="79" name="object 79"/>
            <p:cNvSpPr/>
            <p:nvPr/>
          </p:nvSpPr>
          <p:spPr>
            <a:xfrm>
              <a:off x="2156404" y="14536053"/>
              <a:ext cx="275590" cy="0"/>
            </a:xfrm>
            <a:custGeom>
              <a:avLst/>
              <a:gdLst/>
              <a:ahLst/>
              <a:cxnLst/>
              <a:rect l="l" t="t" r="r" b="b"/>
              <a:pathLst>
                <a:path w="275589">
                  <a:moveTo>
                    <a:pt x="0" y="0"/>
                  </a:moveTo>
                  <a:lnTo>
                    <a:pt x="27516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424548" y="14529369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096907" y="13535777"/>
              <a:ext cx="344170" cy="244475"/>
            </a:xfrm>
            <a:custGeom>
              <a:avLst/>
              <a:gdLst/>
              <a:ahLst/>
              <a:cxnLst/>
              <a:rect l="l" t="t" r="r" b="b"/>
              <a:pathLst>
                <a:path w="344169" h="244475">
                  <a:moveTo>
                    <a:pt x="344016" y="0"/>
                  </a:moveTo>
                  <a:lnTo>
                    <a:pt x="244278" y="0"/>
                  </a:lnTo>
                  <a:lnTo>
                    <a:pt x="0" y="244278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433900" y="13529093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3" name="object 83"/>
          <p:cNvGrpSpPr/>
          <p:nvPr/>
        </p:nvGrpSpPr>
        <p:grpSpPr>
          <a:xfrm>
            <a:off x="445343" y="17449048"/>
            <a:ext cx="2111375" cy="2105025"/>
            <a:chOff x="445343" y="17449048"/>
            <a:chExt cx="2111375" cy="2105025"/>
          </a:xfrm>
        </p:grpSpPr>
        <p:pic>
          <p:nvPicPr>
            <p:cNvPr id="84" name="object 8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45343" y="17449048"/>
              <a:ext cx="2102822" cy="2104424"/>
            </a:xfrm>
            <a:prstGeom prst="rect">
              <a:avLst/>
            </a:prstGeom>
          </p:spPr>
        </p:pic>
        <p:sp>
          <p:nvSpPr>
            <p:cNvPr id="85" name="object 85"/>
            <p:cNvSpPr/>
            <p:nvPr/>
          </p:nvSpPr>
          <p:spPr>
            <a:xfrm>
              <a:off x="1209951" y="17754876"/>
              <a:ext cx="1341120" cy="168275"/>
            </a:xfrm>
            <a:custGeom>
              <a:avLst/>
              <a:gdLst/>
              <a:ahLst/>
              <a:cxnLst/>
              <a:rect l="l" t="t" r="r" b="b"/>
              <a:pathLst>
                <a:path w="1341120" h="168275">
                  <a:moveTo>
                    <a:pt x="1340705" y="0"/>
                  </a:moveTo>
                  <a:lnTo>
                    <a:pt x="167996" y="0"/>
                  </a:lnTo>
                  <a:lnTo>
                    <a:pt x="0" y="167996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540565" y="17746287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622937" y="18095865"/>
              <a:ext cx="927735" cy="0"/>
            </a:xfrm>
            <a:custGeom>
              <a:avLst/>
              <a:gdLst/>
              <a:ahLst/>
              <a:cxnLst/>
              <a:rect l="l" t="t" r="r" b="b"/>
              <a:pathLst>
                <a:path w="927735">
                  <a:moveTo>
                    <a:pt x="0" y="0"/>
                  </a:moveTo>
                  <a:lnTo>
                    <a:pt x="927721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540565" y="18087279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8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8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182586" y="18572576"/>
              <a:ext cx="1368425" cy="508634"/>
            </a:xfrm>
            <a:custGeom>
              <a:avLst/>
              <a:gdLst/>
              <a:ahLst/>
              <a:cxnLst/>
              <a:rect l="l" t="t" r="r" b="b"/>
              <a:pathLst>
                <a:path w="1368425" h="508634">
                  <a:moveTo>
                    <a:pt x="0" y="0"/>
                  </a:moveTo>
                  <a:lnTo>
                    <a:pt x="562053" y="505203"/>
                  </a:lnTo>
                  <a:lnTo>
                    <a:pt x="1368071" y="50803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540536" y="19071981"/>
              <a:ext cx="16510" cy="17780"/>
            </a:xfrm>
            <a:custGeom>
              <a:avLst/>
              <a:gdLst/>
              <a:ahLst/>
              <a:cxnLst/>
              <a:rect l="l" t="t" r="r" b="b"/>
              <a:pathLst>
                <a:path w="16510" h="17780">
                  <a:moveTo>
                    <a:pt x="60" y="0"/>
                  </a:moveTo>
                  <a:lnTo>
                    <a:pt x="8622" y="8612"/>
                  </a:lnTo>
                  <a:lnTo>
                    <a:pt x="0" y="17173"/>
                  </a:lnTo>
                  <a:lnTo>
                    <a:pt x="7294" y="17203"/>
                  </a:lnTo>
                  <a:lnTo>
                    <a:pt x="15906" y="8642"/>
                  </a:lnTo>
                  <a:lnTo>
                    <a:pt x="7355" y="2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661197" y="18444249"/>
              <a:ext cx="889635" cy="265430"/>
            </a:xfrm>
            <a:custGeom>
              <a:avLst/>
              <a:gdLst/>
              <a:ahLst/>
              <a:cxnLst/>
              <a:rect l="l" t="t" r="r" b="b"/>
              <a:pathLst>
                <a:path w="889635" h="265430">
                  <a:moveTo>
                    <a:pt x="0" y="0"/>
                  </a:moveTo>
                  <a:lnTo>
                    <a:pt x="246791" y="262262"/>
                  </a:lnTo>
                  <a:lnTo>
                    <a:pt x="889453" y="265079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540528" y="18700703"/>
              <a:ext cx="16510" cy="17780"/>
            </a:xfrm>
            <a:custGeom>
              <a:avLst/>
              <a:gdLst/>
              <a:ahLst/>
              <a:cxnLst/>
              <a:rect l="l" t="t" r="r" b="b"/>
              <a:pathLst>
                <a:path w="16510" h="17780">
                  <a:moveTo>
                    <a:pt x="70" y="0"/>
                  </a:moveTo>
                  <a:lnTo>
                    <a:pt x="8632" y="8622"/>
                  </a:lnTo>
                  <a:lnTo>
                    <a:pt x="0" y="17173"/>
                  </a:lnTo>
                  <a:lnTo>
                    <a:pt x="7294" y="17203"/>
                  </a:lnTo>
                  <a:lnTo>
                    <a:pt x="15917" y="8652"/>
                  </a:lnTo>
                  <a:lnTo>
                    <a:pt x="7365" y="3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937475" y="18090305"/>
              <a:ext cx="1613535" cy="1448435"/>
            </a:xfrm>
            <a:custGeom>
              <a:avLst/>
              <a:gdLst/>
              <a:ahLst/>
              <a:cxnLst/>
              <a:rect l="l" t="t" r="r" b="b"/>
              <a:pathLst>
                <a:path w="1613535" h="1448434">
                  <a:moveTo>
                    <a:pt x="1613181" y="1448194"/>
                  </a:moveTo>
                  <a:lnTo>
                    <a:pt x="341321" y="1443412"/>
                  </a:lnTo>
                  <a:lnTo>
                    <a:pt x="303003" y="1404899"/>
                  </a:lnTo>
                  <a:lnTo>
                    <a:pt x="267475" y="1369192"/>
                  </a:lnTo>
                  <a:lnTo>
                    <a:pt x="234041" y="1335589"/>
                  </a:lnTo>
                  <a:lnTo>
                    <a:pt x="202002" y="1303388"/>
                  </a:lnTo>
                  <a:lnTo>
                    <a:pt x="170660" y="1271890"/>
                  </a:lnTo>
                  <a:lnTo>
                    <a:pt x="139319" y="1240391"/>
                  </a:lnTo>
                  <a:lnTo>
                    <a:pt x="107279" y="1208191"/>
                  </a:lnTo>
                  <a:lnTo>
                    <a:pt x="73845" y="1174588"/>
                  </a:lnTo>
                  <a:lnTo>
                    <a:pt x="38317" y="1138881"/>
                  </a:lnTo>
                  <a:lnTo>
                    <a:pt x="0" y="1100368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540537" y="19529873"/>
              <a:ext cx="16510" cy="17780"/>
            </a:xfrm>
            <a:custGeom>
              <a:avLst/>
              <a:gdLst/>
              <a:ahLst/>
              <a:cxnLst/>
              <a:rect l="l" t="t" r="r" b="b"/>
              <a:pathLst>
                <a:path w="16510" h="17780">
                  <a:moveTo>
                    <a:pt x="60" y="0"/>
                  </a:moveTo>
                  <a:lnTo>
                    <a:pt x="8622" y="8622"/>
                  </a:lnTo>
                  <a:lnTo>
                    <a:pt x="0" y="17173"/>
                  </a:lnTo>
                  <a:lnTo>
                    <a:pt x="7284" y="17203"/>
                  </a:lnTo>
                  <a:lnTo>
                    <a:pt x="15906" y="8652"/>
                  </a:lnTo>
                  <a:lnTo>
                    <a:pt x="7355" y="3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5" name="object 9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467922" y="19166993"/>
              <a:ext cx="121430" cy="227755"/>
            </a:xfrm>
            <a:prstGeom prst="rect">
              <a:avLst/>
            </a:prstGeom>
          </p:spPr>
        </p:pic>
      </p:grpSp>
      <p:grpSp>
        <p:nvGrpSpPr>
          <p:cNvPr id="96" name="object 96"/>
          <p:cNvGrpSpPr/>
          <p:nvPr/>
        </p:nvGrpSpPr>
        <p:grpSpPr>
          <a:xfrm>
            <a:off x="4153412" y="17496146"/>
            <a:ext cx="2487930" cy="2237740"/>
            <a:chOff x="4153412" y="17496146"/>
            <a:chExt cx="2487930" cy="2237740"/>
          </a:xfrm>
        </p:grpSpPr>
        <p:sp>
          <p:nvSpPr>
            <p:cNvPr id="97" name="object 97"/>
            <p:cNvSpPr/>
            <p:nvPr/>
          </p:nvSpPr>
          <p:spPr>
            <a:xfrm>
              <a:off x="4153412" y="17496146"/>
              <a:ext cx="2236470" cy="2236470"/>
            </a:xfrm>
            <a:custGeom>
              <a:avLst/>
              <a:gdLst/>
              <a:ahLst/>
              <a:cxnLst/>
              <a:rect l="l" t="t" r="r" b="b"/>
              <a:pathLst>
                <a:path w="2236470" h="2236469">
                  <a:moveTo>
                    <a:pt x="1118007" y="0"/>
                  </a:moveTo>
                  <a:lnTo>
                    <a:pt x="1069510" y="1032"/>
                  </a:lnTo>
                  <a:lnTo>
                    <a:pt x="1021540" y="4103"/>
                  </a:lnTo>
                  <a:lnTo>
                    <a:pt x="974141" y="9170"/>
                  </a:lnTo>
                  <a:lnTo>
                    <a:pt x="927353" y="16191"/>
                  </a:lnTo>
                  <a:lnTo>
                    <a:pt x="881218" y="25123"/>
                  </a:lnTo>
                  <a:lnTo>
                    <a:pt x="835779" y="35926"/>
                  </a:lnTo>
                  <a:lnTo>
                    <a:pt x="791078" y="48557"/>
                  </a:lnTo>
                  <a:lnTo>
                    <a:pt x="747156" y="62974"/>
                  </a:lnTo>
                  <a:lnTo>
                    <a:pt x="704055" y="79136"/>
                  </a:lnTo>
                  <a:lnTo>
                    <a:pt x="661818" y="96999"/>
                  </a:lnTo>
                  <a:lnTo>
                    <a:pt x="620486" y="116523"/>
                  </a:lnTo>
                  <a:lnTo>
                    <a:pt x="580101" y="137666"/>
                  </a:lnTo>
                  <a:lnTo>
                    <a:pt x="540705" y="160385"/>
                  </a:lnTo>
                  <a:lnTo>
                    <a:pt x="502341" y="184638"/>
                  </a:lnTo>
                  <a:lnTo>
                    <a:pt x="465050" y="210384"/>
                  </a:lnTo>
                  <a:lnTo>
                    <a:pt x="428873" y="237580"/>
                  </a:lnTo>
                  <a:lnTo>
                    <a:pt x="393854" y="266186"/>
                  </a:lnTo>
                  <a:lnTo>
                    <a:pt x="360034" y="296157"/>
                  </a:lnTo>
                  <a:lnTo>
                    <a:pt x="327454" y="327454"/>
                  </a:lnTo>
                  <a:lnTo>
                    <a:pt x="296157" y="360034"/>
                  </a:lnTo>
                  <a:lnTo>
                    <a:pt x="266186" y="393854"/>
                  </a:lnTo>
                  <a:lnTo>
                    <a:pt x="237580" y="428873"/>
                  </a:lnTo>
                  <a:lnTo>
                    <a:pt x="210384" y="465050"/>
                  </a:lnTo>
                  <a:lnTo>
                    <a:pt x="184638" y="502341"/>
                  </a:lnTo>
                  <a:lnTo>
                    <a:pt x="160385" y="540705"/>
                  </a:lnTo>
                  <a:lnTo>
                    <a:pt x="137666" y="580101"/>
                  </a:lnTo>
                  <a:lnTo>
                    <a:pt x="116523" y="620486"/>
                  </a:lnTo>
                  <a:lnTo>
                    <a:pt x="96999" y="661818"/>
                  </a:lnTo>
                  <a:lnTo>
                    <a:pt x="79136" y="704055"/>
                  </a:lnTo>
                  <a:lnTo>
                    <a:pt x="62974" y="747156"/>
                  </a:lnTo>
                  <a:lnTo>
                    <a:pt x="48557" y="791078"/>
                  </a:lnTo>
                  <a:lnTo>
                    <a:pt x="35926" y="835779"/>
                  </a:lnTo>
                  <a:lnTo>
                    <a:pt x="25123" y="881218"/>
                  </a:lnTo>
                  <a:lnTo>
                    <a:pt x="16191" y="927353"/>
                  </a:lnTo>
                  <a:lnTo>
                    <a:pt x="9170" y="974141"/>
                  </a:lnTo>
                  <a:lnTo>
                    <a:pt x="4103" y="1021540"/>
                  </a:lnTo>
                  <a:lnTo>
                    <a:pt x="1032" y="1069510"/>
                  </a:lnTo>
                  <a:lnTo>
                    <a:pt x="0" y="1118007"/>
                  </a:lnTo>
                  <a:lnTo>
                    <a:pt x="1032" y="1166505"/>
                  </a:lnTo>
                  <a:lnTo>
                    <a:pt x="4103" y="1214474"/>
                  </a:lnTo>
                  <a:lnTo>
                    <a:pt x="9170" y="1261874"/>
                  </a:lnTo>
                  <a:lnTo>
                    <a:pt x="16191" y="1308662"/>
                  </a:lnTo>
                  <a:lnTo>
                    <a:pt x="25123" y="1354797"/>
                  </a:lnTo>
                  <a:lnTo>
                    <a:pt x="35926" y="1400236"/>
                  </a:lnTo>
                  <a:lnTo>
                    <a:pt x="48557" y="1444937"/>
                  </a:lnTo>
                  <a:lnTo>
                    <a:pt x="62974" y="1488859"/>
                  </a:lnTo>
                  <a:lnTo>
                    <a:pt x="79136" y="1531960"/>
                  </a:lnTo>
                  <a:lnTo>
                    <a:pt x="96999" y="1574197"/>
                  </a:lnTo>
                  <a:lnTo>
                    <a:pt x="116523" y="1615529"/>
                  </a:lnTo>
                  <a:lnTo>
                    <a:pt x="137666" y="1655914"/>
                  </a:lnTo>
                  <a:lnTo>
                    <a:pt x="160385" y="1695309"/>
                  </a:lnTo>
                  <a:lnTo>
                    <a:pt x="184638" y="1733674"/>
                  </a:lnTo>
                  <a:lnTo>
                    <a:pt x="210384" y="1770965"/>
                  </a:lnTo>
                  <a:lnTo>
                    <a:pt x="237580" y="1807141"/>
                  </a:lnTo>
                  <a:lnTo>
                    <a:pt x="266186" y="1842161"/>
                  </a:lnTo>
                  <a:lnTo>
                    <a:pt x="296157" y="1875981"/>
                  </a:lnTo>
                  <a:lnTo>
                    <a:pt x="327454" y="1908560"/>
                  </a:lnTo>
                  <a:lnTo>
                    <a:pt x="360034" y="1939857"/>
                  </a:lnTo>
                  <a:lnTo>
                    <a:pt x="393854" y="1969829"/>
                  </a:lnTo>
                  <a:lnTo>
                    <a:pt x="428873" y="1998434"/>
                  </a:lnTo>
                  <a:lnTo>
                    <a:pt x="465050" y="2025631"/>
                  </a:lnTo>
                  <a:lnTo>
                    <a:pt x="502341" y="2051377"/>
                  </a:lnTo>
                  <a:lnTo>
                    <a:pt x="540705" y="2075630"/>
                  </a:lnTo>
                  <a:lnTo>
                    <a:pt x="580101" y="2098349"/>
                  </a:lnTo>
                  <a:lnTo>
                    <a:pt x="620486" y="2119491"/>
                  </a:lnTo>
                  <a:lnTo>
                    <a:pt x="661818" y="2139015"/>
                  </a:lnTo>
                  <a:lnTo>
                    <a:pt x="704055" y="2156879"/>
                  </a:lnTo>
                  <a:lnTo>
                    <a:pt x="747156" y="2173040"/>
                  </a:lnTo>
                  <a:lnTo>
                    <a:pt x="791078" y="2187458"/>
                  </a:lnTo>
                  <a:lnTo>
                    <a:pt x="835779" y="2200089"/>
                  </a:lnTo>
                  <a:lnTo>
                    <a:pt x="881218" y="2210891"/>
                  </a:lnTo>
                  <a:lnTo>
                    <a:pt x="927353" y="2219824"/>
                  </a:lnTo>
                  <a:lnTo>
                    <a:pt x="974141" y="2226845"/>
                  </a:lnTo>
                  <a:lnTo>
                    <a:pt x="1021540" y="2231911"/>
                  </a:lnTo>
                  <a:lnTo>
                    <a:pt x="1069510" y="2234982"/>
                  </a:lnTo>
                  <a:lnTo>
                    <a:pt x="1118007" y="2236015"/>
                  </a:lnTo>
                  <a:lnTo>
                    <a:pt x="1166504" y="2234982"/>
                  </a:lnTo>
                  <a:lnTo>
                    <a:pt x="1214473" y="2231911"/>
                  </a:lnTo>
                  <a:lnTo>
                    <a:pt x="1261872" y="2226845"/>
                  </a:lnTo>
                  <a:lnTo>
                    <a:pt x="1308660" y="2219824"/>
                  </a:lnTo>
                  <a:lnTo>
                    <a:pt x="1354794" y="2210891"/>
                  </a:lnTo>
                  <a:lnTo>
                    <a:pt x="1400232" y="2200089"/>
                  </a:lnTo>
                  <a:lnTo>
                    <a:pt x="1444933" y="2187458"/>
                  </a:lnTo>
                  <a:lnTo>
                    <a:pt x="1488855" y="2173040"/>
                  </a:lnTo>
                  <a:lnTo>
                    <a:pt x="1531956" y="2156879"/>
                  </a:lnTo>
                  <a:lnTo>
                    <a:pt x="1574193" y="2139015"/>
                  </a:lnTo>
                  <a:lnTo>
                    <a:pt x="1615525" y="2119491"/>
                  </a:lnTo>
                  <a:lnTo>
                    <a:pt x="1655909" y="2098349"/>
                  </a:lnTo>
                  <a:lnTo>
                    <a:pt x="1695305" y="2075630"/>
                  </a:lnTo>
                  <a:lnTo>
                    <a:pt x="1733669" y="2051377"/>
                  </a:lnTo>
                  <a:lnTo>
                    <a:pt x="1770961" y="2025631"/>
                  </a:lnTo>
                  <a:lnTo>
                    <a:pt x="1807137" y="1998434"/>
                  </a:lnTo>
                  <a:lnTo>
                    <a:pt x="1842156" y="1969829"/>
                  </a:lnTo>
                  <a:lnTo>
                    <a:pt x="1875977" y="1939857"/>
                  </a:lnTo>
                  <a:lnTo>
                    <a:pt x="1908557" y="1908560"/>
                  </a:lnTo>
                  <a:lnTo>
                    <a:pt x="1939854" y="1875981"/>
                  </a:lnTo>
                  <a:lnTo>
                    <a:pt x="1969826" y="1842161"/>
                  </a:lnTo>
                  <a:lnTo>
                    <a:pt x="1998431" y="1807141"/>
                  </a:lnTo>
                  <a:lnTo>
                    <a:pt x="2025628" y="1770965"/>
                  </a:lnTo>
                  <a:lnTo>
                    <a:pt x="2051374" y="1733674"/>
                  </a:lnTo>
                  <a:lnTo>
                    <a:pt x="2075628" y="1695309"/>
                  </a:lnTo>
                  <a:lnTo>
                    <a:pt x="2098347" y="1655914"/>
                  </a:lnTo>
                  <a:lnTo>
                    <a:pt x="2119490" y="1615529"/>
                  </a:lnTo>
                  <a:lnTo>
                    <a:pt x="2139014" y="1574197"/>
                  </a:lnTo>
                  <a:lnTo>
                    <a:pt x="2156878" y="1531960"/>
                  </a:lnTo>
                  <a:lnTo>
                    <a:pt x="2173039" y="1488859"/>
                  </a:lnTo>
                  <a:lnTo>
                    <a:pt x="2187457" y="1444937"/>
                  </a:lnTo>
                  <a:lnTo>
                    <a:pt x="2200088" y="1400236"/>
                  </a:lnTo>
                  <a:lnTo>
                    <a:pt x="2210891" y="1354797"/>
                  </a:lnTo>
                  <a:lnTo>
                    <a:pt x="2219824" y="1308662"/>
                  </a:lnTo>
                  <a:lnTo>
                    <a:pt x="2226845" y="1261874"/>
                  </a:lnTo>
                  <a:lnTo>
                    <a:pt x="2231911" y="1214474"/>
                  </a:lnTo>
                  <a:lnTo>
                    <a:pt x="2234982" y="1166505"/>
                  </a:lnTo>
                  <a:lnTo>
                    <a:pt x="2236015" y="1118007"/>
                  </a:lnTo>
                  <a:lnTo>
                    <a:pt x="2234982" y="1069510"/>
                  </a:lnTo>
                  <a:lnTo>
                    <a:pt x="2231911" y="1021540"/>
                  </a:lnTo>
                  <a:lnTo>
                    <a:pt x="2226845" y="974141"/>
                  </a:lnTo>
                  <a:lnTo>
                    <a:pt x="2219824" y="927353"/>
                  </a:lnTo>
                  <a:lnTo>
                    <a:pt x="2210891" y="881218"/>
                  </a:lnTo>
                  <a:lnTo>
                    <a:pt x="2200088" y="835779"/>
                  </a:lnTo>
                  <a:lnTo>
                    <a:pt x="2187457" y="791078"/>
                  </a:lnTo>
                  <a:lnTo>
                    <a:pt x="2173039" y="747156"/>
                  </a:lnTo>
                  <a:lnTo>
                    <a:pt x="2156878" y="704055"/>
                  </a:lnTo>
                  <a:lnTo>
                    <a:pt x="2139014" y="661818"/>
                  </a:lnTo>
                  <a:lnTo>
                    <a:pt x="2119490" y="620486"/>
                  </a:lnTo>
                  <a:lnTo>
                    <a:pt x="2098347" y="580101"/>
                  </a:lnTo>
                  <a:lnTo>
                    <a:pt x="2075628" y="540705"/>
                  </a:lnTo>
                  <a:lnTo>
                    <a:pt x="2051374" y="502341"/>
                  </a:lnTo>
                  <a:lnTo>
                    <a:pt x="2025628" y="465050"/>
                  </a:lnTo>
                  <a:lnTo>
                    <a:pt x="1998431" y="428873"/>
                  </a:lnTo>
                  <a:lnTo>
                    <a:pt x="1969826" y="393854"/>
                  </a:lnTo>
                  <a:lnTo>
                    <a:pt x="1939854" y="360034"/>
                  </a:lnTo>
                  <a:lnTo>
                    <a:pt x="1908557" y="327454"/>
                  </a:lnTo>
                  <a:lnTo>
                    <a:pt x="1875977" y="296157"/>
                  </a:lnTo>
                  <a:lnTo>
                    <a:pt x="1842156" y="266186"/>
                  </a:lnTo>
                  <a:lnTo>
                    <a:pt x="1807137" y="237580"/>
                  </a:lnTo>
                  <a:lnTo>
                    <a:pt x="1770961" y="210384"/>
                  </a:lnTo>
                  <a:lnTo>
                    <a:pt x="1733669" y="184638"/>
                  </a:lnTo>
                  <a:lnTo>
                    <a:pt x="1695305" y="160385"/>
                  </a:lnTo>
                  <a:lnTo>
                    <a:pt x="1655909" y="137666"/>
                  </a:lnTo>
                  <a:lnTo>
                    <a:pt x="1615525" y="116523"/>
                  </a:lnTo>
                  <a:lnTo>
                    <a:pt x="1574193" y="96999"/>
                  </a:lnTo>
                  <a:lnTo>
                    <a:pt x="1531956" y="79136"/>
                  </a:lnTo>
                  <a:lnTo>
                    <a:pt x="1488855" y="62974"/>
                  </a:lnTo>
                  <a:lnTo>
                    <a:pt x="1444933" y="48557"/>
                  </a:lnTo>
                  <a:lnTo>
                    <a:pt x="1400232" y="35926"/>
                  </a:lnTo>
                  <a:lnTo>
                    <a:pt x="1354794" y="25123"/>
                  </a:lnTo>
                  <a:lnTo>
                    <a:pt x="1308660" y="16191"/>
                  </a:lnTo>
                  <a:lnTo>
                    <a:pt x="1261872" y="9170"/>
                  </a:lnTo>
                  <a:lnTo>
                    <a:pt x="1214473" y="4103"/>
                  </a:lnTo>
                  <a:lnTo>
                    <a:pt x="1166504" y="1032"/>
                  </a:lnTo>
                  <a:lnTo>
                    <a:pt x="11180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4428505" y="19287390"/>
              <a:ext cx="800735" cy="443865"/>
            </a:xfrm>
            <a:custGeom>
              <a:avLst/>
              <a:gdLst/>
              <a:ahLst/>
              <a:cxnLst/>
              <a:rect l="l" t="t" r="r" b="b"/>
              <a:pathLst>
                <a:path w="800735" h="443865">
                  <a:moveTo>
                    <a:pt x="0" y="61010"/>
                  </a:moveTo>
                  <a:lnTo>
                    <a:pt x="31989" y="79291"/>
                  </a:lnTo>
                  <a:lnTo>
                    <a:pt x="66823" y="92159"/>
                  </a:lnTo>
                  <a:lnTo>
                    <a:pt x="100035" y="64296"/>
                  </a:lnTo>
                  <a:lnTo>
                    <a:pt x="126297" y="31074"/>
                  </a:lnTo>
                  <a:lnTo>
                    <a:pt x="167006" y="34286"/>
                  </a:lnTo>
                  <a:lnTo>
                    <a:pt x="175051" y="35897"/>
                  </a:lnTo>
                  <a:lnTo>
                    <a:pt x="245234" y="49291"/>
                  </a:lnTo>
                  <a:lnTo>
                    <a:pt x="253806" y="36960"/>
                  </a:lnTo>
                  <a:lnTo>
                    <a:pt x="258091" y="29473"/>
                  </a:lnTo>
                  <a:lnTo>
                    <a:pt x="268274" y="18217"/>
                  </a:lnTo>
                  <a:lnTo>
                    <a:pt x="274161" y="8571"/>
                  </a:lnTo>
                  <a:lnTo>
                    <a:pt x="278983" y="3748"/>
                  </a:lnTo>
                  <a:lnTo>
                    <a:pt x="288629" y="0"/>
                  </a:lnTo>
                  <a:lnTo>
                    <a:pt x="294526" y="1610"/>
                  </a:lnTo>
                  <a:lnTo>
                    <a:pt x="304171" y="4822"/>
                  </a:lnTo>
                  <a:lnTo>
                    <a:pt x="314343" y="9645"/>
                  </a:lnTo>
                  <a:lnTo>
                    <a:pt x="320240" y="15005"/>
                  </a:lnTo>
                  <a:lnTo>
                    <a:pt x="325063" y="18217"/>
                  </a:lnTo>
                  <a:lnTo>
                    <a:pt x="329349" y="23576"/>
                  </a:lnTo>
                  <a:lnTo>
                    <a:pt x="335245" y="27862"/>
                  </a:lnTo>
                  <a:lnTo>
                    <a:pt x="338994" y="31611"/>
                  </a:lnTo>
                  <a:lnTo>
                    <a:pt x="345955" y="35360"/>
                  </a:lnTo>
                  <a:lnTo>
                    <a:pt x="356137" y="41783"/>
                  </a:lnTo>
                  <a:lnTo>
                    <a:pt x="363635" y="46606"/>
                  </a:lnTo>
                  <a:lnTo>
                    <a:pt x="371143" y="51429"/>
                  </a:lnTo>
                  <a:lnTo>
                    <a:pt x="377029" y="57325"/>
                  </a:lnTo>
                  <a:lnTo>
                    <a:pt x="381325" y="64823"/>
                  </a:lnTo>
                  <a:lnTo>
                    <a:pt x="384000" y="72331"/>
                  </a:lnTo>
                  <a:lnTo>
                    <a:pt x="384000" y="81439"/>
                  </a:lnTo>
                  <a:lnTo>
                    <a:pt x="382926" y="90548"/>
                  </a:lnTo>
                  <a:lnTo>
                    <a:pt x="381325" y="101794"/>
                  </a:lnTo>
                  <a:lnTo>
                    <a:pt x="379177" y="109829"/>
                  </a:lnTo>
                  <a:lnTo>
                    <a:pt x="379177" y="117863"/>
                  </a:lnTo>
                  <a:lnTo>
                    <a:pt x="399532" y="152159"/>
                  </a:lnTo>
                  <a:lnTo>
                    <a:pt x="403818" y="155908"/>
                  </a:lnTo>
                  <a:lnTo>
                    <a:pt x="445075" y="177874"/>
                  </a:lnTo>
                  <a:lnTo>
                    <a:pt x="474011" y="190194"/>
                  </a:lnTo>
                  <a:lnTo>
                    <a:pt x="485794" y="197165"/>
                  </a:lnTo>
                  <a:lnTo>
                    <a:pt x="504011" y="207348"/>
                  </a:lnTo>
                  <a:lnTo>
                    <a:pt x="513120" y="211633"/>
                  </a:lnTo>
                  <a:lnTo>
                    <a:pt x="527051" y="218057"/>
                  </a:lnTo>
                  <a:lnTo>
                    <a:pt x="534012" y="221806"/>
                  </a:lnTo>
                  <a:lnTo>
                    <a:pt x="542583" y="227165"/>
                  </a:lnTo>
                  <a:lnTo>
                    <a:pt x="554914" y="234663"/>
                  </a:lnTo>
                  <a:lnTo>
                    <a:pt x="567771" y="241634"/>
                  </a:lnTo>
                  <a:lnTo>
                    <a:pt x="573668" y="246993"/>
                  </a:lnTo>
                  <a:lnTo>
                    <a:pt x="581165" y="251816"/>
                  </a:lnTo>
                  <a:lnTo>
                    <a:pt x="591338" y="259314"/>
                  </a:lnTo>
                  <a:lnTo>
                    <a:pt x="600983" y="267348"/>
                  </a:lnTo>
                  <a:lnTo>
                    <a:pt x="614378" y="273782"/>
                  </a:lnTo>
                  <a:lnTo>
                    <a:pt x="622422" y="275393"/>
                  </a:lnTo>
                  <a:lnTo>
                    <a:pt x="624023" y="275393"/>
                  </a:lnTo>
                  <a:lnTo>
                    <a:pt x="626708" y="278068"/>
                  </a:lnTo>
                  <a:lnTo>
                    <a:pt x="634743" y="282880"/>
                  </a:lnTo>
                  <a:lnTo>
                    <a:pt x="637417" y="288250"/>
                  </a:lnTo>
                  <a:lnTo>
                    <a:pt x="644388" y="294674"/>
                  </a:lnTo>
                  <a:lnTo>
                    <a:pt x="649738" y="304319"/>
                  </a:lnTo>
                  <a:lnTo>
                    <a:pt x="655097" y="315039"/>
                  </a:lnTo>
                  <a:lnTo>
                    <a:pt x="660994" y="322536"/>
                  </a:lnTo>
                  <a:lnTo>
                    <a:pt x="664743" y="330034"/>
                  </a:lnTo>
                  <a:lnTo>
                    <a:pt x="671714" y="346650"/>
                  </a:lnTo>
                  <a:lnTo>
                    <a:pt x="675462" y="356823"/>
                  </a:lnTo>
                  <a:lnTo>
                    <a:pt x="690458" y="369680"/>
                  </a:lnTo>
                  <a:lnTo>
                    <a:pt x="699039" y="379862"/>
                  </a:lnTo>
                  <a:lnTo>
                    <a:pt x="704389" y="385222"/>
                  </a:lnTo>
                  <a:lnTo>
                    <a:pt x="708675" y="387360"/>
                  </a:lnTo>
                  <a:lnTo>
                    <a:pt x="710286" y="392183"/>
                  </a:lnTo>
                  <a:lnTo>
                    <a:pt x="712960" y="394868"/>
                  </a:lnTo>
                  <a:lnTo>
                    <a:pt x="715645" y="400764"/>
                  </a:lnTo>
                  <a:lnTo>
                    <a:pt x="724754" y="409336"/>
                  </a:lnTo>
                  <a:lnTo>
                    <a:pt x="729577" y="414159"/>
                  </a:lnTo>
                  <a:lnTo>
                    <a:pt x="737611" y="417897"/>
                  </a:lnTo>
                  <a:lnTo>
                    <a:pt x="742434" y="422193"/>
                  </a:lnTo>
                  <a:lnTo>
                    <a:pt x="750468" y="427016"/>
                  </a:lnTo>
                  <a:lnTo>
                    <a:pt x="757966" y="431292"/>
                  </a:lnTo>
                  <a:lnTo>
                    <a:pt x="789577" y="441474"/>
                  </a:lnTo>
                  <a:lnTo>
                    <a:pt x="796548" y="442548"/>
                  </a:lnTo>
                  <a:lnTo>
                    <a:pt x="800466" y="443852"/>
                  </a:lnTo>
                </a:path>
              </a:pathLst>
            </a:custGeom>
            <a:ln w="5065">
              <a:solidFill>
                <a:srgbClr val="A2AEC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4428444" y="19287391"/>
              <a:ext cx="800735" cy="443865"/>
            </a:xfrm>
            <a:custGeom>
              <a:avLst/>
              <a:gdLst/>
              <a:ahLst/>
              <a:cxnLst/>
              <a:rect l="l" t="t" r="r" b="b"/>
              <a:pathLst>
                <a:path w="800735" h="443865">
                  <a:moveTo>
                    <a:pt x="0" y="60978"/>
                  </a:moveTo>
                  <a:lnTo>
                    <a:pt x="32055" y="79291"/>
                  </a:lnTo>
                  <a:lnTo>
                    <a:pt x="66878" y="92149"/>
                  </a:lnTo>
                  <a:lnTo>
                    <a:pt x="100100" y="64296"/>
                  </a:lnTo>
                  <a:lnTo>
                    <a:pt x="126352" y="31074"/>
                  </a:lnTo>
                  <a:lnTo>
                    <a:pt x="167072" y="34286"/>
                  </a:lnTo>
                  <a:lnTo>
                    <a:pt x="175106" y="35897"/>
                  </a:lnTo>
                  <a:lnTo>
                    <a:pt x="245289" y="49291"/>
                  </a:lnTo>
                  <a:lnTo>
                    <a:pt x="253861" y="36960"/>
                  </a:lnTo>
                  <a:lnTo>
                    <a:pt x="258147" y="29463"/>
                  </a:lnTo>
                  <a:lnTo>
                    <a:pt x="268329" y="18217"/>
                  </a:lnTo>
                  <a:lnTo>
                    <a:pt x="274226" y="8571"/>
                  </a:lnTo>
                  <a:lnTo>
                    <a:pt x="279049" y="3748"/>
                  </a:lnTo>
                  <a:lnTo>
                    <a:pt x="288694" y="0"/>
                  </a:lnTo>
                  <a:lnTo>
                    <a:pt x="294581" y="1610"/>
                  </a:lnTo>
                  <a:lnTo>
                    <a:pt x="304226" y="4822"/>
                  </a:lnTo>
                  <a:lnTo>
                    <a:pt x="314409" y="9645"/>
                  </a:lnTo>
                  <a:lnTo>
                    <a:pt x="320306" y="15005"/>
                  </a:lnTo>
                  <a:lnTo>
                    <a:pt x="325118" y="18217"/>
                  </a:lnTo>
                  <a:lnTo>
                    <a:pt x="329414" y="23576"/>
                  </a:lnTo>
                  <a:lnTo>
                    <a:pt x="335301" y="27862"/>
                  </a:lnTo>
                  <a:lnTo>
                    <a:pt x="339049" y="31611"/>
                  </a:lnTo>
                  <a:lnTo>
                    <a:pt x="377095" y="57325"/>
                  </a:lnTo>
                  <a:lnTo>
                    <a:pt x="384055" y="72331"/>
                  </a:lnTo>
                  <a:lnTo>
                    <a:pt x="384055" y="81439"/>
                  </a:lnTo>
                  <a:lnTo>
                    <a:pt x="382991" y="90548"/>
                  </a:lnTo>
                  <a:lnTo>
                    <a:pt x="381380" y="101794"/>
                  </a:lnTo>
                  <a:lnTo>
                    <a:pt x="379232" y="109829"/>
                  </a:lnTo>
                  <a:lnTo>
                    <a:pt x="379232" y="117863"/>
                  </a:lnTo>
                  <a:lnTo>
                    <a:pt x="399597" y="152159"/>
                  </a:lnTo>
                  <a:lnTo>
                    <a:pt x="403883" y="155908"/>
                  </a:lnTo>
                  <a:lnTo>
                    <a:pt x="445140" y="177874"/>
                  </a:lnTo>
                  <a:lnTo>
                    <a:pt x="474066" y="190194"/>
                  </a:lnTo>
                  <a:lnTo>
                    <a:pt x="485850" y="197165"/>
                  </a:lnTo>
                  <a:lnTo>
                    <a:pt x="504067" y="207337"/>
                  </a:lnTo>
                  <a:lnTo>
                    <a:pt x="513175" y="211633"/>
                  </a:lnTo>
                  <a:lnTo>
                    <a:pt x="527107" y="218057"/>
                  </a:lnTo>
                  <a:lnTo>
                    <a:pt x="534077" y="221806"/>
                  </a:lnTo>
                  <a:lnTo>
                    <a:pt x="542649" y="227165"/>
                  </a:lnTo>
                  <a:lnTo>
                    <a:pt x="554969" y="234663"/>
                  </a:lnTo>
                  <a:lnTo>
                    <a:pt x="567826" y="241634"/>
                  </a:lnTo>
                  <a:lnTo>
                    <a:pt x="573723" y="246993"/>
                  </a:lnTo>
                  <a:lnTo>
                    <a:pt x="581221" y="251806"/>
                  </a:lnTo>
                  <a:lnTo>
                    <a:pt x="591403" y="259314"/>
                  </a:lnTo>
                  <a:lnTo>
                    <a:pt x="601049" y="267348"/>
                  </a:lnTo>
                  <a:lnTo>
                    <a:pt x="614443" y="273782"/>
                  </a:lnTo>
                  <a:lnTo>
                    <a:pt x="622478" y="275383"/>
                  </a:lnTo>
                  <a:lnTo>
                    <a:pt x="624088" y="275383"/>
                  </a:lnTo>
                  <a:lnTo>
                    <a:pt x="626763" y="278058"/>
                  </a:lnTo>
                  <a:lnTo>
                    <a:pt x="634798" y="282880"/>
                  </a:lnTo>
                  <a:lnTo>
                    <a:pt x="637483" y="288240"/>
                  </a:lnTo>
                  <a:lnTo>
                    <a:pt x="644443" y="294674"/>
                  </a:lnTo>
                  <a:lnTo>
                    <a:pt x="649803" y="304319"/>
                  </a:lnTo>
                  <a:lnTo>
                    <a:pt x="655163" y="315039"/>
                  </a:lnTo>
                  <a:lnTo>
                    <a:pt x="661049" y="322536"/>
                  </a:lnTo>
                  <a:lnTo>
                    <a:pt x="664798" y="330034"/>
                  </a:lnTo>
                  <a:lnTo>
                    <a:pt x="671769" y="346650"/>
                  </a:lnTo>
                  <a:lnTo>
                    <a:pt x="675518" y="356823"/>
                  </a:lnTo>
                  <a:lnTo>
                    <a:pt x="690523" y="369680"/>
                  </a:lnTo>
                  <a:lnTo>
                    <a:pt x="699094" y="379862"/>
                  </a:lnTo>
                  <a:lnTo>
                    <a:pt x="704454" y="385222"/>
                  </a:lnTo>
                  <a:lnTo>
                    <a:pt x="708740" y="387360"/>
                  </a:lnTo>
                  <a:lnTo>
                    <a:pt x="710341" y="392183"/>
                  </a:lnTo>
                  <a:lnTo>
                    <a:pt x="713026" y="394868"/>
                  </a:lnTo>
                  <a:lnTo>
                    <a:pt x="715701" y="400754"/>
                  </a:lnTo>
                  <a:lnTo>
                    <a:pt x="724809" y="409336"/>
                  </a:lnTo>
                  <a:lnTo>
                    <a:pt x="729632" y="414149"/>
                  </a:lnTo>
                  <a:lnTo>
                    <a:pt x="737666" y="417897"/>
                  </a:lnTo>
                  <a:lnTo>
                    <a:pt x="742489" y="422193"/>
                  </a:lnTo>
                  <a:lnTo>
                    <a:pt x="750524" y="427006"/>
                  </a:lnTo>
                  <a:lnTo>
                    <a:pt x="758031" y="431292"/>
                  </a:lnTo>
                  <a:lnTo>
                    <a:pt x="789643" y="441474"/>
                  </a:lnTo>
                  <a:lnTo>
                    <a:pt x="796603" y="442548"/>
                  </a:lnTo>
                  <a:lnTo>
                    <a:pt x="800525" y="443851"/>
                  </a:lnTo>
                </a:path>
              </a:pathLst>
            </a:custGeom>
            <a:ln w="5065">
              <a:solidFill>
                <a:srgbClr val="A2AEC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0" name="object 100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929484" y="18232513"/>
              <a:ext cx="64250" cy="64250"/>
            </a:xfrm>
            <a:prstGeom prst="rect">
              <a:avLst/>
            </a:prstGeom>
          </p:spPr>
        </p:pic>
        <p:pic>
          <p:nvPicPr>
            <p:cNvPr id="101" name="object 101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689235" y="18044671"/>
              <a:ext cx="53021" cy="61478"/>
            </a:xfrm>
            <a:prstGeom prst="rect">
              <a:avLst/>
            </a:prstGeom>
          </p:spPr>
        </p:pic>
        <p:pic>
          <p:nvPicPr>
            <p:cNvPr id="102" name="object 102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4281486" y="17830964"/>
              <a:ext cx="2359475" cy="1787161"/>
            </a:xfrm>
            <a:prstGeom prst="rect">
              <a:avLst/>
            </a:prstGeom>
          </p:spPr>
        </p:pic>
        <p:pic>
          <p:nvPicPr>
            <p:cNvPr id="103" name="object 103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210701" y="19391884"/>
              <a:ext cx="121430" cy="227754"/>
            </a:xfrm>
            <a:prstGeom prst="rect">
              <a:avLst/>
            </a:prstGeom>
          </p:spPr>
        </p:pic>
      </p:grpSp>
      <p:sp>
        <p:nvSpPr>
          <p:cNvPr id="104" name="object 104"/>
          <p:cNvSpPr txBox="1"/>
          <p:nvPr/>
        </p:nvSpPr>
        <p:spPr>
          <a:xfrm>
            <a:off x="3039433" y="16730154"/>
            <a:ext cx="770255" cy="3771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4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57,42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905"/>
              </a:lnSpc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Arbustal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denso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7117275" y="17070016"/>
            <a:ext cx="873125" cy="492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39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51,27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ts val="880"/>
              </a:lnSpc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Intervención</a:t>
            </a:r>
            <a:r>
              <a:rPr sz="8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endParaRPr sz="800">
              <a:latin typeface="Montserrat"/>
              <a:cs typeface="Montserrat"/>
            </a:endParaRPr>
          </a:p>
          <a:p>
            <a:pPr marL="27305">
              <a:lnSpc>
                <a:spcPts val="96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restricciones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12284578" y="17337994"/>
            <a:ext cx="488315" cy="371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48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Hombres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12284583" y="17973430"/>
            <a:ext cx="419734" cy="372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52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Mujeres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8542387" y="17453218"/>
            <a:ext cx="471170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6,6</a:t>
            </a:r>
            <a:r>
              <a:rPr sz="1200" b="1" spc="-2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95580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Rural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8411480" y="18027312"/>
            <a:ext cx="602615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93,4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19075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Urbana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7132699" y="19686651"/>
            <a:ext cx="6496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Intervención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7118928" y="18613896"/>
            <a:ext cx="788670" cy="1113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4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31,67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ts val="90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Exclusión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1889"/>
              </a:lnSpc>
              <a:spcBef>
                <a:spcPts val="41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11,58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7305">
              <a:lnSpc>
                <a:spcPts val="93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Infraestructura</a:t>
            </a:r>
            <a:endParaRPr sz="800">
              <a:latin typeface="Montserrat"/>
              <a:cs typeface="Montserrat"/>
            </a:endParaRPr>
          </a:p>
          <a:p>
            <a:pPr marL="13335">
              <a:lnSpc>
                <a:spcPct val="100000"/>
              </a:lnSpc>
              <a:spcBef>
                <a:spcPts val="65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5,45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3039437" y="19181819"/>
            <a:ext cx="75882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Explotación</a:t>
            </a:r>
            <a:r>
              <a:rPr sz="8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3039433" y="18962907"/>
            <a:ext cx="60198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2,46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039432" y="17914044"/>
            <a:ext cx="728980" cy="493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32,00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Vegetación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96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secundaria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039432" y="19303401"/>
            <a:ext cx="720090" cy="501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1835"/>
              </a:lnSpc>
              <a:spcBef>
                <a:spcPts val="7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0.06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75"/>
              </a:lnSpc>
            </a:pP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Tejido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urbano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039432" y="18602100"/>
            <a:ext cx="593090" cy="3695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3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3,43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7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Red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vial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17" name="object 117"/>
          <p:cNvGrpSpPr/>
          <p:nvPr/>
        </p:nvGrpSpPr>
        <p:grpSpPr>
          <a:xfrm>
            <a:off x="6834253" y="11933488"/>
            <a:ext cx="419100" cy="419100"/>
            <a:chOff x="6834253" y="11933488"/>
            <a:chExt cx="419100" cy="419100"/>
          </a:xfrm>
        </p:grpSpPr>
        <p:sp>
          <p:nvSpPr>
            <p:cNvPr id="118" name="object 118"/>
            <p:cNvSpPr/>
            <p:nvPr/>
          </p:nvSpPr>
          <p:spPr>
            <a:xfrm>
              <a:off x="6834253" y="11933488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374" y="0"/>
                  </a:moveTo>
                  <a:lnTo>
                    <a:pt x="161366" y="5529"/>
                  </a:lnTo>
                  <a:lnTo>
                    <a:pt x="117296" y="21280"/>
                  </a:lnTo>
                  <a:lnTo>
                    <a:pt x="78421" y="45997"/>
                  </a:lnTo>
                  <a:lnTo>
                    <a:pt x="45997" y="78421"/>
                  </a:lnTo>
                  <a:lnTo>
                    <a:pt x="21280" y="117296"/>
                  </a:lnTo>
                  <a:lnTo>
                    <a:pt x="5529" y="161366"/>
                  </a:lnTo>
                  <a:lnTo>
                    <a:pt x="0" y="209374"/>
                  </a:lnTo>
                  <a:lnTo>
                    <a:pt x="5529" y="257382"/>
                  </a:lnTo>
                  <a:lnTo>
                    <a:pt x="21280" y="301452"/>
                  </a:lnTo>
                  <a:lnTo>
                    <a:pt x="45997" y="340327"/>
                  </a:lnTo>
                  <a:lnTo>
                    <a:pt x="78421" y="372751"/>
                  </a:lnTo>
                  <a:lnTo>
                    <a:pt x="117296" y="397467"/>
                  </a:lnTo>
                  <a:lnTo>
                    <a:pt x="161366" y="413219"/>
                  </a:lnTo>
                  <a:lnTo>
                    <a:pt x="209374" y="418748"/>
                  </a:lnTo>
                  <a:lnTo>
                    <a:pt x="257382" y="413219"/>
                  </a:lnTo>
                  <a:lnTo>
                    <a:pt x="301452" y="397467"/>
                  </a:lnTo>
                  <a:lnTo>
                    <a:pt x="340327" y="372751"/>
                  </a:lnTo>
                  <a:lnTo>
                    <a:pt x="372751" y="340327"/>
                  </a:lnTo>
                  <a:lnTo>
                    <a:pt x="397467" y="301452"/>
                  </a:lnTo>
                  <a:lnTo>
                    <a:pt x="413219" y="257382"/>
                  </a:lnTo>
                  <a:lnTo>
                    <a:pt x="418748" y="209374"/>
                  </a:lnTo>
                  <a:lnTo>
                    <a:pt x="413219" y="161366"/>
                  </a:lnTo>
                  <a:lnTo>
                    <a:pt x="397467" y="117296"/>
                  </a:lnTo>
                  <a:lnTo>
                    <a:pt x="372751" y="78421"/>
                  </a:lnTo>
                  <a:lnTo>
                    <a:pt x="340327" y="45997"/>
                  </a:lnTo>
                  <a:lnTo>
                    <a:pt x="301452" y="21280"/>
                  </a:lnTo>
                  <a:lnTo>
                    <a:pt x="257382" y="5529"/>
                  </a:lnTo>
                  <a:lnTo>
                    <a:pt x="209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9" name="object 11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934884" y="12004520"/>
              <a:ext cx="234998" cy="235024"/>
            </a:xfrm>
            <a:prstGeom prst="rect">
              <a:avLst/>
            </a:prstGeom>
          </p:spPr>
        </p:pic>
      </p:grpSp>
      <p:grpSp>
        <p:nvGrpSpPr>
          <p:cNvPr id="120" name="object 120"/>
          <p:cNvGrpSpPr/>
          <p:nvPr/>
        </p:nvGrpSpPr>
        <p:grpSpPr>
          <a:xfrm>
            <a:off x="9833657" y="11933488"/>
            <a:ext cx="459740" cy="419100"/>
            <a:chOff x="9833657" y="11933488"/>
            <a:chExt cx="459740" cy="419100"/>
          </a:xfrm>
        </p:grpSpPr>
        <p:sp>
          <p:nvSpPr>
            <p:cNvPr id="121" name="object 121"/>
            <p:cNvSpPr/>
            <p:nvPr/>
          </p:nvSpPr>
          <p:spPr>
            <a:xfrm>
              <a:off x="9833648" y="11933490"/>
              <a:ext cx="459740" cy="419100"/>
            </a:xfrm>
            <a:custGeom>
              <a:avLst/>
              <a:gdLst/>
              <a:ahLst/>
              <a:cxnLst/>
              <a:rect l="l" t="t" r="r" b="b"/>
              <a:pathLst>
                <a:path w="459740" h="419100">
                  <a:moveTo>
                    <a:pt x="10706" y="146926"/>
                  </a:moveTo>
                  <a:lnTo>
                    <a:pt x="7302" y="142709"/>
                  </a:lnTo>
                  <a:lnTo>
                    <a:pt x="1955" y="143535"/>
                  </a:lnTo>
                  <a:lnTo>
                    <a:pt x="0" y="148590"/>
                  </a:lnTo>
                  <a:lnTo>
                    <a:pt x="3403" y="152806"/>
                  </a:lnTo>
                  <a:lnTo>
                    <a:pt x="8750" y="151968"/>
                  </a:lnTo>
                  <a:lnTo>
                    <a:pt x="10706" y="146926"/>
                  </a:lnTo>
                  <a:close/>
                </a:path>
                <a:path w="459740" h="419100">
                  <a:moveTo>
                    <a:pt x="459155" y="209372"/>
                  </a:moveTo>
                  <a:lnTo>
                    <a:pt x="453631" y="161366"/>
                  </a:lnTo>
                  <a:lnTo>
                    <a:pt x="437870" y="117297"/>
                  </a:lnTo>
                  <a:lnTo>
                    <a:pt x="413156" y="78422"/>
                  </a:lnTo>
                  <a:lnTo>
                    <a:pt x="380733" y="45999"/>
                  </a:lnTo>
                  <a:lnTo>
                    <a:pt x="341858" y="21285"/>
                  </a:lnTo>
                  <a:lnTo>
                    <a:pt x="297789" y="5537"/>
                  </a:lnTo>
                  <a:lnTo>
                    <a:pt x="249783" y="0"/>
                  </a:lnTo>
                  <a:lnTo>
                    <a:pt x="201777" y="5537"/>
                  </a:lnTo>
                  <a:lnTo>
                    <a:pt x="157708" y="21285"/>
                  </a:lnTo>
                  <a:lnTo>
                    <a:pt x="118833" y="45999"/>
                  </a:lnTo>
                  <a:lnTo>
                    <a:pt x="86410" y="78422"/>
                  </a:lnTo>
                  <a:lnTo>
                    <a:pt x="61683" y="117297"/>
                  </a:lnTo>
                  <a:lnTo>
                    <a:pt x="45935" y="161366"/>
                  </a:lnTo>
                  <a:lnTo>
                    <a:pt x="40411" y="209372"/>
                  </a:lnTo>
                  <a:lnTo>
                    <a:pt x="45935" y="257390"/>
                  </a:lnTo>
                  <a:lnTo>
                    <a:pt x="61683" y="301459"/>
                  </a:lnTo>
                  <a:lnTo>
                    <a:pt x="86410" y="340334"/>
                  </a:lnTo>
                  <a:lnTo>
                    <a:pt x="118833" y="372757"/>
                  </a:lnTo>
                  <a:lnTo>
                    <a:pt x="157708" y="397471"/>
                  </a:lnTo>
                  <a:lnTo>
                    <a:pt x="201777" y="413219"/>
                  </a:lnTo>
                  <a:lnTo>
                    <a:pt x="249783" y="418757"/>
                  </a:lnTo>
                  <a:lnTo>
                    <a:pt x="297789" y="413219"/>
                  </a:lnTo>
                  <a:lnTo>
                    <a:pt x="341858" y="397471"/>
                  </a:lnTo>
                  <a:lnTo>
                    <a:pt x="380733" y="372757"/>
                  </a:lnTo>
                  <a:lnTo>
                    <a:pt x="413156" y="340334"/>
                  </a:lnTo>
                  <a:lnTo>
                    <a:pt x="437870" y="301459"/>
                  </a:lnTo>
                  <a:lnTo>
                    <a:pt x="453631" y="257390"/>
                  </a:lnTo>
                  <a:lnTo>
                    <a:pt x="459155" y="2093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9969062" y="11987189"/>
              <a:ext cx="256540" cy="256540"/>
            </a:xfrm>
            <a:custGeom>
              <a:avLst/>
              <a:gdLst/>
              <a:ahLst/>
              <a:cxnLst/>
              <a:rect l="l" t="t" r="r" b="b"/>
              <a:pathLst>
                <a:path w="256540" h="256540">
                  <a:moveTo>
                    <a:pt x="119249" y="0"/>
                  </a:moveTo>
                  <a:lnTo>
                    <a:pt x="108050" y="3408"/>
                  </a:lnTo>
                  <a:lnTo>
                    <a:pt x="99872" y="12837"/>
                  </a:lnTo>
                  <a:lnTo>
                    <a:pt x="1978" y="225180"/>
                  </a:lnTo>
                  <a:lnTo>
                    <a:pt x="0" y="236254"/>
                  </a:lnTo>
                  <a:lnTo>
                    <a:pt x="3435" y="246344"/>
                  </a:lnTo>
                  <a:lnTo>
                    <a:pt x="11160" y="253688"/>
                  </a:lnTo>
                  <a:lnTo>
                    <a:pt x="22050" y="256528"/>
                  </a:lnTo>
                  <a:lnTo>
                    <a:pt x="234382" y="256528"/>
                  </a:lnTo>
                  <a:lnTo>
                    <a:pt x="245595" y="253506"/>
                  </a:lnTo>
                  <a:lnTo>
                    <a:pt x="253357" y="245756"/>
                  </a:lnTo>
                  <a:lnTo>
                    <a:pt x="256495" y="235245"/>
                  </a:lnTo>
                  <a:lnTo>
                    <a:pt x="253836" y="223944"/>
                  </a:lnTo>
                  <a:lnTo>
                    <a:pt x="139386" y="11600"/>
                  </a:lnTo>
                  <a:lnTo>
                    <a:pt x="130639" y="2701"/>
                  </a:lnTo>
                  <a:lnTo>
                    <a:pt x="11924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3" name="object 123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0032188" y="12075035"/>
              <a:ext cx="168518" cy="154368"/>
            </a:xfrm>
            <a:prstGeom prst="rect">
              <a:avLst/>
            </a:prstGeom>
          </p:spPr>
        </p:pic>
      </p:grpSp>
      <p:sp>
        <p:nvSpPr>
          <p:cNvPr id="124" name="object 124"/>
          <p:cNvSpPr txBox="1"/>
          <p:nvPr/>
        </p:nvSpPr>
        <p:spPr>
          <a:xfrm>
            <a:off x="12167713" y="15315900"/>
            <a:ext cx="10121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Temperatura</a:t>
            </a:r>
            <a:r>
              <a:rPr sz="8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2167713" y="15724010"/>
            <a:ext cx="6750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Precipitación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6745593" y="19607862"/>
            <a:ext cx="305435" cy="2540"/>
          </a:xfrm>
          <a:custGeom>
            <a:avLst/>
            <a:gdLst/>
            <a:ahLst/>
            <a:cxnLst/>
            <a:rect l="l" t="t" r="r" b="b"/>
            <a:pathLst>
              <a:path w="305434" h="2540">
                <a:moveTo>
                  <a:pt x="303124" y="0"/>
                </a:moveTo>
                <a:lnTo>
                  <a:pt x="0" y="395"/>
                </a:lnTo>
                <a:lnTo>
                  <a:pt x="2117" y="2066"/>
                </a:lnTo>
                <a:lnTo>
                  <a:pt x="305241" y="1671"/>
                </a:lnTo>
                <a:lnTo>
                  <a:pt x="303124" y="0"/>
                </a:lnTo>
                <a:close/>
              </a:path>
            </a:pathLst>
          </a:custGeom>
          <a:solidFill>
            <a:srgbClr val="EB74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744806" y="18729517"/>
            <a:ext cx="305435" cy="104775"/>
          </a:xfrm>
          <a:custGeom>
            <a:avLst/>
            <a:gdLst/>
            <a:ahLst/>
            <a:cxnLst/>
            <a:rect l="l" t="t" r="r" b="b"/>
            <a:pathLst>
              <a:path w="305434" h="104775">
                <a:moveTo>
                  <a:pt x="303124" y="0"/>
                </a:moveTo>
                <a:lnTo>
                  <a:pt x="0" y="405"/>
                </a:lnTo>
                <a:lnTo>
                  <a:pt x="2198" y="104570"/>
                </a:lnTo>
                <a:lnTo>
                  <a:pt x="305322" y="104165"/>
                </a:lnTo>
                <a:lnTo>
                  <a:pt x="303124" y="0"/>
                </a:lnTo>
                <a:close/>
              </a:path>
            </a:pathLst>
          </a:custGeom>
          <a:solidFill>
            <a:srgbClr val="0693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743592" y="17119322"/>
            <a:ext cx="306705" cy="1558290"/>
          </a:xfrm>
          <a:custGeom>
            <a:avLst/>
            <a:gdLst/>
            <a:ahLst/>
            <a:cxnLst/>
            <a:rect l="l" t="t" r="r" b="b"/>
            <a:pathLst>
              <a:path w="306704" h="1558290">
                <a:moveTo>
                  <a:pt x="303124" y="0"/>
                </a:moveTo>
                <a:lnTo>
                  <a:pt x="0" y="607"/>
                </a:lnTo>
                <a:lnTo>
                  <a:pt x="3333" y="1558074"/>
                </a:lnTo>
                <a:lnTo>
                  <a:pt x="306457" y="1557476"/>
                </a:lnTo>
                <a:lnTo>
                  <a:pt x="303124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745185" y="19143073"/>
            <a:ext cx="305435" cy="10160"/>
          </a:xfrm>
          <a:custGeom>
            <a:avLst/>
            <a:gdLst/>
            <a:ahLst/>
            <a:cxnLst/>
            <a:rect l="l" t="t" r="r" b="b"/>
            <a:pathLst>
              <a:path w="305434" h="10159">
                <a:moveTo>
                  <a:pt x="303114" y="0"/>
                </a:moveTo>
                <a:lnTo>
                  <a:pt x="0" y="395"/>
                </a:lnTo>
                <a:lnTo>
                  <a:pt x="2117" y="9939"/>
                </a:lnTo>
                <a:lnTo>
                  <a:pt x="305241" y="9544"/>
                </a:lnTo>
                <a:lnTo>
                  <a:pt x="303114" y="0"/>
                </a:lnTo>
                <a:close/>
              </a:path>
            </a:pathLst>
          </a:custGeom>
          <a:solidFill>
            <a:srgbClr val="F0A41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0" name="object 130"/>
          <p:cNvGrpSpPr/>
          <p:nvPr/>
        </p:nvGrpSpPr>
        <p:grpSpPr>
          <a:xfrm>
            <a:off x="4044774" y="16795292"/>
            <a:ext cx="407670" cy="407670"/>
            <a:chOff x="4044774" y="16795292"/>
            <a:chExt cx="407670" cy="407670"/>
          </a:xfrm>
        </p:grpSpPr>
        <p:sp>
          <p:nvSpPr>
            <p:cNvPr id="131" name="object 131"/>
            <p:cNvSpPr/>
            <p:nvPr/>
          </p:nvSpPr>
          <p:spPr>
            <a:xfrm>
              <a:off x="4044774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2" name="object 132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148754" y="16851271"/>
              <a:ext cx="195138" cy="262360"/>
            </a:xfrm>
            <a:prstGeom prst="rect">
              <a:avLst/>
            </a:prstGeom>
          </p:spPr>
        </p:pic>
        <p:sp>
          <p:nvSpPr>
            <p:cNvPr id="133" name="object 133"/>
            <p:cNvSpPr/>
            <p:nvPr/>
          </p:nvSpPr>
          <p:spPr>
            <a:xfrm>
              <a:off x="4108168" y="17113053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4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4" name="object 134"/>
          <p:cNvGrpSpPr/>
          <p:nvPr/>
        </p:nvGrpSpPr>
        <p:grpSpPr>
          <a:xfrm>
            <a:off x="8177300" y="16815927"/>
            <a:ext cx="407670" cy="407670"/>
            <a:chOff x="8177300" y="16815927"/>
            <a:chExt cx="407670" cy="407670"/>
          </a:xfrm>
        </p:grpSpPr>
        <p:sp>
          <p:nvSpPr>
            <p:cNvPr id="135" name="object 135"/>
            <p:cNvSpPr/>
            <p:nvPr/>
          </p:nvSpPr>
          <p:spPr>
            <a:xfrm>
              <a:off x="8177300" y="1681592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6" name="object 136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8318657" y="16886617"/>
              <a:ext cx="131379" cy="131379"/>
            </a:xfrm>
            <a:prstGeom prst="rect">
              <a:avLst/>
            </a:prstGeom>
          </p:spPr>
        </p:pic>
        <p:pic>
          <p:nvPicPr>
            <p:cNvPr id="137" name="object 137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266905" y="17041576"/>
              <a:ext cx="234886" cy="118322"/>
            </a:xfrm>
            <a:prstGeom prst="rect">
              <a:avLst/>
            </a:prstGeom>
          </p:spPr>
        </p:pic>
      </p:grpSp>
      <p:sp>
        <p:nvSpPr>
          <p:cNvPr id="138" name="object 138"/>
          <p:cNvSpPr txBox="1"/>
          <p:nvPr/>
        </p:nvSpPr>
        <p:spPr>
          <a:xfrm>
            <a:off x="12167708" y="15361301"/>
            <a:ext cx="841375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150" baseline="-5291" dirty="0">
                <a:solidFill>
                  <a:srgbClr val="EB7457"/>
                </a:solidFill>
                <a:latin typeface="Montserrat"/>
                <a:cs typeface="Montserrat"/>
              </a:rPr>
              <a:t>+</a:t>
            </a:r>
            <a:r>
              <a:rPr sz="3150" spc="-555" baseline="-5291" dirty="0">
                <a:solidFill>
                  <a:srgbClr val="EB7457"/>
                </a:solidFill>
                <a:latin typeface="Montserrat"/>
                <a:cs typeface="Montserrat"/>
              </a:rPr>
              <a:t> 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0,19</a:t>
            </a:r>
            <a:r>
              <a:rPr sz="1600" b="1" spc="-1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2167718" y="15754918"/>
            <a:ext cx="854075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150" baseline="-2645" dirty="0">
                <a:solidFill>
                  <a:srgbClr val="EB7457"/>
                </a:solidFill>
                <a:latin typeface="Montserrat"/>
                <a:cs typeface="Montserrat"/>
              </a:rPr>
              <a:t>+</a:t>
            </a:r>
            <a:r>
              <a:rPr sz="3150" spc="-405" baseline="-2645" dirty="0">
                <a:solidFill>
                  <a:srgbClr val="EB7457"/>
                </a:solidFill>
                <a:latin typeface="Montserrat"/>
                <a:cs typeface="Montserrat"/>
              </a:rPr>
              <a:t> 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20</a:t>
            </a:r>
            <a:r>
              <a:rPr sz="1600" b="1" spc="-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mm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1753732" y="2220395"/>
            <a:ext cx="1877060" cy="1217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800" b="1" spc="-25" dirty="0">
                <a:solidFill>
                  <a:srgbClr val="223658"/>
                </a:solidFill>
                <a:latin typeface="Montserrat SemiBold"/>
                <a:cs typeface="Montserrat SemiBold"/>
              </a:rPr>
              <a:t>254</a:t>
            </a:r>
            <a:endParaRPr sz="7800">
              <a:latin typeface="Montserrat SemiBold"/>
              <a:cs typeface="Montserrat SemiBold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11474608" y="4768479"/>
            <a:ext cx="2435225" cy="2115185"/>
          </a:xfrm>
          <a:prstGeom prst="rect">
            <a:avLst/>
          </a:prstGeom>
        </p:spPr>
        <p:txBody>
          <a:bodyPr vert="horz" wrap="square" lIns="0" tIns="1873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75"/>
              </a:spcBef>
            </a:pPr>
            <a:r>
              <a:rPr sz="3200" b="1" dirty="0">
                <a:solidFill>
                  <a:srgbClr val="223658"/>
                </a:solidFill>
                <a:latin typeface="Montserrat SemiBold"/>
                <a:cs typeface="Montserrat SemiBold"/>
              </a:rPr>
              <a:t>3</a:t>
            </a:r>
            <a:r>
              <a:rPr sz="3200" b="1" spc="5" dirty="0">
                <a:solidFill>
                  <a:srgbClr val="223658"/>
                </a:solidFill>
                <a:latin typeface="Montserrat SemiBold"/>
                <a:cs typeface="Montserrat SemiBold"/>
              </a:rPr>
              <a:t> </a:t>
            </a:r>
            <a:r>
              <a:rPr sz="320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PREDIOS</a:t>
            </a:r>
            <a:endParaRPr sz="3200">
              <a:latin typeface="Montserrat SemiBold"/>
              <a:cs typeface="Montserrat SemiBold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NOMBRE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50" dirty="0">
                <a:solidFill>
                  <a:srgbClr val="223658"/>
                </a:solidFill>
                <a:latin typeface="Montserrat"/>
                <a:cs typeface="Montserrat"/>
              </a:rPr>
              <a:t>LOS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PREDIOS:</a:t>
            </a:r>
            <a:endParaRPr sz="1200">
              <a:latin typeface="Montserrat"/>
              <a:cs typeface="Montserrat"/>
            </a:endParaRPr>
          </a:p>
          <a:p>
            <a:pPr marL="243204" marR="235585" algn="ctr">
              <a:lnSpc>
                <a:spcPct val="100000"/>
              </a:lnSpc>
              <a:spcBef>
                <a:spcPts val="445"/>
              </a:spcBef>
            </a:pPr>
            <a:r>
              <a:rPr sz="1600" b="1" spc="6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600" b="1" spc="229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90" dirty="0">
                <a:solidFill>
                  <a:srgbClr val="025051"/>
                </a:solidFill>
                <a:latin typeface="Montserrat"/>
                <a:cs typeface="Montserrat"/>
              </a:rPr>
              <a:t>VIRGINIA, </a:t>
            </a:r>
            <a:r>
              <a:rPr sz="1600" b="1" spc="75" dirty="0">
                <a:solidFill>
                  <a:srgbClr val="025051"/>
                </a:solidFill>
                <a:latin typeface="Montserrat"/>
                <a:cs typeface="Montserrat"/>
              </a:rPr>
              <a:t>LOTE</a:t>
            </a:r>
            <a:r>
              <a:rPr sz="1600" b="1" spc="229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90" dirty="0">
                <a:solidFill>
                  <a:srgbClr val="025051"/>
                </a:solidFill>
                <a:latin typeface="Montserrat"/>
                <a:cs typeface="Montserrat"/>
              </a:rPr>
              <a:t>NÚMERO</a:t>
            </a:r>
            <a:r>
              <a:rPr sz="1600" b="1" spc="229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-50" dirty="0">
                <a:solidFill>
                  <a:srgbClr val="025051"/>
                </a:solidFill>
                <a:latin typeface="Montserrat"/>
                <a:cs typeface="Montserrat"/>
              </a:rPr>
              <a:t>2 </a:t>
            </a:r>
            <a:r>
              <a:rPr sz="1600" b="1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60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6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600" b="1" spc="229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100" dirty="0">
                <a:solidFill>
                  <a:srgbClr val="025051"/>
                </a:solidFill>
                <a:latin typeface="Montserrat"/>
                <a:cs typeface="Montserrat"/>
              </a:rPr>
              <a:t>TRIBUNA</a:t>
            </a:r>
            <a:endParaRPr sz="1600">
              <a:latin typeface="Montserrat"/>
              <a:cs typeface="Montserrat"/>
            </a:endParaRPr>
          </a:p>
          <a:p>
            <a:pPr marL="354965" marR="347345" algn="ctr">
              <a:lnSpc>
                <a:spcPct val="101499"/>
              </a:lnSpc>
              <a:spcBef>
                <a:spcPts val="39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35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producción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11517258" y="3247512"/>
            <a:ext cx="2383155" cy="157543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69"/>
              </a:spcBef>
            </a:pPr>
            <a:r>
              <a:rPr sz="2550" spc="235" dirty="0">
                <a:solidFill>
                  <a:srgbClr val="223658"/>
                </a:solidFill>
                <a:latin typeface="Montserrat Medium"/>
                <a:cs typeface="Montserrat Medium"/>
              </a:rPr>
              <a:t>HECTÁREAS </a:t>
            </a:r>
            <a:endParaRPr sz="2550">
              <a:latin typeface="Montserrat Medium"/>
              <a:cs typeface="Montserrat Medium"/>
            </a:endParaRPr>
          </a:p>
          <a:p>
            <a:pPr marL="16510" marR="41910" algn="ctr">
              <a:lnSpc>
                <a:spcPct val="101499"/>
              </a:lnSpc>
              <a:spcBef>
                <a:spcPts val="325"/>
              </a:spcBef>
            </a:pP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Extensión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preliminar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inicial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o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antes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planificación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delimitación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025051"/>
                </a:solidFill>
                <a:latin typeface="Montserrat"/>
                <a:cs typeface="Montserrat"/>
              </a:rPr>
              <a:t>Ecoreserva.</a:t>
            </a:r>
            <a:endParaRPr sz="1100">
              <a:latin typeface="Montserrat"/>
              <a:cs typeface="Montserrat"/>
            </a:endParaRPr>
          </a:p>
          <a:p>
            <a:pPr marL="77470" marR="102870" algn="ctr">
              <a:lnSpc>
                <a:spcPct val="101499"/>
              </a:lnSpc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verificación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realizó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la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proyección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coordenadas </a:t>
            </a:r>
            <a:r>
              <a:rPr sz="1100" spc="-10" dirty="0">
                <a:solidFill>
                  <a:srgbClr val="025051"/>
                </a:solidFill>
                <a:latin typeface="Montserrat Medium"/>
                <a:cs typeface="Montserrat Medium"/>
              </a:rPr>
              <a:t>"MAGNA_COLOMBIA_CTM12”</a:t>
            </a:r>
            <a:endParaRPr sz="1100">
              <a:latin typeface="Montserrat Medium"/>
              <a:cs typeface="Montserrat Medium"/>
            </a:endParaRPr>
          </a:p>
        </p:txBody>
      </p:sp>
      <p:grpSp>
        <p:nvGrpSpPr>
          <p:cNvPr id="143" name="object 143"/>
          <p:cNvGrpSpPr/>
          <p:nvPr/>
        </p:nvGrpSpPr>
        <p:grpSpPr>
          <a:xfrm>
            <a:off x="11289455" y="4917545"/>
            <a:ext cx="2596515" cy="5462905"/>
            <a:chOff x="11289455" y="4917545"/>
            <a:chExt cx="2596515" cy="5462905"/>
          </a:xfrm>
        </p:grpSpPr>
        <p:sp>
          <p:nvSpPr>
            <p:cNvPr id="144" name="object 144"/>
            <p:cNvSpPr/>
            <p:nvPr/>
          </p:nvSpPr>
          <p:spPr>
            <a:xfrm>
              <a:off x="11558779" y="4922625"/>
              <a:ext cx="2322195" cy="0"/>
            </a:xfrm>
            <a:custGeom>
              <a:avLst/>
              <a:gdLst/>
              <a:ahLst/>
              <a:cxnLst/>
              <a:rect l="l" t="t" r="r" b="b"/>
              <a:pathLst>
                <a:path w="2322194">
                  <a:moveTo>
                    <a:pt x="0" y="0"/>
                  </a:moveTo>
                  <a:lnTo>
                    <a:pt x="2321832" y="0"/>
                  </a:lnTo>
                </a:path>
              </a:pathLst>
            </a:custGeom>
            <a:ln w="10131">
              <a:solidFill>
                <a:srgbClr val="F3F0E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1299615" y="8787409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1340616" y="8753058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1299615" y="9397503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1340616" y="9363152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1299615" y="10345940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1340616" y="10311589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1" name="object 151"/>
          <p:cNvSpPr txBox="1"/>
          <p:nvPr/>
        </p:nvSpPr>
        <p:spPr>
          <a:xfrm>
            <a:off x="11351458" y="6965081"/>
            <a:ext cx="3008630" cy="363855"/>
          </a:xfrm>
          <a:prstGeom prst="rect">
            <a:avLst/>
          </a:prstGeom>
          <a:solidFill>
            <a:srgbClr val="F3F0EC"/>
          </a:solidFill>
        </p:spPr>
        <p:txBody>
          <a:bodyPr vert="horz" wrap="square" lIns="0" tIns="47625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375"/>
              </a:spcBef>
            </a:pPr>
            <a:r>
              <a:rPr sz="1600" b="1" spc="90" dirty="0">
                <a:solidFill>
                  <a:srgbClr val="EB7457"/>
                </a:solidFill>
                <a:latin typeface="Montserrat ExtraBold"/>
                <a:cs typeface="Montserrat ExtraBold"/>
              </a:rPr>
              <a:t>MANEJO</a:t>
            </a:r>
            <a:r>
              <a:rPr sz="1600" b="1" spc="229" dirty="0">
                <a:solidFill>
                  <a:srgbClr val="EB7457"/>
                </a:solidFill>
                <a:latin typeface="Montserrat ExtraBold"/>
                <a:cs typeface="Montserrat ExtraBold"/>
              </a:rPr>
              <a:t> </a:t>
            </a:r>
            <a:r>
              <a:rPr sz="1600" b="1" dirty="0">
                <a:solidFill>
                  <a:srgbClr val="EB7457"/>
                </a:solidFill>
                <a:latin typeface="Montserrat ExtraBold"/>
                <a:cs typeface="Montserrat ExtraBold"/>
              </a:rPr>
              <a:t>Y</a:t>
            </a:r>
            <a:r>
              <a:rPr sz="1600" b="1" spc="229" dirty="0">
                <a:solidFill>
                  <a:srgbClr val="EB7457"/>
                </a:solidFill>
                <a:latin typeface="Montserrat ExtraBold"/>
                <a:cs typeface="Montserrat ExtraBold"/>
              </a:rPr>
              <a:t> </a:t>
            </a:r>
            <a:r>
              <a:rPr sz="1600" b="1" spc="100" dirty="0">
                <a:solidFill>
                  <a:srgbClr val="EB7457"/>
                </a:solidFill>
                <a:latin typeface="Montserrat ExtraBold"/>
                <a:cs typeface="Montserrat ExtraBold"/>
              </a:rPr>
              <a:t>GESTIÓN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11472011" y="9269201"/>
            <a:ext cx="2388870" cy="1756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45212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223658"/>
                </a:solidFill>
                <a:latin typeface="Montserrat"/>
                <a:cs typeface="Montserrat"/>
              </a:rPr>
              <a:t>PLAN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MANEJO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-50" dirty="0">
                <a:solidFill>
                  <a:srgbClr val="223658"/>
                </a:solidFill>
                <a:latin typeface="Montserrat"/>
                <a:cs typeface="Montserrat"/>
              </a:rPr>
              <a:t>Y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ORDENAMIENTO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7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75" dirty="0">
                <a:solidFill>
                  <a:srgbClr val="223658"/>
                </a:solidFill>
                <a:latin typeface="Montserrat"/>
                <a:cs typeface="Montserrat"/>
              </a:rPr>
              <a:t>UNA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CUENCA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(POMCA)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Baché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CORPORACIÓN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AUTÓNOMA</a:t>
            </a:r>
            <a:r>
              <a:rPr sz="1250" b="1" spc="21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REGIONAL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Corporación</a:t>
            </a:r>
            <a:r>
              <a:rPr sz="1250" spc="1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Autónoma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Regional</a:t>
            </a:r>
            <a:r>
              <a:rPr sz="1250" spc="9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del</a:t>
            </a:r>
            <a:r>
              <a:rPr sz="1250" spc="9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Alto</a:t>
            </a:r>
            <a:r>
              <a:rPr sz="1250" spc="9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Magdalena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11435505" y="7352905"/>
            <a:ext cx="2315210" cy="171767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TIPO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PREDIO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1499"/>
              </a:lnSpc>
              <a:spcBef>
                <a:spcPts val="37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Minifundio</a:t>
            </a:r>
            <a:r>
              <a:rPr sz="110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sobre</a:t>
            </a:r>
            <a:r>
              <a:rPr sz="110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relieve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fuertemente</a:t>
            </a:r>
            <a:r>
              <a:rPr sz="110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ondulado</a:t>
            </a:r>
            <a:r>
              <a:rPr sz="110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50" dirty="0">
                <a:solidFill>
                  <a:srgbClr val="025051"/>
                </a:solidFill>
                <a:latin typeface="Montserrat"/>
                <a:cs typeface="Montserrat"/>
              </a:rPr>
              <a:t>a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quebrado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alta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oportunidad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soporte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como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Complementarias</a:t>
            </a:r>
            <a:endParaRPr sz="110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121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1250" b="1" spc="18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PROTEGIDAS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26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dentro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154" name="object 154"/>
          <p:cNvGrpSpPr/>
          <p:nvPr/>
        </p:nvGrpSpPr>
        <p:grpSpPr>
          <a:xfrm>
            <a:off x="323599" y="15253881"/>
            <a:ext cx="407034" cy="407034"/>
            <a:chOff x="323599" y="15253881"/>
            <a:chExt cx="407034" cy="407034"/>
          </a:xfrm>
        </p:grpSpPr>
        <p:sp>
          <p:nvSpPr>
            <p:cNvPr id="155" name="object 155"/>
            <p:cNvSpPr/>
            <p:nvPr/>
          </p:nvSpPr>
          <p:spPr>
            <a:xfrm>
              <a:off x="323599" y="15253881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4">
                  <a:moveTo>
                    <a:pt x="203508" y="0"/>
                  </a:moveTo>
                  <a:lnTo>
                    <a:pt x="156846" y="5374"/>
                  </a:lnTo>
                  <a:lnTo>
                    <a:pt x="114011" y="20685"/>
                  </a:lnTo>
                  <a:lnTo>
                    <a:pt x="76224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0"/>
                  </a:lnTo>
                  <a:lnTo>
                    <a:pt x="20685" y="293004"/>
                  </a:lnTo>
                  <a:lnTo>
                    <a:pt x="44709" y="330791"/>
                  </a:lnTo>
                  <a:lnTo>
                    <a:pt x="76224" y="362307"/>
                  </a:lnTo>
                  <a:lnTo>
                    <a:pt x="114011" y="386331"/>
                  </a:lnTo>
                  <a:lnTo>
                    <a:pt x="156846" y="401641"/>
                  </a:lnTo>
                  <a:lnTo>
                    <a:pt x="203508" y="407016"/>
                  </a:lnTo>
                  <a:lnTo>
                    <a:pt x="250173" y="401641"/>
                  </a:lnTo>
                  <a:lnTo>
                    <a:pt x="293011" y="386331"/>
                  </a:lnTo>
                  <a:lnTo>
                    <a:pt x="330799" y="362307"/>
                  </a:lnTo>
                  <a:lnTo>
                    <a:pt x="362316" y="330791"/>
                  </a:lnTo>
                  <a:lnTo>
                    <a:pt x="386340" y="293004"/>
                  </a:lnTo>
                  <a:lnTo>
                    <a:pt x="401651" y="250170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0" y="114011"/>
                  </a:lnTo>
                  <a:lnTo>
                    <a:pt x="362316" y="76224"/>
                  </a:lnTo>
                  <a:lnTo>
                    <a:pt x="330799" y="44709"/>
                  </a:lnTo>
                  <a:lnTo>
                    <a:pt x="293011" y="20685"/>
                  </a:lnTo>
                  <a:lnTo>
                    <a:pt x="250173" y="5374"/>
                  </a:lnTo>
                  <a:lnTo>
                    <a:pt x="203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6" name="object 156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400598" y="15276715"/>
              <a:ext cx="259067" cy="312966"/>
            </a:xfrm>
            <a:prstGeom prst="rect">
              <a:avLst/>
            </a:prstGeom>
          </p:spPr>
        </p:pic>
        <p:sp>
          <p:nvSpPr>
            <p:cNvPr id="157" name="object 157"/>
            <p:cNvSpPr/>
            <p:nvPr/>
          </p:nvSpPr>
          <p:spPr>
            <a:xfrm>
              <a:off x="463262" y="15276715"/>
              <a:ext cx="140335" cy="240665"/>
            </a:xfrm>
            <a:custGeom>
              <a:avLst/>
              <a:gdLst/>
              <a:ahLst/>
              <a:cxnLst/>
              <a:rect l="l" t="t" r="r" b="b"/>
              <a:pathLst>
                <a:path w="140334" h="240665">
                  <a:moveTo>
                    <a:pt x="139900" y="170356"/>
                  </a:moveTo>
                  <a:lnTo>
                    <a:pt x="134403" y="127440"/>
                  </a:lnTo>
                  <a:lnTo>
                    <a:pt x="119412" y="70691"/>
                  </a:lnTo>
                  <a:lnTo>
                    <a:pt x="97178" y="21185"/>
                  </a:lnTo>
                  <a:lnTo>
                    <a:pt x="69950" y="0"/>
                  </a:lnTo>
                  <a:lnTo>
                    <a:pt x="42722" y="21185"/>
                  </a:lnTo>
                  <a:lnTo>
                    <a:pt x="20487" y="70691"/>
                  </a:lnTo>
                  <a:lnTo>
                    <a:pt x="5496" y="127440"/>
                  </a:lnTo>
                  <a:lnTo>
                    <a:pt x="0" y="170356"/>
                  </a:lnTo>
                  <a:lnTo>
                    <a:pt x="5496" y="197584"/>
                  </a:lnTo>
                  <a:lnTo>
                    <a:pt x="20487" y="219819"/>
                  </a:lnTo>
                  <a:lnTo>
                    <a:pt x="42722" y="234809"/>
                  </a:lnTo>
                  <a:lnTo>
                    <a:pt x="69950" y="240306"/>
                  </a:lnTo>
                  <a:lnTo>
                    <a:pt x="97178" y="234809"/>
                  </a:lnTo>
                  <a:lnTo>
                    <a:pt x="119412" y="219819"/>
                  </a:lnTo>
                  <a:lnTo>
                    <a:pt x="134403" y="197584"/>
                  </a:lnTo>
                  <a:lnTo>
                    <a:pt x="139900" y="170356"/>
                  </a:lnTo>
                  <a:close/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33213" y="15412384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solidFill>
              <a:srgbClr val="F6ED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33213" y="15412384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386724" y="15572382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5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1" name="object 161"/>
          <p:cNvGrpSpPr/>
          <p:nvPr/>
        </p:nvGrpSpPr>
        <p:grpSpPr>
          <a:xfrm>
            <a:off x="1534759" y="15482523"/>
            <a:ext cx="97790" cy="34925"/>
            <a:chOff x="1534759" y="15482523"/>
            <a:chExt cx="97790" cy="34925"/>
          </a:xfrm>
        </p:grpSpPr>
        <p:sp>
          <p:nvSpPr>
            <p:cNvPr id="162" name="object 162"/>
            <p:cNvSpPr/>
            <p:nvPr/>
          </p:nvSpPr>
          <p:spPr>
            <a:xfrm>
              <a:off x="1534759" y="15499703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600596" y="15482523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5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4" name="object 164"/>
          <p:cNvSpPr txBox="1"/>
          <p:nvPr/>
        </p:nvSpPr>
        <p:spPr>
          <a:xfrm>
            <a:off x="840847" y="15192539"/>
            <a:ext cx="2091689" cy="492759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FISIONOMÍA</a:t>
            </a:r>
            <a:endParaRPr sz="1250">
              <a:latin typeface="Montserrat"/>
              <a:cs typeface="Montserrat"/>
            </a:endParaRPr>
          </a:p>
          <a:p>
            <a:pPr marR="54610" algn="r">
              <a:lnSpc>
                <a:spcPts val="950"/>
              </a:lnSpc>
              <a:spcBef>
                <a:spcPts val="95"/>
              </a:spcBef>
              <a:tabLst>
                <a:tab pos="831215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Ecosistemas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Bosques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altos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densos</a:t>
            </a:r>
            <a:r>
              <a:rPr sz="8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endParaRPr sz="800">
              <a:latin typeface="Montserrat"/>
              <a:cs typeface="Montserrat"/>
            </a:endParaRPr>
          </a:p>
          <a:p>
            <a:pPr marR="5080" algn="r">
              <a:lnSpc>
                <a:spcPts val="950"/>
              </a:lnSpc>
            </a:pP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bosques</a:t>
            </a:r>
            <a:r>
              <a:rPr sz="8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medios</a:t>
            </a:r>
            <a:r>
              <a:rPr sz="8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densos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1381493" y="15700378"/>
            <a:ext cx="1847214" cy="390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Terrazas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antiguas y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superficies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erosiónales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ligeramente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onduladas,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colinas y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serranías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840893" y="15707470"/>
            <a:ext cx="38608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67" name="object 167"/>
          <p:cNvGrpSpPr/>
          <p:nvPr/>
        </p:nvGrpSpPr>
        <p:grpSpPr>
          <a:xfrm>
            <a:off x="1251739" y="15768477"/>
            <a:ext cx="97790" cy="34925"/>
            <a:chOff x="1251739" y="15768477"/>
            <a:chExt cx="97790" cy="34925"/>
          </a:xfrm>
        </p:grpSpPr>
        <p:sp>
          <p:nvSpPr>
            <p:cNvPr id="168" name="object 168"/>
            <p:cNvSpPr/>
            <p:nvPr/>
          </p:nvSpPr>
          <p:spPr>
            <a:xfrm>
              <a:off x="1251739" y="15785658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317576" y="15768477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0" name="object 170"/>
          <p:cNvGrpSpPr/>
          <p:nvPr/>
        </p:nvGrpSpPr>
        <p:grpSpPr>
          <a:xfrm>
            <a:off x="12156935" y="12720432"/>
            <a:ext cx="1717675" cy="1717675"/>
            <a:chOff x="12156935" y="12720432"/>
            <a:chExt cx="1717675" cy="1717675"/>
          </a:xfrm>
        </p:grpSpPr>
        <p:sp>
          <p:nvSpPr>
            <p:cNvPr id="171" name="object 171"/>
            <p:cNvSpPr/>
            <p:nvPr/>
          </p:nvSpPr>
          <p:spPr>
            <a:xfrm>
              <a:off x="12156935" y="12720432"/>
              <a:ext cx="1717675" cy="1717675"/>
            </a:xfrm>
            <a:custGeom>
              <a:avLst/>
              <a:gdLst/>
              <a:ahLst/>
              <a:cxnLst/>
              <a:rect l="l" t="t" r="r" b="b"/>
              <a:pathLst>
                <a:path w="1717675" h="1717675">
                  <a:moveTo>
                    <a:pt x="858683" y="0"/>
                  </a:moveTo>
                  <a:lnTo>
                    <a:pt x="92635" y="0"/>
                  </a:lnTo>
                  <a:lnTo>
                    <a:pt x="56575" y="7280"/>
                  </a:lnTo>
                  <a:lnTo>
                    <a:pt x="27130" y="27135"/>
                  </a:lnTo>
                  <a:lnTo>
                    <a:pt x="7279" y="56584"/>
                  </a:lnTo>
                  <a:lnTo>
                    <a:pt x="0" y="92645"/>
                  </a:lnTo>
                  <a:lnTo>
                    <a:pt x="0" y="858693"/>
                  </a:lnTo>
                  <a:lnTo>
                    <a:pt x="1359" y="907420"/>
                  </a:lnTo>
                  <a:lnTo>
                    <a:pt x="5388" y="955434"/>
                  </a:lnTo>
                  <a:lnTo>
                    <a:pt x="12016" y="1002662"/>
                  </a:lnTo>
                  <a:lnTo>
                    <a:pt x="21168" y="1049032"/>
                  </a:lnTo>
                  <a:lnTo>
                    <a:pt x="32774" y="1094472"/>
                  </a:lnTo>
                  <a:lnTo>
                    <a:pt x="46760" y="1138908"/>
                  </a:lnTo>
                  <a:lnTo>
                    <a:pt x="63053" y="1182269"/>
                  </a:lnTo>
                  <a:lnTo>
                    <a:pt x="81582" y="1224482"/>
                  </a:lnTo>
                  <a:lnTo>
                    <a:pt x="102274" y="1265474"/>
                  </a:lnTo>
                  <a:lnTo>
                    <a:pt x="125056" y="1305173"/>
                  </a:lnTo>
                  <a:lnTo>
                    <a:pt x="149856" y="1343507"/>
                  </a:lnTo>
                  <a:lnTo>
                    <a:pt x="176602" y="1380403"/>
                  </a:lnTo>
                  <a:lnTo>
                    <a:pt x="205220" y="1415788"/>
                  </a:lnTo>
                  <a:lnTo>
                    <a:pt x="235639" y="1449590"/>
                  </a:lnTo>
                  <a:lnTo>
                    <a:pt x="267786" y="1481737"/>
                  </a:lnTo>
                  <a:lnTo>
                    <a:pt x="301588" y="1512156"/>
                  </a:lnTo>
                  <a:lnTo>
                    <a:pt x="336973" y="1540774"/>
                  </a:lnTo>
                  <a:lnTo>
                    <a:pt x="373869" y="1567520"/>
                  </a:lnTo>
                  <a:lnTo>
                    <a:pt x="412203" y="1592320"/>
                  </a:lnTo>
                  <a:lnTo>
                    <a:pt x="451902" y="1615102"/>
                  </a:lnTo>
                  <a:lnTo>
                    <a:pt x="492894" y="1635794"/>
                  </a:lnTo>
                  <a:lnTo>
                    <a:pt x="535107" y="1654323"/>
                  </a:lnTo>
                  <a:lnTo>
                    <a:pt x="578468" y="1670616"/>
                  </a:lnTo>
                  <a:lnTo>
                    <a:pt x="622904" y="1684602"/>
                  </a:lnTo>
                  <a:lnTo>
                    <a:pt x="668344" y="1696208"/>
                  </a:lnTo>
                  <a:lnTo>
                    <a:pt x="714714" y="1705360"/>
                  </a:lnTo>
                  <a:lnTo>
                    <a:pt x="761942" y="1711988"/>
                  </a:lnTo>
                  <a:lnTo>
                    <a:pt x="809956" y="1716017"/>
                  </a:lnTo>
                  <a:lnTo>
                    <a:pt x="858683" y="1717376"/>
                  </a:lnTo>
                  <a:lnTo>
                    <a:pt x="907410" y="1716017"/>
                  </a:lnTo>
                  <a:lnTo>
                    <a:pt x="955424" y="1711988"/>
                  </a:lnTo>
                  <a:lnTo>
                    <a:pt x="1002652" y="1705360"/>
                  </a:lnTo>
                  <a:lnTo>
                    <a:pt x="1049022" y="1696208"/>
                  </a:lnTo>
                  <a:lnTo>
                    <a:pt x="1094462" y="1684602"/>
                  </a:lnTo>
                  <a:lnTo>
                    <a:pt x="1138898" y="1670616"/>
                  </a:lnTo>
                  <a:lnTo>
                    <a:pt x="1182259" y="1654323"/>
                  </a:lnTo>
                  <a:lnTo>
                    <a:pt x="1224472" y="1635794"/>
                  </a:lnTo>
                  <a:lnTo>
                    <a:pt x="1265464" y="1615102"/>
                  </a:lnTo>
                  <a:lnTo>
                    <a:pt x="1305163" y="1592320"/>
                  </a:lnTo>
                  <a:lnTo>
                    <a:pt x="1343497" y="1567520"/>
                  </a:lnTo>
                  <a:lnTo>
                    <a:pt x="1380393" y="1540774"/>
                  </a:lnTo>
                  <a:lnTo>
                    <a:pt x="1415778" y="1512156"/>
                  </a:lnTo>
                  <a:lnTo>
                    <a:pt x="1449580" y="1481737"/>
                  </a:lnTo>
                  <a:lnTo>
                    <a:pt x="1481727" y="1449590"/>
                  </a:lnTo>
                  <a:lnTo>
                    <a:pt x="1512146" y="1415788"/>
                  </a:lnTo>
                  <a:lnTo>
                    <a:pt x="1540764" y="1380403"/>
                  </a:lnTo>
                  <a:lnTo>
                    <a:pt x="1567510" y="1343507"/>
                  </a:lnTo>
                  <a:lnTo>
                    <a:pt x="1592310" y="1305173"/>
                  </a:lnTo>
                  <a:lnTo>
                    <a:pt x="1615092" y="1265474"/>
                  </a:lnTo>
                  <a:lnTo>
                    <a:pt x="1635784" y="1224482"/>
                  </a:lnTo>
                  <a:lnTo>
                    <a:pt x="1654313" y="1182269"/>
                  </a:lnTo>
                  <a:lnTo>
                    <a:pt x="1670606" y="1138908"/>
                  </a:lnTo>
                  <a:lnTo>
                    <a:pt x="1684592" y="1094472"/>
                  </a:lnTo>
                  <a:lnTo>
                    <a:pt x="1696198" y="1049032"/>
                  </a:lnTo>
                  <a:lnTo>
                    <a:pt x="1705350" y="1002662"/>
                  </a:lnTo>
                  <a:lnTo>
                    <a:pt x="1711977" y="955434"/>
                  </a:lnTo>
                  <a:lnTo>
                    <a:pt x="1716007" y="907420"/>
                  </a:lnTo>
                  <a:lnTo>
                    <a:pt x="1717366" y="858693"/>
                  </a:lnTo>
                  <a:lnTo>
                    <a:pt x="1716007" y="809966"/>
                  </a:lnTo>
                  <a:lnTo>
                    <a:pt x="1711977" y="761952"/>
                  </a:lnTo>
                  <a:lnTo>
                    <a:pt x="1705350" y="714724"/>
                  </a:lnTo>
                  <a:lnTo>
                    <a:pt x="1696198" y="668353"/>
                  </a:lnTo>
                  <a:lnTo>
                    <a:pt x="1684592" y="622914"/>
                  </a:lnTo>
                  <a:lnTo>
                    <a:pt x="1670606" y="578477"/>
                  </a:lnTo>
                  <a:lnTo>
                    <a:pt x="1654313" y="535116"/>
                  </a:lnTo>
                  <a:lnTo>
                    <a:pt x="1635784" y="492902"/>
                  </a:lnTo>
                  <a:lnTo>
                    <a:pt x="1615092" y="451910"/>
                  </a:lnTo>
                  <a:lnTo>
                    <a:pt x="1592310" y="412210"/>
                  </a:lnTo>
                  <a:lnTo>
                    <a:pt x="1567510" y="373876"/>
                  </a:lnTo>
                  <a:lnTo>
                    <a:pt x="1540764" y="336980"/>
                  </a:lnTo>
                  <a:lnTo>
                    <a:pt x="1512146" y="301594"/>
                  </a:lnTo>
                  <a:lnTo>
                    <a:pt x="1481727" y="267791"/>
                  </a:lnTo>
                  <a:lnTo>
                    <a:pt x="1449580" y="235644"/>
                  </a:lnTo>
                  <a:lnTo>
                    <a:pt x="1415778" y="205224"/>
                  </a:lnTo>
                  <a:lnTo>
                    <a:pt x="1380393" y="176605"/>
                  </a:lnTo>
                  <a:lnTo>
                    <a:pt x="1343497" y="149859"/>
                  </a:lnTo>
                  <a:lnTo>
                    <a:pt x="1305163" y="125059"/>
                  </a:lnTo>
                  <a:lnTo>
                    <a:pt x="1265464" y="102276"/>
                  </a:lnTo>
                  <a:lnTo>
                    <a:pt x="1224472" y="81584"/>
                  </a:lnTo>
                  <a:lnTo>
                    <a:pt x="1182259" y="63055"/>
                  </a:lnTo>
                  <a:lnTo>
                    <a:pt x="1138898" y="46761"/>
                  </a:lnTo>
                  <a:lnTo>
                    <a:pt x="1094462" y="32775"/>
                  </a:lnTo>
                  <a:lnTo>
                    <a:pt x="1049022" y="21169"/>
                  </a:lnTo>
                  <a:lnTo>
                    <a:pt x="1002652" y="12016"/>
                  </a:lnTo>
                  <a:lnTo>
                    <a:pt x="955424" y="5388"/>
                  </a:lnTo>
                  <a:lnTo>
                    <a:pt x="907410" y="1359"/>
                  </a:lnTo>
                  <a:lnTo>
                    <a:pt x="8586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2" name="object 172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2657297" y="13270191"/>
              <a:ext cx="131622" cy="174682"/>
            </a:xfrm>
            <a:prstGeom prst="rect">
              <a:avLst/>
            </a:prstGeom>
          </p:spPr>
        </p:pic>
        <p:sp>
          <p:nvSpPr>
            <p:cNvPr id="173" name="object 173"/>
            <p:cNvSpPr/>
            <p:nvPr/>
          </p:nvSpPr>
          <p:spPr>
            <a:xfrm>
              <a:off x="12656922" y="13444880"/>
              <a:ext cx="264160" cy="87630"/>
            </a:xfrm>
            <a:custGeom>
              <a:avLst/>
              <a:gdLst/>
              <a:ahLst/>
              <a:cxnLst/>
              <a:rect l="l" t="t" r="r" b="b"/>
              <a:pathLst>
                <a:path w="264159" h="87630">
                  <a:moveTo>
                    <a:pt x="43865" y="43497"/>
                  </a:moveTo>
                  <a:lnTo>
                    <a:pt x="368" y="43129"/>
                  </a:lnTo>
                  <a:lnTo>
                    <a:pt x="0" y="87007"/>
                  </a:lnTo>
                  <a:lnTo>
                    <a:pt x="43865" y="87007"/>
                  </a:lnTo>
                  <a:lnTo>
                    <a:pt x="43865" y="43497"/>
                  </a:lnTo>
                  <a:close/>
                </a:path>
                <a:path w="264159" h="87630">
                  <a:moveTo>
                    <a:pt x="219367" y="43878"/>
                  </a:moveTo>
                  <a:lnTo>
                    <a:pt x="175488" y="43878"/>
                  </a:lnTo>
                  <a:lnTo>
                    <a:pt x="175488" y="87376"/>
                  </a:lnTo>
                  <a:lnTo>
                    <a:pt x="219367" y="87376"/>
                  </a:lnTo>
                  <a:lnTo>
                    <a:pt x="219367" y="43878"/>
                  </a:lnTo>
                  <a:close/>
                </a:path>
                <a:path w="264159" h="87630">
                  <a:moveTo>
                    <a:pt x="263613" y="368"/>
                  </a:moveTo>
                  <a:lnTo>
                    <a:pt x="219735" y="0"/>
                  </a:lnTo>
                  <a:lnTo>
                    <a:pt x="219367" y="43878"/>
                  </a:lnTo>
                  <a:lnTo>
                    <a:pt x="263232" y="43878"/>
                  </a:lnTo>
                  <a:lnTo>
                    <a:pt x="263613" y="368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4" name="object 174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3446278" y="13533734"/>
              <a:ext cx="88116" cy="87376"/>
            </a:xfrm>
            <a:prstGeom prst="rect">
              <a:avLst/>
            </a:prstGeom>
          </p:spPr>
        </p:pic>
        <p:sp>
          <p:nvSpPr>
            <p:cNvPr id="175" name="object 175"/>
            <p:cNvSpPr/>
            <p:nvPr/>
          </p:nvSpPr>
          <p:spPr>
            <a:xfrm>
              <a:off x="12480303" y="13444181"/>
              <a:ext cx="791210" cy="610870"/>
            </a:xfrm>
            <a:custGeom>
              <a:avLst/>
              <a:gdLst/>
              <a:ahLst/>
              <a:cxnLst/>
              <a:rect l="l" t="t" r="r" b="b"/>
              <a:pathLst>
                <a:path w="791209" h="610869">
                  <a:moveTo>
                    <a:pt x="43878" y="567334"/>
                  </a:moveTo>
                  <a:lnTo>
                    <a:pt x="368" y="567334"/>
                  </a:lnTo>
                  <a:lnTo>
                    <a:pt x="0" y="610844"/>
                  </a:lnTo>
                  <a:lnTo>
                    <a:pt x="43878" y="610844"/>
                  </a:lnTo>
                  <a:lnTo>
                    <a:pt x="43878" y="567334"/>
                  </a:lnTo>
                  <a:close/>
                </a:path>
                <a:path w="791209" h="610869">
                  <a:moveTo>
                    <a:pt x="88125" y="479971"/>
                  </a:moveTo>
                  <a:lnTo>
                    <a:pt x="44246" y="479971"/>
                  </a:lnTo>
                  <a:lnTo>
                    <a:pt x="44246" y="523468"/>
                  </a:lnTo>
                  <a:lnTo>
                    <a:pt x="88125" y="523836"/>
                  </a:lnTo>
                  <a:lnTo>
                    <a:pt x="88125" y="479971"/>
                  </a:lnTo>
                  <a:close/>
                </a:path>
                <a:path w="791209" h="610869">
                  <a:moveTo>
                    <a:pt x="395236" y="393712"/>
                  </a:moveTo>
                  <a:lnTo>
                    <a:pt x="351370" y="393331"/>
                  </a:lnTo>
                  <a:lnTo>
                    <a:pt x="351370" y="437210"/>
                  </a:lnTo>
                  <a:lnTo>
                    <a:pt x="395236" y="437210"/>
                  </a:lnTo>
                  <a:lnTo>
                    <a:pt x="395236" y="393712"/>
                  </a:lnTo>
                  <a:close/>
                </a:path>
                <a:path w="791209" h="610869">
                  <a:moveTo>
                    <a:pt x="746975" y="45326"/>
                  </a:moveTo>
                  <a:lnTo>
                    <a:pt x="659218" y="44945"/>
                  </a:lnTo>
                  <a:lnTo>
                    <a:pt x="659218" y="88823"/>
                  </a:lnTo>
                  <a:lnTo>
                    <a:pt x="746975" y="88823"/>
                  </a:lnTo>
                  <a:lnTo>
                    <a:pt x="746975" y="45326"/>
                  </a:lnTo>
                  <a:close/>
                </a:path>
                <a:path w="791209" h="610869">
                  <a:moveTo>
                    <a:pt x="790752" y="88900"/>
                  </a:moveTo>
                  <a:lnTo>
                    <a:pt x="615353" y="88900"/>
                  </a:lnTo>
                  <a:lnTo>
                    <a:pt x="615353" y="132080"/>
                  </a:lnTo>
                  <a:lnTo>
                    <a:pt x="571106" y="132080"/>
                  </a:lnTo>
                  <a:lnTo>
                    <a:pt x="571106" y="263194"/>
                  </a:lnTo>
                  <a:lnTo>
                    <a:pt x="534797" y="262890"/>
                  </a:lnTo>
                  <a:lnTo>
                    <a:pt x="571106" y="262890"/>
                  </a:lnTo>
                  <a:lnTo>
                    <a:pt x="571106" y="219710"/>
                  </a:lnTo>
                  <a:lnTo>
                    <a:pt x="527240" y="219710"/>
                  </a:lnTo>
                  <a:lnTo>
                    <a:pt x="527240" y="219329"/>
                  </a:lnTo>
                  <a:lnTo>
                    <a:pt x="571106" y="219329"/>
                  </a:lnTo>
                  <a:lnTo>
                    <a:pt x="571106" y="175818"/>
                  </a:lnTo>
                  <a:lnTo>
                    <a:pt x="527240" y="175818"/>
                  </a:lnTo>
                  <a:lnTo>
                    <a:pt x="527240" y="175260"/>
                  </a:lnTo>
                  <a:lnTo>
                    <a:pt x="571106" y="175260"/>
                  </a:lnTo>
                  <a:lnTo>
                    <a:pt x="571106" y="132080"/>
                  </a:lnTo>
                  <a:lnTo>
                    <a:pt x="352107" y="132080"/>
                  </a:lnTo>
                  <a:lnTo>
                    <a:pt x="352107" y="87630"/>
                  </a:lnTo>
                  <a:lnTo>
                    <a:pt x="334860" y="87630"/>
                  </a:lnTo>
                  <a:lnTo>
                    <a:pt x="334860" y="349250"/>
                  </a:lnTo>
                  <a:lnTo>
                    <a:pt x="334860" y="349821"/>
                  </a:lnTo>
                  <a:lnTo>
                    <a:pt x="307911" y="349821"/>
                  </a:lnTo>
                  <a:lnTo>
                    <a:pt x="307911" y="349250"/>
                  </a:lnTo>
                  <a:lnTo>
                    <a:pt x="334860" y="349250"/>
                  </a:lnTo>
                  <a:lnTo>
                    <a:pt x="334860" y="87630"/>
                  </a:lnTo>
                  <a:lnTo>
                    <a:pt x="308330" y="87630"/>
                  </a:lnTo>
                  <a:lnTo>
                    <a:pt x="308330" y="44450"/>
                  </a:lnTo>
                  <a:lnTo>
                    <a:pt x="308508" y="44450"/>
                  </a:lnTo>
                  <a:lnTo>
                    <a:pt x="308508" y="1270"/>
                  </a:lnTo>
                  <a:lnTo>
                    <a:pt x="308190" y="1270"/>
                  </a:lnTo>
                  <a:lnTo>
                    <a:pt x="308190" y="219036"/>
                  </a:lnTo>
                  <a:lnTo>
                    <a:pt x="308190" y="219710"/>
                  </a:lnTo>
                  <a:lnTo>
                    <a:pt x="308089" y="262216"/>
                  </a:lnTo>
                  <a:lnTo>
                    <a:pt x="308089" y="262890"/>
                  </a:lnTo>
                  <a:lnTo>
                    <a:pt x="308000" y="305396"/>
                  </a:lnTo>
                  <a:lnTo>
                    <a:pt x="308000" y="306070"/>
                  </a:lnTo>
                  <a:lnTo>
                    <a:pt x="307911" y="305396"/>
                  </a:lnTo>
                  <a:lnTo>
                    <a:pt x="308000" y="262890"/>
                  </a:lnTo>
                  <a:lnTo>
                    <a:pt x="308000" y="262216"/>
                  </a:lnTo>
                  <a:lnTo>
                    <a:pt x="308089" y="219710"/>
                  </a:lnTo>
                  <a:lnTo>
                    <a:pt x="308089" y="219036"/>
                  </a:lnTo>
                  <a:lnTo>
                    <a:pt x="308190" y="1270"/>
                  </a:lnTo>
                  <a:lnTo>
                    <a:pt x="294386" y="1270"/>
                  </a:lnTo>
                  <a:lnTo>
                    <a:pt x="294386" y="0"/>
                  </a:lnTo>
                  <a:lnTo>
                    <a:pt x="263918" y="0"/>
                  </a:lnTo>
                  <a:lnTo>
                    <a:pt x="263918" y="357162"/>
                  </a:lnTo>
                  <a:lnTo>
                    <a:pt x="263626" y="393026"/>
                  </a:lnTo>
                  <a:lnTo>
                    <a:pt x="263918" y="357162"/>
                  </a:lnTo>
                  <a:lnTo>
                    <a:pt x="263918" y="0"/>
                  </a:lnTo>
                  <a:lnTo>
                    <a:pt x="220853" y="0"/>
                  </a:lnTo>
                  <a:lnTo>
                    <a:pt x="220853" y="1270"/>
                  </a:lnTo>
                  <a:lnTo>
                    <a:pt x="220662" y="1270"/>
                  </a:lnTo>
                  <a:lnTo>
                    <a:pt x="220662" y="43776"/>
                  </a:lnTo>
                  <a:lnTo>
                    <a:pt x="220497" y="43776"/>
                  </a:lnTo>
                  <a:lnTo>
                    <a:pt x="220497" y="174586"/>
                  </a:lnTo>
                  <a:lnTo>
                    <a:pt x="220306" y="174586"/>
                  </a:lnTo>
                  <a:lnTo>
                    <a:pt x="220306" y="175069"/>
                  </a:lnTo>
                  <a:lnTo>
                    <a:pt x="220306" y="196824"/>
                  </a:lnTo>
                  <a:lnTo>
                    <a:pt x="220306" y="218579"/>
                  </a:lnTo>
                  <a:lnTo>
                    <a:pt x="220116" y="218579"/>
                  </a:lnTo>
                  <a:lnTo>
                    <a:pt x="220306" y="196824"/>
                  </a:lnTo>
                  <a:lnTo>
                    <a:pt x="220306" y="175069"/>
                  </a:lnTo>
                  <a:lnTo>
                    <a:pt x="176606" y="175069"/>
                  </a:lnTo>
                  <a:lnTo>
                    <a:pt x="176250" y="218579"/>
                  </a:lnTo>
                  <a:lnTo>
                    <a:pt x="176250" y="262077"/>
                  </a:lnTo>
                  <a:lnTo>
                    <a:pt x="220116" y="262077"/>
                  </a:lnTo>
                  <a:lnTo>
                    <a:pt x="235775" y="262216"/>
                  </a:lnTo>
                  <a:lnTo>
                    <a:pt x="220103" y="262216"/>
                  </a:lnTo>
                  <a:lnTo>
                    <a:pt x="220103" y="349846"/>
                  </a:lnTo>
                  <a:lnTo>
                    <a:pt x="219925" y="372008"/>
                  </a:lnTo>
                  <a:lnTo>
                    <a:pt x="219925" y="349846"/>
                  </a:lnTo>
                  <a:lnTo>
                    <a:pt x="220103" y="349846"/>
                  </a:lnTo>
                  <a:lnTo>
                    <a:pt x="220103" y="262216"/>
                  </a:lnTo>
                  <a:lnTo>
                    <a:pt x="132461" y="262216"/>
                  </a:lnTo>
                  <a:lnTo>
                    <a:pt x="132461" y="219036"/>
                  </a:lnTo>
                  <a:lnTo>
                    <a:pt x="132638" y="219036"/>
                  </a:lnTo>
                  <a:lnTo>
                    <a:pt x="132638" y="174586"/>
                  </a:lnTo>
                  <a:lnTo>
                    <a:pt x="88861" y="174586"/>
                  </a:lnTo>
                  <a:lnTo>
                    <a:pt x="88861" y="218211"/>
                  </a:lnTo>
                  <a:lnTo>
                    <a:pt x="88773" y="240220"/>
                  </a:lnTo>
                  <a:lnTo>
                    <a:pt x="88773" y="262216"/>
                  </a:lnTo>
                  <a:lnTo>
                    <a:pt x="88773" y="240220"/>
                  </a:lnTo>
                  <a:lnTo>
                    <a:pt x="88773" y="218211"/>
                  </a:lnTo>
                  <a:lnTo>
                    <a:pt x="88582" y="218211"/>
                  </a:lnTo>
                  <a:lnTo>
                    <a:pt x="88582" y="285064"/>
                  </a:lnTo>
                  <a:lnTo>
                    <a:pt x="88582" y="305396"/>
                  </a:lnTo>
                  <a:lnTo>
                    <a:pt x="88582" y="285064"/>
                  </a:lnTo>
                  <a:lnTo>
                    <a:pt x="88582" y="218211"/>
                  </a:lnTo>
                  <a:lnTo>
                    <a:pt x="44983" y="218211"/>
                  </a:lnTo>
                  <a:lnTo>
                    <a:pt x="44627" y="305587"/>
                  </a:lnTo>
                  <a:lnTo>
                    <a:pt x="88430" y="305587"/>
                  </a:lnTo>
                  <a:lnTo>
                    <a:pt x="88430" y="348830"/>
                  </a:lnTo>
                  <a:lnTo>
                    <a:pt x="88430" y="349846"/>
                  </a:lnTo>
                  <a:lnTo>
                    <a:pt x="88303" y="349846"/>
                  </a:lnTo>
                  <a:lnTo>
                    <a:pt x="88303" y="393026"/>
                  </a:lnTo>
                  <a:lnTo>
                    <a:pt x="88252" y="348830"/>
                  </a:lnTo>
                  <a:lnTo>
                    <a:pt x="88430" y="348830"/>
                  </a:lnTo>
                  <a:lnTo>
                    <a:pt x="88430" y="305650"/>
                  </a:lnTo>
                  <a:lnTo>
                    <a:pt x="44615" y="305650"/>
                  </a:lnTo>
                  <a:lnTo>
                    <a:pt x="44615" y="348830"/>
                  </a:lnTo>
                  <a:lnTo>
                    <a:pt x="44437" y="348830"/>
                  </a:lnTo>
                  <a:lnTo>
                    <a:pt x="44437" y="436460"/>
                  </a:lnTo>
                  <a:lnTo>
                    <a:pt x="88201" y="436460"/>
                  </a:lnTo>
                  <a:lnTo>
                    <a:pt x="88201" y="480656"/>
                  </a:lnTo>
                  <a:lnTo>
                    <a:pt x="88138" y="523836"/>
                  </a:lnTo>
                  <a:lnTo>
                    <a:pt x="175869" y="523836"/>
                  </a:lnTo>
                  <a:lnTo>
                    <a:pt x="175869" y="480656"/>
                  </a:lnTo>
                  <a:lnTo>
                    <a:pt x="219748" y="480656"/>
                  </a:lnTo>
                  <a:lnTo>
                    <a:pt x="219748" y="524205"/>
                  </a:lnTo>
                  <a:lnTo>
                    <a:pt x="263613" y="524205"/>
                  </a:lnTo>
                  <a:lnTo>
                    <a:pt x="263613" y="480656"/>
                  </a:lnTo>
                  <a:lnTo>
                    <a:pt x="301434" y="480656"/>
                  </a:lnTo>
                  <a:lnTo>
                    <a:pt x="307492" y="480707"/>
                  </a:lnTo>
                  <a:lnTo>
                    <a:pt x="307492" y="480339"/>
                  </a:lnTo>
                  <a:lnTo>
                    <a:pt x="307492" y="393331"/>
                  </a:lnTo>
                  <a:lnTo>
                    <a:pt x="351370" y="393331"/>
                  </a:lnTo>
                  <a:lnTo>
                    <a:pt x="395236" y="393700"/>
                  </a:lnTo>
                  <a:lnTo>
                    <a:pt x="395605" y="350520"/>
                  </a:lnTo>
                  <a:lnTo>
                    <a:pt x="482981" y="350520"/>
                  </a:lnTo>
                  <a:lnTo>
                    <a:pt x="482981" y="393712"/>
                  </a:lnTo>
                  <a:lnTo>
                    <a:pt x="526859" y="393712"/>
                  </a:lnTo>
                  <a:lnTo>
                    <a:pt x="526859" y="350520"/>
                  </a:lnTo>
                  <a:lnTo>
                    <a:pt x="526859" y="350202"/>
                  </a:lnTo>
                  <a:lnTo>
                    <a:pt x="526859" y="349250"/>
                  </a:lnTo>
                  <a:lnTo>
                    <a:pt x="527050" y="349250"/>
                  </a:lnTo>
                  <a:lnTo>
                    <a:pt x="527050" y="306070"/>
                  </a:lnTo>
                  <a:lnTo>
                    <a:pt x="527240" y="306070"/>
                  </a:lnTo>
                  <a:lnTo>
                    <a:pt x="527240" y="306705"/>
                  </a:lnTo>
                  <a:lnTo>
                    <a:pt x="571106" y="306705"/>
                  </a:lnTo>
                  <a:lnTo>
                    <a:pt x="571106" y="306070"/>
                  </a:lnTo>
                  <a:lnTo>
                    <a:pt x="614972" y="306070"/>
                  </a:lnTo>
                  <a:lnTo>
                    <a:pt x="614972" y="262890"/>
                  </a:lnTo>
                  <a:lnTo>
                    <a:pt x="614972" y="219710"/>
                  </a:lnTo>
                  <a:lnTo>
                    <a:pt x="614984" y="262572"/>
                  </a:lnTo>
                  <a:lnTo>
                    <a:pt x="614984" y="263194"/>
                  </a:lnTo>
                  <a:lnTo>
                    <a:pt x="614984" y="307022"/>
                  </a:lnTo>
                  <a:lnTo>
                    <a:pt x="614794" y="307022"/>
                  </a:lnTo>
                  <a:lnTo>
                    <a:pt x="614794" y="350202"/>
                  </a:lnTo>
                  <a:lnTo>
                    <a:pt x="570738" y="350202"/>
                  </a:lnTo>
                  <a:lnTo>
                    <a:pt x="570738" y="394652"/>
                  </a:lnTo>
                  <a:lnTo>
                    <a:pt x="658482" y="394652"/>
                  </a:lnTo>
                  <a:lnTo>
                    <a:pt x="658482" y="350202"/>
                  </a:lnTo>
                  <a:lnTo>
                    <a:pt x="702449" y="350202"/>
                  </a:lnTo>
                  <a:lnTo>
                    <a:pt x="702449" y="307022"/>
                  </a:lnTo>
                  <a:lnTo>
                    <a:pt x="702640" y="307022"/>
                  </a:lnTo>
                  <a:lnTo>
                    <a:pt x="702640" y="262572"/>
                  </a:lnTo>
                  <a:lnTo>
                    <a:pt x="702729" y="262890"/>
                  </a:lnTo>
                  <a:lnTo>
                    <a:pt x="741768" y="262890"/>
                  </a:lnTo>
                  <a:lnTo>
                    <a:pt x="741768" y="264160"/>
                  </a:lnTo>
                  <a:lnTo>
                    <a:pt x="746594" y="264160"/>
                  </a:lnTo>
                  <a:lnTo>
                    <a:pt x="746594" y="262890"/>
                  </a:lnTo>
                  <a:lnTo>
                    <a:pt x="746594" y="219710"/>
                  </a:lnTo>
                  <a:lnTo>
                    <a:pt x="746594" y="176530"/>
                  </a:lnTo>
                  <a:lnTo>
                    <a:pt x="790473" y="176530"/>
                  </a:lnTo>
                  <a:lnTo>
                    <a:pt x="790473" y="175260"/>
                  </a:lnTo>
                  <a:lnTo>
                    <a:pt x="790562" y="132080"/>
                  </a:lnTo>
                  <a:lnTo>
                    <a:pt x="790752" y="132080"/>
                  </a:lnTo>
                  <a:lnTo>
                    <a:pt x="790752" y="8890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2788634" y="13313816"/>
              <a:ext cx="351155" cy="262890"/>
            </a:xfrm>
            <a:custGeom>
              <a:avLst/>
              <a:gdLst/>
              <a:ahLst/>
              <a:cxnLst/>
              <a:rect l="l" t="t" r="r" b="b"/>
              <a:pathLst>
                <a:path w="351155" h="262890">
                  <a:moveTo>
                    <a:pt x="350888" y="218821"/>
                  </a:moveTo>
                  <a:lnTo>
                    <a:pt x="307022" y="218821"/>
                  </a:lnTo>
                  <a:lnTo>
                    <a:pt x="350888" y="219189"/>
                  </a:lnTo>
                  <a:lnTo>
                    <a:pt x="350888" y="218821"/>
                  </a:lnTo>
                  <a:close/>
                </a:path>
                <a:path w="351155" h="262890">
                  <a:moveTo>
                    <a:pt x="350888" y="175260"/>
                  </a:moveTo>
                  <a:lnTo>
                    <a:pt x="263156" y="175260"/>
                  </a:lnTo>
                  <a:lnTo>
                    <a:pt x="263156" y="130810"/>
                  </a:lnTo>
                  <a:lnTo>
                    <a:pt x="219646" y="130810"/>
                  </a:lnTo>
                  <a:lnTo>
                    <a:pt x="219646" y="87922"/>
                  </a:lnTo>
                  <a:lnTo>
                    <a:pt x="175780" y="87922"/>
                  </a:lnTo>
                  <a:lnTo>
                    <a:pt x="175780" y="87630"/>
                  </a:lnTo>
                  <a:lnTo>
                    <a:pt x="131902" y="87630"/>
                  </a:lnTo>
                  <a:lnTo>
                    <a:pt x="131902" y="0"/>
                  </a:lnTo>
                  <a:lnTo>
                    <a:pt x="131724" y="0"/>
                  </a:lnTo>
                  <a:lnTo>
                    <a:pt x="131724" y="130810"/>
                  </a:lnTo>
                  <a:lnTo>
                    <a:pt x="131724" y="175260"/>
                  </a:lnTo>
                  <a:lnTo>
                    <a:pt x="87833" y="175260"/>
                  </a:lnTo>
                  <a:lnTo>
                    <a:pt x="87833" y="130810"/>
                  </a:lnTo>
                  <a:lnTo>
                    <a:pt x="131724" y="130810"/>
                  </a:lnTo>
                  <a:lnTo>
                    <a:pt x="131724" y="0"/>
                  </a:lnTo>
                  <a:lnTo>
                    <a:pt x="266" y="0"/>
                  </a:lnTo>
                  <a:lnTo>
                    <a:pt x="266" y="87630"/>
                  </a:lnTo>
                  <a:lnTo>
                    <a:pt x="266" y="130810"/>
                  </a:lnTo>
                  <a:lnTo>
                    <a:pt x="177" y="175260"/>
                  </a:lnTo>
                  <a:lnTo>
                    <a:pt x="0" y="175260"/>
                  </a:lnTo>
                  <a:lnTo>
                    <a:pt x="0" y="218440"/>
                  </a:lnTo>
                  <a:lnTo>
                    <a:pt x="43776" y="218440"/>
                  </a:lnTo>
                  <a:lnTo>
                    <a:pt x="43776" y="175260"/>
                  </a:lnTo>
                  <a:lnTo>
                    <a:pt x="87642" y="175260"/>
                  </a:lnTo>
                  <a:lnTo>
                    <a:pt x="87642" y="218440"/>
                  </a:lnTo>
                  <a:lnTo>
                    <a:pt x="43776" y="218440"/>
                  </a:lnTo>
                  <a:lnTo>
                    <a:pt x="43776" y="261620"/>
                  </a:lnTo>
                  <a:lnTo>
                    <a:pt x="153695" y="261620"/>
                  </a:lnTo>
                  <a:lnTo>
                    <a:pt x="153695" y="262890"/>
                  </a:lnTo>
                  <a:lnTo>
                    <a:pt x="307022" y="262890"/>
                  </a:lnTo>
                  <a:lnTo>
                    <a:pt x="307022" y="261620"/>
                  </a:lnTo>
                  <a:lnTo>
                    <a:pt x="307022" y="218821"/>
                  </a:lnTo>
                  <a:lnTo>
                    <a:pt x="307022" y="218440"/>
                  </a:lnTo>
                  <a:lnTo>
                    <a:pt x="350888" y="218440"/>
                  </a:lnTo>
                  <a:lnTo>
                    <a:pt x="350888" y="17526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2919418" y="13533132"/>
              <a:ext cx="834390" cy="304800"/>
            </a:xfrm>
            <a:custGeom>
              <a:avLst/>
              <a:gdLst/>
              <a:ahLst/>
              <a:cxnLst/>
              <a:rect l="l" t="t" r="r" b="b"/>
              <a:pathLst>
                <a:path w="834390" h="304800">
                  <a:moveTo>
                    <a:pt x="43865" y="261251"/>
                  </a:moveTo>
                  <a:lnTo>
                    <a:pt x="0" y="260883"/>
                  </a:lnTo>
                  <a:lnTo>
                    <a:pt x="0" y="304749"/>
                  </a:lnTo>
                  <a:lnTo>
                    <a:pt x="43865" y="304749"/>
                  </a:lnTo>
                  <a:lnTo>
                    <a:pt x="43865" y="261251"/>
                  </a:lnTo>
                  <a:close/>
                </a:path>
                <a:path w="834390" h="304800">
                  <a:moveTo>
                    <a:pt x="395046" y="175260"/>
                  </a:moveTo>
                  <a:lnTo>
                    <a:pt x="307492" y="175260"/>
                  </a:lnTo>
                  <a:lnTo>
                    <a:pt x="307492" y="173990"/>
                  </a:lnTo>
                  <a:lnTo>
                    <a:pt x="263613" y="173990"/>
                  </a:lnTo>
                  <a:lnTo>
                    <a:pt x="263613" y="175260"/>
                  </a:lnTo>
                  <a:lnTo>
                    <a:pt x="263525" y="218440"/>
                  </a:lnTo>
                  <a:lnTo>
                    <a:pt x="263334" y="218440"/>
                  </a:lnTo>
                  <a:lnTo>
                    <a:pt x="263334" y="261620"/>
                  </a:lnTo>
                  <a:lnTo>
                    <a:pt x="307301" y="261620"/>
                  </a:lnTo>
                  <a:lnTo>
                    <a:pt x="307301" y="218440"/>
                  </a:lnTo>
                  <a:lnTo>
                    <a:pt x="395046" y="218440"/>
                  </a:lnTo>
                  <a:lnTo>
                    <a:pt x="395046" y="175260"/>
                  </a:lnTo>
                  <a:close/>
                </a:path>
                <a:path w="834390" h="304800">
                  <a:moveTo>
                    <a:pt x="614413" y="175260"/>
                  </a:moveTo>
                  <a:lnTo>
                    <a:pt x="570547" y="175260"/>
                  </a:lnTo>
                  <a:lnTo>
                    <a:pt x="570547" y="173990"/>
                  </a:lnTo>
                  <a:lnTo>
                    <a:pt x="526846" y="173990"/>
                  </a:lnTo>
                  <a:lnTo>
                    <a:pt x="526846" y="175260"/>
                  </a:lnTo>
                  <a:lnTo>
                    <a:pt x="570458" y="175260"/>
                  </a:lnTo>
                  <a:lnTo>
                    <a:pt x="570458" y="218440"/>
                  </a:lnTo>
                  <a:lnTo>
                    <a:pt x="614413" y="218440"/>
                  </a:lnTo>
                  <a:lnTo>
                    <a:pt x="614413" y="175260"/>
                  </a:lnTo>
                  <a:close/>
                </a:path>
                <a:path w="834390" h="304800">
                  <a:moveTo>
                    <a:pt x="833920" y="1270"/>
                  </a:moveTo>
                  <a:lnTo>
                    <a:pt x="627875" y="1270"/>
                  </a:lnTo>
                  <a:lnTo>
                    <a:pt x="627875" y="0"/>
                  </a:lnTo>
                  <a:lnTo>
                    <a:pt x="614984" y="0"/>
                  </a:lnTo>
                  <a:lnTo>
                    <a:pt x="614984" y="1270"/>
                  </a:lnTo>
                  <a:lnTo>
                    <a:pt x="614883" y="44450"/>
                  </a:lnTo>
                  <a:lnTo>
                    <a:pt x="614692" y="44450"/>
                  </a:lnTo>
                  <a:lnTo>
                    <a:pt x="614692" y="87630"/>
                  </a:lnTo>
                  <a:lnTo>
                    <a:pt x="526846" y="87630"/>
                  </a:lnTo>
                  <a:lnTo>
                    <a:pt x="526846" y="44450"/>
                  </a:lnTo>
                  <a:lnTo>
                    <a:pt x="482981" y="44450"/>
                  </a:lnTo>
                  <a:lnTo>
                    <a:pt x="482981" y="87630"/>
                  </a:lnTo>
                  <a:lnTo>
                    <a:pt x="482981" y="130810"/>
                  </a:lnTo>
                  <a:lnTo>
                    <a:pt x="439115" y="130810"/>
                  </a:lnTo>
                  <a:lnTo>
                    <a:pt x="439115" y="87630"/>
                  </a:lnTo>
                  <a:lnTo>
                    <a:pt x="307492" y="87630"/>
                  </a:lnTo>
                  <a:lnTo>
                    <a:pt x="307492" y="130810"/>
                  </a:lnTo>
                  <a:lnTo>
                    <a:pt x="307492" y="132080"/>
                  </a:lnTo>
                  <a:lnTo>
                    <a:pt x="307492" y="173990"/>
                  </a:lnTo>
                  <a:lnTo>
                    <a:pt x="395224" y="173990"/>
                  </a:lnTo>
                  <a:lnTo>
                    <a:pt x="395224" y="175260"/>
                  </a:lnTo>
                  <a:lnTo>
                    <a:pt x="438924" y="175260"/>
                  </a:lnTo>
                  <a:lnTo>
                    <a:pt x="438924" y="218440"/>
                  </a:lnTo>
                  <a:lnTo>
                    <a:pt x="482790" y="218440"/>
                  </a:lnTo>
                  <a:lnTo>
                    <a:pt x="482790" y="175260"/>
                  </a:lnTo>
                  <a:lnTo>
                    <a:pt x="439115" y="175260"/>
                  </a:lnTo>
                  <a:lnTo>
                    <a:pt x="439115" y="173990"/>
                  </a:lnTo>
                  <a:lnTo>
                    <a:pt x="526846" y="173990"/>
                  </a:lnTo>
                  <a:lnTo>
                    <a:pt x="526846" y="132080"/>
                  </a:lnTo>
                  <a:lnTo>
                    <a:pt x="570636" y="132080"/>
                  </a:lnTo>
                  <a:lnTo>
                    <a:pt x="570636" y="173990"/>
                  </a:lnTo>
                  <a:lnTo>
                    <a:pt x="701992" y="173990"/>
                  </a:lnTo>
                  <a:lnTo>
                    <a:pt x="701992" y="175260"/>
                  </a:lnTo>
                  <a:lnTo>
                    <a:pt x="745858" y="175260"/>
                  </a:lnTo>
                  <a:lnTo>
                    <a:pt x="745858" y="173990"/>
                  </a:lnTo>
                  <a:lnTo>
                    <a:pt x="702170" y="173990"/>
                  </a:lnTo>
                  <a:lnTo>
                    <a:pt x="702170" y="132080"/>
                  </a:lnTo>
                  <a:lnTo>
                    <a:pt x="746048" y="132080"/>
                  </a:lnTo>
                  <a:lnTo>
                    <a:pt x="746048" y="173990"/>
                  </a:lnTo>
                  <a:lnTo>
                    <a:pt x="833653" y="173990"/>
                  </a:lnTo>
                  <a:lnTo>
                    <a:pt x="833653" y="132080"/>
                  </a:lnTo>
                  <a:lnTo>
                    <a:pt x="833691" y="130810"/>
                  </a:lnTo>
                  <a:lnTo>
                    <a:pt x="833742" y="87630"/>
                  </a:lnTo>
                  <a:lnTo>
                    <a:pt x="833831" y="44450"/>
                  </a:lnTo>
                  <a:lnTo>
                    <a:pt x="833920" y="1270"/>
                  </a:lnTo>
                  <a:close/>
                </a:path>
              </a:pathLst>
            </a:custGeom>
            <a:solidFill>
              <a:srgbClr val="F5B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8" name="object 178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3007173" y="13750874"/>
              <a:ext cx="88116" cy="87376"/>
            </a:xfrm>
            <a:prstGeom prst="rect">
              <a:avLst/>
            </a:prstGeom>
          </p:spPr>
        </p:pic>
        <p:pic>
          <p:nvPicPr>
            <p:cNvPr id="179" name="object 179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2392560" y="13793398"/>
              <a:ext cx="263529" cy="305124"/>
            </a:xfrm>
            <a:prstGeom prst="rect">
              <a:avLst/>
            </a:prstGeom>
          </p:spPr>
        </p:pic>
        <p:pic>
          <p:nvPicPr>
            <p:cNvPr id="180" name="object 180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2235288" y="12812451"/>
              <a:ext cx="127529" cy="127519"/>
            </a:xfrm>
            <a:prstGeom prst="rect">
              <a:avLst/>
            </a:prstGeom>
          </p:spPr>
        </p:pic>
        <p:pic>
          <p:nvPicPr>
            <p:cNvPr id="181" name="object 181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12235288" y="12998982"/>
              <a:ext cx="127529" cy="127519"/>
            </a:xfrm>
            <a:prstGeom prst="rect">
              <a:avLst/>
            </a:prstGeom>
          </p:spPr>
        </p:pic>
      </p:grpSp>
      <p:sp>
        <p:nvSpPr>
          <p:cNvPr id="182" name="object 182"/>
          <p:cNvSpPr txBox="1"/>
          <p:nvPr/>
        </p:nvSpPr>
        <p:spPr>
          <a:xfrm>
            <a:off x="12411951" y="12755198"/>
            <a:ext cx="40386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Natural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Bajo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183" name="object 183"/>
          <p:cNvGrpSpPr/>
          <p:nvPr/>
        </p:nvGrpSpPr>
        <p:grpSpPr>
          <a:xfrm>
            <a:off x="12916829" y="12831577"/>
            <a:ext cx="516255" cy="1426845"/>
            <a:chOff x="12916829" y="12831577"/>
            <a:chExt cx="516255" cy="1426845"/>
          </a:xfrm>
        </p:grpSpPr>
        <p:pic>
          <p:nvPicPr>
            <p:cNvPr id="184" name="object 184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2916829" y="13007016"/>
              <a:ext cx="127529" cy="127519"/>
            </a:xfrm>
            <a:prstGeom prst="rect">
              <a:avLst/>
            </a:prstGeom>
          </p:spPr>
        </p:pic>
        <p:pic>
          <p:nvPicPr>
            <p:cNvPr id="185" name="object 185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12916832" y="12831577"/>
              <a:ext cx="127529" cy="127519"/>
            </a:xfrm>
            <a:prstGeom prst="rect">
              <a:avLst/>
            </a:prstGeom>
          </p:spPr>
        </p:pic>
        <p:pic>
          <p:nvPicPr>
            <p:cNvPr id="186" name="object 186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3311071" y="14030624"/>
              <a:ext cx="121430" cy="227755"/>
            </a:xfrm>
            <a:prstGeom prst="rect">
              <a:avLst/>
            </a:prstGeom>
          </p:spPr>
        </p:pic>
      </p:grpSp>
      <p:sp>
        <p:nvSpPr>
          <p:cNvPr id="187" name="object 187"/>
          <p:cNvSpPr txBox="1"/>
          <p:nvPr/>
        </p:nvSpPr>
        <p:spPr>
          <a:xfrm>
            <a:off x="13093481" y="12742878"/>
            <a:ext cx="34417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Alto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188" name="object 188"/>
          <p:cNvGrpSpPr/>
          <p:nvPr/>
        </p:nvGrpSpPr>
        <p:grpSpPr>
          <a:xfrm>
            <a:off x="12171211" y="14503147"/>
            <a:ext cx="407670" cy="407670"/>
            <a:chOff x="12171211" y="14503147"/>
            <a:chExt cx="407670" cy="407670"/>
          </a:xfrm>
        </p:grpSpPr>
        <p:sp>
          <p:nvSpPr>
            <p:cNvPr id="189" name="object 189"/>
            <p:cNvSpPr/>
            <p:nvPr/>
          </p:nvSpPr>
          <p:spPr>
            <a:xfrm>
              <a:off x="12171211" y="1450314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0" name="object 190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2239428" y="14571944"/>
              <a:ext cx="274766" cy="262363"/>
            </a:xfrm>
            <a:prstGeom prst="rect">
              <a:avLst/>
            </a:prstGeom>
          </p:spPr>
        </p:pic>
      </p:grpSp>
      <p:sp>
        <p:nvSpPr>
          <p:cNvPr id="191" name="object 191"/>
          <p:cNvSpPr/>
          <p:nvPr/>
        </p:nvSpPr>
        <p:spPr>
          <a:xfrm>
            <a:off x="10800599" y="17530812"/>
            <a:ext cx="1149350" cy="563245"/>
          </a:xfrm>
          <a:custGeom>
            <a:avLst/>
            <a:gdLst/>
            <a:ahLst/>
            <a:cxnLst/>
            <a:rect l="l" t="t" r="r" b="b"/>
            <a:pathLst>
              <a:path w="1149350" h="563244">
                <a:moveTo>
                  <a:pt x="1098534" y="0"/>
                </a:moveTo>
                <a:lnTo>
                  <a:pt x="50284" y="0"/>
                </a:lnTo>
                <a:lnTo>
                  <a:pt x="30711" y="3953"/>
                </a:lnTo>
                <a:lnTo>
                  <a:pt x="14727" y="14732"/>
                </a:lnTo>
                <a:lnTo>
                  <a:pt x="3951" y="30719"/>
                </a:lnTo>
                <a:lnTo>
                  <a:pt x="0" y="50294"/>
                </a:lnTo>
                <a:lnTo>
                  <a:pt x="0" y="512377"/>
                </a:lnTo>
                <a:lnTo>
                  <a:pt x="3951" y="531950"/>
                </a:lnTo>
                <a:lnTo>
                  <a:pt x="14727" y="547933"/>
                </a:lnTo>
                <a:lnTo>
                  <a:pt x="30711" y="558709"/>
                </a:lnTo>
                <a:lnTo>
                  <a:pt x="50284" y="562661"/>
                </a:lnTo>
                <a:lnTo>
                  <a:pt x="1098534" y="562661"/>
                </a:lnTo>
                <a:lnTo>
                  <a:pt x="1118107" y="558709"/>
                </a:lnTo>
                <a:lnTo>
                  <a:pt x="1134090" y="547933"/>
                </a:lnTo>
                <a:lnTo>
                  <a:pt x="1144867" y="531950"/>
                </a:lnTo>
                <a:lnTo>
                  <a:pt x="1148818" y="512377"/>
                </a:lnTo>
                <a:lnTo>
                  <a:pt x="1148818" y="50294"/>
                </a:lnTo>
                <a:lnTo>
                  <a:pt x="1144867" y="30719"/>
                </a:lnTo>
                <a:lnTo>
                  <a:pt x="1134090" y="14732"/>
                </a:lnTo>
                <a:lnTo>
                  <a:pt x="1118107" y="3953"/>
                </a:lnTo>
                <a:lnTo>
                  <a:pt x="109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 txBox="1"/>
          <p:nvPr/>
        </p:nvSpPr>
        <p:spPr>
          <a:xfrm>
            <a:off x="10994548" y="17822194"/>
            <a:ext cx="70485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025051"/>
                </a:solidFill>
                <a:latin typeface="Montserrat"/>
                <a:cs typeface="Montserrat"/>
              </a:rPr>
              <a:t>habitantes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10887727" y="17543374"/>
            <a:ext cx="993140" cy="337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50" b="1" dirty="0">
                <a:solidFill>
                  <a:srgbClr val="223658"/>
                </a:solidFill>
                <a:latin typeface="Montserrat"/>
                <a:cs typeface="Montserrat"/>
              </a:rPr>
              <a:t>373</a:t>
            </a:r>
            <a:r>
              <a:rPr sz="2050" b="1" spc="-3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2050" b="1" spc="-25" dirty="0">
                <a:solidFill>
                  <a:srgbClr val="223658"/>
                </a:solidFill>
                <a:latin typeface="Montserrat"/>
                <a:cs typeface="Montserrat"/>
              </a:rPr>
              <a:t>129</a:t>
            </a:r>
            <a:endParaRPr sz="2050">
              <a:latin typeface="Montserrat"/>
              <a:cs typeface="Montserrat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9558515" y="17698087"/>
            <a:ext cx="520700" cy="292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400"/>
              </a:lnSpc>
              <a:spcBef>
                <a:spcPts val="114"/>
              </a:spcBef>
            </a:pP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254,18</a:t>
            </a:r>
            <a:endParaRPr sz="1200">
              <a:latin typeface="Montserrat"/>
              <a:cs typeface="Montserrat"/>
            </a:endParaRPr>
          </a:p>
          <a:p>
            <a:pPr marL="4445" algn="ctr">
              <a:lnSpc>
                <a:spcPts val="680"/>
              </a:lnSpc>
            </a:pP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hab/km2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195" name="object 195"/>
          <p:cNvGrpSpPr/>
          <p:nvPr/>
        </p:nvGrpSpPr>
        <p:grpSpPr>
          <a:xfrm>
            <a:off x="9054145" y="17597412"/>
            <a:ext cx="362585" cy="590550"/>
            <a:chOff x="9054145" y="17597412"/>
            <a:chExt cx="362585" cy="590550"/>
          </a:xfrm>
        </p:grpSpPr>
        <p:sp>
          <p:nvSpPr>
            <p:cNvPr id="196" name="object 196"/>
            <p:cNvSpPr/>
            <p:nvPr/>
          </p:nvSpPr>
          <p:spPr>
            <a:xfrm>
              <a:off x="9226457" y="17846103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5">
                  <a:moveTo>
                    <a:pt x="189657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9226457" y="17846103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5">
                  <a:moveTo>
                    <a:pt x="189657" y="0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9060498" y="18038214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0"/>
                  </a:moveTo>
                  <a:lnTo>
                    <a:pt x="120609" y="142524"/>
                  </a:lnTo>
                  <a:lnTo>
                    <a:pt x="0" y="14252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9054145" y="1817405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9075603" y="17604098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142524"/>
                  </a:moveTo>
                  <a:lnTo>
                    <a:pt x="120609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9069251" y="17597412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2" name="object 202"/>
          <p:cNvGrpSpPr/>
          <p:nvPr/>
        </p:nvGrpSpPr>
        <p:grpSpPr>
          <a:xfrm>
            <a:off x="12051127" y="17476635"/>
            <a:ext cx="215265" cy="636905"/>
            <a:chOff x="12051127" y="17476635"/>
            <a:chExt cx="215265" cy="636905"/>
          </a:xfrm>
        </p:grpSpPr>
        <p:sp>
          <p:nvSpPr>
            <p:cNvPr id="203" name="object 203"/>
            <p:cNvSpPr/>
            <p:nvPr/>
          </p:nvSpPr>
          <p:spPr>
            <a:xfrm>
              <a:off x="12053660" y="17497347"/>
              <a:ext cx="207010" cy="595630"/>
            </a:xfrm>
            <a:custGeom>
              <a:avLst/>
              <a:gdLst/>
              <a:ahLst/>
              <a:cxnLst/>
              <a:rect l="l" t="t" r="r" b="b"/>
              <a:pathLst>
                <a:path w="207009" h="595630">
                  <a:moveTo>
                    <a:pt x="206699" y="595346"/>
                  </a:moveTo>
                  <a:lnTo>
                    <a:pt x="171694" y="595346"/>
                  </a:lnTo>
                  <a:lnTo>
                    <a:pt x="138276" y="588599"/>
                  </a:lnTo>
                  <a:lnTo>
                    <a:pt x="110989" y="570200"/>
                  </a:lnTo>
                  <a:lnTo>
                    <a:pt x="92592" y="542913"/>
                  </a:lnTo>
                  <a:lnTo>
                    <a:pt x="85847" y="509499"/>
                  </a:lnTo>
                  <a:lnTo>
                    <a:pt x="85847" y="400501"/>
                  </a:lnTo>
                  <a:lnTo>
                    <a:pt x="79100" y="367083"/>
                  </a:lnTo>
                  <a:lnTo>
                    <a:pt x="60701" y="339796"/>
                  </a:lnTo>
                  <a:lnTo>
                    <a:pt x="33413" y="321399"/>
                  </a:lnTo>
                  <a:lnTo>
                    <a:pt x="0" y="314654"/>
                  </a:lnTo>
                  <a:lnTo>
                    <a:pt x="33413" y="307907"/>
                  </a:lnTo>
                  <a:lnTo>
                    <a:pt x="60701" y="289508"/>
                  </a:lnTo>
                  <a:lnTo>
                    <a:pt x="79100" y="262220"/>
                  </a:lnTo>
                  <a:lnTo>
                    <a:pt x="85847" y="228807"/>
                  </a:lnTo>
                  <a:lnTo>
                    <a:pt x="85847" y="85847"/>
                  </a:lnTo>
                  <a:lnTo>
                    <a:pt x="92592" y="52429"/>
                  </a:lnTo>
                  <a:lnTo>
                    <a:pt x="110989" y="25142"/>
                  </a:lnTo>
                  <a:lnTo>
                    <a:pt x="138276" y="6745"/>
                  </a:lnTo>
                  <a:lnTo>
                    <a:pt x="171694" y="0"/>
                  </a:lnTo>
                  <a:lnTo>
                    <a:pt x="20669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12240107" y="17476647"/>
              <a:ext cx="26034" cy="636905"/>
            </a:xfrm>
            <a:custGeom>
              <a:avLst/>
              <a:gdLst/>
              <a:ahLst/>
              <a:cxnLst/>
              <a:rect l="l" t="t" r="r" b="b"/>
              <a:pathLst>
                <a:path w="26034" h="636905">
                  <a:moveTo>
                    <a:pt x="25742" y="616038"/>
                  </a:moveTo>
                  <a:lnTo>
                    <a:pt x="3467" y="595337"/>
                  </a:lnTo>
                  <a:lnTo>
                    <a:pt x="0" y="599046"/>
                  </a:lnTo>
                  <a:lnTo>
                    <a:pt x="18300" y="616038"/>
                  </a:lnTo>
                  <a:lnTo>
                    <a:pt x="0" y="633056"/>
                  </a:lnTo>
                  <a:lnTo>
                    <a:pt x="3467" y="636765"/>
                  </a:lnTo>
                  <a:lnTo>
                    <a:pt x="25742" y="616038"/>
                  </a:lnTo>
                  <a:close/>
                </a:path>
                <a:path w="26034" h="636905">
                  <a:moveTo>
                    <a:pt x="25742" y="20713"/>
                  </a:moveTo>
                  <a:lnTo>
                    <a:pt x="3467" y="0"/>
                  </a:lnTo>
                  <a:lnTo>
                    <a:pt x="0" y="3708"/>
                  </a:lnTo>
                  <a:lnTo>
                    <a:pt x="18300" y="20713"/>
                  </a:lnTo>
                  <a:lnTo>
                    <a:pt x="0" y="37719"/>
                  </a:lnTo>
                  <a:lnTo>
                    <a:pt x="3467" y="41427"/>
                  </a:lnTo>
                  <a:lnTo>
                    <a:pt x="25742" y="20713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5" name="object 205"/>
          <p:cNvGrpSpPr/>
          <p:nvPr/>
        </p:nvGrpSpPr>
        <p:grpSpPr>
          <a:xfrm>
            <a:off x="10531116" y="17791424"/>
            <a:ext cx="184785" cy="41910"/>
            <a:chOff x="10531116" y="17791424"/>
            <a:chExt cx="184785" cy="41910"/>
          </a:xfrm>
        </p:grpSpPr>
        <p:sp>
          <p:nvSpPr>
            <p:cNvPr id="206" name="object 206"/>
            <p:cNvSpPr/>
            <p:nvPr/>
          </p:nvSpPr>
          <p:spPr>
            <a:xfrm>
              <a:off x="10536610" y="17812142"/>
              <a:ext cx="179705" cy="0"/>
            </a:xfrm>
            <a:custGeom>
              <a:avLst/>
              <a:gdLst/>
              <a:ahLst/>
              <a:cxnLst/>
              <a:rect l="l" t="t" r="r" b="b"/>
              <a:pathLst>
                <a:path w="179704">
                  <a:moveTo>
                    <a:pt x="179282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10531116" y="17791424"/>
              <a:ext cx="26034" cy="41910"/>
            </a:xfrm>
            <a:custGeom>
              <a:avLst/>
              <a:gdLst/>
              <a:ahLst/>
              <a:cxnLst/>
              <a:rect l="l" t="t" r="r" b="b"/>
              <a:pathLst>
                <a:path w="26034" h="41909">
                  <a:moveTo>
                    <a:pt x="22279" y="0"/>
                  </a:moveTo>
                  <a:lnTo>
                    <a:pt x="0" y="20709"/>
                  </a:lnTo>
                  <a:lnTo>
                    <a:pt x="22279" y="41429"/>
                  </a:lnTo>
                  <a:lnTo>
                    <a:pt x="25734" y="37720"/>
                  </a:lnTo>
                  <a:lnTo>
                    <a:pt x="7436" y="20709"/>
                  </a:lnTo>
                  <a:lnTo>
                    <a:pt x="25734" y="3708"/>
                  </a:lnTo>
                  <a:lnTo>
                    <a:pt x="22279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8" name="object 208"/>
          <p:cNvSpPr/>
          <p:nvPr/>
        </p:nvSpPr>
        <p:spPr>
          <a:xfrm>
            <a:off x="8734632" y="18697199"/>
            <a:ext cx="356870" cy="320675"/>
          </a:xfrm>
          <a:custGeom>
            <a:avLst/>
            <a:gdLst/>
            <a:ahLst/>
            <a:cxnLst/>
            <a:rect l="l" t="t" r="r" b="b"/>
            <a:pathLst>
              <a:path w="356870" h="320675">
                <a:moveTo>
                  <a:pt x="356336" y="0"/>
                </a:moveTo>
                <a:lnTo>
                  <a:pt x="0" y="0"/>
                </a:lnTo>
                <a:lnTo>
                  <a:pt x="111" y="320388"/>
                </a:lnTo>
                <a:lnTo>
                  <a:pt x="356448" y="320388"/>
                </a:lnTo>
                <a:lnTo>
                  <a:pt x="356336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9" name="object 209"/>
          <p:cNvGrpSpPr/>
          <p:nvPr/>
        </p:nvGrpSpPr>
        <p:grpSpPr>
          <a:xfrm>
            <a:off x="8328786" y="19078463"/>
            <a:ext cx="764540" cy="668020"/>
            <a:chOff x="8328786" y="19078463"/>
            <a:chExt cx="764540" cy="668020"/>
          </a:xfrm>
        </p:grpSpPr>
        <p:sp>
          <p:nvSpPr>
            <p:cNvPr id="210" name="object 210"/>
            <p:cNvSpPr/>
            <p:nvPr/>
          </p:nvSpPr>
          <p:spPr>
            <a:xfrm>
              <a:off x="8328786" y="19078463"/>
              <a:ext cx="762635" cy="320675"/>
            </a:xfrm>
            <a:custGeom>
              <a:avLst/>
              <a:gdLst/>
              <a:ahLst/>
              <a:cxnLst/>
              <a:rect l="l" t="t" r="r" b="b"/>
              <a:pathLst>
                <a:path w="762634" h="320675">
                  <a:moveTo>
                    <a:pt x="762187" y="0"/>
                  </a:moveTo>
                  <a:lnTo>
                    <a:pt x="0" y="0"/>
                  </a:lnTo>
                  <a:lnTo>
                    <a:pt x="253" y="320388"/>
                  </a:lnTo>
                  <a:lnTo>
                    <a:pt x="762441" y="320388"/>
                  </a:lnTo>
                  <a:lnTo>
                    <a:pt x="762187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9078095" y="19426037"/>
              <a:ext cx="15240" cy="320675"/>
            </a:xfrm>
            <a:custGeom>
              <a:avLst/>
              <a:gdLst/>
              <a:ahLst/>
              <a:cxnLst/>
              <a:rect l="l" t="t" r="r" b="b"/>
              <a:pathLst>
                <a:path w="15240" h="320675">
                  <a:moveTo>
                    <a:pt x="14812" y="10"/>
                  </a:moveTo>
                  <a:lnTo>
                    <a:pt x="0" y="0"/>
                  </a:lnTo>
                  <a:lnTo>
                    <a:pt x="151" y="320388"/>
                  </a:lnTo>
                  <a:lnTo>
                    <a:pt x="14964" y="320399"/>
                  </a:lnTo>
                  <a:lnTo>
                    <a:pt x="14812" y="1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2" name="object 212"/>
          <p:cNvGrpSpPr/>
          <p:nvPr/>
        </p:nvGrpSpPr>
        <p:grpSpPr>
          <a:xfrm>
            <a:off x="12978947" y="17256912"/>
            <a:ext cx="927735" cy="1152525"/>
            <a:chOff x="12978947" y="17256912"/>
            <a:chExt cx="927735" cy="1152525"/>
          </a:xfrm>
        </p:grpSpPr>
        <p:sp>
          <p:nvSpPr>
            <p:cNvPr id="213" name="object 213"/>
            <p:cNvSpPr/>
            <p:nvPr/>
          </p:nvSpPr>
          <p:spPr>
            <a:xfrm>
              <a:off x="12981480" y="17256912"/>
              <a:ext cx="0" cy="1152525"/>
            </a:xfrm>
            <a:custGeom>
              <a:avLst/>
              <a:gdLst/>
              <a:ahLst/>
              <a:cxnLst/>
              <a:rect l="l" t="t" r="r" b="b"/>
              <a:pathLst>
                <a:path h="1152525">
                  <a:moveTo>
                    <a:pt x="0" y="0"/>
                  </a:moveTo>
                  <a:lnTo>
                    <a:pt x="0" y="115235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12981489" y="17333821"/>
              <a:ext cx="850265" cy="350520"/>
            </a:xfrm>
            <a:custGeom>
              <a:avLst/>
              <a:gdLst/>
              <a:ahLst/>
              <a:cxnLst/>
              <a:rect l="l" t="t" r="r" b="b"/>
              <a:pathLst>
                <a:path w="850265" h="350519">
                  <a:moveTo>
                    <a:pt x="849493" y="0"/>
                  </a:moveTo>
                  <a:lnTo>
                    <a:pt x="0" y="2999"/>
                  </a:lnTo>
                  <a:lnTo>
                    <a:pt x="233" y="350480"/>
                  </a:lnTo>
                  <a:lnTo>
                    <a:pt x="849726" y="347481"/>
                  </a:lnTo>
                  <a:lnTo>
                    <a:pt x="849493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12981489" y="17956288"/>
              <a:ext cx="925194" cy="351790"/>
            </a:xfrm>
            <a:custGeom>
              <a:avLst/>
              <a:gdLst/>
              <a:ahLst/>
              <a:cxnLst/>
              <a:rect l="l" t="t" r="r" b="b"/>
              <a:pathLst>
                <a:path w="925194" h="351790">
                  <a:moveTo>
                    <a:pt x="924732" y="0"/>
                  </a:moveTo>
                  <a:lnTo>
                    <a:pt x="0" y="3850"/>
                  </a:lnTo>
                  <a:lnTo>
                    <a:pt x="70" y="351331"/>
                  </a:lnTo>
                  <a:lnTo>
                    <a:pt x="924803" y="347481"/>
                  </a:lnTo>
                  <a:lnTo>
                    <a:pt x="924732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6" name="object 216"/>
          <p:cNvSpPr txBox="1"/>
          <p:nvPr/>
        </p:nvSpPr>
        <p:spPr>
          <a:xfrm>
            <a:off x="9130351" y="18652481"/>
            <a:ext cx="825500" cy="1120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0,29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944"/>
              </a:lnSpc>
              <a:spcBef>
                <a:spcPts val="1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Indigena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1870"/>
              </a:lnSpc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0,55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92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Afrocolombiana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1864"/>
              </a:lnSpc>
              <a:spcBef>
                <a:spcPts val="18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0,01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58419">
              <a:lnSpc>
                <a:spcPts val="90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Raizal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10189963" y="18798461"/>
            <a:ext cx="810260" cy="1004569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9"/>
              </a:spcBef>
            </a:pPr>
            <a:r>
              <a:rPr sz="1550" b="1" spc="-20" dirty="0">
                <a:solidFill>
                  <a:srgbClr val="223658"/>
                </a:solidFill>
                <a:latin typeface="Montserrat"/>
                <a:cs typeface="Montserrat"/>
              </a:rPr>
              <a:t>3025</a:t>
            </a:r>
            <a:endParaRPr sz="1550">
              <a:latin typeface="Montserrat"/>
              <a:cs typeface="Montserrat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Personas pertenecientes </a:t>
            </a:r>
            <a:r>
              <a:rPr sz="750" b="1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750" b="1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etnias</a:t>
            </a:r>
            <a:endParaRPr sz="750">
              <a:latin typeface="Montserrat"/>
              <a:cs typeface="Montserrat"/>
            </a:endParaRPr>
          </a:p>
          <a:p>
            <a:pPr marL="12700" marR="247650">
              <a:lnSpc>
                <a:spcPct val="104000"/>
              </a:lnSpc>
              <a:spcBef>
                <a:spcPts val="15"/>
              </a:spcBef>
            </a:pP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350</a:t>
            </a:r>
            <a:r>
              <a:rPr sz="7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25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resguardos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indígenas</a:t>
            </a:r>
            <a:endParaRPr sz="750">
              <a:latin typeface="Montserrat"/>
              <a:cs typeface="Montserrat"/>
            </a:endParaRPr>
          </a:p>
        </p:txBody>
      </p:sp>
      <p:sp>
        <p:nvSpPr>
          <p:cNvPr id="218" name="object 218"/>
          <p:cNvSpPr/>
          <p:nvPr/>
        </p:nvSpPr>
        <p:spPr>
          <a:xfrm>
            <a:off x="10066061" y="18678193"/>
            <a:ext cx="0" cy="1136650"/>
          </a:xfrm>
          <a:custGeom>
            <a:avLst/>
            <a:gdLst/>
            <a:ahLst/>
            <a:cxnLst/>
            <a:rect l="l" t="t" r="r" b="b"/>
            <a:pathLst>
              <a:path h="1136650">
                <a:moveTo>
                  <a:pt x="0" y="0"/>
                </a:moveTo>
                <a:lnTo>
                  <a:pt x="0" y="1136346"/>
                </a:lnTo>
              </a:path>
            </a:pathLst>
          </a:custGeom>
          <a:ln w="5065">
            <a:solidFill>
              <a:srgbClr val="223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 txBox="1"/>
          <p:nvPr/>
        </p:nvSpPr>
        <p:spPr>
          <a:xfrm>
            <a:off x="2769359" y="3010971"/>
            <a:ext cx="1249680" cy="123063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250" b="1" spc="70" dirty="0">
                <a:solidFill>
                  <a:srgbClr val="025051"/>
                </a:solidFill>
                <a:latin typeface="Montserrat"/>
                <a:cs typeface="Montserrat"/>
              </a:rPr>
              <a:t>NEIVA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950" b="1" spc="45" dirty="0">
                <a:solidFill>
                  <a:srgbClr val="EB7457"/>
                </a:solidFill>
                <a:latin typeface="Montserrat ExtraBold"/>
                <a:cs typeface="Montserrat ExtraBold"/>
              </a:rPr>
              <a:t>VEREDAS:</a:t>
            </a:r>
            <a:endParaRPr sz="950">
              <a:latin typeface="Montserrat ExtraBold"/>
              <a:cs typeface="Montserrat ExtraBold"/>
            </a:endParaRPr>
          </a:p>
          <a:p>
            <a:pPr marL="12700" marR="5080">
              <a:lnSpc>
                <a:spcPct val="102099"/>
              </a:lnSpc>
              <a:spcBef>
                <a:spcPts val="60"/>
              </a:spcBef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Peñas</a:t>
            </a:r>
            <a:r>
              <a:rPr sz="1250" spc="9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Blancas,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Tamarindo</a:t>
            </a:r>
            <a:r>
              <a:rPr sz="1250" spc="1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50" dirty="0">
                <a:solidFill>
                  <a:srgbClr val="005258"/>
                </a:solidFill>
                <a:latin typeface="Montserrat"/>
                <a:cs typeface="Montserrat"/>
              </a:rPr>
              <a:t>y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San</a:t>
            </a:r>
            <a:r>
              <a:rPr sz="1250" spc="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Francisco.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20" name="object 220"/>
          <p:cNvGrpSpPr/>
          <p:nvPr/>
        </p:nvGrpSpPr>
        <p:grpSpPr>
          <a:xfrm>
            <a:off x="504027" y="9899654"/>
            <a:ext cx="1386840" cy="584200"/>
            <a:chOff x="504027" y="9899654"/>
            <a:chExt cx="1386840" cy="584200"/>
          </a:xfrm>
        </p:grpSpPr>
        <p:sp>
          <p:nvSpPr>
            <p:cNvPr id="221" name="object 221"/>
            <p:cNvSpPr/>
            <p:nvPr/>
          </p:nvSpPr>
          <p:spPr>
            <a:xfrm>
              <a:off x="504027" y="9899654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59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662372" y="9961865"/>
              <a:ext cx="181610" cy="381000"/>
            </a:xfrm>
            <a:custGeom>
              <a:avLst/>
              <a:gdLst/>
              <a:ahLst/>
              <a:cxnLst/>
              <a:rect l="l" t="t" r="r" b="b"/>
              <a:pathLst>
                <a:path w="181609" h="381000">
                  <a:moveTo>
                    <a:pt x="90730" y="0"/>
                  </a:moveTo>
                  <a:lnTo>
                    <a:pt x="75299" y="3115"/>
                  </a:lnTo>
                  <a:lnTo>
                    <a:pt x="62697" y="11612"/>
                  </a:lnTo>
                  <a:lnTo>
                    <a:pt x="54200" y="24214"/>
                  </a:lnTo>
                  <a:lnTo>
                    <a:pt x="51084" y="39645"/>
                  </a:lnTo>
                  <a:lnTo>
                    <a:pt x="51084" y="208715"/>
                  </a:lnTo>
                  <a:lnTo>
                    <a:pt x="30356" y="222618"/>
                  </a:lnTo>
                  <a:lnTo>
                    <a:pt x="14212" y="241543"/>
                  </a:lnTo>
                  <a:lnTo>
                    <a:pt x="3733" y="264433"/>
                  </a:lnTo>
                  <a:lnTo>
                    <a:pt x="0" y="290236"/>
                  </a:lnTo>
                  <a:lnTo>
                    <a:pt x="7129" y="325560"/>
                  </a:lnTo>
                  <a:lnTo>
                    <a:pt x="26573" y="354402"/>
                  </a:lnTo>
                  <a:lnTo>
                    <a:pt x="55412" y="373847"/>
                  </a:lnTo>
                  <a:lnTo>
                    <a:pt x="90730" y="380977"/>
                  </a:lnTo>
                  <a:lnTo>
                    <a:pt x="126054" y="373847"/>
                  </a:lnTo>
                  <a:lnTo>
                    <a:pt x="154896" y="354402"/>
                  </a:lnTo>
                  <a:lnTo>
                    <a:pt x="174341" y="325560"/>
                  </a:lnTo>
                  <a:lnTo>
                    <a:pt x="181471" y="290236"/>
                  </a:lnTo>
                  <a:lnTo>
                    <a:pt x="177738" y="264433"/>
                  </a:lnTo>
                  <a:lnTo>
                    <a:pt x="167258" y="241543"/>
                  </a:lnTo>
                  <a:lnTo>
                    <a:pt x="151114" y="222618"/>
                  </a:lnTo>
                  <a:lnTo>
                    <a:pt x="130386" y="208715"/>
                  </a:lnTo>
                  <a:lnTo>
                    <a:pt x="130386" y="39645"/>
                  </a:lnTo>
                  <a:lnTo>
                    <a:pt x="127270" y="24214"/>
                  </a:lnTo>
                  <a:lnTo>
                    <a:pt x="118773" y="11612"/>
                  </a:lnTo>
                  <a:lnTo>
                    <a:pt x="106168" y="3115"/>
                  </a:lnTo>
                  <a:lnTo>
                    <a:pt x="90730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3" name="object 223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699515" y="10003126"/>
              <a:ext cx="128270" cy="302604"/>
            </a:xfrm>
            <a:prstGeom prst="rect">
              <a:avLst/>
            </a:prstGeom>
          </p:spPr>
        </p:pic>
        <p:sp>
          <p:nvSpPr>
            <p:cNvPr id="224" name="object 224"/>
            <p:cNvSpPr/>
            <p:nvPr/>
          </p:nvSpPr>
          <p:spPr>
            <a:xfrm>
              <a:off x="1776991" y="10473292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5">
                  <a:moveTo>
                    <a:pt x="0" y="0"/>
                  </a:moveTo>
                  <a:lnTo>
                    <a:pt x="103111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5" name="object 225"/>
          <p:cNvSpPr txBox="1"/>
          <p:nvPr/>
        </p:nvSpPr>
        <p:spPr>
          <a:xfrm>
            <a:off x="1052696" y="9921319"/>
            <a:ext cx="1703705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46379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TEMPERATURA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1250">
              <a:latin typeface="Montserrat"/>
              <a:cs typeface="Montserrat"/>
            </a:endParaRPr>
          </a:p>
          <a:p>
            <a:pPr marL="34290">
              <a:lnSpc>
                <a:spcPts val="2280"/>
              </a:lnSpc>
              <a:tabLst>
                <a:tab pos="854710" algn="l"/>
              </a:tabLst>
            </a:pPr>
            <a:r>
              <a:rPr sz="1900" spc="-10" dirty="0">
                <a:solidFill>
                  <a:srgbClr val="223658"/>
                </a:solidFill>
                <a:latin typeface="Montserrat Light"/>
                <a:cs typeface="Montserrat Light"/>
              </a:rPr>
              <a:t>23,60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26,45</a:t>
            </a:r>
            <a:r>
              <a:rPr sz="1900" spc="3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950">
              <a:latin typeface="Montserrat"/>
              <a:cs typeface="Montserrat"/>
            </a:endParaRPr>
          </a:p>
          <a:p>
            <a:pPr marL="48260">
              <a:lnSpc>
                <a:spcPct val="100000"/>
              </a:lnSpc>
              <a:spcBef>
                <a:spcPts val="5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2015A).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26" name="object 226"/>
          <p:cNvGrpSpPr/>
          <p:nvPr/>
        </p:nvGrpSpPr>
        <p:grpSpPr>
          <a:xfrm>
            <a:off x="2886209" y="9903965"/>
            <a:ext cx="1358900" cy="589280"/>
            <a:chOff x="2886209" y="9903965"/>
            <a:chExt cx="1358900" cy="589280"/>
          </a:xfrm>
        </p:grpSpPr>
        <p:sp>
          <p:nvSpPr>
            <p:cNvPr id="227" name="object 227"/>
            <p:cNvSpPr/>
            <p:nvPr/>
          </p:nvSpPr>
          <p:spPr>
            <a:xfrm>
              <a:off x="2886209" y="9903965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8" name="object 228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2978771" y="10018163"/>
              <a:ext cx="323765" cy="210820"/>
            </a:xfrm>
            <a:prstGeom prst="rect">
              <a:avLst/>
            </a:prstGeom>
          </p:spPr>
        </p:pic>
        <p:sp>
          <p:nvSpPr>
            <p:cNvPr id="229" name="object 229"/>
            <p:cNvSpPr/>
            <p:nvPr/>
          </p:nvSpPr>
          <p:spPr>
            <a:xfrm>
              <a:off x="3230545" y="10265317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3089135" y="10265317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3160495" y="10264854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4024999" y="10483075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3" name="object 233"/>
          <p:cNvSpPr txBox="1"/>
          <p:nvPr/>
        </p:nvSpPr>
        <p:spPr>
          <a:xfrm>
            <a:off x="3410773" y="9926444"/>
            <a:ext cx="1690370" cy="82676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20320">
              <a:lnSpc>
                <a:spcPct val="101000"/>
              </a:lnSpc>
              <a:spcBef>
                <a:spcPts val="110"/>
              </a:spcBef>
              <a:tabLst>
                <a:tab pos="847725" algn="l"/>
              </a:tabLst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PRECIPITACIÓN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ANUAL </a:t>
            </a:r>
            <a:r>
              <a:rPr sz="1900" spc="-20" dirty="0">
                <a:solidFill>
                  <a:srgbClr val="223658"/>
                </a:solidFill>
                <a:latin typeface="Montserrat Light"/>
                <a:cs typeface="Montserrat Light"/>
              </a:rPr>
              <a:t>1369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</a:t>
            </a:r>
            <a:r>
              <a:rPr sz="1900" spc="-10" dirty="0">
                <a:solidFill>
                  <a:srgbClr val="223658"/>
                </a:solidFill>
                <a:latin typeface="Montserrat Light"/>
                <a:cs typeface="Montserrat Light"/>
              </a:rPr>
              <a:t>1433</a:t>
            </a:r>
            <a:r>
              <a:rPr sz="1900" spc="-18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mm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2015B).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911114" y="16790624"/>
            <a:ext cx="1329055" cy="534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 COBERTURAS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44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2021).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12648370" y="11947291"/>
            <a:ext cx="1025525" cy="737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ÍNDICE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HUELLA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HUMANA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2016)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12169673" y="14484629"/>
            <a:ext cx="1577340" cy="7861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2445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CAMBIO</a:t>
            </a:r>
            <a:endParaRPr sz="1250">
              <a:latin typeface="Montserrat"/>
              <a:cs typeface="Montserrat"/>
            </a:endParaRPr>
          </a:p>
          <a:p>
            <a:pPr marL="512445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CLIMÁTICO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Entre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2011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2040</a:t>
            </a:r>
            <a:endParaRPr sz="1100">
              <a:latin typeface="Montserrat"/>
              <a:cs typeface="Montserrat"/>
            </a:endParaRPr>
          </a:p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(IDEAM</a:t>
            </a:r>
            <a:r>
              <a:rPr sz="800" i="1" spc="-3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446467" y="11973868"/>
            <a:ext cx="2706370" cy="1149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7691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BIOMAS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ORIGINALES </a:t>
            </a:r>
            <a:r>
              <a:rPr sz="1250" b="1" spc="7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2017).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1499"/>
              </a:lnSpc>
              <a:spcBef>
                <a:spcPts val="69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ocupada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los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predios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corresponde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transformados.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4934491" y="722792"/>
            <a:ext cx="5833110" cy="990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1518920" algn="l"/>
              </a:tabLst>
            </a:pPr>
            <a:r>
              <a:rPr lang="es-CO" sz="6350" b="1" spc="254" dirty="0">
                <a:solidFill>
                  <a:srgbClr val="025051"/>
                </a:solidFill>
                <a:latin typeface="Montserrat SemiBold"/>
                <a:cs typeface="Montserrat SemiBold"/>
              </a:rPr>
              <a:t>LA</a:t>
            </a:r>
            <a:r>
              <a:rPr lang="es-CO" sz="63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	</a:t>
            </a:r>
            <a:r>
              <a:rPr lang="es-CO" sz="6350" b="1" spc="480" dirty="0">
                <a:solidFill>
                  <a:srgbClr val="025051"/>
                </a:solidFill>
                <a:latin typeface="Montserrat SemiBold"/>
                <a:cs typeface="Montserrat SemiBold"/>
              </a:rPr>
              <a:t>TRIBUNA</a:t>
            </a:r>
            <a:endParaRPr lang="es-CO" sz="6350" dirty="0">
              <a:latin typeface="Montserrat SemiBold"/>
              <a:cs typeface="Montserrat SemiBold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4573010" y="3085377"/>
            <a:ext cx="1505585" cy="7988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SUBZONA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HIDROGRÁFICA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Baché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2013).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8714191" y="16790230"/>
            <a:ext cx="1851660" cy="4337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50" dirty="0">
                <a:solidFill>
                  <a:srgbClr val="025051"/>
                </a:solidFill>
                <a:latin typeface="Montserrat"/>
                <a:cs typeface="Montserrat"/>
              </a:rPr>
              <a:t>(A</a:t>
            </a:r>
            <a:r>
              <a:rPr sz="600" b="1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55" dirty="0">
                <a:solidFill>
                  <a:srgbClr val="025051"/>
                </a:solidFill>
                <a:latin typeface="Montserrat"/>
                <a:cs typeface="Montserrat"/>
              </a:rPr>
              <a:t>NIVEL</a:t>
            </a:r>
            <a:r>
              <a:rPr sz="600" b="1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60" dirty="0">
                <a:solidFill>
                  <a:srgbClr val="025051"/>
                </a:solidFill>
                <a:latin typeface="Montserrat"/>
                <a:cs typeface="Montserrat"/>
              </a:rPr>
              <a:t>MUNICIPAL)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1490"/>
              </a:lnSpc>
              <a:spcBef>
                <a:spcPts val="1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POBLACIÓN</a:t>
            </a:r>
            <a:r>
              <a:rPr sz="125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5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(DiNP,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2021)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45" name="object 245"/>
          <p:cNvGrpSpPr/>
          <p:nvPr/>
        </p:nvGrpSpPr>
        <p:grpSpPr>
          <a:xfrm>
            <a:off x="3524859" y="11921045"/>
            <a:ext cx="407034" cy="407034"/>
            <a:chOff x="3524859" y="11921045"/>
            <a:chExt cx="407034" cy="407034"/>
          </a:xfrm>
        </p:grpSpPr>
        <p:sp>
          <p:nvSpPr>
            <p:cNvPr id="246" name="object 246"/>
            <p:cNvSpPr/>
            <p:nvPr/>
          </p:nvSpPr>
          <p:spPr>
            <a:xfrm>
              <a:off x="3524859" y="11921045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4">
                  <a:moveTo>
                    <a:pt x="203518" y="0"/>
                  </a:moveTo>
                  <a:lnTo>
                    <a:pt x="156852" y="5374"/>
                  </a:lnTo>
                  <a:lnTo>
                    <a:pt x="114014" y="20685"/>
                  </a:lnTo>
                  <a:lnTo>
                    <a:pt x="76226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3"/>
                  </a:lnTo>
                  <a:lnTo>
                    <a:pt x="20685" y="293011"/>
                  </a:lnTo>
                  <a:lnTo>
                    <a:pt x="44709" y="330798"/>
                  </a:lnTo>
                  <a:lnTo>
                    <a:pt x="76226" y="362314"/>
                  </a:lnTo>
                  <a:lnTo>
                    <a:pt x="114014" y="386337"/>
                  </a:lnTo>
                  <a:lnTo>
                    <a:pt x="156852" y="401645"/>
                  </a:lnTo>
                  <a:lnTo>
                    <a:pt x="203518" y="407016"/>
                  </a:lnTo>
                  <a:lnTo>
                    <a:pt x="250180" y="401641"/>
                  </a:lnTo>
                  <a:lnTo>
                    <a:pt x="293015" y="386332"/>
                  </a:lnTo>
                  <a:lnTo>
                    <a:pt x="330801" y="362310"/>
                  </a:lnTo>
                  <a:lnTo>
                    <a:pt x="362317" y="330795"/>
                  </a:lnTo>
                  <a:lnTo>
                    <a:pt x="386341" y="293009"/>
                  </a:lnTo>
                  <a:lnTo>
                    <a:pt x="401651" y="250173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1" y="114011"/>
                  </a:lnTo>
                  <a:lnTo>
                    <a:pt x="362317" y="76224"/>
                  </a:lnTo>
                  <a:lnTo>
                    <a:pt x="330801" y="44709"/>
                  </a:lnTo>
                  <a:lnTo>
                    <a:pt x="293015" y="20685"/>
                  </a:lnTo>
                  <a:lnTo>
                    <a:pt x="250180" y="5374"/>
                  </a:lnTo>
                  <a:lnTo>
                    <a:pt x="2035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3605291" y="12006331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1"/>
                  </a:lnTo>
                  <a:lnTo>
                    <a:pt x="7683" y="7683"/>
                  </a:lnTo>
                  <a:lnTo>
                    <a:pt x="2061" y="16024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59"/>
                  </a:lnTo>
                  <a:lnTo>
                    <a:pt x="7683" y="255801"/>
                  </a:lnTo>
                  <a:lnTo>
                    <a:pt x="16024" y="261425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4" y="261425"/>
                  </a:lnTo>
                  <a:lnTo>
                    <a:pt x="194375" y="255801"/>
                  </a:lnTo>
                  <a:lnTo>
                    <a:pt x="199997" y="247459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199997" y="16024"/>
                  </a:lnTo>
                  <a:lnTo>
                    <a:pt x="194375" y="7683"/>
                  </a:lnTo>
                  <a:lnTo>
                    <a:pt x="186034" y="2061"/>
                  </a:lnTo>
                  <a:lnTo>
                    <a:pt x="175817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8" name="object 248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3648206" y="11983899"/>
              <a:ext cx="181805" cy="243224"/>
            </a:xfrm>
            <a:prstGeom prst="rect">
              <a:avLst/>
            </a:prstGeom>
          </p:spPr>
        </p:pic>
        <p:sp>
          <p:nvSpPr>
            <p:cNvPr id="249" name="object 249"/>
            <p:cNvSpPr/>
            <p:nvPr/>
          </p:nvSpPr>
          <p:spPr>
            <a:xfrm>
              <a:off x="3638078" y="11973767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2"/>
                  </a:lnTo>
                  <a:lnTo>
                    <a:pt x="7683" y="7687"/>
                  </a:lnTo>
                  <a:lnTo>
                    <a:pt x="2061" y="16028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63"/>
                  </a:lnTo>
                  <a:lnTo>
                    <a:pt x="7683" y="255804"/>
                  </a:lnTo>
                  <a:lnTo>
                    <a:pt x="16024" y="261427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0" y="261427"/>
                  </a:lnTo>
                  <a:lnTo>
                    <a:pt x="194371" y="255804"/>
                  </a:lnTo>
                  <a:lnTo>
                    <a:pt x="199996" y="247463"/>
                  </a:lnTo>
                  <a:lnTo>
                    <a:pt x="200852" y="243224"/>
                  </a:lnTo>
                  <a:lnTo>
                    <a:pt x="22938" y="243224"/>
                  </a:lnTo>
                  <a:lnTo>
                    <a:pt x="20263" y="240550"/>
                  </a:lnTo>
                  <a:lnTo>
                    <a:pt x="20263" y="22948"/>
                  </a:lnTo>
                  <a:lnTo>
                    <a:pt x="22938" y="20263"/>
                  </a:lnTo>
                  <a:lnTo>
                    <a:pt x="200851" y="20263"/>
                  </a:lnTo>
                  <a:lnTo>
                    <a:pt x="199996" y="16028"/>
                  </a:lnTo>
                  <a:lnTo>
                    <a:pt x="194371" y="7687"/>
                  </a:lnTo>
                  <a:lnTo>
                    <a:pt x="186030" y="2062"/>
                  </a:lnTo>
                  <a:lnTo>
                    <a:pt x="175817" y="0"/>
                  </a:lnTo>
                  <a:close/>
                </a:path>
                <a:path w="202564" h="263525">
                  <a:moveTo>
                    <a:pt x="200851" y="20263"/>
                  </a:moveTo>
                  <a:lnTo>
                    <a:pt x="179110" y="20263"/>
                  </a:lnTo>
                  <a:lnTo>
                    <a:pt x="181795" y="22948"/>
                  </a:lnTo>
                  <a:lnTo>
                    <a:pt x="181795" y="240550"/>
                  </a:lnTo>
                  <a:lnTo>
                    <a:pt x="179110" y="243224"/>
                  </a:lnTo>
                  <a:lnTo>
                    <a:pt x="200852" y="243224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200851" y="20263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3682215" y="1202352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4">
                  <a:moveTo>
                    <a:pt x="0" y="0"/>
                  </a:moveTo>
                  <a:lnTo>
                    <a:pt x="36900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3682215" y="12071148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5">
                  <a:moveTo>
                    <a:pt x="0" y="0"/>
                  </a:moveTo>
                  <a:lnTo>
                    <a:pt x="11190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3686977" y="12114043"/>
              <a:ext cx="77470" cy="0"/>
            </a:xfrm>
            <a:custGeom>
              <a:avLst/>
              <a:gdLst/>
              <a:ahLst/>
              <a:cxnLst/>
              <a:rect l="l" t="t" r="r" b="b"/>
              <a:pathLst>
                <a:path w="77470">
                  <a:moveTo>
                    <a:pt x="0" y="0"/>
                  </a:moveTo>
                  <a:lnTo>
                    <a:pt x="7737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3686977" y="12166386"/>
              <a:ext cx="38735" cy="0"/>
            </a:xfrm>
            <a:custGeom>
              <a:avLst/>
              <a:gdLst/>
              <a:ahLst/>
              <a:cxnLst/>
              <a:rect l="l" t="t" r="r" b="b"/>
              <a:pathLst>
                <a:path w="38735">
                  <a:moveTo>
                    <a:pt x="0" y="0"/>
                  </a:moveTo>
                  <a:lnTo>
                    <a:pt x="38693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3764358" y="12088671"/>
              <a:ext cx="131445" cy="99060"/>
            </a:xfrm>
            <a:custGeom>
              <a:avLst/>
              <a:gdLst/>
              <a:ahLst/>
              <a:cxnLst/>
              <a:rect l="l" t="t" r="r" b="b"/>
              <a:pathLst>
                <a:path w="131445" h="99059">
                  <a:moveTo>
                    <a:pt x="0" y="66748"/>
                  </a:moveTo>
                  <a:lnTo>
                    <a:pt x="32057" y="98805"/>
                  </a:lnTo>
                  <a:lnTo>
                    <a:pt x="130852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5" name="object 255"/>
          <p:cNvSpPr txBox="1"/>
          <p:nvPr/>
        </p:nvSpPr>
        <p:spPr>
          <a:xfrm>
            <a:off x="10404537" y="11934547"/>
            <a:ext cx="1412875" cy="5441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2010).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10680227" y="16803089"/>
            <a:ext cx="3218180" cy="3536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demográfica,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espacial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veredas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influencia</a:t>
            </a:r>
            <a:endParaRPr sz="700">
              <a:latin typeface="Montserrat"/>
              <a:cs typeface="Montserrat"/>
            </a:endParaRPr>
          </a:p>
          <a:p>
            <a:pPr marL="12700" marR="5080">
              <a:lnSpc>
                <a:spcPct val="102600"/>
              </a:lnSpc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Ecoreserva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esta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presentada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productos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plan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biodiversidad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fortalecimiento,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gobernanza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negocios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verdes.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7771352" y="9887344"/>
            <a:ext cx="2704465" cy="121729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0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SUSTRATO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28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Sedimentos</a:t>
            </a:r>
            <a:r>
              <a:rPr sz="1250" spc="1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terciarios</a:t>
            </a:r>
            <a:r>
              <a:rPr sz="1250" spc="1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básicos</a:t>
            </a:r>
            <a:r>
              <a:rPr sz="1250" spc="1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origen</a:t>
            </a:r>
            <a:r>
              <a:rPr sz="1250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fluviomarino</a:t>
            </a:r>
            <a:r>
              <a:rPr sz="1250" spc="1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1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aluvial</a:t>
            </a:r>
            <a:r>
              <a:rPr sz="1250" spc="1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sedimentos</a:t>
            </a:r>
            <a:r>
              <a:rPr sz="1250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terciarios</a:t>
            </a:r>
            <a:r>
              <a:rPr sz="1250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1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origen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marino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(calizas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acillolitas).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204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(IGAC,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8016598" y="7451150"/>
            <a:ext cx="2900680" cy="583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LISTA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ROJA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ECOSISTEMAS TERRESTRES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CONTINENTALES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(Etter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59" name="object 259"/>
          <p:cNvGrpSpPr/>
          <p:nvPr/>
        </p:nvGrpSpPr>
        <p:grpSpPr>
          <a:xfrm>
            <a:off x="8039749" y="8205168"/>
            <a:ext cx="206375" cy="1372235"/>
            <a:chOff x="8039749" y="8205168"/>
            <a:chExt cx="206375" cy="1372235"/>
          </a:xfrm>
        </p:grpSpPr>
        <p:pic>
          <p:nvPicPr>
            <p:cNvPr id="260" name="object 260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8039749" y="8205168"/>
              <a:ext cx="206223" cy="206223"/>
            </a:xfrm>
            <a:prstGeom prst="rect">
              <a:avLst/>
            </a:prstGeom>
          </p:spPr>
        </p:pic>
        <p:pic>
          <p:nvPicPr>
            <p:cNvPr id="261" name="object 261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8039749" y="8515769"/>
              <a:ext cx="206223" cy="197256"/>
            </a:xfrm>
            <a:prstGeom prst="rect">
              <a:avLst/>
            </a:prstGeom>
          </p:spPr>
        </p:pic>
        <p:pic>
          <p:nvPicPr>
            <p:cNvPr id="262" name="object 262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8039753" y="8817402"/>
              <a:ext cx="206223" cy="197256"/>
            </a:xfrm>
            <a:prstGeom prst="rect">
              <a:avLst/>
            </a:prstGeom>
          </p:spPr>
        </p:pic>
        <p:pic>
          <p:nvPicPr>
            <p:cNvPr id="263" name="object 263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8039749" y="9101100"/>
              <a:ext cx="206223" cy="197256"/>
            </a:xfrm>
            <a:prstGeom prst="rect">
              <a:avLst/>
            </a:prstGeom>
          </p:spPr>
        </p:pic>
        <p:pic>
          <p:nvPicPr>
            <p:cNvPr id="264" name="object 264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8039749" y="9370775"/>
              <a:ext cx="206223" cy="206223"/>
            </a:xfrm>
            <a:prstGeom prst="rect">
              <a:avLst/>
            </a:prstGeom>
          </p:spPr>
        </p:pic>
      </p:grpSp>
      <p:sp>
        <p:nvSpPr>
          <p:cNvPr id="265" name="object 265"/>
          <p:cNvSpPr txBox="1"/>
          <p:nvPr/>
        </p:nvSpPr>
        <p:spPr>
          <a:xfrm>
            <a:off x="8047498" y="8222589"/>
            <a:ext cx="19113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CR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8061835" y="8522572"/>
            <a:ext cx="162560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EN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8070958" y="9115831"/>
            <a:ext cx="142875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LC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8036620" y="8090930"/>
            <a:ext cx="2655570" cy="149415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325120">
              <a:lnSpc>
                <a:spcPct val="100000"/>
              </a:lnSpc>
              <a:spcBef>
                <a:spcPts val="905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En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Peligro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Crítico</a:t>
            </a:r>
            <a:endParaRPr sz="1250">
              <a:latin typeface="Montserrat SemiBold"/>
              <a:cs typeface="Montserrat SemiBold"/>
            </a:endParaRPr>
          </a:p>
          <a:p>
            <a:pPr marL="325120">
              <a:lnSpc>
                <a:spcPct val="100000"/>
              </a:lnSpc>
              <a:spcBef>
                <a:spcPts val="815"/>
              </a:spcBef>
            </a:pP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En</a:t>
            </a:r>
            <a:r>
              <a:rPr sz="1250" spc="40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Peligro</a:t>
            </a:r>
            <a:endParaRPr sz="1250">
              <a:latin typeface="Montserrat"/>
              <a:cs typeface="Montserrat"/>
            </a:endParaRPr>
          </a:p>
          <a:p>
            <a:pPr marL="325120" marR="604520" indent="-287655">
              <a:lnSpc>
                <a:spcPct val="154200"/>
              </a:lnSpc>
              <a:tabLst>
                <a:tab pos="325120" algn="l"/>
              </a:tabLst>
            </a:pPr>
            <a:r>
              <a:rPr sz="1050" spc="-37" baseline="7936" dirty="0">
                <a:solidFill>
                  <a:srgbClr val="025051"/>
                </a:solidFill>
                <a:latin typeface="Montserrat Light"/>
                <a:cs typeface="Montserrat Light"/>
              </a:rPr>
              <a:t>VU</a:t>
            </a:r>
            <a:r>
              <a:rPr sz="1050" baseline="7936" dirty="0">
                <a:solidFill>
                  <a:srgbClr val="025051"/>
                </a:solidFill>
                <a:latin typeface="Montserrat Light"/>
                <a:cs typeface="Montserrat Light"/>
              </a:rPr>
              <a:t>	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Vulnerable </a:t>
            </a: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Preocupación</a:t>
            </a:r>
            <a:r>
              <a:rPr sz="1250" spc="180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20" dirty="0">
                <a:solidFill>
                  <a:srgbClr val="A2AEC0"/>
                </a:solidFill>
                <a:latin typeface="Montserrat"/>
                <a:cs typeface="Montserrat"/>
              </a:rPr>
              <a:t>Menor</a:t>
            </a:r>
            <a:endParaRPr sz="1250">
              <a:latin typeface="Montserrat"/>
              <a:cs typeface="Montserrat"/>
            </a:endParaRPr>
          </a:p>
          <a:p>
            <a:pPr marL="325120">
              <a:lnSpc>
                <a:spcPct val="100000"/>
              </a:lnSpc>
              <a:spcBef>
                <a:spcPts val="810"/>
              </a:spcBef>
            </a:pP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Ecosistemas</a:t>
            </a:r>
            <a:r>
              <a:rPr sz="1250" spc="160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Transformados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269" name="object 269"/>
          <p:cNvGrpSpPr/>
          <p:nvPr/>
        </p:nvGrpSpPr>
        <p:grpSpPr>
          <a:xfrm>
            <a:off x="2631101" y="16781512"/>
            <a:ext cx="304800" cy="1845945"/>
            <a:chOff x="2631101" y="16781512"/>
            <a:chExt cx="304800" cy="1845945"/>
          </a:xfrm>
        </p:grpSpPr>
        <p:sp>
          <p:nvSpPr>
            <p:cNvPr id="270" name="object 270"/>
            <p:cNvSpPr/>
            <p:nvPr/>
          </p:nvSpPr>
          <p:spPr>
            <a:xfrm>
              <a:off x="2631101" y="16781512"/>
              <a:ext cx="304800" cy="1159510"/>
            </a:xfrm>
            <a:custGeom>
              <a:avLst/>
              <a:gdLst/>
              <a:ahLst/>
              <a:cxnLst/>
              <a:rect l="l" t="t" r="r" b="b"/>
              <a:pathLst>
                <a:path w="304800" h="1159509">
                  <a:moveTo>
                    <a:pt x="303124" y="0"/>
                  </a:moveTo>
                  <a:lnTo>
                    <a:pt x="0" y="172"/>
                  </a:lnTo>
                  <a:lnTo>
                    <a:pt x="1084" y="1159426"/>
                  </a:lnTo>
                  <a:lnTo>
                    <a:pt x="304208" y="1159254"/>
                  </a:lnTo>
                  <a:lnTo>
                    <a:pt x="30312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2631101" y="17981196"/>
              <a:ext cx="304800" cy="646430"/>
            </a:xfrm>
            <a:custGeom>
              <a:avLst/>
              <a:gdLst/>
              <a:ahLst/>
              <a:cxnLst/>
              <a:rect l="l" t="t" r="r" b="b"/>
              <a:pathLst>
                <a:path w="304800" h="646430">
                  <a:moveTo>
                    <a:pt x="303124" y="0"/>
                  </a:moveTo>
                  <a:lnTo>
                    <a:pt x="0" y="101"/>
                  </a:lnTo>
                  <a:lnTo>
                    <a:pt x="1084" y="646147"/>
                  </a:lnTo>
                  <a:lnTo>
                    <a:pt x="304208" y="646056"/>
                  </a:lnTo>
                  <a:lnTo>
                    <a:pt x="303124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2" name="object 272"/>
          <p:cNvSpPr/>
          <p:nvPr/>
        </p:nvSpPr>
        <p:spPr>
          <a:xfrm>
            <a:off x="2631101" y="19056599"/>
            <a:ext cx="304800" cy="50165"/>
          </a:xfrm>
          <a:custGeom>
            <a:avLst/>
            <a:gdLst/>
            <a:ahLst/>
            <a:cxnLst/>
            <a:rect l="l" t="t" r="r" b="b"/>
            <a:pathLst>
              <a:path w="304800" h="50165">
                <a:moveTo>
                  <a:pt x="303124" y="0"/>
                </a:moveTo>
                <a:lnTo>
                  <a:pt x="0" y="10"/>
                </a:lnTo>
                <a:lnTo>
                  <a:pt x="1084" y="49676"/>
                </a:lnTo>
                <a:lnTo>
                  <a:pt x="304208" y="49666"/>
                </a:lnTo>
                <a:lnTo>
                  <a:pt x="303124" y="0"/>
                </a:lnTo>
                <a:close/>
              </a:path>
            </a:pathLst>
          </a:custGeom>
          <a:solidFill>
            <a:srgbClr val="A0CD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2631101" y="18672041"/>
            <a:ext cx="304800" cy="69850"/>
          </a:xfrm>
          <a:custGeom>
            <a:avLst/>
            <a:gdLst/>
            <a:ahLst/>
            <a:cxnLst/>
            <a:rect l="l" t="t" r="r" b="b"/>
            <a:pathLst>
              <a:path w="304800" h="69850">
                <a:moveTo>
                  <a:pt x="303124" y="0"/>
                </a:moveTo>
                <a:lnTo>
                  <a:pt x="0" y="10"/>
                </a:lnTo>
                <a:lnTo>
                  <a:pt x="1084" y="69261"/>
                </a:lnTo>
                <a:lnTo>
                  <a:pt x="304208" y="69251"/>
                </a:lnTo>
                <a:lnTo>
                  <a:pt x="303124" y="0"/>
                </a:lnTo>
                <a:close/>
              </a:path>
            </a:pathLst>
          </a:custGeom>
          <a:solidFill>
            <a:srgbClr val="F0A4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2628854" y="19538261"/>
            <a:ext cx="304800" cy="1270"/>
          </a:xfrm>
          <a:custGeom>
            <a:avLst/>
            <a:gdLst/>
            <a:ahLst/>
            <a:cxnLst/>
            <a:rect l="l" t="t" r="r" b="b"/>
            <a:pathLst>
              <a:path w="304800" h="1269">
                <a:moveTo>
                  <a:pt x="303124" y="0"/>
                </a:moveTo>
                <a:lnTo>
                  <a:pt x="0" y="0"/>
                </a:lnTo>
                <a:lnTo>
                  <a:pt x="1084" y="1215"/>
                </a:lnTo>
                <a:lnTo>
                  <a:pt x="304208" y="1215"/>
                </a:lnTo>
                <a:lnTo>
                  <a:pt x="303124" y="0"/>
                </a:lnTo>
                <a:close/>
              </a:path>
            </a:pathLst>
          </a:custGeom>
          <a:solidFill>
            <a:srgbClr val="4BB4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 txBox="1"/>
          <p:nvPr/>
        </p:nvSpPr>
        <p:spPr>
          <a:xfrm>
            <a:off x="12263164" y="19448008"/>
            <a:ext cx="58166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Agricultura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76" name="object 276"/>
          <p:cNvGrpSpPr/>
          <p:nvPr/>
        </p:nvGrpSpPr>
        <p:grpSpPr>
          <a:xfrm>
            <a:off x="13074622" y="18807489"/>
            <a:ext cx="404495" cy="349885"/>
            <a:chOff x="13074622" y="18807489"/>
            <a:chExt cx="404495" cy="349885"/>
          </a:xfrm>
        </p:grpSpPr>
        <p:sp>
          <p:nvSpPr>
            <p:cNvPr id="277" name="object 277"/>
            <p:cNvSpPr/>
            <p:nvPr/>
          </p:nvSpPr>
          <p:spPr>
            <a:xfrm>
              <a:off x="13074622" y="18807489"/>
              <a:ext cx="349885" cy="349885"/>
            </a:xfrm>
            <a:custGeom>
              <a:avLst/>
              <a:gdLst/>
              <a:ahLst/>
              <a:cxnLst/>
              <a:rect l="l" t="t" r="r" b="b"/>
              <a:pathLst>
                <a:path w="349884" h="349884">
                  <a:moveTo>
                    <a:pt x="174642" y="0"/>
                  </a:moveTo>
                  <a:lnTo>
                    <a:pt x="128214" y="6238"/>
                  </a:lnTo>
                  <a:lnTo>
                    <a:pt x="86495" y="23843"/>
                  </a:lnTo>
                  <a:lnTo>
                    <a:pt x="51150" y="51150"/>
                  </a:lnTo>
                  <a:lnTo>
                    <a:pt x="23843" y="86495"/>
                  </a:lnTo>
                  <a:lnTo>
                    <a:pt x="6238" y="128214"/>
                  </a:lnTo>
                  <a:lnTo>
                    <a:pt x="0" y="174642"/>
                  </a:lnTo>
                  <a:lnTo>
                    <a:pt x="6238" y="221070"/>
                  </a:lnTo>
                  <a:lnTo>
                    <a:pt x="23843" y="262789"/>
                  </a:lnTo>
                  <a:lnTo>
                    <a:pt x="51150" y="298134"/>
                  </a:lnTo>
                  <a:lnTo>
                    <a:pt x="86495" y="325441"/>
                  </a:lnTo>
                  <a:lnTo>
                    <a:pt x="128214" y="343046"/>
                  </a:lnTo>
                  <a:lnTo>
                    <a:pt x="174642" y="349284"/>
                  </a:lnTo>
                  <a:lnTo>
                    <a:pt x="221070" y="343046"/>
                  </a:lnTo>
                  <a:lnTo>
                    <a:pt x="262789" y="325441"/>
                  </a:lnTo>
                  <a:lnTo>
                    <a:pt x="298134" y="298134"/>
                  </a:lnTo>
                  <a:lnTo>
                    <a:pt x="325441" y="262789"/>
                  </a:lnTo>
                  <a:lnTo>
                    <a:pt x="343046" y="221070"/>
                  </a:lnTo>
                  <a:lnTo>
                    <a:pt x="349284" y="174642"/>
                  </a:lnTo>
                  <a:lnTo>
                    <a:pt x="343046" y="128214"/>
                  </a:lnTo>
                  <a:lnTo>
                    <a:pt x="325441" y="86495"/>
                  </a:lnTo>
                  <a:lnTo>
                    <a:pt x="298134" y="51150"/>
                  </a:lnTo>
                  <a:lnTo>
                    <a:pt x="262789" y="23843"/>
                  </a:lnTo>
                  <a:lnTo>
                    <a:pt x="221070" y="6238"/>
                  </a:lnTo>
                  <a:lnTo>
                    <a:pt x="17464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13352310" y="18843374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63232" y="0"/>
                  </a:moveTo>
                  <a:lnTo>
                    <a:pt x="38618" y="4968"/>
                  </a:lnTo>
                  <a:lnTo>
                    <a:pt x="18519" y="18519"/>
                  </a:lnTo>
                  <a:lnTo>
                    <a:pt x="4968" y="38618"/>
                  </a:lnTo>
                  <a:lnTo>
                    <a:pt x="0" y="63232"/>
                  </a:lnTo>
                  <a:lnTo>
                    <a:pt x="4968" y="87846"/>
                  </a:lnTo>
                  <a:lnTo>
                    <a:pt x="18519" y="107945"/>
                  </a:lnTo>
                  <a:lnTo>
                    <a:pt x="38618" y="121496"/>
                  </a:lnTo>
                  <a:lnTo>
                    <a:pt x="63232" y="126465"/>
                  </a:lnTo>
                  <a:lnTo>
                    <a:pt x="87846" y="121496"/>
                  </a:lnTo>
                  <a:lnTo>
                    <a:pt x="107945" y="107945"/>
                  </a:lnTo>
                  <a:lnTo>
                    <a:pt x="121496" y="87846"/>
                  </a:lnTo>
                  <a:lnTo>
                    <a:pt x="126465" y="63232"/>
                  </a:lnTo>
                  <a:lnTo>
                    <a:pt x="121496" y="38618"/>
                  </a:lnTo>
                  <a:lnTo>
                    <a:pt x="107945" y="18519"/>
                  </a:lnTo>
                  <a:lnTo>
                    <a:pt x="87846" y="4968"/>
                  </a:lnTo>
                  <a:lnTo>
                    <a:pt x="63232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13105856" y="18970245"/>
              <a:ext cx="65405" cy="55880"/>
            </a:xfrm>
            <a:custGeom>
              <a:avLst/>
              <a:gdLst/>
              <a:ahLst/>
              <a:cxnLst/>
              <a:rect l="l" t="t" r="r" b="b"/>
              <a:pathLst>
                <a:path w="65405" h="55880">
                  <a:moveTo>
                    <a:pt x="33205" y="0"/>
                  </a:moveTo>
                  <a:lnTo>
                    <a:pt x="20778" y="6448"/>
                  </a:lnTo>
                  <a:lnTo>
                    <a:pt x="0" y="21932"/>
                  </a:lnTo>
                  <a:lnTo>
                    <a:pt x="12766" y="39027"/>
                  </a:lnTo>
                  <a:lnTo>
                    <a:pt x="26446" y="50683"/>
                  </a:lnTo>
                  <a:lnTo>
                    <a:pt x="40107" y="55616"/>
                  </a:lnTo>
                  <a:lnTo>
                    <a:pt x="52817" y="52541"/>
                  </a:lnTo>
                  <a:lnTo>
                    <a:pt x="61957" y="43688"/>
                  </a:lnTo>
                  <a:lnTo>
                    <a:pt x="65275" y="32861"/>
                  </a:lnTo>
                  <a:lnTo>
                    <a:pt x="62364" y="21131"/>
                  </a:lnTo>
                  <a:lnTo>
                    <a:pt x="52817" y="9572"/>
                  </a:lnTo>
                  <a:lnTo>
                    <a:pt x="42235" y="1427"/>
                  </a:lnTo>
                  <a:lnTo>
                    <a:pt x="332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13105856" y="18970245"/>
              <a:ext cx="65405" cy="55880"/>
            </a:xfrm>
            <a:custGeom>
              <a:avLst/>
              <a:gdLst/>
              <a:ahLst/>
              <a:cxnLst/>
              <a:rect l="l" t="t" r="r" b="b"/>
              <a:pathLst>
                <a:path w="65405" h="55880">
                  <a:moveTo>
                    <a:pt x="0" y="21932"/>
                  </a:moveTo>
                  <a:lnTo>
                    <a:pt x="20778" y="6448"/>
                  </a:lnTo>
                  <a:lnTo>
                    <a:pt x="33205" y="0"/>
                  </a:lnTo>
                  <a:lnTo>
                    <a:pt x="42235" y="1427"/>
                  </a:lnTo>
                  <a:lnTo>
                    <a:pt x="52817" y="9572"/>
                  </a:lnTo>
                  <a:lnTo>
                    <a:pt x="62364" y="21131"/>
                  </a:lnTo>
                  <a:lnTo>
                    <a:pt x="65275" y="32861"/>
                  </a:lnTo>
                  <a:lnTo>
                    <a:pt x="61957" y="43688"/>
                  </a:lnTo>
                  <a:lnTo>
                    <a:pt x="52817" y="52541"/>
                  </a:lnTo>
                  <a:lnTo>
                    <a:pt x="40107" y="55616"/>
                  </a:lnTo>
                  <a:lnTo>
                    <a:pt x="26446" y="50683"/>
                  </a:lnTo>
                  <a:lnTo>
                    <a:pt x="12766" y="39027"/>
                  </a:lnTo>
                  <a:lnTo>
                    <a:pt x="0" y="21932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13296417" y="18970245"/>
              <a:ext cx="65405" cy="55880"/>
            </a:xfrm>
            <a:custGeom>
              <a:avLst/>
              <a:gdLst/>
              <a:ahLst/>
              <a:cxnLst/>
              <a:rect l="l" t="t" r="r" b="b"/>
              <a:pathLst>
                <a:path w="65405" h="55880">
                  <a:moveTo>
                    <a:pt x="32069" y="0"/>
                  </a:moveTo>
                  <a:lnTo>
                    <a:pt x="23040" y="1427"/>
                  </a:lnTo>
                  <a:lnTo>
                    <a:pt x="12458" y="9572"/>
                  </a:lnTo>
                  <a:lnTo>
                    <a:pt x="2910" y="21131"/>
                  </a:lnTo>
                  <a:lnTo>
                    <a:pt x="0" y="32861"/>
                  </a:lnTo>
                  <a:lnTo>
                    <a:pt x="3318" y="43688"/>
                  </a:lnTo>
                  <a:lnTo>
                    <a:pt x="12458" y="52541"/>
                  </a:lnTo>
                  <a:lnTo>
                    <a:pt x="25167" y="55616"/>
                  </a:lnTo>
                  <a:lnTo>
                    <a:pt x="38829" y="50683"/>
                  </a:lnTo>
                  <a:lnTo>
                    <a:pt x="52509" y="39027"/>
                  </a:lnTo>
                  <a:lnTo>
                    <a:pt x="65275" y="21932"/>
                  </a:lnTo>
                  <a:lnTo>
                    <a:pt x="44497" y="6448"/>
                  </a:lnTo>
                  <a:lnTo>
                    <a:pt x="320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13296417" y="18970245"/>
              <a:ext cx="65405" cy="55880"/>
            </a:xfrm>
            <a:custGeom>
              <a:avLst/>
              <a:gdLst/>
              <a:ahLst/>
              <a:cxnLst/>
              <a:rect l="l" t="t" r="r" b="b"/>
              <a:pathLst>
                <a:path w="65405" h="55880">
                  <a:moveTo>
                    <a:pt x="65275" y="21932"/>
                  </a:moveTo>
                  <a:lnTo>
                    <a:pt x="44497" y="6448"/>
                  </a:lnTo>
                  <a:lnTo>
                    <a:pt x="32069" y="0"/>
                  </a:lnTo>
                  <a:lnTo>
                    <a:pt x="23040" y="1427"/>
                  </a:lnTo>
                  <a:lnTo>
                    <a:pt x="12458" y="9572"/>
                  </a:lnTo>
                  <a:lnTo>
                    <a:pt x="2910" y="21131"/>
                  </a:lnTo>
                  <a:lnTo>
                    <a:pt x="0" y="32861"/>
                  </a:lnTo>
                  <a:lnTo>
                    <a:pt x="3318" y="43688"/>
                  </a:lnTo>
                  <a:lnTo>
                    <a:pt x="12458" y="52541"/>
                  </a:lnTo>
                  <a:lnTo>
                    <a:pt x="25167" y="55616"/>
                  </a:lnTo>
                  <a:lnTo>
                    <a:pt x="38829" y="50683"/>
                  </a:lnTo>
                  <a:lnTo>
                    <a:pt x="52509" y="39027"/>
                  </a:lnTo>
                  <a:lnTo>
                    <a:pt x="65275" y="21932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13132663" y="18902984"/>
              <a:ext cx="203200" cy="97155"/>
            </a:xfrm>
            <a:custGeom>
              <a:avLst/>
              <a:gdLst/>
              <a:ahLst/>
              <a:cxnLst/>
              <a:rect l="l" t="t" r="r" b="b"/>
              <a:pathLst>
                <a:path w="203200" h="97155">
                  <a:moveTo>
                    <a:pt x="76771" y="55422"/>
                  </a:moveTo>
                  <a:lnTo>
                    <a:pt x="45897" y="33007"/>
                  </a:lnTo>
                  <a:lnTo>
                    <a:pt x="37528" y="1790"/>
                  </a:lnTo>
                  <a:lnTo>
                    <a:pt x="30949" y="0"/>
                  </a:lnTo>
                  <a:lnTo>
                    <a:pt x="27889" y="4140"/>
                  </a:lnTo>
                  <a:lnTo>
                    <a:pt x="5372" y="36423"/>
                  </a:lnTo>
                  <a:lnTo>
                    <a:pt x="0" y="56870"/>
                  </a:lnTo>
                  <a:lnTo>
                    <a:pt x="13728" y="74206"/>
                  </a:lnTo>
                  <a:lnTo>
                    <a:pt x="48463" y="97142"/>
                  </a:lnTo>
                  <a:lnTo>
                    <a:pt x="76771" y="55422"/>
                  </a:lnTo>
                  <a:close/>
                </a:path>
                <a:path w="203200" h="97155">
                  <a:moveTo>
                    <a:pt x="202780" y="56870"/>
                  </a:moveTo>
                  <a:lnTo>
                    <a:pt x="197421" y="36423"/>
                  </a:lnTo>
                  <a:lnTo>
                    <a:pt x="174904" y="4140"/>
                  </a:lnTo>
                  <a:lnTo>
                    <a:pt x="171843" y="0"/>
                  </a:lnTo>
                  <a:lnTo>
                    <a:pt x="165252" y="1790"/>
                  </a:lnTo>
                  <a:lnTo>
                    <a:pt x="164985" y="6921"/>
                  </a:lnTo>
                  <a:lnTo>
                    <a:pt x="162928" y="19507"/>
                  </a:lnTo>
                  <a:lnTo>
                    <a:pt x="156895" y="33007"/>
                  </a:lnTo>
                  <a:lnTo>
                    <a:pt x="145161" y="45593"/>
                  </a:lnTo>
                  <a:lnTo>
                    <a:pt x="126009" y="55422"/>
                  </a:lnTo>
                  <a:lnTo>
                    <a:pt x="154317" y="97142"/>
                  </a:lnTo>
                  <a:lnTo>
                    <a:pt x="189064" y="74206"/>
                  </a:lnTo>
                  <a:lnTo>
                    <a:pt x="202780" y="5687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13163711" y="18942352"/>
              <a:ext cx="140970" cy="163830"/>
            </a:xfrm>
            <a:custGeom>
              <a:avLst/>
              <a:gdLst/>
              <a:ahLst/>
              <a:cxnLst/>
              <a:rect l="l" t="t" r="r" b="b"/>
              <a:pathLst>
                <a:path w="140969" h="163830">
                  <a:moveTo>
                    <a:pt x="70477" y="0"/>
                  </a:moveTo>
                  <a:lnTo>
                    <a:pt x="43042" y="5537"/>
                  </a:lnTo>
                  <a:lnTo>
                    <a:pt x="20641" y="20641"/>
                  </a:lnTo>
                  <a:lnTo>
                    <a:pt x="5537" y="43042"/>
                  </a:lnTo>
                  <a:lnTo>
                    <a:pt x="0" y="70477"/>
                  </a:lnTo>
                  <a:lnTo>
                    <a:pt x="4227" y="90514"/>
                  </a:lnTo>
                  <a:lnTo>
                    <a:pt x="27343" y="140240"/>
                  </a:lnTo>
                  <a:lnTo>
                    <a:pt x="71678" y="163725"/>
                  </a:lnTo>
                  <a:lnTo>
                    <a:pt x="90535" y="160209"/>
                  </a:lnTo>
                  <a:lnTo>
                    <a:pt x="127424" y="114026"/>
                  </a:lnTo>
                  <a:lnTo>
                    <a:pt x="140954" y="70477"/>
                  </a:lnTo>
                  <a:lnTo>
                    <a:pt x="135416" y="43042"/>
                  </a:lnTo>
                  <a:lnTo>
                    <a:pt x="120313" y="20641"/>
                  </a:lnTo>
                  <a:lnTo>
                    <a:pt x="97911" y="5537"/>
                  </a:lnTo>
                  <a:lnTo>
                    <a:pt x="7047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13163711" y="18942352"/>
              <a:ext cx="140970" cy="163830"/>
            </a:xfrm>
            <a:custGeom>
              <a:avLst/>
              <a:gdLst/>
              <a:ahLst/>
              <a:cxnLst/>
              <a:rect l="l" t="t" r="r" b="b"/>
              <a:pathLst>
                <a:path w="140969" h="163830">
                  <a:moveTo>
                    <a:pt x="140954" y="70477"/>
                  </a:moveTo>
                  <a:lnTo>
                    <a:pt x="127424" y="114026"/>
                  </a:lnTo>
                  <a:lnTo>
                    <a:pt x="104327" y="152544"/>
                  </a:lnTo>
                  <a:lnTo>
                    <a:pt x="71678" y="163725"/>
                  </a:lnTo>
                  <a:lnTo>
                    <a:pt x="52839" y="162575"/>
                  </a:lnTo>
                  <a:lnTo>
                    <a:pt x="14530" y="116050"/>
                  </a:lnTo>
                  <a:lnTo>
                    <a:pt x="0" y="70477"/>
                  </a:lnTo>
                  <a:lnTo>
                    <a:pt x="5537" y="43042"/>
                  </a:lnTo>
                  <a:lnTo>
                    <a:pt x="20641" y="20641"/>
                  </a:lnTo>
                  <a:lnTo>
                    <a:pt x="43042" y="5537"/>
                  </a:lnTo>
                  <a:lnTo>
                    <a:pt x="70477" y="0"/>
                  </a:lnTo>
                  <a:lnTo>
                    <a:pt x="97911" y="5537"/>
                  </a:lnTo>
                  <a:lnTo>
                    <a:pt x="120313" y="20641"/>
                  </a:lnTo>
                  <a:lnTo>
                    <a:pt x="135416" y="43042"/>
                  </a:lnTo>
                  <a:lnTo>
                    <a:pt x="140954" y="70477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86"/>
            <p:cNvSpPr/>
            <p:nvPr/>
          </p:nvSpPr>
          <p:spPr>
            <a:xfrm>
              <a:off x="13199082" y="19057853"/>
              <a:ext cx="69850" cy="0"/>
            </a:xfrm>
            <a:custGeom>
              <a:avLst/>
              <a:gdLst/>
              <a:ahLst/>
              <a:cxnLst/>
              <a:rect l="l" t="t" r="r" b="b"/>
              <a:pathLst>
                <a:path w="69850">
                  <a:moveTo>
                    <a:pt x="69382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87"/>
            <p:cNvSpPr/>
            <p:nvPr/>
          </p:nvSpPr>
          <p:spPr>
            <a:xfrm>
              <a:off x="13199082" y="19057853"/>
              <a:ext cx="69850" cy="0"/>
            </a:xfrm>
            <a:custGeom>
              <a:avLst/>
              <a:gdLst/>
              <a:ahLst/>
              <a:cxnLst/>
              <a:rect l="l" t="t" r="r" b="b"/>
              <a:pathLst>
                <a:path w="69850">
                  <a:moveTo>
                    <a:pt x="0" y="0"/>
                  </a:moveTo>
                  <a:lnTo>
                    <a:pt x="69382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8" name="object 288"/>
          <p:cNvSpPr txBox="1"/>
          <p:nvPr/>
        </p:nvSpPr>
        <p:spPr>
          <a:xfrm>
            <a:off x="13333690" y="18854659"/>
            <a:ext cx="756920" cy="1993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650" b="1" baseline="22727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650" b="1" spc="532" baseline="22727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Ganadería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13539207" y="19447958"/>
            <a:ext cx="50482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Comercio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90" name="object 290"/>
          <p:cNvGrpSpPr/>
          <p:nvPr/>
        </p:nvGrpSpPr>
        <p:grpSpPr>
          <a:xfrm>
            <a:off x="11803217" y="19357596"/>
            <a:ext cx="404495" cy="349885"/>
            <a:chOff x="11803217" y="19357596"/>
            <a:chExt cx="404495" cy="349885"/>
          </a:xfrm>
        </p:grpSpPr>
        <p:sp>
          <p:nvSpPr>
            <p:cNvPr id="291" name="object 291"/>
            <p:cNvSpPr/>
            <p:nvPr/>
          </p:nvSpPr>
          <p:spPr>
            <a:xfrm>
              <a:off x="11803217" y="19357596"/>
              <a:ext cx="349885" cy="349885"/>
            </a:xfrm>
            <a:custGeom>
              <a:avLst/>
              <a:gdLst/>
              <a:ahLst/>
              <a:cxnLst/>
              <a:rect l="l" t="t" r="r" b="b"/>
              <a:pathLst>
                <a:path w="349884" h="349884">
                  <a:moveTo>
                    <a:pt x="174642" y="0"/>
                  </a:moveTo>
                  <a:lnTo>
                    <a:pt x="128214" y="6238"/>
                  </a:lnTo>
                  <a:lnTo>
                    <a:pt x="86495" y="23843"/>
                  </a:lnTo>
                  <a:lnTo>
                    <a:pt x="51150" y="51150"/>
                  </a:lnTo>
                  <a:lnTo>
                    <a:pt x="23843" y="86495"/>
                  </a:lnTo>
                  <a:lnTo>
                    <a:pt x="6238" y="128214"/>
                  </a:lnTo>
                  <a:lnTo>
                    <a:pt x="0" y="174642"/>
                  </a:lnTo>
                  <a:lnTo>
                    <a:pt x="6238" y="221070"/>
                  </a:lnTo>
                  <a:lnTo>
                    <a:pt x="23843" y="262789"/>
                  </a:lnTo>
                  <a:lnTo>
                    <a:pt x="51150" y="298134"/>
                  </a:lnTo>
                  <a:lnTo>
                    <a:pt x="86495" y="325441"/>
                  </a:lnTo>
                  <a:lnTo>
                    <a:pt x="128214" y="343046"/>
                  </a:lnTo>
                  <a:lnTo>
                    <a:pt x="174642" y="349284"/>
                  </a:lnTo>
                  <a:lnTo>
                    <a:pt x="221070" y="343046"/>
                  </a:lnTo>
                  <a:lnTo>
                    <a:pt x="262789" y="325441"/>
                  </a:lnTo>
                  <a:lnTo>
                    <a:pt x="298134" y="298134"/>
                  </a:lnTo>
                  <a:lnTo>
                    <a:pt x="325441" y="262789"/>
                  </a:lnTo>
                  <a:lnTo>
                    <a:pt x="343046" y="221070"/>
                  </a:lnTo>
                  <a:lnTo>
                    <a:pt x="349284" y="174642"/>
                  </a:lnTo>
                  <a:lnTo>
                    <a:pt x="343046" y="128214"/>
                  </a:lnTo>
                  <a:lnTo>
                    <a:pt x="325441" y="86495"/>
                  </a:lnTo>
                  <a:lnTo>
                    <a:pt x="298134" y="51150"/>
                  </a:lnTo>
                  <a:lnTo>
                    <a:pt x="262789" y="23843"/>
                  </a:lnTo>
                  <a:lnTo>
                    <a:pt x="221070" y="6238"/>
                  </a:lnTo>
                  <a:lnTo>
                    <a:pt x="17464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12080904" y="19393481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63232" y="0"/>
                  </a:moveTo>
                  <a:lnTo>
                    <a:pt x="38618" y="4968"/>
                  </a:lnTo>
                  <a:lnTo>
                    <a:pt x="18519" y="18519"/>
                  </a:lnTo>
                  <a:lnTo>
                    <a:pt x="4968" y="38618"/>
                  </a:lnTo>
                  <a:lnTo>
                    <a:pt x="0" y="63232"/>
                  </a:lnTo>
                  <a:lnTo>
                    <a:pt x="4968" y="87846"/>
                  </a:lnTo>
                  <a:lnTo>
                    <a:pt x="18519" y="107945"/>
                  </a:lnTo>
                  <a:lnTo>
                    <a:pt x="38618" y="121496"/>
                  </a:lnTo>
                  <a:lnTo>
                    <a:pt x="63232" y="126465"/>
                  </a:lnTo>
                  <a:lnTo>
                    <a:pt x="87846" y="121496"/>
                  </a:lnTo>
                  <a:lnTo>
                    <a:pt x="107945" y="107945"/>
                  </a:lnTo>
                  <a:lnTo>
                    <a:pt x="121496" y="87846"/>
                  </a:lnTo>
                  <a:lnTo>
                    <a:pt x="126465" y="63232"/>
                  </a:lnTo>
                  <a:lnTo>
                    <a:pt x="121496" y="38618"/>
                  </a:lnTo>
                  <a:lnTo>
                    <a:pt x="107945" y="18519"/>
                  </a:lnTo>
                  <a:lnTo>
                    <a:pt x="87846" y="4968"/>
                  </a:lnTo>
                  <a:lnTo>
                    <a:pt x="63232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3" name="object 293"/>
          <p:cNvSpPr txBox="1"/>
          <p:nvPr/>
        </p:nvSpPr>
        <p:spPr>
          <a:xfrm>
            <a:off x="12087683" y="19348498"/>
            <a:ext cx="113030" cy="1993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0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94" name="object 294"/>
          <p:cNvSpPr/>
          <p:nvPr/>
        </p:nvSpPr>
        <p:spPr>
          <a:xfrm>
            <a:off x="11860175" y="19417017"/>
            <a:ext cx="219710" cy="219075"/>
          </a:xfrm>
          <a:custGeom>
            <a:avLst/>
            <a:gdLst/>
            <a:ahLst/>
            <a:cxnLst/>
            <a:rect l="l" t="t" r="r" b="b"/>
            <a:pathLst>
              <a:path w="219709" h="219075">
                <a:moveTo>
                  <a:pt x="47650" y="157048"/>
                </a:moveTo>
                <a:lnTo>
                  <a:pt x="44475" y="141363"/>
                </a:lnTo>
                <a:lnTo>
                  <a:pt x="38392" y="132359"/>
                </a:lnTo>
                <a:lnTo>
                  <a:pt x="35814" y="128536"/>
                </a:lnTo>
                <a:lnTo>
                  <a:pt x="33058" y="126682"/>
                </a:lnTo>
                <a:lnTo>
                  <a:pt x="33058" y="157048"/>
                </a:lnTo>
                <a:lnTo>
                  <a:pt x="33058" y="161505"/>
                </a:lnTo>
                <a:lnTo>
                  <a:pt x="25679" y="157949"/>
                </a:lnTo>
                <a:lnTo>
                  <a:pt x="19837" y="152349"/>
                </a:lnTo>
                <a:lnTo>
                  <a:pt x="15989" y="145148"/>
                </a:lnTo>
                <a:lnTo>
                  <a:pt x="14605" y="136804"/>
                </a:lnTo>
                <a:lnTo>
                  <a:pt x="14605" y="132359"/>
                </a:lnTo>
                <a:lnTo>
                  <a:pt x="21983" y="135915"/>
                </a:lnTo>
                <a:lnTo>
                  <a:pt x="27825" y="141516"/>
                </a:lnTo>
                <a:lnTo>
                  <a:pt x="31673" y="148717"/>
                </a:lnTo>
                <a:lnTo>
                  <a:pt x="33058" y="157048"/>
                </a:lnTo>
                <a:lnTo>
                  <a:pt x="33058" y="126682"/>
                </a:lnTo>
                <a:lnTo>
                  <a:pt x="22987" y="119888"/>
                </a:lnTo>
                <a:lnTo>
                  <a:pt x="7315" y="116713"/>
                </a:lnTo>
                <a:lnTo>
                  <a:pt x="0" y="116713"/>
                </a:lnTo>
                <a:lnTo>
                  <a:pt x="0" y="136804"/>
                </a:lnTo>
                <a:lnTo>
                  <a:pt x="3187" y="152488"/>
                </a:lnTo>
                <a:lnTo>
                  <a:pt x="11836" y="165315"/>
                </a:lnTo>
                <a:lnTo>
                  <a:pt x="24663" y="173964"/>
                </a:lnTo>
                <a:lnTo>
                  <a:pt x="40347" y="177139"/>
                </a:lnTo>
                <a:lnTo>
                  <a:pt x="47650" y="177139"/>
                </a:lnTo>
                <a:lnTo>
                  <a:pt x="47650" y="161505"/>
                </a:lnTo>
                <a:lnTo>
                  <a:pt x="47650" y="157048"/>
                </a:lnTo>
                <a:close/>
              </a:path>
              <a:path w="219709" h="219075">
                <a:moveTo>
                  <a:pt x="47650" y="101803"/>
                </a:moveTo>
                <a:lnTo>
                  <a:pt x="44475" y="86118"/>
                </a:lnTo>
                <a:lnTo>
                  <a:pt x="38392" y="77101"/>
                </a:lnTo>
                <a:lnTo>
                  <a:pt x="35814" y="73291"/>
                </a:lnTo>
                <a:lnTo>
                  <a:pt x="33058" y="71437"/>
                </a:lnTo>
                <a:lnTo>
                  <a:pt x="33058" y="101803"/>
                </a:lnTo>
                <a:lnTo>
                  <a:pt x="33058" y="106248"/>
                </a:lnTo>
                <a:lnTo>
                  <a:pt x="25679" y="102704"/>
                </a:lnTo>
                <a:lnTo>
                  <a:pt x="19837" y="97091"/>
                </a:lnTo>
                <a:lnTo>
                  <a:pt x="15989" y="89890"/>
                </a:lnTo>
                <a:lnTo>
                  <a:pt x="14605" y="81559"/>
                </a:lnTo>
                <a:lnTo>
                  <a:pt x="14605" y="77101"/>
                </a:lnTo>
                <a:lnTo>
                  <a:pt x="21983" y="80657"/>
                </a:lnTo>
                <a:lnTo>
                  <a:pt x="27825" y="86258"/>
                </a:lnTo>
                <a:lnTo>
                  <a:pt x="31673" y="93459"/>
                </a:lnTo>
                <a:lnTo>
                  <a:pt x="33058" y="101803"/>
                </a:lnTo>
                <a:lnTo>
                  <a:pt x="33058" y="71437"/>
                </a:lnTo>
                <a:lnTo>
                  <a:pt x="22987" y="64630"/>
                </a:lnTo>
                <a:lnTo>
                  <a:pt x="7315" y="61455"/>
                </a:lnTo>
                <a:lnTo>
                  <a:pt x="0" y="61455"/>
                </a:lnTo>
                <a:lnTo>
                  <a:pt x="0" y="81559"/>
                </a:lnTo>
                <a:lnTo>
                  <a:pt x="3187" y="97243"/>
                </a:lnTo>
                <a:lnTo>
                  <a:pt x="11836" y="110058"/>
                </a:lnTo>
                <a:lnTo>
                  <a:pt x="24663" y="118719"/>
                </a:lnTo>
                <a:lnTo>
                  <a:pt x="40347" y="121894"/>
                </a:lnTo>
                <a:lnTo>
                  <a:pt x="47650" y="121894"/>
                </a:lnTo>
                <a:lnTo>
                  <a:pt x="47650" y="106248"/>
                </a:lnTo>
                <a:lnTo>
                  <a:pt x="47650" y="101803"/>
                </a:lnTo>
                <a:close/>
              </a:path>
              <a:path w="219709" h="219075">
                <a:moveTo>
                  <a:pt x="71069" y="41325"/>
                </a:moveTo>
                <a:lnTo>
                  <a:pt x="69799" y="32194"/>
                </a:lnTo>
                <a:lnTo>
                  <a:pt x="67894" y="27800"/>
                </a:lnTo>
                <a:lnTo>
                  <a:pt x="66065" y="23558"/>
                </a:lnTo>
                <a:lnTo>
                  <a:pt x="57404" y="9309"/>
                </a:lnTo>
                <a:lnTo>
                  <a:pt x="57404" y="45250"/>
                </a:lnTo>
                <a:lnTo>
                  <a:pt x="51549" y="55016"/>
                </a:lnTo>
                <a:lnTo>
                  <a:pt x="45605" y="45478"/>
                </a:lnTo>
                <a:lnTo>
                  <a:pt x="45618" y="37249"/>
                </a:lnTo>
                <a:lnTo>
                  <a:pt x="51549" y="27800"/>
                </a:lnTo>
                <a:lnTo>
                  <a:pt x="57289" y="37249"/>
                </a:lnTo>
                <a:lnTo>
                  <a:pt x="57404" y="45250"/>
                </a:lnTo>
                <a:lnTo>
                  <a:pt x="57404" y="9309"/>
                </a:lnTo>
                <a:lnTo>
                  <a:pt x="51752" y="0"/>
                </a:lnTo>
                <a:lnTo>
                  <a:pt x="37223" y="23164"/>
                </a:lnTo>
                <a:lnTo>
                  <a:pt x="33337" y="31940"/>
                </a:lnTo>
                <a:lnTo>
                  <a:pt x="32029" y="41338"/>
                </a:lnTo>
                <a:lnTo>
                  <a:pt x="33299" y="50736"/>
                </a:lnTo>
                <a:lnTo>
                  <a:pt x="37147" y="59524"/>
                </a:lnTo>
                <a:lnTo>
                  <a:pt x="51752" y="83019"/>
                </a:lnTo>
                <a:lnTo>
                  <a:pt x="66128" y="59105"/>
                </a:lnTo>
                <a:lnTo>
                  <a:pt x="67881" y="55016"/>
                </a:lnTo>
                <a:lnTo>
                  <a:pt x="69837" y="50457"/>
                </a:lnTo>
                <a:lnTo>
                  <a:pt x="71069" y="41325"/>
                </a:lnTo>
                <a:close/>
              </a:path>
              <a:path w="219709" h="219075">
                <a:moveTo>
                  <a:pt x="103085" y="116713"/>
                </a:moveTo>
                <a:lnTo>
                  <a:pt x="95783" y="116713"/>
                </a:lnTo>
                <a:lnTo>
                  <a:pt x="88493" y="118198"/>
                </a:lnTo>
                <a:lnTo>
                  <a:pt x="88493" y="132359"/>
                </a:lnTo>
                <a:lnTo>
                  <a:pt x="88493" y="136804"/>
                </a:lnTo>
                <a:lnTo>
                  <a:pt x="87109" y="145148"/>
                </a:lnTo>
                <a:lnTo>
                  <a:pt x="83261" y="152349"/>
                </a:lnTo>
                <a:lnTo>
                  <a:pt x="77419" y="157949"/>
                </a:lnTo>
                <a:lnTo>
                  <a:pt x="70053" y="161505"/>
                </a:lnTo>
                <a:lnTo>
                  <a:pt x="70053" y="157048"/>
                </a:lnTo>
                <a:lnTo>
                  <a:pt x="71437" y="148717"/>
                </a:lnTo>
                <a:lnTo>
                  <a:pt x="75272" y="141516"/>
                </a:lnTo>
                <a:lnTo>
                  <a:pt x="81114" y="135915"/>
                </a:lnTo>
                <a:lnTo>
                  <a:pt x="88493" y="132359"/>
                </a:lnTo>
                <a:lnTo>
                  <a:pt x="88493" y="118198"/>
                </a:lnTo>
                <a:lnTo>
                  <a:pt x="80098" y="119888"/>
                </a:lnTo>
                <a:lnTo>
                  <a:pt x="67284" y="128536"/>
                </a:lnTo>
                <a:lnTo>
                  <a:pt x="58623" y="141363"/>
                </a:lnTo>
                <a:lnTo>
                  <a:pt x="55448" y="157048"/>
                </a:lnTo>
                <a:lnTo>
                  <a:pt x="55448" y="177139"/>
                </a:lnTo>
                <a:lnTo>
                  <a:pt x="62750" y="177139"/>
                </a:lnTo>
                <a:lnTo>
                  <a:pt x="78435" y="173964"/>
                </a:lnTo>
                <a:lnTo>
                  <a:pt x="91262" y="165315"/>
                </a:lnTo>
                <a:lnTo>
                  <a:pt x="93827" y="161505"/>
                </a:lnTo>
                <a:lnTo>
                  <a:pt x="99910" y="152488"/>
                </a:lnTo>
                <a:lnTo>
                  <a:pt x="103085" y="136804"/>
                </a:lnTo>
                <a:lnTo>
                  <a:pt x="103085" y="132359"/>
                </a:lnTo>
                <a:lnTo>
                  <a:pt x="103085" y="116713"/>
                </a:lnTo>
                <a:close/>
              </a:path>
              <a:path w="219709" h="219075">
                <a:moveTo>
                  <a:pt x="103085" y="61455"/>
                </a:moveTo>
                <a:lnTo>
                  <a:pt x="95783" y="61455"/>
                </a:lnTo>
                <a:lnTo>
                  <a:pt x="88493" y="62941"/>
                </a:lnTo>
                <a:lnTo>
                  <a:pt x="88493" y="77101"/>
                </a:lnTo>
                <a:lnTo>
                  <a:pt x="88493" y="81559"/>
                </a:lnTo>
                <a:lnTo>
                  <a:pt x="87109" y="89890"/>
                </a:lnTo>
                <a:lnTo>
                  <a:pt x="83261" y="97091"/>
                </a:lnTo>
                <a:lnTo>
                  <a:pt x="77419" y="102704"/>
                </a:lnTo>
                <a:lnTo>
                  <a:pt x="70053" y="106248"/>
                </a:lnTo>
                <a:lnTo>
                  <a:pt x="70053" y="101803"/>
                </a:lnTo>
                <a:lnTo>
                  <a:pt x="71437" y="93459"/>
                </a:lnTo>
                <a:lnTo>
                  <a:pt x="75272" y="86258"/>
                </a:lnTo>
                <a:lnTo>
                  <a:pt x="81114" y="80657"/>
                </a:lnTo>
                <a:lnTo>
                  <a:pt x="88493" y="77101"/>
                </a:lnTo>
                <a:lnTo>
                  <a:pt x="88493" y="62941"/>
                </a:lnTo>
                <a:lnTo>
                  <a:pt x="80098" y="64630"/>
                </a:lnTo>
                <a:lnTo>
                  <a:pt x="67284" y="73291"/>
                </a:lnTo>
                <a:lnTo>
                  <a:pt x="58623" y="86118"/>
                </a:lnTo>
                <a:lnTo>
                  <a:pt x="55448" y="101803"/>
                </a:lnTo>
                <a:lnTo>
                  <a:pt x="55448" y="121894"/>
                </a:lnTo>
                <a:lnTo>
                  <a:pt x="62750" y="121894"/>
                </a:lnTo>
                <a:lnTo>
                  <a:pt x="78435" y="118719"/>
                </a:lnTo>
                <a:lnTo>
                  <a:pt x="91262" y="110058"/>
                </a:lnTo>
                <a:lnTo>
                  <a:pt x="93827" y="106248"/>
                </a:lnTo>
                <a:lnTo>
                  <a:pt x="99910" y="97243"/>
                </a:lnTo>
                <a:lnTo>
                  <a:pt x="103085" y="81559"/>
                </a:lnTo>
                <a:lnTo>
                  <a:pt x="103085" y="77101"/>
                </a:lnTo>
                <a:lnTo>
                  <a:pt x="103085" y="61455"/>
                </a:lnTo>
                <a:close/>
              </a:path>
              <a:path w="219709" h="219075">
                <a:moveTo>
                  <a:pt x="163715" y="198653"/>
                </a:moveTo>
                <a:lnTo>
                  <a:pt x="160540" y="182968"/>
                </a:lnTo>
                <a:lnTo>
                  <a:pt x="151879" y="170141"/>
                </a:lnTo>
                <a:lnTo>
                  <a:pt x="139052" y="161493"/>
                </a:lnTo>
                <a:lnTo>
                  <a:pt x="123367" y="158318"/>
                </a:lnTo>
                <a:lnTo>
                  <a:pt x="116078" y="158318"/>
                </a:lnTo>
                <a:lnTo>
                  <a:pt x="116078" y="178409"/>
                </a:lnTo>
                <a:lnTo>
                  <a:pt x="119253" y="194094"/>
                </a:lnTo>
                <a:lnTo>
                  <a:pt x="127901" y="206921"/>
                </a:lnTo>
                <a:lnTo>
                  <a:pt x="140728" y="215569"/>
                </a:lnTo>
                <a:lnTo>
                  <a:pt x="156413" y="218744"/>
                </a:lnTo>
                <a:lnTo>
                  <a:pt x="163715" y="218744"/>
                </a:lnTo>
                <a:lnTo>
                  <a:pt x="163715" y="198653"/>
                </a:lnTo>
                <a:close/>
              </a:path>
              <a:path w="219709" h="219075">
                <a:moveTo>
                  <a:pt x="163715" y="143395"/>
                </a:moveTo>
                <a:lnTo>
                  <a:pt x="160540" y="127711"/>
                </a:lnTo>
                <a:lnTo>
                  <a:pt x="151879" y="114884"/>
                </a:lnTo>
                <a:lnTo>
                  <a:pt x="139052" y="106235"/>
                </a:lnTo>
                <a:lnTo>
                  <a:pt x="123367" y="103060"/>
                </a:lnTo>
                <a:lnTo>
                  <a:pt x="116078" y="103060"/>
                </a:lnTo>
                <a:lnTo>
                  <a:pt x="116078" y="123151"/>
                </a:lnTo>
                <a:lnTo>
                  <a:pt x="119253" y="138836"/>
                </a:lnTo>
                <a:lnTo>
                  <a:pt x="127901" y="151663"/>
                </a:lnTo>
                <a:lnTo>
                  <a:pt x="140728" y="160312"/>
                </a:lnTo>
                <a:lnTo>
                  <a:pt x="156413" y="163499"/>
                </a:lnTo>
                <a:lnTo>
                  <a:pt x="163715" y="163499"/>
                </a:lnTo>
                <a:lnTo>
                  <a:pt x="163715" y="143395"/>
                </a:lnTo>
                <a:close/>
              </a:path>
              <a:path w="219709" h="219075">
                <a:moveTo>
                  <a:pt x="187134" y="82918"/>
                </a:moveTo>
                <a:lnTo>
                  <a:pt x="185864" y="73787"/>
                </a:lnTo>
                <a:lnTo>
                  <a:pt x="182130" y="65163"/>
                </a:lnTo>
                <a:lnTo>
                  <a:pt x="167817" y="41592"/>
                </a:lnTo>
                <a:lnTo>
                  <a:pt x="153289" y="64757"/>
                </a:lnTo>
                <a:lnTo>
                  <a:pt x="149402" y="73533"/>
                </a:lnTo>
                <a:lnTo>
                  <a:pt x="148094" y="82931"/>
                </a:lnTo>
                <a:lnTo>
                  <a:pt x="149364" y="92329"/>
                </a:lnTo>
                <a:lnTo>
                  <a:pt x="153212" y="101117"/>
                </a:lnTo>
                <a:lnTo>
                  <a:pt x="167817" y="124612"/>
                </a:lnTo>
                <a:lnTo>
                  <a:pt x="182206" y="100698"/>
                </a:lnTo>
                <a:lnTo>
                  <a:pt x="185902" y="92049"/>
                </a:lnTo>
                <a:lnTo>
                  <a:pt x="187134" y="82918"/>
                </a:lnTo>
                <a:close/>
              </a:path>
              <a:path w="219709" h="219075">
                <a:moveTo>
                  <a:pt x="219151" y="158318"/>
                </a:moveTo>
                <a:lnTo>
                  <a:pt x="211848" y="158318"/>
                </a:lnTo>
                <a:lnTo>
                  <a:pt x="196164" y="161493"/>
                </a:lnTo>
                <a:lnTo>
                  <a:pt x="183349" y="170141"/>
                </a:lnTo>
                <a:lnTo>
                  <a:pt x="174688" y="182968"/>
                </a:lnTo>
                <a:lnTo>
                  <a:pt x="171513" y="198653"/>
                </a:lnTo>
                <a:lnTo>
                  <a:pt x="171513" y="218744"/>
                </a:lnTo>
                <a:lnTo>
                  <a:pt x="178816" y="218744"/>
                </a:lnTo>
                <a:lnTo>
                  <a:pt x="194500" y="215569"/>
                </a:lnTo>
                <a:lnTo>
                  <a:pt x="207327" y="206921"/>
                </a:lnTo>
                <a:lnTo>
                  <a:pt x="215976" y="194094"/>
                </a:lnTo>
                <a:lnTo>
                  <a:pt x="219151" y="178409"/>
                </a:lnTo>
                <a:lnTo>
                  <a:pt x="219151" y="158318"/>
                </a:lnTo>
                <a:close/>
              </a:path>
              <a:path w="219709" h="219075">
                <a:moveTo>
                  <a:pt x="219151" y="103060"/>
                </a:moveTo>
                <a:lnTo>
                  <a:pt x="211848" y="103060"/>
                </a:lnTo>
                <a:lnTo>
                  <a:pt x="196164" y="106235"/>
                </a:lnTo>
                <a:lnTo>
                  <a:pt x="183349" y="114884"/>
                </a:lnTo>
                <a:lnTo>
                  <a:pt x="174688" y="127711"/>
                </a:lnTo>
                <a:lnTo>
                  <a:pt x="171513" y="143395"/>
                </a:lnTo>
                <a:lnTo>
                  <a:pt x="171513" y="163499"/>
                </a:lnTo>
                <a:lnTo>
                  <a:pt x="178816" y="163499"/>
                </a:lnTo>
                <a:lnTo>
                  <a:pt x="194500" y="160312"/>
                </a:lnTo>
                <a:lnTo>
                  <a:pt x="207327" y="151663"/>
                </a:lnTo>
                <a:lnTo>
                  <a:pt x="215976" y="138836"/>
                </a:lnTo>
                <a:lnTo>
                  <a:pt x="219151" y="123151"/>
                </a:lnTo>
                <a:lnTo>
                  <a:pt x="219151" y="103060"/>
                </a:lnTo>
                <a:close/>
              </a:path>
            </a:pathLst>
          </a:custGeom>
          <a:solidFill>
            <a:srgbClr val="EC74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5" name="object 295"/>
          <p:cNvGrpSpPr/>
          <p:nvPr/>
        </p:nvGrpSpPr>
        <p:grpSpPr>
          <a:xfrm>
            <a:off x="13068338" y="19357596"/>
            <a:ext cx="404495" cy="349885"/>
            <a:chOff x="13068338" y="19357596"/>
            <a:chExt cx="404495" cy="349885"/>
          </a:xfrm>
        </p:grpSpPr>
        <p:sp>
          <p:nvSpPr>
            <p:cNvPr id="296" name="object 296"/>
            <p:cNvSpPr/>
            <p:nvPr/>
          </p:nvSpPr>
          <p:spPr>
            <a:xfrm>
              <a:off x="13068338" y="19357596"/>
              <a:ext cx="349885" cy="349885"/>
            </a:xfrm>
            <a:custGeom>
              <a:avLst/>
              <a:gdLst/>
              <a:ahLst/>
              <a:cxnLst/>
              <a:rect l="l" t="t" r="r" b="b"/>
              <a:pathLst>
                <a:path w="349884" h="349884">
                  <a:moveTo>
                    <a:pt x="174642" y="0"/>
                  </a:moveTo>
                  <a:lnTo>
                    <a:pt x="128214" y="6238"/>
                  </a:lnTo>
                  <a:lnTo>
                    <a:pt x="86495" y="23843"/>
                  </a:lnTo>
                  <a:lnTo>
                    <a:pt x="51150" y="51150"/>
                  </a:lnTo>
                  <a:lnTo>
                    <a:pt x="23843" y="86495"/>
                  </a:lnTo>
                  <a:lnTo>
                    <a:pt x="6238" y="128214"/>
                  </a:lnTo>
                  <a:lnTo>
                    <a:pt x="0" y="174642"/>
                  </a:lnTo>
                  <a:lnTo>
                    <a:pt x="6238" y="221070"/>
                  </a:lnTo>
                  <a:lnTo>
                    <a:pt x="23843" y="262789"/>
                  </a:lnTo>
                  <a:lnTo>
                    <a:pt x="51150" y="298134"/>
                  </a:lnTo>
                  <a:lnTo>
                    <a:pt x="86495" y="325441"/>
                  </a:lnTo>
                  <a:lnTo>
                    <a:pt x="128214" y="343046"/>
                  </a:lnTo>
                  <a:lnTo>
                    <a:pt x="174642" y="349284"/>
                  </a:lnTo>
                  <a:lnTo>
                    <a:pt x="221070" y="343046"/>
                  </a:lnTo>
                  <a:lnTo>
                    <a:pt x="262789" y="325441"/>
                  </a:lnTo>
                  <a:lnTo>
                    <a:pt x="298134" y="298134"/>
                  </a:lnTo>
                  <a:lnTo>
                    <a:pt x="325441" y="262789"/>
                  </a:lnTo>
                  <a:lnTo>
                    <a:pt x="343046" y="221070"/>
                  </a:lnTo>
                  <a:lnTo>
                    <a:pt x="349284" y="174642"/>
                  </a:lnTo>
                  <a:lnTo>
                    <a:pt x="343046" y="128214"/>
                  </a:lnTo>
                  <a:lnTo>
                    <a:pt x="325441" y="86495"/>
                  </a:lnTo>
                  <a:lnTo>
                    <a:pt x="298134" y="51150"/>
                  </a:lnTo>
                  <a:lnTo>
                    <a:pt x="262789" y="23843"/>
                  </a:lnTo>
                  <a:lnTo>
                    <a:pt x="221070" y="6238"/>
                  </a:lnTo>
                  <a:lnTo>
                    <a:pt x="17464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13346026" y="19393481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63232" y="0"/>
                  </a:moveTo>
                  <a:lnTo>
                    <a:pt x="38618" y="4968"/>
                  </a:lnTo>
                  <a:lnTo>
                    <a:pt x="18519" y="18519"/>
                  </a:lnTo>
                  <a:lnTo>
                    <a:pt x="4968" y="38618"/>
                  </a:lnTo>
                  <a:lnTo>
                    <a:pt x="0" y="63232"/>
                  </a:lnTo>
                  <a:lnTo>
                    <a:pt x="4968" y="87846"/>
                  </a:lnTo>
                  <a:lnTo>
                    <a:pt x="18519" y="107945"/>
                  </a:lnTo>
                  <a:lnTo>
                    <a:pt x="38618" y="121496"/>
                  </a:lnTo>
                  <a:lnTo>
                    <a:pt x="63232" y="126465"/>
                  </a:lnTo>
                  <a:lnTo>
                    <a:pt x="87846" y="121496"/>
                  </a:lnTo>
                  <a:lnTo>
                    <a:pt x="107945" y="107945"/>
                  </a:lnTo>
                  <a:lnTo>
                    <a:pt x="121496" y="87846"/>
                  </a:lnTo>
                  <a:lnTo>
                    <a:pt x="126465" y="63232"/>
                  </a:lnTo>
                  <a:lnTo>
                    <a:pt x="121496" y="38618"/>
                  </a:lnTo>
                  <a:lnTo>
                    <a:pt x="107945" y="18519"/>
                  </a:lnTo>
                  <a:lnTo>
                    <a:pt x="87846" y="4968"/>
                  </a:lnTo>
                  <a:lnTo>
                    <a:pt x="63232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8" name="object 298"/>
          <p:cNvSpPr txBox="1"/>
          <p:nvPr/>
        </p:nvSpPr>
        <p:spPr>
          <a:xfrm>
            <a:off x="13352797" y="19348498"/>
            <a:ext cx="113030" cy="1993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0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299" name="object 299"/>
          <p:cNvGrpSpPr/>
          <p:nvPr/>
        </p:nvGrpSpPr>
        <p:grpSpPr>
          <a:xfrm>
            <a:off x="13119997" y="19428939"/>
            <a:ext cx="215265" cy="201295"/>
            <a:chOff x="13119997" y="19428939"/>
            <a:chExt cx="215265" cy="201295"/>
          </a:xfrm>
        </p:grpSpPr>
        <p:sp>
          <p:nvSpPr>
            <p:cNvPr id="300" name="object 300"/>
            <p:cNvSpPr/>
            <p:nvPr/>
          </p:nvSpPr>
          <p:spPr>
            <a:xfrm>
              <a:off x="13125612" y="19624968"/>
              <a:ext cx="200660" cy="0"/>
            </a:xfrm>
            <a:custGeom>
              <a:avLst/>
              <a:gdLst/>
              <a:ahLst/>
              <a:cxnLst/>
              <a:rect l="l" t="t" r="r" b="b"/>
              <a:pathLst>
                <a:path w="200659">
                  <a:moveTo>
                    <a:pt x="200488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301"/>
            <p:cNvSpPr/>
            <p:nvPr/>
          </p:nvSpPr>
          <p:spPr>
            <a:xfrm>
              <a:off x="13125612" y="19624968"/>
              <a:ext cx="200660" cy="0"/>
            </a:xfrm>
            <a:custGeom>
              <a:avLst/>
              <a:gdLst/>
              <a:ahLst/>
              <a:cxnLst/>
              <a:rect l="l" t="t" r="r" b="b"/>
              <a:pathLst>
                <a:path w="200659">
                  <a:moveTo>
                    <a:pt x="0" y="0"/>
                  </a:moveTo>
                  <a:lnTo>
                    <a:pt x="200488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13139715" y="19518766"/>
              <a:ext cx="0" cy="106680"/>
            </a:xfrm>
            <a:custGeom>
              <a:avLst/>
              <a:gdLst/>
              <a:ahLst/>
              <a:cxnLst/>
              <a:rect l="l" t="t" r="r" b="b"/>
              <a:pathLst>
                <a:path h="106680">
                  <a:moveTo>
                    <a:pt x="0" y="106201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13312213" y="19518766"/>
              <a:ext cx="0" cy="106680"/>
            </a:xfrm>
            <a:custGeom>
              <a:avLst/>
              <a:gdLst/>
              <a:ahLst/>
              <a:cxnLst/>
              <a:rect l="l" t="t" r="r" b="b"/>
              <a:pathLst>
                <a:path h="106680">
                  <a:moveTo>
                    <a:pt x="0" y="106201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13127208" y="19434005"/>
              <a:ext cx="201295" cy="66675"/>
            </a:xfrm>
            <a:custGeom>
              <a:avLst/>
              <a:gdLst/>
              <a:ahLst/>
              <a:cxnLst/>
              <a:rect l="l" t="t" r="r" b="b"/>
              <a:pathLst>
                <a:path w="201294" h="66675">
                  <a:moveTo>
                    <a:pt x="165544" y="0"/>
                  </a:moveTo>
                  <a:lnTo>
                    <a:pt x="35258" y="0"/>
                  </a:lnTo>
                  <a:lnTo>
                    <a:pt x="0" y="66677"/>
                  </a:lnTo>
                  <a:lnTo>
                    <a:pt x="200792" y="66677"/>
                  </a:lnTo>
                  <a:lnTo>
                    <a:pt x="165544" y="0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13119989" y="19500697"/>
              <a:ext cx="215265" cy="124460"/>
            </a:xfrm>
            <a:custGeom>
              <a:avLst/>
              <a:gdLst/>
              <a:ahLst/>
              <a:cxnLst/>
              <a:rect l="l" t="t" r="r" b="b"/>
              <a:pathLst>
                <a:path w="215265" h="124459">
                  <a:moveTo>
                    <a:pt x="52578" y="0"/>
                  </a:moveTo>
                  <a:lnTo>
                    <a:pt x="0" y="0"/>
                  </a:lnTo>
                  <a:lnTo>
                    <a:pt x="0" y="8458"/>
                  </a:lnTo>
                  <a:lnTo>
                    <a:pt x="1473" y="15722"/>
                  </a:lnTo>
                  <a:lnTo>
                    <a:pt x="5461" y="21640"/>
                  </a:lnTo>
                  <a:lnTo>
                    <a:pt x="11379" y="25628"/>
                  </a:lnTo>
                  <a:lnTo>
                    <a:pt x="18630" y="27101"/>
                  </a:lnTo>
                  <a:lnTo>
                    <a:pt x="33947" y="27101"/>
                  </a:lnTo>
                  <a:lnTo>
                    <a:pt x="41198" y="25628"/>
                  </a:lnTo>
                  <a:lnTo>
                    <a:pt x="47117" y="21640"/>
                  </a:lnTo>
                  <a:lnTo>
                    <a:pt x="51117" y="15722"/>
                  </a:lnTo>
                  <a:lnTo>
                    <a:pt x="52578" y="8458"/>
                  </a:lnTo>
                  <a:lnTo>
                    <a:pt x="52578" y="0"/>
                  </a:lnTo>
                  <a:close/>
                </a:path>
                <a:path w="215265" h="124459">
                  <a:moveTo>
                    <a:pt x="95211" y="56337"/>
                  </a:moveTo>
                  <a:lnTo>
                    <a:pt x="93548" y="54673"/>
                  </a:lnTo>
                  <a:lnTo>
                    <a:pt x="91490" y="54673"/>
                  </a:lnTo>
                  <a:lnTo>
                    <a:pt x="54241" y="54673"/>
                  </a:lnTo>
                  <a:lnTo>
                    <a:pt x="52578" y="56337"/>
                  </a:lnTo>
                  <a:lnTo>
                    <a:pt x="52578" y="122618"/>
                  </a:lnTo>
                  <a:lnTo>
                    <a:pt x="54241" y="124282"/>
                  </a:lnTo>
                  <a:lnTo>
                    <a:pt x="93548" y="124282"/>
                  </a:lnTo>
                  <a:lnTo>
                    <a:pt x="95211" y="122618"/>
                  </a:lnTo>
                  <a:lnTo>
                    <a:pt x="95211" y="56337"/>
                  </a:lnTo>
                  <a:close/>
                </a:path>
                <a:path w="215265" h="124459">
                  <a:moveTo>
                    <a:pt x="107200" y="0"/>
                  </a:moveTo>
                  <a:lnTo>
                    <a:pt x="54622" y="0"/>
                  </a:lnTo>
                  <a:lnTo>
                    <a:pt x="54622" y="8458"/>
                  </a:lnTo>
                  <a:lnTo>
                    <a:pt x="56083" y="15722"/>
                  </a:lnTo>
                  <a:lnTo>
                    <a:pt x="60083" y="21640"/>
                  </a:lnTo>
                  <a:lnTo>
                    <a:pt x="66001" y="25628"/>
                  </a:lnTo>
                  <a:lnTo>
                    <a:pt x="73253" y="27101"/>
                  </a:lnTo>
                  <a:lnTo>
                    <a:pt x="88569" y="27101"/>
                  </a:lnTo>
                  <a:lnTo>
                    <a:pt x="95821" y="25628"/>
                  </a:lnTo>
                  <a:lnTo>
                    <a:pt x="101739" y="21640"/>
                  </a:lnTo>
                  <a:lnTo>
                    <a:pt x="105727" y="15722"/>
                  </a:lnTo>
                  <a:lnTo>
                    <a:pt x="107200" y="8458"/>
                  </a:lnTo>
                  <a:lnTo>
                    <a:pt x="107200" y="0"/>
                  </a:lnTo>
                  <a:close/>
                </a:path>
                <a:path w="215265" h="124459">
                  <a:moveTo>
                    <a:pt x="160147" y="0"/>
                  </a:moveTo>
                  <a:lnTo>
                    <a:pt x="107581" y="0"/>
                  </a:lnTo>
                  <a:lnTo>
                    <a:pt x="107581" y="8458"/>
                  </a:lnTo>
                  <a:lnTo>
                    <a:pt x="109042" y="15722"/>
                  </a:lnTo>
                  <a:lnTo>
                    <a:pt x="113042" y="21640"/>
                  </a:lnTo>
                  <a:lnTo>
                    <a:pt x="118960" y="25628"/>
                  </a:lnTo>
                  <a:lnTo>
                    <a:pt x="126212" y="27101"/>
                  </a:lnTo>
                  <a:lnTo>
                    <a:pt x="141516" y="27101"/>
                  </a:lnTo>
                  <a:lnTo>
                    <a:pt x="148780" y="25628"/>
                  </a:lnTo>
                  <a:lnTo>
                    <a:pt x="154698" y="21640"/>
                  </a:lnTo>
                  <a:lnTo>
                    <a:pt x="158686" y="15722"/>
                  </a:lnTo>
                  <a:lnTo>
                    <a:pt x="160147" y="8458"/>
                  </a:lnTo>
                  <a:lnTo>
                    <a:pt x="160147" y="0"/>
                  </a:lnTo>
                  <a:close/>
                </a:path>
                <a:path w="215265" h="124459">
                  <a:moveTo>
                    <a:pt x="167995" y="56743"/>
                  </a:moveTo>
                  <a:lnTo>
                    <a:pt x="166839" y="55587"/>
                  </a:lnTo>
                  <a:lnTo>
                    <a:pt x="117487" y="55587"/>
                  </a:lnTo>
                  <a:lnTo>
                    <a:pt x="116332" y="56743"/>
                  </a:lnTo>
                  <a:lnTo>
                    <a:pt x="116332" y="85598"/>
                  </a:lnTo>
                  <a:lnTo>
                    <a:pt x="117487" y="86753"/>
                  </a:lnTo>
                  <a:lnTo>
                    <a:pt x="165404" y="86753"/>
                  </a:lnTo>
                  <a:lnTo>
                    <a:pt x="166839" y="86753"/>
                  </a:lnTo>
                  <a:lnTo>
                    <a:pt x="167995" y="85598"/>
                  </a:lnTo>
                  <a:lnTo>
                    <a:pt x="167995" y="56743"/>
                  </a:lnTo>
                  <a:close/>
                </a:path>
                <a:path w="215265" h="124459">
                  <a:moveTo>
                    <a:pt x="214769" y="0"/>
                  </a:moveTo>
                  <a:lnTo>
                    <a:pt x="162204" y="0"/>
                  </a:lnTo>
                  <a:lnTo>
                    <a:pt x="162204" y="8458"/>
                  </a:lnTo>
                  <a:lnTo>
                    <a:pt x="163664" y="15722"/>
                  </a:lnTo>
                  <a:lnTo>
                    <a:pt x="167652" y="21640"/>
                  </a:lnTo>
                  <a:lnTo>
                    <a:pt x="173583" y="25628"/>
                  </a:lnTo>
                  <a:lnTo>
                    <a:pt x="180835" y="27101"/>
                  </a:lnTo>
                  <a:lnTo>
                    <a:pt x="196138" y="27101"/>
                  </a:lnTo>
                  <a:lnTo>
                    <a:pt x="203390" y="25628"/>
                  </a:lnTo>
                  <a:lnTo>
                    <a:pt x="209321" y="21640"/>
                  </a:lnTo>
                  <a:lnTo>
                    <a:pt x="213309" y="15722"/>
                  </a:lnTo>
                  <a:lnTo>
                    <a:pt x="214769" y="8458"/>
                  </a:lnTo>
                  <a:lnTo>
                    <a:pt x="2147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6" name="object 306"/>
          <p:cNvGrpSpPr/>
          <p:nvPr/>
        </p:nvGrpSpPr>
        <p:grpSpPr>
          <a:xfrm>
            <a:off x="11803214" y="18807469"/>
            <a:ext cx="404495" cy="349885"/>
            <a:chOff x="11803214" y="18807469"/>
            <a:chExt cx="404495" cy="349885"/>
          </a:xfrm>
        </p:grpSpPr>
        <p:sp>
          <p:nvSpPr>
            <p:cNvPr id="307" name="object 307"/>
            <p:cNvSpPr/>
            <p:nvPr/>
          </p:nvSpPr>
          <p:spPr>
            <a:xfrm>
              <a:off x="11803214" y="18807469"/>
              <a:ext cx="349885" cy="349885"/>
            </a:xfrm>
            <a:custGeom>
              <a:avLst/>
              <a:gdLst/>
              <a:ahLst/>
              <a:cxnLst/>
              <a:rect l="l" t="t" r="r" b="b"/>
              <a:pathLst>
                <a:path w="349884" h="349884">
                  <a:moveTo>
                    <a:pt x="174672" y="0"/>
                  </a:moveTo>
                  <a:lnTo>
                    <a:pt x="128239" y="6239"/>
                  </a:lnTo>
                  <a:lnTo>
                    <a:pt x="86513" y="23846"/>
                  </a:lnTo>
                  <a:lnTo>
                    <a:pt x="51161" y="51156"/>
                  </a:lnTo>
                  <a:lnTo>
                    <a:pt x="23848" y="86506"/>
                  </a:lnTo>
                  <a:lnTo>
                    <a:pt x="6239" y="128229"/>
                  </a:lnTo>
                  <a:lnTo>
                    <a:pt x="0" y="174662"/>
                  </a:lnTo>
                  <a:lnTo>
                    <a:pt x="6239" y="221095"/>
                  </a:lnTo>
                  <a:lnTo>
                    <a:pt x="23848" y="262819"/>
                  </a:lnTo>
                  <a:lnTo>
                    <a:pt x="51161" y="298168"/>
                  </a:lnTo>
                  <a:lnTo>
                    <a:pt x="86513" y="325479"/>
                  </a:lnTo>
                  <a:lnTo>
                    <a:pt x="128239" y="343086"/>
                  </a:lnTo>
                  <a:lnTo>
                    <a:pt x="174672" y="349325"/>
                  </a:lnTo>
                  <a:lnTo>
                    <a:pt x="221105" y="343086"/>
                  </a:lnTo>
                  <a:lnTo>
                    <a:pt x="262829" y="325479"/>
                  </a:lnTo>
                  <a:lnTo>
                    <a:pt x="298178" y="298168"/>
                  </a:lnTo>
                  <a:lnTo>
                    <a:pt x="325489" y="262819"/>
                  </a:lnTo>
                  <a:lnTo>
                    <a:pt x="343096" y="221095"/>
                  </a:lnTo>
                  <a:lnTo>
                    <a:pt x="349335" y="174662"/>
                  </a:lnTo>
                  <a:lnTo>
                    <a:pt x="343096" y="128229"/>
                  </a:lnTo>
                  <a:lnTo>
                    <a:pt x="325489" y="86506"/>
                  </a:lnTo>
                  <a:lnTo>
                    <a:pt x="298178" y="51156"/>
                  </a:lnTo>
                  <a:lnTo>
                    <a:pt x="262829" y="23846"/>
                  </a:lnTo>
                  <a:lnTo>
                    <a:pt x="221105" y="6239"/>
                  </a:lnTo>
                  <a:lnTo>
                    <a:pt x="1746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8" name="object 308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12080940" y="18843354"/>
              <a:ext cx="126485" cy="126485"/>
            </a:xfrm>
            <a:prstGeom prst="rect">
              <a:avLst/>
            </a:prstGeom>
          </p:spPr>
        </p:pic>
      </p:grpSp>
      <p:sp>
        <p:nvSpPr>
          <p:cNvPr id="309" name="object 309"/>
          <p:cNvSpPr txBox="1"/>
          <p:nvPr/>
        </p:nvSpPr>
        <p:spPr>
          <a:xfrm>
            <a:off x="12087722" y="18801526"/>
            <a:ext cx="828675" cy="31242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81610" marR="5080" indent="-169545">
              <a:lnSpc>
                <a:spcPct val="93900"/>
              </a:lnSpc>
              <a:spcBef>
                <a:spcPts val="215"/>
              </a:spcBef>
            </a:pPr>
            <a:r>
              <a:rPr sz="1650" b="1" baseline="2525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650" b="1" spc="525" baseline="25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Ecoturísmo,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gastronomia</a:t>
            </a:r>
            <a:endParaRPr sz="800">
              <a:latin typeface="Montserrat"/>
              <a:cs typeface="Montserrat"/>
            </a:endParaRPr>
          </a:p>
        </p:txBody>
      </p:sp>
      <p:pic>
        <p:nvPicPr>
          <p:cNvPr id="310" name="object 310"/>
          <p:cNvPicPr/>
          <p:nvPr/>
        </p:nvPicPr>
        <p:blipFill>
          <a:blip r:embed="rId45" cstate="print"/>
          <a:stretch>
            <a:fillRect/>
          </a:stretch>
        </p:blipFill>
        <p:spPr>
          <a:xfrm>
            <a:off x="11866875" y="18905827"/>
            <a:ext cx="221940" cy="224360"/>
          </a:xfrm>
          <a:prstGeom prst="rect">
            <a:avLst/>
          </a:prstGeom>
        </p:spPr>
      </p:pic>
      <p:sp>
        <p:nvSpPr>
          <p:cNvPr id="311" name="object 311"/>
          <p:cNvSpPr txBox="1"/>
          <p:nvPr/>
        </p:nvSpPr>
        <p:spPr>
          <a:xfrm>
            <a:off x="384017" y="238279"/>
            <a:ext cx="942975" cy="1120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150" b="1" spc="-320" dirty="0">
                <a:solidFill>
                  <a:srgbClr val="025051"/>
                </a:solidFill>
                <a:latin typeface="Montserrat SemiBold"/>
                <a:cs typeface="Montserrat SemiBold"/>
              </a:rPr>
              <a:t>01</a:t>
            </a:r>
            <a:endParaRPr sz="7150">
              <a:latin typeface="Montserrat SemiBold"/>
              <a:cs typeface="Montserrat SemiBold"/>
            </a:endParaRPr>
          </a:p>
        </p:txBody>
      </p:sp>
      <p:grpSp>
        <p:nvGrpSpPr>
          <p:cNvPr id="312" name="object 312"/>
          <p:cNvGrpSpPr/>
          <p:nvPr/>
        </p:nvGrpSpPr>
        <p:grpSpPr>
          <a:xfrm>
            <a:off x="6887845" y="4243276"/>
            <a:ext cx="311785" cy="525780"/>
            <a:chOff x="6887845" y="4243276"/>
            <a:chExt cx="311785" cy="525780"/>
          </a:xfrm>
        </p:grpSpPr>
        <p:sp>
          <p:nvSpPr>
            <p:cNvPr id="313" name="object 313"/>
            <p:cNvSpPr/>
            <p:nvPr/>
          </p:nvSpPr>
          <p:spPr>
            <a:xfrm>
              <a:off x="6890378" y="4455160"/>
              <a:ext cx="306705" cy="267970"/>
            </a:xfrm>
            <a:custGeom>
              <a:avLst/>
              <a:gdLst/>
              <a:ahLst/>
              <a:cxnLst/>
              <a:rect l="l" t="t" r="r" b="b"/>
              <a:pathLst>
                <a:path w="306704" h="267970">
                  <a:moveTo>
                    <a:pt x="163933" y="0"/>
                  </a:moveTo>
                  <a:lnTo>
                    <a:pt x="209865" y="8378"/>
                  </a:lnTo>
                  <a:lnTo>
                    <a:pt x="249109" y="27916"/>
                  </a:lnTo>
                  <a:lnTo>
                    <a:pt x="279644" y="56631"/>
                  </a:lnTo>
                  <a:lnTo>
                    <a:pt x="299447" y="92546"/>
                  </a:lnTo>
                  <a:lnTo>
                    <a:pt x="306498" y="133679"/>
                  </a:lnTo>
                  <a:lnTo>
                    <a:pt x="298685" y="176093"/>
                  </a:lnTo>
                  <a:lnTo>
                    <a:pt x="276930" y="212926"/>
                  </a:lnTo>
                  <a:lnTo>
                    <a:pt x="243756" y="241970"/>
                  </a:lnTo>
                  <a:lnTo>
                    <a:pt x="201689" y="261016"/>
                  </a:lnTo>
                  <a:lnTo>
                    <a:pt x="153254" y="267855"/>
                  </a:lnTo>
                  <a:lnTo>
                    <a:pt x="104813" y="261016"/>
                  </a:lnTo>
                  <a:lnTo>
                    <a:pt x="62743" y="241970"/>
                  </a:lnTo>
                  <a:lnTo>
                    <a:pt x="29568" y="212926"/>
                  </a:lnTo>
                  <a:lnTo>
                    <a:pt x="7812" y="176093"/>
                  </a:lnTo>
                  <a:lnTo>
                    <a:pt x="0" y="133679"/>
                  </a:lnTo>
                  <a:lnTo>
                    <a:pt x="6999" y="93475"/>
                  </a:lnTo>
                  <a:lnTo>
                    <a:pt x="26576" y="58144"/>
                  </a:lnTo>
                  <a:lnTo>
                    <a:pt x="56600" y="29551"/>
                  </a:lnTo>
                  <a:lnTo>
                    <a:pt x="94940" y="9562"/>
                  </a:lnTo>
                  <a:lnTo>
                    <a:pt x="139464" y="40"/>
                  </a:lnTo>
                </a:path>
              </a:pathLst>
            </a:custGeom>
            <a:ln w="5065">
              <a:solidFill>
                <a:srgbClr val="0052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4" name="object 314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6969890" y="4243276"/>
              <a:ext cx="155533" cy="148461"/>
            </a:xfrm>
            <a:prstGeom prst="rect">
              <a:avLst/>
            </a:prstGeom>
          </p:spPr>
        </p:pic>
        <p:sp>
          <p:nvSpPr>
            <p:cNvPr id="315" name="object 315"/>
            <p:cNvSpPr/>
            <p:nvPr/>
          </p:nvSpPr>
          <p:spPr>
            <a:xfrm>
              <a:off x="6938843" y="4420605"/>
              <a:ext cx="208915" cy="347980"/>
            </a:xfrm>
            <a:custGeom>
              <a:avLst/>
              <a:gdLst/>
              <a:ahLst/>
              <a:cxnLst/>
              <a:rect l="l" t="t" r="r" b="b"/>
              <a:pathLst>
                <a:path w="208915" h="347979">
                  <a:moveTo>
                    <a:pt x="104216" y="0"/>
                  </a:moveTo>
                  <a:lnTo>
                    <a:pt x="0" y="347917"/>
                  </a:lnTo>
                  <a:lnTo>
                    <a:pt x="104216" y="256963"/>
                  </a:lnTo>
                  <a:lnTo>
                    <a:pt x="208340" y="347785"/>
                  </a:lnTo>
                  <a:lnTo>
                    <a:pt x="155868" y="174967"/>
                  </a:lnTo>
                  <a:lnTo>
                    <a:pt x="120023" y="55551"/>
                  </a:lnTo>
                  <a:lnTo>
                    <a:pt x="104216" y="0"/>
                  </a:lnTo>
                  <a:close/>
                </a:path>
              </a:pathLst>
            </a:custGeom>
            <a:solidFill>
              <a:srgbClr val="02505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16" name="object 316"/>
          <p:cNvPicPr/>
          <p:nvPr/>
        </p:nvPicPr>
        <p:blipFill>
          <a:blip r:embed="rId47" cstate="print"/>
          <a:stretch>
            <a:fillRect/>
          </a:stretch>
        </p:blipFill>
        <p:spPr>
          <a:xfrm>
            <a:off x="3698597" y="12982370"/>
            <a:ext cx="2098881" cy="2300444"/>
          </a:xfrm>
          <a:prstGeom prst="rect">
            <a:avLst/>
          </a:prstGeom>
        </p:spPr>
      </p:pic>
      <p:grpSp>
        <p:nvGrpSpPr>
          <p:cNvPr id="317" name="object 317"/>
          <p:cNvGrpSpPr/>
          <p:nvPr/>
        </p:nvGrpSpPr>
        <p:grpSpPr>
          <a:xfrm>
            <a:off x="411820" y="13279995"/>
            <a:ext cx="1938020" cy="1877695"/>
            <a:chOff x="411820" y="13279995"/>
            <a:chExt cx="1938020" cy="1877695"/>
          </a:xfrm>
        </p:grpSpPr>
        <p:pic>
          <p:nvPicPr>
            <p:cNvPr id="318" name="object 318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411820" y="13279995"/>
              <a:ext cx="1937904" cy="1877166"/>
            </a:xfrm>
            <a:prstGeom prst="rect">
              <a:avLst/>
            </a:prstGeom>
          </p:spPr>
        </p:pic>
        <p:pic>
          <p:nvPicPr>
            <p:cNvPr id="319" name="object 319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474042" y="14452275"/>
              <a:ext cx="121430" cy="227755"/>
            </a:xfrm>
            <a:prstGeom prst="rect">
              <a:avLst/>
            </a:prstGeom>
          </p:spPr>
        </p:pic>
      </p:grpSp>
      <p:sp>
        <p:nvSpPr>
          <p:cNvPr id="320" name="object 320"/>
          <p:cNvSpPr txBox="1"/>
          <p:nvPr/>
        </p:nvSpPr>
        <p:spPr>
          <a:xfrm>
            <a:off x="5689555" y="15243083"/>
            <a:ext cx="652145" cy="60388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1,9</a:t>
            </a:r>
            <a:r>
              <a:rPr sz="1200" b="1" spc="-2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 marR="5080">
              <a:lnSpc>
                <a:spcPct val="106400"/>
              </a:lnSpc>
              <a:spcBef>
                <a:spcPts val="90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600" b="1" spc="5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PRODUCTIVAS</a:t>
            </a:r>
            <a:r>
              <a:rPr sz="600" b="1" spc="5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SOSTENIBLES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5778090" y="14146231"/>
            <a:ext cx="750570" cy="429259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22,1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USO</a:t>
            </a:r>
            <a:r>
              <a:rPr sz="600" b="1" spc="3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3570697" y="15242277"/>
            <a:ext cx="1702435" cy="41084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  <a:tabLst>
                <a:tab pos="1010919" algn="l"/>
              </a:tabLst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41,6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	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0,8</a:t>
            </a:r>
            <a:r>
              <a:rPr sz="1200" b="1" spc="-2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ct val="100000"/>
              </a:lnSpc>
              <a:spcBef>
                <a:spcPts val="140"/>
              </a:spcBef>
              <a:tabLst>
                <a:tab pos="1024890" algn="l"/>
              </a:tabLst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COMPLEMENTARIAS</a:t>
            </a: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	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PRESERVACIÓN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3520323" y="11897830"/>
            <a:ext cx="3004185" cy="13589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4984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GESTIÓN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endParaRPr sz="1250">
              <a:latin typeface="Montserrat"/>
              <a:cs typeface="Montserrat"/>
            </a:endParaRPr>
          </a:p>
          <a:p>
            <a:pPr marL="514984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endParaRPr sz="1250">
              <a:latin typeface="Montserrat"/>
              <a:cs typeface="Montserrat"/>
            </a:endParaRPr>
          </a:p>
          <a:p>
            <a:pPr marL="514984">
              <a:lnSpc>
                <a:spcPct val="100000"/>
              </a:lnSpc>
              <a:spcBef>
                <a:spcPts val="6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2014)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0000"/>
              </a:lnSpc>
              <a:spcBef>
                <a:spcPts val="520"/>
              </a:spcBef>
            </a:pP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acuerdo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estrategías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25051"/>
                </a:solidFill>
                <a:latin typeface="Montserrat"/>
                <a:cs typeface="Montserrat"/>
              </a:rPr>
              <a:t>gestión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lineamientos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son:</a:t>
            </a:r>
            <a:endParaRPr sz="950">
              <a:latin typeface="Montserrat"/>
              <a:cs typeface="Montserrat"/>
            </a:endParaRPr>
          </a:p>
          <a:p>
            <a:pPr marL="2259330">
              <a:lnSpc>
                <a:spcPct val="100000"/>
              </a:lnSpc>
              <a:spcBef>
                <a:spcPts val="80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33,6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259330">
              <a:lnSpc>
                <a:spcPct val="100000"/>
              </a:lnSpc>
              <a:spcBef>
                <a:spcPts val="160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RESTAURACIÓN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324" name="object 324"/>
          <p:cNvSpPr/>
          <p:nvPr/>
        </p:nvSpPr>
        <p:spPr>
          <a:xfrm>
            <a:off x="7839026" y="14532979"/>
            <a:ext cx="2617470" cy="711200"/>
          </a:xfrm>
          <a:custGeom>
            <a:avLst/>
            <a:gdLst/>
            <a:ahLst/>
            <a:cxnLst/>
            <a:rect l="l" t="t" r="r" b="b"/>
            <a:pathLst>
              <a:path w="2617470" h="711200">
                <a:moveTo>
                  <a:pt x="2617438" y="693878"/>
                </a:moveTo>
                <a:lnTo>
                  <a:pt x="2616790" y="693878"/>
                </a:lnTo>
                <a:lnTo>
                  <a:pt x="2610964" y="696472"/>
                </a:lnTo>
                <a:lnTo>
                  <a:pt x="2609019" y="700363"/>
                </a:lnTo>
                <a:lnTo>
                  <a:pt x="2594115" y="710079"/>
                </a:lnTo>
                <a:lnTo>
                  <a:pt x="2587641" y="710728"/>
                </a:lnTo>
                <a:lnTo>
                  <a:pt x="2576617" y="710728"/>
                </a:lnTo>
                <a:lnTo>
                  <a:pt x="2561723" y="710079"/>
                </a:lnTo>
                <a:lnTo>
                  <a:pt x="2552655" y="705540"/>
                </a:lnTo>
                <a:lnTo>
                  <a:pt x="2545523" y="699066"/>
                </a:lnTo>
                <a:lnTo>
                  <a:pt x="2537103" y="693878"/>
                </a:lnTo>
                <a:lnTo>
                  <a:pt x="2530629" y="691285"/>
                </a:lnTo>
                <a:lnTo>
                  <a:pt x="2522847" y="689998"/>
                </a:lnTo>
                <a:lnTo>
                  <a:pt x="2511186" y="688043"/>
                </a:lnTo>
                <a:lnTo>
                  <a:pt x="2506008" y="688043"/>
                </a:lnTo>
                <a:lnTo>
                  <a:pt x="2487214" y="685459"/>
                </a:lnTo>
                <a:lnTo>
                  <a:pt x="2474904" y="682217"/>
                </a:lnTo>
                <a:lnTo>
                  <a:pt x="2468429" y="680920"/>
                </a:lnTo>
                <a:lnTo>
                  <a:pt x="2458703" y="676381"/>
                </a:lnTo>
                <a:lnTo>
                  <a:pt x="2448338" y="673149"/>
                </a:lnTo>
                <a:lnTo>
                  <a:pt x="2434741" y="667961"/>
                </a:lnTo>
                <a:lnTo>
                  <a:pt x="2423079" y="664719"/>
                </a:lnTo>
                <a:lnTo>
                  <a:pt x="2405582" y="662135"/>
                </a:lnTo>
                <a:lnTo>
                  <a:pt x="2397152" y="662135"/>
                </a:lnTo>
                <a:lnTo>
                  <a:pt x="2375784" y="671203"/>
                </a:lnTo>
                <a:lnTo>
                  <a:pt x="2343382" y="680920"/>
                </a:lnTo>
                <a:lnTo>
                  <a:pt x="2325246" y="684810"/>
                </a:lnTo>
                <a:lnTo>
                  <a:pt x="2319420" y="683514"/>
                </a:lnTo>
                <a:lnTo>
                  <a:pt x="2309694" y="675742"/>
                </a:lnTo>
                <a:lnTo>
                  <a:pt x="2302571" y="670555"/>
                </a:lnTo>
                <a:lnTo>
                  <a:pt x="2303858" y="664081"/>
                </a:lnTo>
                <a:lnTo>
                  <a:pt x="2312288" y="651771"/>
                </a:lnTo>
                <a:lnTo>
                  <a:pt x="2318762" y="643341"/>
                </a:lnTo>
                <a:lnTo>
                  <a:pt x="2320707" y="637515"/>
                </a:lnTo>
                <a:lnTo>
                  <a:pt x="2318124" y="630392"/>
                </a:lnTo>
                <a:lnTo>
                  <a:pt x="2307100" y="625205"/>
                </a:lnTo>
                <a:lnTo>
                  <a:pt x="2272115" y="625205"/>
                </a:lnTo>
                <a:lnTo>
                  <a:pt x="2266289" y="623908"/>
                </a:lnTo>
                <a:lnTo>
                  <a:pt x="2254627" y="625205"/>
                </a:lnTo>
                <a:lnTo>
                  <a:pt x="2250737" y="623908"/>
                </a:lnTo>
                <a:lnTo>
                  <a:pt x="2235194" y="619369"/>
                </a:lnTo>
                <a:lnTo>
                  <a:pt x="2235833" y="621963"/>
                </a:lnTo>
                <a:lnTo>
                  <a:pt x="2220291" y="617434"/>
                </a:lnTo>
                <a:lnTo>
                  <a:pt x="2214455" y="612895"/>
                </a:lnTo>
                <a:lnTo>
                  <a:pt x="2195022" y="603178"/>
                </a:lnTo>
                <a:lnTo>
                  <a:pt x="2182712" y="597342"/>
                </a:lnTo>
                <a:lnTo>
                  <a:pt x="2170401" y="596045"/>
                </a:lnTo>
                <a:lnTo>
                  <a:pt x="2156794" y="596045"/>
                </a:lnTo>
                <a:lnTo>
                  <a:pt x="2132822" y="609004"/>
                </a:lnTo>
                <a:lnTo>
                  <a:pt x="2121809" y="626502"/>
                </a:lnTo>
                <a:lnTo>
                  <a:pt x="2113390" y="635570"/>
                </a:lnTo>
                <a:lnTo>
                  <a:pt x="2104311" y="653716"/>
                </a:lnTo>
                <a:lnTo>
                  <a:pt x="2093308" y="673797"/>
                </a:lnTo>
                <a:lnTo>
                  <a:pt x="2081646" y="682217"/>
                </a:lnTo>
                <a:lnTo>
                  <a:pt x="2068039" y="683514"/>
                </a:lnTo>
                <a:lnTo>
                  <a:pt x="2030460" y="680920"/>
                </a:lnTo>
                <a:lnTo>
                  <a:pt x="2010379" y="677678"/>
                </a:lnTo>
                <a:lnTo>
                  <a:pt x="2003246" y="673149"/>
                </a:lnTo>
                <a:lnTo>
                  <a:pt x="1994827" y="656299"/>
                </a:lnTo>
                <a:lnTo>
                  <a:pt x="1991585" y="629734"/>
                </a:lnTo>
                <a:lnTo>
                  <a:pt x="1980571" y="594749"/>
                </a:lnTo>
                <a:lnTo>
                  <a:pt x="1971503" y="574019"/>
                </a:lnTo>
                <a:lnTo>
                  <a:pt x="1961138" y="559125"/>
                </a:lnTo>
                <a:lnTo>
                  <a:pt x="1937166" y="529317"/>
                </a:lnTo>
                <a:lnTo>
                  <a:pt x="1916427" y="517007"/>
                </a:lnTo>
                <a:lnTo>
                  <a:pt x="1893103" y="501455"/>
                </a:lnTo>
                <a:lnTo>
                  <a:pt x="1875616" y="494332"/>
                </a:lnTo>
                <a:lnTo>
                  <a:pt x="1856183" y="494332"/>
                </a:lnTo>
                <a:lnTo>
                  <a:pt x="1838037" y="497574"/>
                </a:lnTo>
                <a:lnTo>
                  <a:pt x="1797225" y="500158"/>
                </a:lnTo>
                <a:lnTo>
                  <a:pt x="1779079" y="501455"/>
                </a:lnTo>
                <a:lnTo>
                  <a:pt x="1764824" y="500816"/>
                </a:lnTo>
                <a:lnTo>
                  <a:pt x="1752514" y="498871"/>
                </a:lnTo>
                <a:lnTo>
                  <a:pt x="1742149" y="495629"/>
                </a:lnTo>
                <a:lnTo>
                  <a:pt x="1727255" y="494980"/>
                </a:lnTo>
                <a:lnTo>
                  <a:pt x="1720122" y="494980"/>
                </a:lnTo>
                <a:lnTo>
                  <a:pt x="1707812" y="493035"/>
                </a:lnTo>
                <a:lnTo>
                  <a:pt x="1698744" y="492387"/>
                </a:lnTo>
                <a:lnTo>
                  <a:pt x="1689676" y="493035"/>
                </a:lnTo>
                <a:lnTo>
                  <a:pt x="1681246" y="496277"/>
                </a:lnTo>
                <a:lnTo>
                  <a:pt x="1664407" y="496926"/>
                </a:lnTo>
                <a:lnTo>
                  <a:pt x="1646910" y="503400"/>
                </a:lnTo>
                <a:lnTo>
                  <a:pt x="1637193" y="505994"/>
                </a:lnTo>
                <a:lnTo>
                  <a:pt x="1624883" y="514413"/>
                </a:lnTo>
                <a:lnTo>
                  <a:pt x="1617760" y="517655"/>
                </a:lnTo>
                <a:lnTo>
                  <a:pt x="1611924" y="522833"/>
                </a:lnTo>
                <a:lnTo>
                  <a:pt x="1599614" y="531262"/>
                </a:lnTo>
                <a:lnTo>
                  <a:pt x="1594437" y="540330"/>
                </a:lnTo>
                <a:lnTo>
                  <a:pt x="1584720" y="550047"/>
                </a:lnTo>
                <a:lnTo>
                  <a:pt x="1576291" y="558477"/>
                </a:lnTo>
                <a:lnTo>
                  <a:pt x="1571762" y="565599"/>
                </a:lnTo>
                <a:lnTo>
                  <a:pt x="1563332" y="574019"/>
                </a:lnTo>
                <a:lnTo>
                  <a:pt x="1548438" y="582448"/>
                </a:lnTo>
                <a:lnTo>
                  <a:pt x="1541305" y="586977"/>
                </a:lnTo>
                <a:lnTo>
                  <a:pt x="1534831" y="592165"/>
                </a:lnTo>
                <a:lnTo>
                  <a:pt x="1528995" y="598639"/>
                </a:lnTo>
                <a:lnTo>
                  <a:pt x="1514091" y="612895"/>
                </a:lnTo>
                <a:lnTo>
                  <a:pt x="1483645" y="643989"/>
                </a:lnTo>
                <a:lnTo>
                  <a:pt x="1471983" y="647880"/>
                </a:lnTo>
                <a:lnTo>
                  <a:pt x="1459673" y="647880"/>
                </a:lnTo>
                <a:lnTo>
                  <a:pt x="1424688" y="618072"/>
                </a:lnTo>
                <a:lnTo>
                  <a:pt x="1420149" y="608356"/>
                </a:lnTo>
                <a:lnTo>
                  <a:pt x="1416917" y="594749"/>
                </a:lnTo>
                <a:lnTo>
                  <a:pt x="1412378" y="585032"/>
                </a:lnTo>
                <a:lnTo>
                  <a:pt x="1405255" y="567545"/>
                </a:lnTo>
                <a:lnTo>
                  <a:pt x="1400068" y="557818"/>
                </a:lnTo>
                <a:lnTo>
                  <a:pt x="1396177" y="551344"/>
                </a:lnTo>
                <a:lnTo>
                  <a:pt x="1392945" y="549398"/>
                </a:lnTo>
                <a:lnTo>
                  <a:pt x="1383877" y="548760"/>
                </a:lnTo>
                <a:lnTo>
                  <a:pt x="1376744" y="547463"/>
                </a:lnTo>
                <a:lnTo>
                  <a:pt x="1365731" y="547463"/>
                </a:lnTo>
                <a:lnTo>
                  <a:pt x="1326855" y="549398"/>
                </a:lnTo>
                <a:lnTo>
                  <a:pt x="1315193" y="549398"/>
                </a:lnTo>
                <a:lnTo>
                  <a:pt x="1288638" y="542924"/>
                </a:lnTo>
                <a:lnTo>
                  <a:pt x="1273085" y="537737"/>
                </a:lnTo>
                <a:lnTo>
                  <a:pt x="1265314" y="535153"/>
                </a:lnTo>
                <a:lnTo>
                  <a:pt x="1218667" y="521536"/>
                </a:lnTo>
                <a:lnTo>
                  <a:pt x="1194047" y="505345"/>
                </a:lnTo>
                <a:lnTo>
                  <a:pt x="1184320" y="500816"/>
                </a:lnTo>
                <a:lnTo>
                  <a:pt x="1178494" y="494980"/>
                </a:lnTo>
                <a:lnTo>
                  <a:pt x="1167481" y="484615"/>
                </a:lnTo>
                <a:lnTo>
                  <a:pt x="1164239" y="477493"/>
                </a:lnTo>
                <a:lnTo>
                  <a:pt x="1160997" y="474251"/>
                </a:lnTo>
                <a:lnTo>
                  <a:pt x="1159062" y="468415"/>
                </a:lnTo>
                <a:lnTo>
                  <a:pt x="1153874" y="465831"/>
                </a:lnTo>
                <a:lnTo>
                  <a:pt x="1147400" y="459347"/>
                </a:lnTo>
                <a:lnTo>
                  <a:pt x="1137035" y="447036"/>
                </a:lnTo>
                <a:lnTo>
                  <a:pt x="1118889" y="431484"/>
                </a:lnTo>
                <a:lnTo>
                  <a:pt x="1114350" y="419184"/>
                </a:lnTo>
                <a:lnTo>
                  <a:pt x="1105930" y="399093"/>
                </a:lnTo>
                <a:lnTo>
                  <a:pt x="1101401" y="390025"/>
                </a:lnTo>
                <a:lnTo>
                  <a:pt x="1094268" y="380957"/>
                </a:lnTo>
                <a:lnTo>
                  <a:pt x="1087794" y="367998"/>
                </a:lnTo>
                <a:lnTo>
                  <a:pt x="1081310" y="356336"/>
                </a:lnTo>
                <a:lnTo>
                  <a:pt x="1072890" y="348555"/>
                </a:lnTo>
                <a:lnTo>
                  <a:pt x="1069648" y="342081"/>
                </a:lnTo>
                <a:lnTo>
                  <a:pt x="1059932" y="336245"/>
                </a:lnTo>
                <a:lnTo>
                  <a:pt x="1056689" y="333013"/>
                </a:lnTo>
                <a:lnTo>
                  <a:pt x="1054754" y="333013"/>
                </a:lnTo>
                <a:lnTo>
                  <a:pt x="1045028" y="331067"/>
                </a:lnTo>
                <a:lnTo>
                  <a:pt x="1028837" y="323286"/>
                </a:lnTo>
                <a:lnTo>
                  <a:pt x="1017165" y="313570"/>
                </a:lnTo>
                <a:lnTo>
                  <a:pt x="1004865" y="304502"/>
                </a:lnTo>
                <a:lnTo>
                  <a:pt x="995797" y="298666"/>
                </a:lnTo>
                <a:lnTo>
                  <a:pt x="988664" y="292192"/>
                </a:lnTo>
                <a:lnTo>
                  <a:pt x="973112" y="283762"/>
                </a:lnTo>
                <a:lnTo>
                  <a:pt x="958218" y="274704"/>
                </a:lnTo>
                <a:lnTo>
                  <a:pt x="947843" y="268220"/>
                </a:lnTo>
                <a:lnTo>
                  <a:pt x="939424" y="263681"/>
                </a:lnTo>
                <a:lnTo>
                  <a:pt x="922584" y="255909"/>
                </a:lnTo>
                <a:lnTo>
                  <a:pt x="911571" y="250722"/>
                </a:lnTo>
                <a:lnTo>
                  <a:pt x="889534" y="238422"/>
                </a:lnTo>
                <a:lnTo>
                  <a:pt x="875289" y="229992"/>
                </a:lnTo>
                <a:lnTo>
                  <a:pt x="859088" y="224166"/>
                </a:lnTo>
                <a:lnTo>
                  <a:pt x="820212" y="205372"/>
                </a:lnTo>
                <a:lnTo>
                  <a:pt x="785227" y="183994"/>
                </a:lnTo>
                <a:lnTo>
                  <a:pt x="781347" y="183345"/>
                </a:lnTo>
                <a:lnTo>
                  <a:pt x="770333" y="170387"/>
                </a:lnTo>
                <a:lnTo>
                  <a:pt x="763849" y="157428"/>
                </a:lnTo>
                <a:lnTo>
                  <a:pt x="761255" y="145766"/>
                </a:lnTo>
                <a:lnTo>
                  <a:pt x="760607" y="142534"/>
                </a:lnTo>
                <a:lnTo>
                  <a:pt x="760607" y="132818"/>
                </a:lnTo>
                <a:lnTo>
                  <a:pt x="763200" y="123101"/>
                </a:lnTo>
                <a:lnTo>
                  <a:pt x="765146" y="109494"/>
                </a:lnTo>
                <a:lnTo>
                  <a:pt x="766443" y="98481"/>
                </a:lnTo>
                <a:lnTo>
                  <a:pt x="766443" y="87458"/>
                </a:lnTo>
                <a:lnTo>
                  <a:pt x="763200" y="78390"/>
                </a:lnTo>
                <a:lnTo>
                  <a:pt x="758023" y="69322"/>
                </a:lnTo>
                <a:lnTo>
                  <a:pt x="750890" y="62189"/>
                </a:lnTo>
                <a:lnTo>
                  <a:pt x="741822" y="56363"/>
                </a:lnTo>
                <a:lnTo>
                  <a:pt x="732754" y="50527"/>
                </a:lnTo>
                <a:lnTo>
                  <a:pt x="720444" y="42756"/>
                </a:lnTo>
                <a:lnTo>
                  <a:pt x="712014" y="38227"/>
                </a:lnTo>
                <a:lnTo>
                  <a:pt x="707486" y="33688"/>
                </a:lnTo>
                <a:lnTo>
                  <a:pt x="700353" y="28510"/>
                </a:lnTo>
                <a:lnTo>
                  <a:pt x="695175" y="22026"/>
                </a:lnTo>
                <a:lnTo>
                  <a:pt x="689339" y="18135"/>
                </a:lnTo>
                <a:lnTo>
                  <a:pt x="682217" y="11661"/>
                </a:lnTo>
                <a:lnTo>
                  <a:pt x="669907" y="5825"/>
                </a:lnTo>
                <a:lnTo>
                  <a:pt x="658245" y="1945"/>
                </a:lnTo>
                <a:lnTo>
                  <a:pt x="651112" y="0"/>
                </a:lnTo>
                <a:lnTo>
                  <a:pt x="639450" y="4528"/>
                </a:lnTo>
                <a:lnTo>
                  <a:pt x="633624" y="10364"/>
                </a:lnTo>
                <a:lnTo>
                  <a:pt x="626502" y="22026"/>
                </a:lnTo>
                <a:lnTo>
                  <a:pt x="614192" y="35633"/>
                </a:lnTo>
                <a:lnTo>
                  <a:pt x="609004" y="44701"/>
                </a:lnTo>
                <a:lnTo>
                  <a:pt x="598639" y="59605"/>
                </a:lnTo>
                <a:lnTo>
                  <a:pt x="513765" y="43404"/>
                </a:lnTo>
                <a:lnTo>
                  <a:pt x="504048" y="41459"/>
                </a:lnTo>
                <a:lnTo>
                  <a:pt x="454808" y="37568"/>
                </a:lnTo>
                <a:lnTo>
                  <a:pt x="423065" y="77741"/>
                </a:lnTo>
                <a:lnTo>
                  <a:pt x="382892" y="111440"/>
                </a:lnTo>
                <a:lnTo>
                  <a:pt x="340784" y="95877"/>
                </a:lnTo>
                <a:lnTo>
                  <a:pt x="295434" y="69970"/>
                </a:lnTo>
                <a:lnTo>
                  <a:pt x="224166" y="32391"/>
                </a:lnTo>
                <a:lnTo>
                  <a:pt x="167144" y="20081"/>
                </a:lnTo>
                <a:lnTo>
                  <a:pt x="128279" y="38865"/>
                </a:lnTo>
                <a:lnTo>
                  <a:pt x="95239" y="42107"/>
                </a:lnTo>
                <a:lnTo>
                  <a:pt x="70618" y="37568"/>
                </a:lnTo>
                <a:lnTo>
                  <a:pt x="35633" y="18784"/>
                </a:lnTo>
                <a:lnTo>
                  <a:pt x="11661" y="11661"/>
                </a:lnTo>
                <a:lnTo>
                  <a:pt x="0" y="11013"/>
                </a:lnTo>
              </a:path>
            </a:pathLst>
          </a:custGeom>
          <a:ln w="5065">
            <a:solidFill>
              <a:srgbClr val="A2AEC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 txBox="1"/>
          <p:nvPr/>
        </p:nvSpPr>
        <p:spPr>
          <a:xfrm>
            <a:off x="6958142" y="12744710"/>
            <a:ext cx="801370" cy="9798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solidFill>
                  <a:srgbClr val="025051"/>
                </a:solidFill>
                <a:latin typeface="Montserrat"/>
                <a:cs typeface="Montserrat"/>
              </a:rPr>
              <a:t>Agrícola</a:t>
            </a:r>
            <a:endParaRPr sz="1400">
              <a:latin typeface="Montserrat"/>
              <a:cs typeface="Montserrat"/>
            </a:endParaRPr>
          </a:p>
          <a:p>
            <a:pPr marL="337820">
              <a:lnSpc>
                <a:spcPct val="100000"/>
              </a:lnSpc>
              <a:spcBef>
                <a:spcPts val="785"/>
              </a:spcBef>
            </a:pPr>
            <a:r>
              <a:rPr sz="800" dirty="0">
                <a:solidFill>
                  <a:srgbClr val="025051"/>
                </a:solidFill>
                <a:latin typeface="Montserrat Light"/>
                <a:cs typeface="Montserrat Light"/>
              </a:rPr>
              <a:t>Muy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  <a:p>
            <a:pPr marL="35560">
              <a:lnSpc>
                <a:spcPct val="100000"/>
              </a:lnSpc>
              <a:spcBef>
                <a:spcPts val="770"/>
              </a:spcBef>
            </a:pPr>
            <a:r>
              <a:rPr sz="1400" b="1" spc="-10" dirty="0">
                <a:solidFill>
                  <a:srgbClr val="025051"/>
                </a:solidFill>
                <a:latin typeface="Montserrat"/>
                <a:cs typeface="Montserrat"/>
              </a:rPr>
              <a:t>Forestal</a:t>
            </a:r>
            <a:endParaRPr sz="1400">
              <a:latin typeface="Montserrat"/>
              <a:cs typeface="Montserrat"/>
            </a:endParaRPr>
          </a:p>
          <a:p>
            <a:pPr marL="337185">
              <a:lnSpc>
                <a:spcPct val="100000"/>
              </a:lnSpc>
              <a:spcBef>
                <a:spcPts val="690"/>
              </a:spcBef>
            </a:pPr>
            <a:r>
              <a:rPr sz="800" dirty="0">
                <a:solidFill>
                  <a:srgbClr val="025051"/>
                </a:solidFill>
                <a:latin typeface="Montserrat Light"/>
                <a:cs typeface="Montserrat Light"/>
              </a:rPr>
              <a:t>Muy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</p:txBody>
      </p:sp>
      <p:pic>
        <p:nvPicPr>
          <p:cNvPr id="326" name="object 326"/>
          <p:cNvPicPr/>
          <p:nvPr/>
        </p:nvPicPr>
        <p:blipFill>
          <a:blip r:embed="rId49" cstate="print"/>
          <a:stretch>
            <a:fillRect/>
          </a:stretch>
        </p:blipFill>
        <p:spPr>
          <a:xfrm>
            <a:off x="10518398" y="15243796"/>
            <a:ext cx="262698" cy="583056"/>
          </a:xfrm>
          <a:prstGeom prst="rect">
            <a:avLst/>
          </a:prstGeom>
        </p:spPr>
      </p:pic>
      <p:pic>
        <p:nvPicPr>
          <p:cNvPr id="327" name="object 327"/>
          <p:cNvPicPr/>
          <p:nvPr/>
        </p:nvPicPr>
        <p:blipFill>
          <a:blip r:embed="rId50" cstate="print"/>
          <a:stretch>
            <a:fillRect/>
          </a:stretch>
        </p:blipFill>
        <p:spPr>
          <a:xfrm>
            <a:off x="10518398" y="13080638"/>
            <a:ext cx="262698" cy="2078759"/>
          </a:xfrm>
          <a:prstGeom prst="rect">
            <a:avLst/>
          </a:prstGeom>
        </p:spPr>
      </p:pic>
      <p:grpSp>
        <p:nvGrpSpPr>
          <p:cNvPr id="328" name="object 328"/>
          <p:cNvGrpSpPr/>
          <p:nvPr/>
        </p:nvGrpSpPr>
        <p:grpSpPr>
          <a:xfrm>
            <a:off x="7901837" y="12939274"/>
            <a:ext cx="2375535" cy="1390015"/>
            <a:chOff x="7901837" y="12939274"/>
            <a:chExt cx="2375535" cy="1390015"/>
          </a:xfrm>
        </p:grpSpPr>
        <p:pic>
          <p:nvPicPr>
            <p:cNvPr id="329" name="object 329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7901837" y="12939274"/>
              <a:ext cx="2375118" cy="1385109"/>
            </a:xfrm>
            <a:prstGeom prst="rect">
              <a:avLst/>
            </a:prstGeom>
          </p:spPr>
        </p:pic>
        <p:pic>
          <p:nvPicPr>
            <p:cNvPr id="330" name="object 330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7901837" y="12949413"/>
              <a:ext cx="2365745" cy="1379641"/>
            </a:xfrm>
            <a:prstGeom prst="rect">
              <a:avLst/>
            </a:prstGeom>
          </p:spPr>
        </p:pic>
      </p:grpSp>
      <p:sp>
        <p:nvSpPr>
          <p:cNvPr id="331" name="object 331"/>
          <p:cNvSpPr txBox="1"/>
          <p:nvPr/>
        </p:nvSpPr>
        <p:spPr>
          <a:xfrm>
            <a:off x="10417151" y="12622879"/>
            <a:ext cx="1280160" cy="769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masa llega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hasta:</a:t>
            </a:r>
            <a:endParaRPr sz="8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800">
              <a:latin typeface="Montserrat"/>
              <a:cs typeface="Montserrat"/>
            </a:endParaRPr>
          </a:p>
          <a:p>
            <a:pPr marL="477520">
              <a:lnSpc>
                <a:spcPts val="1835"/>
              </a:lnSpc>
              <a:spcBef>
                <a:spcPts val="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78,09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477520">
              <a:lnSpc>
                <a:spcPts val="1055"/>
              </a:lnSpc>
            </a:pP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Muy</a:t>
            </a:r>
            <a:r>
              <a:rPr sz="95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alto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10882222" y="15179513"/>
            <a:ext cx="680085" cy="3892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b="1" spc="65" dirty="0">
                <a:solidFill>
                  <a:srgbClr val="223658"/>
                </a:solidFill>
                <a:latin typeface="Montserrat"/>
                <a:cs typeface="Montserrat"/>
              </a:rPr>
              <a:t>21,90</a:t>
            </a:r>
            <a:r>
              <a:rPr sz="1100" b="1" spc="65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1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spc="-20" dirty="0">
                <a:solidFill>
                  <a:srgbClr val="025051"/>
                </a:solidFill>
                <a:latin typeface="Montserrat"/>
                <a:cs typeface="Montserrat"/>
              </a:rPr>
              <a:t>Bajo</a:t>
            </a:r>
            <a:endParaRPr sz="900">
              <a:latin typeface="Montserrat"/>
              <a:cs typeface="Montserrat"/>
            </a:endParaRPr>
          </a:p>
        </p:txBody>
      </p:sp>
      <p:pic>
        <p:nvPicPr>
          <p:cNvPr id="333" name="object 333"/>
          <p:cNvPicPr/>
          <p:nvPr/>
        </p:nvPicPr>
        <p:blipFill>
          <a:blip r:embed="rId53" cstate="print"/>
          <a:stretch>
            <a:fillRect/>
          </a:stretch>
        </p:blipFill>
        <p:spPr>
          <a:xfrm>
            <a:off x="4895851" y="14295256"/>
            <a:ext cx="121430" cy="227754"/>
          </a:xfrm>
          <a:prstGeom prst="rect">
            <a:avLst/>
          </a:prstGeom>
        </p:spPr>
      </p:pic>
      <p:pic>
        <p:nvPicPr>
          <p:cNvPr id="338" name="Imagen 337">
            <a:extLst>
              <a:ext uri="{FF2B5EF4-FFF2-40B4-BE49-F238E27FC236}">
                <a16:creationId xmlns:a16="http://schemas.microsoft.com/office/drawing/2014/main" id="{73CFC93F-7304-C37E-46DB-D403F3813924}"/>
              </a:ext>
            </a:extLst>
          </p:cNvPr>
          <p:cNvPicPr>
            <a:picLocks noChangeAspect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450" y="31513"/>
            <a:ext cx="3230076" cy="8003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657</Words>
  <Application>Microsoft Macintosh PowerPoint</Application>
  <PresentationFormat>Personalizado</PresentationFormat>
  <Paragraphs>185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Calibri</vt:lpstr>
      <vt:lpstr>Montserrat</vt:lpstr>
      <vt:lpstr>Montserrat Black</vt:lpstr>
      <vt:lpstr>Montserrat ExtraBold</vt:lpstr>
      <vt:lpstr>Montserrat Light</vt:lpstr>
      <vt:lpstr>Montserrat Medium</vt:lpstr>
      <vt:lpstr>Montserrat SemiBold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01 La Tribuna</dc:title>
  <dc:creator>Juliana Andrea Cortes Rincon</dc:creator>
  <cp:lastModifiedBy>Alexander  Humboldt</cp:lastModifiedBy>
  <cp:revision>2</cp:revision>
  <dcterms:created xsi:type="dcterms:W3CDTF">2024-01-17T19:21:08Z</dcterms:created>
  <dcterms:modified xsi:type="dcterms:W3CDTF">2024-01-17T22:53:54Z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Adobe Illustrator 28.1 (Macintosh)</vt:lpwstr>
  </property>
  <property fmtid="{D5CDD505-2E9C-101B-9397-08002B2CF9AE}" pid="4" name="LastSaved">
    <vt:filetime>2024-01-17T00:00:00Z</vt:filetime>
  </property>
  <property fmtid="{D5CDD505-2E9C-101B-9397-08002B2CF9AE}" pid="5" name="Producer">
    <vt:lpwstr>Adobe PDF library 17.00</vt:lpwstr>
  </property>
</Properties>
</file>