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363700" cy="20104100"/>
  <p:notesSz cx="143637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5"/>
  </p:normalViewPr>
  <p:slideViewPr>
    <p:cSldViewPr>
      <p:cViewPr>
        <p:scale>
          <a:sx n="126" d="100"/>
          <a:sy n="126" d="100"/>
        </p:scale>
        <p:origin x="-728" y="1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77277" y="6232271"/>
            <a:ext cx="12209145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54555" y="11258296"/>
            <a:ext cx="1005459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818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9730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20"/>
            <a:ext cx="14360525" cy="20104735"/>
          </a:xfrm>
          <a:custGeom>
            <a:avLst/>
            <a:gdLst/>
            <a:ahLst/>
            <a:cxnLst/>
            <a:rect l="l" t="t" r="r" b="b"/>
            <a:pathLst>
              <a:path w="14360525" h="20104735">
                <a:moveTo>
                  <a:pt x="14360087" y="0"/>
                </a:moveTo>
                <a:lnTo>
                  <a:pt x="0" y="0"/>
                </a:lnTo>
                <a:lnTo>
                  <a:pt x="0" y="20104120"/>
                </a:lnTo>
                <a:lnTo>
                  <a:pt x="14360087" y="20104120"/>
                </a:lnTo>
                <a:lnTo>
                  <a:pt x="14360087" y="0"/>
                </a:lnTo>
                <a:close/>
              </a:path>
            </a:pathLst>
          </a:custGeom>
          <a:solidFill>
            <a:srgbClr val="F4F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4801567"/>
            <a:ext cx="11099165" cy="6451600"/>
          </a:xfrm>
          <a:custGeom>
            <a:avLst/>
            <a:gdLst/>
            <a:ahLst/>
            <a:cxnLst/>
            <a:rect l="l" t="t" r="r" b="b"/>
            <a:pathLst>
              <a:path w="11099165" h="6451600">
                <a:moveTo>
                  <a:pt x="4740464" y="241299"/>
                </a:moveTo>
                <a:lnTo>
                  <a:pt x="3894275" y="647699"/>
                </a:lnTo>
                <a:lnTo>
                  <a:pt x="2513726" y="1638299"/>
                </a:lnTo>
                <a:lnTo>
                  <a:pt x="1225690" y="2654299"/>
                </a:lnTo>
                <a:lnTo>
                  <a:pt x="657039" y="3111499"/>
                </a:lnTo>
                <a:lnTo>
                  <a:pt x="476238" y="3213099"/>
                </a:lnTo>
                <a:lnTo>
                  <a:pt x="374211" y="3263899"/>
                </a:lnTo>
                <a:lnTo>
                  <a:pt x="313374" y="3289299"/>
                </a:lnTo>
                <a:lnTo>
                  <a:pt x="256142" y="3289299"/>
                </a:lnTo>
                <a:lnTo>
                  <a:pt x="173664" y="3301999"/>
                </a:lnTo>
                <a:lnTo>
                  <a:pt x="80545" y="3327399"/>
                </a:lnTo>
                <a:lnTo>
                  <a:pt x="4413" y="3340099"/>
                </a:lnTo>
                <a:lnTo>
                  <a:pt x="0" y="3340099"/>
                </a:lnTo>
                <a:lnTo>
                  <a:pt x="0" y="6451599"/>
                </a:lnTo>
                <a:lnTo>
                  <a:pt x="11098476" y="6451599"/>
                </a:lnTo>
                <a:lnTo>
                  <a:pt x="11098853" y="952499"/>
                </a:lnTo>
                <a:lnTo>
                  <a:pt x="4871010" y="952499"/>
                </a:lnTo>
                <a:lnTo>
                  <a:pt x="4826925" y="939799"/>
                </a:lnTo>
                <a:lnTo>
                  <a:pt x="4803914" y="927099"/>
                </a:lnTo>
                <a:lnTo>
                  <a:pt x="4786493" y="901699"/>
                </a:lnTo>
                <a:lnTo>
                  <a:pt x="4780405" y="888999"/>
                </a:lnTo>
                <a:lnTo>
                  <a:pt x="4791809" y="876299"/>
                </a:lnTo>
                <a:lnTo>
                  <a:pt x="4805847" y="876299"/>
                </a:lnTo>
                <a:lnTo>
                  <a:pt x="4807658" y="850899"/>
                </a:lnTo>
                <a:lnTo>
                  <a:pt x="4799102" y="838199"/>
                </a:lnTo>
                <a:lnTo>
                  <a:pt x="4769797" y="838199"/>
                </a:lnTo>
                <a:lnTo>
                  <a:pt x="4738154" y="825499"/>
                </a:lnTo>
                <a:lnTo>
                  <a:pt x="4696564" y="812799"/>
                </a:lnTo>
                <a:lnTo>
                  <a:pt x="4656262" y="774699"/>
                </a:lnTo>
                <a:lnTo>
                  <a:pt x="4623876" y="736599"/>
                </a:lnTo>
                <a:lnTo>
                  <a:pt x="4606034" y="711199"/>
                </a:lnTo>
                <a:lnTo>
                  <a:pt x="4612648" y="685799"/>
                </a:lnTo>
                <a:lnTo>
                  <a:pt x="4678010" y="634999"/>
                </a:lnTo>
                <a:lnTo>
                  <a:pt x="4725971" y="609599"/>
                </a:lnTo>
                <a:lnTo>
                  <a:pt x="4776927" y="584199"/>
                </a:lnTo>
                <a:lnTo>
                  <a:pt x="4825485" y="571499"/>
                </a:lnTo>
                <a:lnTo>
                  <a:pt x="4866250" y="546099"/>
                </a:lnTo>
                <a:lnTo>
                  <a:pt x="4910130" y="520699"/>
                </a:lnTo>
                <a:lnTo>
                  <a:pt x="4924251" y="482599"/>
                </a:lnTo>
                <a:lnTo>
                  <a:pt x="4916490" y="444499"/>
                </a:lnTo>
                <a:lnTo>
                  <a:pt x="4894721" y="419099"/>
                </a:lnTo>
                <a:lnTo>
                  <a:pt x="4871395" y="406399"/>
                </a:lnTo>
                <a:lnTo>
                  <a:pt x="4852736" y="393699"/>
                </a:lnTo>
                <a:lnTo>
                  <a:pt x="4837278" y="380999"/>
                </a:lnTo>
                <a:lnTo>
                  <a:pt x="4823555" y="368299"/>
                </a:lnTo>
                <a:lnTo>
                  <a:pt x="4964223" y="368299"/>
                </a:lnTo>
                <a:lnTo>
                  <a:pt x="4935502" y="355599"/>
                </a:lnTo>
                <a:lnTo>
                  <a:pt x="4854679" y="330199"/>
                </a:lnTo>
                <a:lnTo>
                  <a:pt x="4793229" y="292099"/>
                </a:lnTo>
                <a:lnTo>
                  <a:pt x="4754156" y="253999"/>
                </a:lnTo>
                <a:lnTo>
                  <a:pt x="4740464" y="241299"/>
                </a:lnTo>
                <a:close/>
              </a:path>
              <a:path w="11099165" h="6451600">
                <a:moveTo>
                  <a:pt x="1270255" y="1130299"/>
                </a:moveTo>
                <a:lnTo>
                  <a:pt x="1055129" y="1130299"/>
                </a:lnTo>
                <a:lnTo>
                  <a:pt x="1110712" y="1142999"/>
                </a:lnTo>
                <a:lnTo>
                  <a:pt x="1165019" y="1168399"/>
                </a:lnTo>
                <a:lnTo>
                  <a:pt x="1231626" y="1193799"/>
                </a:lnTo>
                <a:lnTo>
                  <a:pt x="1005422" y="1193799"/>
                </a:lnTo>
                <a:lnTo>
                  <a:pt x="1034683" y="1231899"/>
                </a:lnTo>
                <a:lnTo>
                  <a:pt x="968188" y="1231899"/>
                </a:lnTo>
                <a:lnTo>
                  <a:pt x="934023" y="1257299"/>
                </a:lnTo>
                <a:lnTo>
                  <a:pt x="994784" y="1333499"/>
                </a:lnTo>
                <a:lnTo>
                  <a:pt x="1067014" y="1409699"/>
                </a:lnTo>
                <a:lnTo>
                  <a:pt x="1222649" y="1511299"/>
                </a:lnTo>
                <a:lnTo>
                  <a:pt x="1270255" y="1130299"/>
                </a:lnTo>
                <a:close/>
              </a:path>
              <a:path w="11099165" h="6451600">
                <a:moveTo>
                  <a:pt x="1087885" y="1155699"/>
                </a:moveTo>
                <a:lnTo>
                  <a:pt x="1055129" y="1193799"/>
                </a:lnTo>
                <a:lnTo>
                  <a:pt x="1156012" y="1193799"/>
                </a:lnTo>
                <a:lnTo>
                  <a:pt x="1087885" y="1155699"/>
                </a:lnTo>
                <a:close/>
              </a:path>
              <a:path w="11099165" h="6451600">
                <a:moveTo>
                  <a:pt x="1286124" y="1003299"/>
                </a:moveTo>
                <a:lnTo>
                  <a:pt x="774599" y="1003299"/>
                </a:lnTo>
                <a:lnTo>
                  <a:pt x="899565" y="1092199"/>
                </a:lnTo>
                <a:lnTo>
                  <a:pt x="908846" y="1142999"/>
                </a:lnTo>
                <a:lnTo>
                  <a:pt x="978674" y="1168399"/>
                </a:lnTo>
                <a:lnTo>
                  <a:pt x="960599" y="1092199"/>
                </a:lnTo>
                <a:lnTo>
                  <a:pt x="1275016" y="1092199"/>
                </a:lnTo>
                <a:lnTo>
                  <a:pt x="1286124" y="1003299"/>
                </a:lnTo>
                <a:close/>
              </a:path>
              <a:path w="11099165" h="6451600">
                <a:moveTo>
                  <a:pt x="1275016" y="1092199"/>
                </a:moveTo>
                <a:lnTo>
                  <a:pt x="960599" y="1092199"/>
                </a:lnTo>
                <a:lnTo>
                  <a:pt x="994784" y="1142999"/>
                </a:lnTo>
                <a:lnTo>
                  <a:pt x="1055129" y="1130299"/>
                </a:lnTo>
                <a:lnTo>
                  <a:pt x="1270255" y="1130299"/>
                </a:lnTo>
                <a:lnTo>
                  <a:pt x="1275016" y="1092199"/>
                </a:lnTo>
                <a:close/>
              </a:path>
              <a:path w="11099165" h="6451600">
                <a:moveTo>
                  <a:pt x="630646" y="787399"/>
                </a:moveTo>
                <a:lnTo>
                  <a:pt x="297369" y="787399"/>
                </a:lnTo>
                <a:lnTo>
                  <a:pt x="0" y="888999"/>
                </a:lnTo>
                <a:lnTo>
                  <a:pt x="0" y="1130299"/>
                </a:lnTo>
                <a:lnTo>
                  <a:pt x="194733" y="1092199"/>
                </a:lnTo>
                <a:lnTo>
                  <a:pt x="129809" y="1054099"/>
                </a:lnTo>
                <a:lnTo>
                  <a:pt x="190093" y="1054099"/>
                </a:lnTo>
                <a:lnTo>
                  <a:pt x="208644" y="990599"/>
                </a:lnTo>
                <a:lnTo>
                  <a:pt x="332300" y="990599"/>
                </a:lnTo>
                <a:lnTo>
                  <a:pt x="347755" y="965199"/>
                </a:lnTo>
                <a:lnTo>
                  <a:pt x="1290884" y="965199"/>
                </a:lnTo>
                <a:lnTo>
                  <a:pt x="1294058" y="939799"/>
                </a:lnTo>
                <a:lnTo>
                  <a:pt x="1142435" y="888999"/>
                </a:lnTo>
                <a:lnTo>
                  <a:pt x="875481" y="825499"/>
                </a:lnTo>
                <a:lnTo>
                  <a:pt x="630646" y="825499"/>
                </a:lnTo>
                <a:lnTo>
                  <a:pt x="630646" y="787399"/>
                </a:lnTo>
                <a:close/>
              </a:path>
              <a:path w="11099165" h="6451600">
                <a:moveTo>
                  <a:pt x="1290884" y="965199"/>
                </a:moveTo>
                <a:lnTo>
                  <a:pt x="562408" y="965199"/>
                </a:lnTo>
                <a:lnTo>
                  <a:pt x="704811" y="990599"/>
                </a:lnTo>
                <a:lnTo>
                  <a:pt x="718722" y="1028699"/>
                </a:lnTo>
                <a:lnTo>
                  <a:pt x="774599" y="1003299"/>
                </a:lnTo>
                <a:lnTo>
                  <a:pt x="1286124" y="1003299"/>
                </a:lnTo>
                <a:lnTo>
                  <a:pt x="1290884" y="965199"/>
                </a:lnTo>
                <a:close/>
              </a:path>
              <a:path w="11099165" h="6451600">
                <a:moveTo>
                  <a:pt x="332300" y="990599"/>
                </a:moveTo>
                <a:lnTo>
                  <a:pt x="208644" y="990599"/>
                </a:lnTo>
                <a:lnTo>
                  <a:pt x="268929" y="1015999"/>
                </a:lnTo>
                <a:lnTo>
                  <a:pt x="324573" y="1003299"/>
                </a:lnTo>
                <a:lnTo>
                  <a:pt x="332300" y="990599"/>
                </a:lnTo>
                <a:close/>
              </a:path>
              <a:path w="11099165" h="6451600">
                <a:moveTo>
                  <a:pt x="5891446" y="0"/>
                </a:moveTo>
                <a:lnTo>
                  <a:pt x="5782478" y="0"/>
                </a:lnTo>
                <a:lnTo>
                  <a:pt x="5752563" y="12699"/>
                </a:lnTo>
                <a:lnTo>
                  <a:pt x="5728408" y="38099"/>
                </a:lnTo>
                <a:lnTo>
                  <a:pt x="5737404" y="101599"/>
                </a:lnTo>
                <a:lnTo>
                  <a:pt x="5758348" y="152399"/>
                </a:lnTo>
                <a:lnTo>
                  <a:pt x="5770041" y="165099"/>
                </a:lnTo>
                <a:lnTo>
                  <a:pt x="5866994" y="165099"/>
                </a:lnTo>
                <a:lnTo>
                  <a:pt x="5880113" y="177799"/>
                </a:lnTo>
                <a:lnTo>
                  <a:pt x="5883892" y="203199"/>
                </a:lnTo>
                <a:lnTo>
                  <a:pt x="5871290" y="215899"/>
                </a:lnTo>
                <a:lnTo>
                  <a:pt x="5835264" y="241299"/>
                </a:lnTo>
                <a:lnTo>
                  <a:pt x="5783820" y="253999"/>
                </a:lnTo>
                <a:lnTo>
                  <a:pt x="5724963" y="253999"/>
                </a:lnTo>
                <a:lnTo>
                  <a:pt x="5666698" y="266699"/>
                </a:lnTo>
                <a:lnTo>
                  <a:pt x="5579360" y="266699"/>
                </a:lnTo>
                <a:lnTo>
                  <a:pt x="5532487" y="279399"/>
                </a:lnTo>
                <a:lnTo>
                  <a:pt x="5479552" y="292099"/>
                </a:lnTo>
                <a:lnTo>
                  <a:pt x="5368055" y="317499"/>
                </a:lnTo>
                <a:lnTo>
                  <a:pt x="5315775" y="330199"/>
                </a:lnTo>
                <a:lnTo>
                  <a:pt x="5269995" y="342899"/>
                </a:lnTo>
                <a:lnTo>
                  <a:pt x="5233854" y="355599"/>
                </a:lnTo>
                <a:lnTo>
                  <a:pt x="5170212" y="368299"/>
                </a:lnTo>
                <a:lnTo>
                  <a:pt x="5109180" y="368299"/>
                </a:lnTo>
                <a:lnTo>
                  <a:pt x="5063952" y="380999"/>
                </a:lnTo>
                <a:lnTo>
                  <a:pt x="5047722" y="380999"/>
                </a:lnTo>
                <a:lnTo>
                  <a:pt x="5041041" y="393699"/>
                </a:lnTo>
                <a:lnTo>
                  <a:pt x="5020970" y="406399"/>
                </a:lnTo>
                <a:lnTo>
                  <a:pt x="4995468" y="406399"/>
                </a:lnTo>
                <a:lnTo>
                  <a:pt x="4972493" y="419099"/>
                </a:lnTo>
                <a:lnTo>
                  <a:pt x="4964850" y="431799"/>
                </a:lnTo>
                <a:lnTo>
                  <a:pt x="4973889" y="444499"/>
                </a:lnTo>
                <a:lnTo>
                  <a:pt x="4990363" y="482599"/>
                </a:lnTo>
                <a:lnTo>
                  <a:pt x="5005026" y="533399"/>
                </a:lnTo>
                <a:lnTo>
                  <a:pt x="5022965" y="571499"/>
                </a:lnTo>
                <a:lnTo>
                  <a:pt x="5049822" y="596899"/>
                </a:lnTo>
                <a:lnTo>
                  <a:pt x="5077161" y="609599"/>
                </a:lnTo>
                <a:lnTo>
                  <a:pt x="5096547" y="622299"/>
                </a:lnTo>
                <a:lnTo>
                  <a:pt x="5119929" y="634999"/>
                </a:lnTo>
                <a:lnTo>
                  <a:pt x="5157742" y="673099"/>
                </a:lnTo>
                <a:lnTo>
                  <a:pt x="5199284" y="698499"/>
                </a:lnTo>
                <a:lnTo>
                  <a:pt x="5233854" y="749299"/>
                </a:lnTo>
                <a:lnTo>
                  <a:pt x="5244767" y="787399"/>
                </a:lnTo>
                <a:lnTo>
                  <a:pt x="5230604" y="812799"/>
                </a:lnTo>
                <a:lnTo>
                  <a:pt x="5203557" y="850899"/>
                </a:lnTo>
                <a:lnTo>
                  <a:pt x="5175819" y="863599"/>
                </a:lnTo>
                <a:lnTo>
                  <a:pt x="5153529" y="876299"/>
                </a:lnTo>
                <a:lnTo>
                  <a:pt x="5123041" y="901699"/>
                </a:lnTo>
                <a:lnTo>
                  <a:pt x="5081282" y="914399"/>
                </a:lnTo>
                <a:lnTo>
                  <a:pt x="5025177" y="927099"/>
                </a:lnTo>
                <a:lnTo>
                  <a:pt x="4951652" y="952499"/>
                </a:lnTo>
                <a:lnTo>
                  <a:pt x="11098853" y="952499"/>
                </a:lnTo>
                <a:lnTo>
                  <a:pt x="11098877" y="596899"/>
                </a:lnTo>
                <a:lnTo>
                  <a:pt x="8375703" y="596899"/>
                </a:lnTo>
                <a:lnTo>
                  <a:pt x="8173687" y="533399"/>
                </a:lnTo>
                <a:lnTo>
                  <a:pt x="8130600" y="520699"/>
                </a:lnTo>
                <a:lnTo>
                  <a:pt x="6979700" y="520699"/>
                </a:lnTo>
                <a:lnTo>
                  <a:pt x="6929211" y="507999"/>
                </a:lnTo>
                <a:lnTo>
                  <a:pt x="6886907" y="507999"/>
                </a:lnTo>
                <a:lnTo>
                  <a:pt x="6854549" y="482599"/>
                </a:lnTo>
                <a:lnTo>
                  <a:pt x="6833900" y="469899"/>
                </a:lnTo>
                <a:lnTo>
                  <a:pt x="6826722" y="431799"/>
                </a:lnTo>
                <a:lnTo>
                  <a:pt x="6834775" y="406399"/>
                </a:lnTo>
                <a:lnTo>
                  <a:pt x="6844704" y="380999"/>
                </a:lnTo>
                <a:lnTo>
                  <a:pt x="6842417" y="355599"/>
                </a:lnTo>
                <a:lnTo>
                  <a:pt x="6828575" y="342899"/>
                </a:lnTo>
                <a:lnTo>
                  <a:pt x="6803841" y="330199"/>
                </a:lnTo>
                <a:lnTo>
                  <a:pt x="6768877" y="317499"/>
                </a:lnTo>
                <a:lnTo>
                  <a:pt x="6724344" y="292099"/>
                </a:lnTo>
                <a:lnTo>
                  <a:pt x="6670903" y="266699"/>
                </a:lnTo>
                <a:lnTo>
                  <a:pt x="6621651" y="228599"/>
                </a:lnTo>
                <a:lnTo>
                  <a:pt x="6574673" y="215899"/>
                </a:lnTo>
                <a:lnTo>
                  <a:pt x="6081795" y="215899"/>
                </a:lnTo>
                <a:lnTo>
                  <a:pt x="6049942" y="190499"/>
                </a:lnTo>
                <a:lnTo>
                  <a:pt x="6021633" y="165099"/>
                </a:lnTo>
                <a:lnTo>
                  <a:pt x="5997764" y="126999"/>
                </a:lnTo>
                <a:lnTo>
                  <a:pt x="5965118" y="63499"/>
                </a:lnTo>
                <a:lnTo>
                  <a:pt x="5929179" y="25399"/>
                </a:lnTo>
                <a:lnTo>
                  <a:pt x="5891446" y="0"/>
                </a:lnTo>
                <a:close/>
              </a:path>
              <a:path w="11099165" h="6451600">
                <a:moveTo>
                  <a:pt x="9790005" y="368299"/>
                </a:moveTo>
                <a:lnTo>
                  <a:pt x="9741911" y="368299"/>
                </a:lnTo>
                <a:lnTo>
                  <a:pt x="9700291" y="380999"/>
                </a:lnTo>
                <a:lnTo>
                  <a:pt x="9663419" y="380999"/>
                </a:lnTo>
                <a:lnTo>
                  <a:pt x="9629572" y="393699"/>
                </a:lnTo>
                <a:lnTo>
                  <a:pt x="9597023" y="419099"/>
                </a:lnTo>
                <a:lnTo>
                  <a:pt x="9564049" y="431799"/>
                </a:lnTo>
                <a:lnTo>
                  <a:pt x="9528925" y="457199"/>
                </a:lnTo>
                <a:lnTo>
                  <a:pt x="9489925" y="482599"/>
                </a:lnTo>
                <a:lnTo>
                  <a:pt x="9445325" y="507999"/>
                </a:lnTo>
                <a:lnTo>
                  <a:pt x="9377894" y="533399"/>
                </a:lnTo>
                <a:lnTo>
                  <a:pt x="9338203" y="546099"/>
                </a:lnTo>
                <a:lnTo>
                  <a:pt x="9295074" y="558799"/>
                </a:lnTo>
                <a:lnTo>
                  <a:pt x="9248919" y="558799"/>
                </a:lnTo>
                <a:lnTo>
                  <a:pt x="9200149" y="571499"/>
                </a:lnTo>
                <a:lnTo>
                  <a:pt x="8987131" y="571499"/>
                </a:lnTo>
                <a:lnTo>
                  <a:pt x="8931446" y="584199"/>
                </a:lnTo>
                <a:lnTo>
                  <a:pt x="8658973" y="584199"/>
                </a:lnTo>
                <a:lnTo>
                  <a:pt x="8608545" y="596899"/>
                </a:lnTo>
                <a:lnTo>
                  <a:pt x="11098877" y="596899"/>
                </a:lnTo>
                <a:lnTo>
                  <a:pt x="11098881" y="533399"/>
                </a:lnTo>
                <a:lnTo>
                  <a:pt x="10561003" y="495299"/>
                </a:lnTo>
                <a:lnTo>
                  <a:pt x="10258130" y="469899"/>
                </a:lnTo>
                <a:lnTo>
                  <a:pt x="10079041" y="444499"/>
                </a:lnTo>
                <a:lnTo>
                  <a:pt x="9912514" y="393699"/>
                </a:lnTo>
                <a:lnTo>
                  <a:pt x="9846298" y="380999"/>
                </a:lnTo>
                <a:lnTo>
                  <a:pt x="9790005" y="368299"/>
                </a:lnTo>
                <a:close/>
              </a:path>
              <a:path w="11099165" h="6451600">
                <a:moveTo>
                  <a:pt x="8085093" y="507999"/>
                </a:moveTo>
                <a:lnTo>
                  <a:pt x="7036612" y="507999"/>
                </a:lnTo>
                <a:lnTo>
                  <a:pt x="6979700" y="520699"/>
                </a:lnTo>
                <a:lnTo>
                  <a:pt x="8130600" y="520699"/>
                </a:lnTo>
                <a:lnTo>
                  <a:pt x="8085093" y="507999"/>
                </a:lnTo>
                <a:close/>
              </a:path>
              <a:path w="11099165" h="6451600">
                <a:moveTo>
                  <a:pt x="7865794" y="469899"/>
                </a:moveTo>
                <a:lnTo>
                  <a:pt x="7303826" y="469899"/>
                </a:lnTo>
                <a:lnTo>
                  <a:pt x="7256526" y="482599"/>
                </a:lnTo>
                <a:lnTo>
                  <a:pt x="7212329" y="482599"/>
                </a:lnTo>
                <a:lnTo>
                  <a:pt x="7171200" y="495299"/>
                </a:lnTo>
                <a:lnTo>
                  <a:pt x="7097993" y="495299"/>
                </a:lnTo>
                <a:lnTo>
                  <a:pt x="7065843" y="507999"/>
                </a:lnTo>
                <a:lnTo>
                  <a:pt x="8036512" y="507999"/>
                </a:lnTo>
                <a:lnTo>
                  <a:pt x="7984205" y="495299"/>
                </a:lnTo>
                <a:lnTo>
                  <a:pt x="7927517" y="482599"/>
                </a:lnTo>
                <a:lnTo>
                  <a:pt x="7865794" y="469899"/>
                </a:lnTo>
                <a:close/>
              </a:path>
              <a:path w="11099165" h="6451600">
                <a:moveTo>
                  <a:pt x="7588173" y="457199"/>
                </a:moveTo>
                <a:lnTo>
                  <a:pt x="7524802" y="457199"/>
                </a:lnTo>
                <a:lnTo>
                  <a:pt x="7464718" y="469899"/>
                </a:lnTo>
                <a:lnTo>
                  <a:pt x="7654870" y="469899"/>
                </a:lnTo>
                <a:lnTo>
                  <a:pt x="7588173" y="457199"/>
                </a:lnTo>
                <a:close/>
              </a:path>
              <a:path w="11099165" h="6451600">
                <a:moveTo>
                  <a:pt x="6529757" y="203199"/>
                </a:moveTo>
                <a:lnTo>
                  <a:pt x="6189648" y="203199"/>
                </a:lnTo>
                <a:lnTo>
                  <a:pt x="6152544" y="215899"/>
                </a:lnTo>
                <a:lnTo>
                  <a:pt x="6574673" y="215899"/>
                </a:lnTo>
                <a:lnTo>
                  <a:pt x="6529757" y="203199"/>
                </a:lnTo>
                <a:close/>
              </a:path>
              <a:path w="11099165" h="6451600">
                <a:moveTo>
                  <a:pt x="6297117" y="190499"/>
                </a:moveTo>
                <a:lnTo>
                  <a:pt x="6262831" y="190499"/>
                </a:lnTo>
                <a:lnTo>
                  <a:pt x="6226709" y="203199"/>
                </a:lnTo>
                <a:lnTo>
                  <a:pt x="6328670" y="203199"/>
                </a:lnTo>
                <a:lnTo>
                  <a:pt x="6297117" y="190499"/>
                </a:lnTo>
                <a:close/>
              </a:path>
            </a:pathLst>
          </a:custGeom>
          <a:solidFill>
            <a:srgbClr val="F7EEE9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185" y="804164"/>
            <a:ext cx="1292733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8185" y="4623943"/>
            <a:ext cx="1292733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83658" y="18696814"/>
            <a:ext cx="459638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8185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341864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42" Type="http://schemas.openxmlformats.org/officeDocument/2006/relationships/image" Target="../media/image41.png"/><Relationship Id="rId47" Type="http://schemas.openxmlformats.org/officeDocument/2006/relationships/image" Target="../media/image46.png"/><Relationship Id="rId50" Type="http://schemas.openxmlformats.org/officeDocument/2006/relationships/image" Target="../media/image49.png"/><Relationship Id="rId55" Type="http://schemas.openxmlformats.org/officeDocument/2006/relationships/image" Target="../media/image54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9" Type="http://schemas.openxmlformats.org/officeDocument/2006/relationships/image" Target="../media/image28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45" Type="http://schemas.openxmlformats.org/officeDocument/2006/relationships/image" Target="../media/image44.png"/><Relationship Id="rId53" Type="http://schemas.openxmlformats.org/officeDocument/2006/relationships/image" Target="../media/image52.png"/><Relationship Id="rId58" Type="http://schemas.openxmlformats.org/officeDocument/2006/relationships/image" Target="../media/image57.png"/><Relationship Id="rId5" Type="http://schemas.openxmlformats.org/officeDocument/2006/relationships/image" Target="../media/image4.png"/><Relationship Id="rId61" Type="http://schemas.openxmlformats.org/officeDocument/2006/relationships/image" Target="../media/image60.png"/><Relationship Id="rId19" Type="http://schemas.openxmlformats.org/officeDocument/2006/relationships/image" Target="../media/image1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48" Type="http://schemas.openxmlformats.org/officeDocument/2006/relationships/image" Target="../media/image47.png"/><Relationship Id="rId56" Type="http://schemas.openxmlformats.org/officeDocument/2006/relationships/image" Target="../media/image55.png"/><Relationship Id="rId8" Type="http://schemas.openxmlformats.org/officeDocument/2006/relationships/image" Target="../media/image7.png"/><Relationship Id="rId51" Type="http://schemas.openxmlformats.org/officeDocument/2006/relationships/image" Target="../media/image50.png"/><Relationship Id="rId3" Type="http://schemas.openxmlformats.org/officeDocument/2006/relationships/image" Target="../media/image2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46" Type="http://schemas.openxmlformats.org/officeDocument/2006/relationships/image" Target="../media/image45.png"/><Relationship Id="rId59" Type="http://schemas.openxmlformats.org/officeDocument/2006/relationships/image" Target="../media/image58.png"/><Relationship Id="rId20" Type="http://schemas.openxmlformats.org/officeDocument/2006/relationships/image" Target="../media/image19.png"/><Relationship Id="rId41" Type="http://schemas.openxmlformats.org/officeDocument/2006/relationships/image" Target="../media/image40.png"/><Relationship Id="rId54" Type="http://schemas.openxmlformats.org/officeDocument/2006/relationships/image" Target="../media/image53.png"/><Relationship Id="rId62" Type="http://schemas.openxmlformats.org/officeDocument/2006/relationships/image" Target="../media/image6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49" Type="http://schemas.openxmlformats.org/officeDocument/2006/relationships/image" Target="../media/image48.png"/><Relationship Id="rId57" Type="http://schemas.openxmlformats.org/officeDocument/2006/relationships/image" Target="../media/image56.png"/><Relationship Id="rId10" Type="http://schemas.openxmlformats.org/officeDocument/2006/relationships/image" Target="../media/image9.png"/><Relationship Id="rId31" Type="http://schemas.openxmlformats.org/officeDocument/2006/relationships/image" Target="../media/image30.png"/><Relationship Id="rId44" Type="http://schemas.openxmlformats.org/officeDocument/2006/relationships/image" Target="../media/image43.png"/><Relationship Id="rId52" Type="http://schemas.openxmlformats.org/officeDocument/2006/relationships/image" Target="../media/image51.png"/><Relationship Id="rId60" Type="http://schemas.openxmlformats.org/officeDocument/2006/relationships/image" Target="../media/image5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28071" y="8526683"/>
            <a:ext cx="72263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BRASIL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79105" y="9459785"/>
            <a:ext cx="5492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85" dirty="0">
                <a:solidFill>
                  <a:srgbClr val="FFFFFF"/>
                </a:solidFill>
                <a:latin typeface="Montserrat"/>
                <a:cs typeface="Montserrat"/>
              </a:rPr>
              <a:t>PERÚ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2773" y="8735642"/>
            <a:ext cx="9810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ECUADOR</a:t>
            </a:r>
            <a:endParaRPr sz="1250">
              <a:latin typeface="Montserrat"/>
              <a:cs typeface="Montserra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"/>
            <a:ext cx="1723202" cy="1723192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0" y="1713058"/>
            <a:ext cx="14360525" cy="18391505"/>
            <a:chOff x="0" y="1713058"/>
            <a:chExt cx="14360525" cy="18391505"/>
          </a:xfrm>
        </p:grpSpPr>
        <p:sp>
          <p:nvSpPr>
            <p:cNvPr id="7" name="object 7"/>
            <p:cNvSpPr/>
            <p:nvPr/>
          </p:nvSpPr>
          <p:spPr>
            <a:xfrm>
              <a:off x="3325360" y="11782436"/>
              <a:ext cx="3388995" cy="4369435"/>
            </a:xfrm>
            <a:custGeom>
              <a:avLst/>
              <a:gdLst/>
              <a:ahLst/>
              <a:cxnLst/>
              <a:rect l="l" t="t" r="r" b="b"/>
              <a:pathLst>
                <a:path w="3388995" h="4369434">
                  <a:moveTo>
                    <a:pt x="0" y="4369243"/>
                  </a:moveTo>
                  <a:lnTo>
                    <a:pt x="3388735" y="4369243"/>
                  </a:lnTo>
                  <a:lnTo>
                    <a:pt x="3388735" y="0"/>
                  </a:lnTo>
                  <a:lnTo>
                    <a:pt x="0" y="0"/>
                  </a:lnTo>
                  <a:lnTo>
                    <a:pt x="0" y="4369243"/>
                  </a:lnTo>
                  <a:close/>
                </a:path>
              </a:pathLst>
            </a:custGeom>
            <a:solidFill>
              <a:srgbClr val="025051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78987" y="1713058"/>
              <a:ext cx="12381069" cy="9519907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3910210" y="16699438"/>
              <a:ext cx="4138295" cy="3404870"/>
            </a:xfrm>
            <a:custGeom>
              <a:avLst/>
              <a:gdLst/>
              <a:ahLst/>
              <a:cxnLst/>
              <a:rect l="l" t="t" r="r" b="b"/>
              <a:pathLst>
                <a:path w="4138295" h="3404869">
                  <a:moveTo>
                    <a:pt x="0" y="3404662"/>
                  </a:moveTo>
                  <a:lnTo>
                    <a:pt x="4138197" y="3404662"/>
                  </a:lnTo>
                  <a:lnTo>
                    <a:pt x="4138197" y="0"/>
                  </a:lnTo>
                  <a:lnTo>
                    <a:pt x="0" y="0"/>
                  </a:lnTo>
                  <a:lnTo>
                    <a:pt x="0" y="3404662"/>
                  </a:lnTo>
                  <a:close/>
                </a:path>
              </a:pathLst>
            </a:custGeom>
            <a:solidFill>
              <a:srgbClr val="223658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49082" y="11782449"/>
              <a:ext cx="6311265" cy="8321675"/>
            </a:xfrm>
            <a:custGeom>
              <a:avLst/>
              <a:gdLst/>
              <a:ahLst/>
              <a:cxnLst/>
              <a:rect l="l" t="t" r="r" b="b"/>
              <a:pathLst>
                <a:path w="6311265" h="8321675">
                  <a:moveTo>
                    <a:pt x="3950728" y="0"/>
                  </a:moveTo>
                  <a:lnTo>
                    <a:pt x="1791411" y="0"/>
                  </a:lnTo>
                  <a:lnTo>
                    <a:pt x="1791411" y="4369232"/>
                  </a:lnTo>
                  <a:lnTo>
                    <a:pt x="3950728" y="4369232"/>
                  </a:lnTo>
                  <a:lnTo>
                    <a:pt x="3950728" y="0"/>
                  </a:lnTo>
                  <a:close/>
                </a:path>
                <a:path w="6311265" h="8321675">
                  <a:moveTo>
                    <a:pt x="6310973" y="6773456"/>
                  </a:moveTo>
                  <a:lnTo>
                    <a:pt x="3030105" y="6773456"/>
                  </a:lnTo>
                  <a:lnTo>
                    <a:pt x="0" y="6773456"/>
                  </a:lnTo>
                  <a:lnTo>
                    <a:pt x="0" y="8321649"/>
                  </a:lnTo>
                  <a:lnTo>
                    <a:pt x="3030105" y="8321649"/>
                  </a:lnTo>
                  <a:lnTo>
                    <a:pt x="6310973" y="8321649"/>
                  </a:lnTo>
                  <a:lnTo>
                    <a:pt x="6310973" y="6773456"/>
                  </a:lnTo>
                  <a:close/>
                </a:path>
              </a:pathLst>
            </a:custGeom>
            <a:solidFill>
              <a:srgbClr val="F1A618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3545" y="2838658"/>
              <a:ext cx="7402999" cy="681338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5698688" y="3850637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11234678"/>
              <a:ext cx="6714490" cy="548005"/>
            </a:xfrm>
            <a:custGeom>
              <a:avLst/>
              <a:gdLst/>
              <a:ahLst/>
              <a:cxnLst/>
              <a:rect l="l" t="t" r="r" b="b"/>
              <a:pathLst>
                <a:path w="6714490" h="548004">
                  <a:moveTo>
                    <a:pt x="6714095" y="547757"/>
                  </a:moveTo>
                  <a:lnTo>
                    <a:pt x="0" y="547757"/>
                  </a:lnTo>
                  <a:lnTo>
                    <a:pt x="0" y="0"/>
                  </a:lnTo>
                  <a:lnTo>
                    <a:pt x="6714095" y="0"/>
                  </a:lnTo>
                  <a:lnTo>
                    <a:pt x="6714095" y="547757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714105" y="11234688"/>
              <a:ext cx="7645950" cy="547757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0" y="16151680"/>
              <a:ext cx="14360057" cy="547757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652424" y="4377943"/>
              <a:ext cx="7198995" cy="4981575"/>
            </a:xfrm>
            <a:custGeom>
              <a:avLst/>
              <a:gdLst/>
              <a:ahLst/>
              <a:cxnLst/>
              <a:rect l="l" t="t" r="r" b="b"/>
              <a:pathLst>
                <a:path w="7198995" h="4981575">
                  <a:moveTo>
                    <a:pt x="1576336" y="3343046"/>
                  </a:moveTo>
                  <a:lnTo>
                    <a:pt x="1572031" y="3295142"/>
                  </a:lnTo>
                  <a:lnTo>
                    <a:pt x="1559661" y="3250044"/>
                  </a:lnTo>
                  <a:lnTo>
                    <a:pt x="1539951" y="3208528"/>
                  </a:lnTo>
                  <a:lnTo>
                    <a:pt x="1513649" y="3171342"/>
                  </a:lnTo>
                  <a:lnTo>
                    <a:pt x="1481531" y="3139224"/>
                  </a:lnTo>
                  <a:lnTo>
                    <a:pt x="1444345" y="3112922"/>
                  </a:lnTo>
                  <a:lnTo>
                    <a:pt x="1402829" y="3093212"/>
                  </a:lnTo>
                  <a:lnTo>
                    <a:pt x="1357744" y="3080842"/>
                  </a:lnTo>
                  <a:lnTo>
                    <a:pt x="1309839" y="3076537"/>
                  </a:lnTo>
                  <a:lnTo>
                    <a:pt x="1261935" y="3080842"/>
                  </a:lnTo>
                  <a:lnTo>
                    <a:pt x="1216850" y="3093212"/>
                  </a:lnTo>
                  <a:lnTo>
                    <a:pt x="1175334" y="3112922"/>
                  </a:lnTo>
                  <a:lnTo>
                    <a:pt x="1138135" y="3139224"/>
                  </a:lnTo>
                  <a:lnTo>
                    <a:pt x="1106017" y="3171342"/>
                  </a:lnTo>
                  <a:lnTo>
                    <a:pt x="1079728" y="3208528"/>
                  </a:lnTo>
                  <a:lnTo>
                    <a:pt x="1060018" y="3250044"/>
                  </a:lnTo>
                  <a:lnTo>
                    <a:pt x="1057224" y="3260179"/>
                  </a:lnTo>
                  <a:lnTo>
                    <a:pt x="1051712" y="3249498"/>
                  </a:lnTo>
                  <a:lnTo>
                    <a:pt x="1017435" y="3215208"/>
                  </a:lnTo>
                  <a:lnTo>
                    <a:pt x="973950" y="3192729"/>
                  </a:lnTo>
                  <a:lnTo>
                    <a:pt x="923899" y="3184652"/>
                  </a:lnTo>
                  <a:lnTo>
                    <a:pt x="873836" y="3192729"/>
                  </a:lnTo>
                  <a:lnTo>
                    <a:pt x="830351" y="3215208"/>
                  </a:lnTo>
                  <a:lnTo>
                    <a:pt x="796061" y="3249498"/>
                  </a:lnTo>
                  <a:lnTo>
                    <a:pt x="794715" y="3252101"/>
                  </a:lnTo>
                  <a:lnTo>
                    <a:pt x="794156" y="3250044"/>
                  </a:lnTo>
                  <a:lnTo>
                    <a:pt x="774446" y="3208528"/>
                  </a:lnTo>
                  <a:lnTo>
                    <a:pt x="748157" y="3171342"/>
                  </a:lnTo>
                  <a:lnTo>
                    <a:pt x="716038" y="3139224"/>
                  </a:lnTo>
                  <a:lnTo>
                    <a:pt x="678840" y="3112922"/>
                  </a:lnTo>
                  <a:lnTo>
                    <a:pt x="637324" y="3093212"/>
                  </a:lnTo>
                  <a:lnTo>
                    <a:pt x="592239" y="3080842"/>
                  </a:lnTo>
                  <a:lnTo>
                    <a:pt x="544334" y="3076537"/>
                  </a:lnTo>
                  <a:lnTo>
                    <a:pt x="496443" y="3080842"/>
                  </a:lnTo>
                  <a:lnTo>
                    <a:pt x="451345" y="3093212"/>
                  </a:lnTo>
                  <a:lnTo>
                    <a:pt x="409829" y="3112922"/>
                  </a:lnTo>
                  <a:lnTo>
                    <a:pt x="372643" y="3139224"/>
                  </a:lnTo>
                  <a:lnTo>
                    <a:pt x="340525" y="3171342"/>
                  </a:lnTo>
                  <a:lnTo>
                    <a:pt x="314223" y="3208528"/>
                  </a:lnTo>
                  <a:lnTo>
                    <a:pt x="294513" y="3250044"/>
                  </a:lnTo>
                  <a:lnTo>
                    <a:pt x="291731" y="3260166"/>
                  </a:lnTo>
                  <a:lnTo>
                    <a:pt x="286219" y="3249498"/>
                  </a:lnTo>
                  <a:lnTo>
                    <a:pt x="251929" y="3215208"/>
                  </a:lnTo>
                  <a:lnTo>
                    <a:pt x="208457" y="3192729"/>
                  </a:lnTo>
                  <a:lnTo>
                    <a:pt x="158394" y="3184652"/>
                  </a:lnTo>
                  <a:lnTo>
                    <a:pt x="108331" y="3192729"/>
                  </a:lnTo>
                  <a:lnTo>
                    <a:pt x="64846" y="3215208"/>
                  </a:lnTo>
                  <a:lnTo>
                    <a:pt x="30568" y="3249498"/>
                  </a:lnTo>
                  <a:lnTo>
                    <a:pt x="8077" y="3292970"/>
                  </a:lnTo>
                  <a:lnTo>
                    <a:pt x="0" y="3343046"/>
                  </a:lnTo>
                  <a:lnTo>
                    <a:pt x="277837" y="3343046"/>
                  </a:lnTo>
                  <a:lnTo>
                    <a:pt x="316776" y="3343046"/>
                  </a:lnTo>
                  <a:lnTo>
                    <a:pt x="765505" y="3343046"/>
                  </a:lnTo>
                  <a:lnTo>
                    <a:pt x="810831" y="3343046"/>
                  </a:lnTo>
                  <a:lnTo>
                    <a:pt x="1043343" y="3343046"/>
                  </a:lnTo>
                  <a:lnTo>
                    <a:pt x="1082281" y="3343046"/>
                  </a:lnTo>
                  <a:lnTo>
                    <a:pt x="1576336" y="3343046"/>
                  </a:lnTo>
                  <a:close/>
                </a:path>
                <a:path w="7198995" h="4981575">
                  <a:moveTo>
                    <a:pt x="2702090" y="822464"/>
                  </a:moveTo>
                  <a:lnTo>
                    <a:pt x="2698991" y="776503"/>
                  </a:lnTo>
                  <a:lnTo>
                    <a:pt x="2689987" y="732421"/>
                  </a:lnTo>
                  <a:lnTo>
                    <a:pt x="2675471" y="690638"/>
                  </a:lnTo>
                  <a:lnTo>
                    <a:pt x="2655849" y="651522"/>
                  </a:lnTo>
                  <a:lnTo>
                    <a:pt x="2631516" y="615505"/>
                  </a:lnTo>
                  <a:lnTo>
                    <a:pt x="2602890" y="582980"/>
                  </a:lnTo>
                  <a:lnTo>
                    <a:pt x="2570365" y="554355"/>
                  </a:lnTo>
                  <a:lnTo>
                    <a:pt x="2534348" y="530021"/>
                  </a:lnTo>
                  <a:lnTo>
                    <a:pt x="2495245" y="510400"/>
                  </a:lnTo>
                  <a:lnTo>
                    <a:pt x="2453449" y="495884"/>
                  </a:lnTo>
                  <a:lnTo>
                    <a:pt x="2409367" y="486879"/>
                  </a:lnTo>
                  <a:lnTo>
                    <a:pt x="2363406" y="483781"/>
                  </a:lnTo>
                  <a:lnTo>
                    <a:pt x="2317458" y="486879"/>
                  </a:lnTo>
                  <a:lnTo>
                    <a:pt x="2273376" y="495884"/>
                  </a:lnTo>
                  <a:lnTo>
                    <a:pt x="2231580" y="510400"/>
                  </a:lnTo>
                  <a:lnTo>
                    <a:pt x="2192477" y="530021"/>
                  </a:lnTo>
                  <a:lnTo>
                    <a:pt x="2156460" y="554355"/>
                  </a:lnTo>
                  <a:lnTo>
                    <a:pt x="2123935" y="582980"/>
                  </a:lnTo>
                  <a:lnTo>
                    <a:pt x="2095309" y="615505"/>
                  </a:lnTo>
                  <a:lnTo>
                    <a:pt x="2085886" y="629450"/>
                  </a:lnTo>
                  <a:lnTo>
                    <a:pt x="2081009" y="623760"/>
                  </a:lnTo>
                  <a:lnTo>
                    <a:pt x="2048268" y="595668"/>
                  </a:lnTo>
                  <a:lnTo>
                    <a:pt x="2011451" y="572820"/>
                  </a:lnTo>
                  <a:lnTo>
                    <a:pt x="1971128" y="555777"/>
                  </a:lnTo>
                  <a:lnTo>
                    <a:pt x="1927885" y="545134"/>
                  </a:lnTo>
                  <a:lnTo>
                    <a:pt x="1882305" y="541451"/>
                  </a:lnTo>
                  <a:lnTo>
                    <a:pt x="1836724" y="545134"/>
                  </a:lnTo>
                  <a:lnTo>
                    <a:pt x="1793494" y="555777"/>
                  </a:lnTo>
                  <a:lnTo>
                    <a:pt x="1753171" y="572820"/>
                  </a:lnTo>
                  <a:lnTo>
                    <a:pt x="1716354" y="595668"/>
                  </a:lnTo>
                  <a:lnTo>
                    <a:pt x="1683613" y="623760"/>
                  </a:lnTo>
                  <a:lnTo>
                    <a:pt x="1655521" y="656501"/>
                  </a:lnTo>
                  <a:lnTo>
                    <a:pt x="1635937" y="688060"/>
                  </a:lnTo>
                  <a:lnTo>
                    <a:pt x="1617573" y="669683"/>
                  </a:lnTo>
                  <a:lnTo>
                    <a:pt x="1581213" y="646569"/>
                  </a:lnTo>
                  <a:lnTo>
                    <a:pt x="1540002" y="631837"/>
                  </a:lnTo>
                  <a:lnTo>
                    <a:pt x="1495120" y="626668"/>
                  </a:lnTo>
                  <a:lnTo>
                    <a:pt x="1450225" y="631837"/>
                  </a:lnTo>
                  <a:lnTo>
                    <a:pt x="1409014" y="646569"/>
                  </a:lnTo>
                  <a:lnTo>
                    <a:pt x="1372666" y="669683"/>
                  </a:lnTo>
                  <a:lnTo>
                    <a:pt x="1342351" y="700011"/>
                  </a:lnTo>
                  <a:lnTo>
                    <a:pt x="1319237" y="736358"/>
                  </a:lnTo>
                  <a:lnTo>
                    <a:pt x="1304505" y="777570"/>
                  </a:lnTo>
                  <a:lnTo>
                    <a:pt x="1299337" y="822464"/>
                  </a:lnTo>
                  <a:lnTo>
                    <a:pt x="1601304" y="822464"/>
                  </a:lnTo>
                  <a:lnTo>
                    <a:pt x="1690903" y="822464"/>
                  </a:lnTo>
                  <a:lnTo>
                    <a:pt x="2024735" y="822464"/>
                  </a:lnTo>
                  <a:lnTo>
                    <a:pt x="2163305" y="822464"/>
                  </a:lnTo>
                  <a:lnTo>
                    <a:pt x="2702090" y="822464"/>
                  </a:lnTo>
                  <a:close/>
                </a:path>
                <a:path w="7198995" h="4981575">
                  <a:moveTo>
                    <a:pt x="4046156" y="3984129"/>
                  </a:moveTo>
                  <a:lnTo>
                    <a:pt x="4038092" y="3934066"/>
                  </a:lnTo>
                  <a:lnTo>
                    <a:pt x="4015600" y="3890581"/>
                  </a:lnTo>
                  <a:lnTo>
                    <a:pt x="3981310" y="3856291"/>
                  </a:lnTo>
                  <a:lnTo>
                    <a:pt x="3937838" y="3833812"/>
                  </a:lnTo>
                  <a:lnTo>
                    <a:pt x="3887774" y="3825735"/>
                  </a:lnTo>
                  <a:lnTo>
                    <a:pt x="3837711" y="3833812"/>
                  </a:lnTo>
                  <a:lnTo>
                    <a:pt x="3794239" y="3856291"/>
                  </a:lnTo>
                  <a:lnTo>
                    <a:pt x="3759949" y="3890581"/>
                  </a:lnTo>
                  <a:lnTo>
                    <a:pt x="3754424" y="3901275"/>
                  </a:lnTo>
                  <a:lnTo>
                    <a:pt x="3751643" y="3891140"/>
                  </a:lnTo>
                  <a:lnTo>
                    <a:pt x="3731933" y="3849624"/>
                  </a:lnTo>
                  <a:lnTo>
                    <a:pt x="3705644" y="3812425"/>
                  </a:lnTo>
                  <a:lnTo>
                    <a:pt x="3673525" y="3780307"/>
                  </a:lnTo>
                  <a:lnTo>
                    <a:pt x="3636327" y="3754018"/>
                  </a:lnTo>
                  <a:lnTo>
                    <a:pt x="3594811" y="3734308"/>
                  </a:lnTo>
                  <a:lnTo>
                    <a:pt x="3549726" y="3721925"/>
                  </a:lnTo>
                  <a:lnTo>
                    <a:pt x="3501821" y="3717633"/>
                  </a:lnTo>
                  <a:lnTo>
                    <a:pt x="3453917" y="3721925"/>
                  </a:lnTo>
                  <a:lnTo>
                    <a:pt x="3408832" y="3734308"/>
                  </a:lnTo>
                  <a:lnTo>
                    <a:pt x="3367328" y="3754018"/>
                  </a:lnTo>
                  <a:lnTo>
                    <a:pt x="3330130" y="3780307"/>
                  </a:lnTo>
                  <a:lnTo>
                    <a:pt x="3298012" y="3812425"/>
                  </a:lnTo>
                  <a:lnTo>
                    <a:pt x="3271723" y="3849624"/>
                  </a:lnTo>
                  <a:lnTo>
                    <a:pt x="3252012" y="3891140"/>
                  </a:lnTo>
                  <a:lnTo>
                    <a:pt x="3251441" y="3893197"/>
                  </a:lnTo>
                  <a:lnTo>
                    <a:pt x="3250095" y="3890581"/>
                  </a:lnTo>
                  <a:lnTo>
                    <a:pt x="3215817" y="3856291"/>
                  </a:lnTo>
                  <a:lnTo>
                    <a:pt x="3172333" y="3833812"/>
                  </a:lnTo>
                  <a:lnTo>
                    <a:pt x="3122269" y="3825735"/>
                  </a:lnTo>
                  <a:lnTo>
                    <a:pt x="3072206" y="3833812"/>
                  </a:lnTo>
                  <a:lnTo>
                    <a:pt x="3028734" y="3856291"/>
                  </a:lnTo>
                  <a:lnTo>
                    <a:pt x="2994444" y="3890581"/>
                  </a:lnTo>
                  <a:lnTo>
                    <a:pt x="2988919" y="3901262"/>
                  </a:lnTo>
                  <a:lnTo>
                    <a:pt x="2986151" y="3891140"/>
                  </a:lnTo>
                  <a:lnTo>
                    <a:pt x="2966440" y="3849624"/>
                  </a:lnTo>
                  <a:lnTo>
                    <a:pt x="2940139" y="3812425"/>
                  </a:lnTo>
                  <a:lnTo>
                    <a:pt x="2908020" y="3780307"/>
                  </a:lnTo>
                  <a:lnTo>
                    <a:pt x="2870835" y="3754018"/>
                  </a:lnTo>
                  <a:lnTo>
                    <a:pt x="2829306" y="3734308"/>
                  </a:lnTo>
                  <a:lnTo>
                    <a:pt x="2784221" y="3721925"/>
                  </a:lnTo>
                  <a:lnTo>
                    <a:pt x="2736316" y="3717633"/>
                  </a:lnTo>
                  <a:lnTo>
                    <a:pt x="2688425" y="3721925"/>
                  </a:lnTo>
                  <a:lnTo>
                    <a:pt x="2643340" y="3734308"/>
                  </a:lnTo>
                  <a:lnTo>
                    <a:pt x="2601823" y="3754018"/>
                  </a:lnTo>
                  <a:lnTo>
                    <a:pt x="2564625" y="3780307"/>
                  </a:lnTo>
                  <a:lnTo>
                    <a:pt x="2532507" y="3812425"/>
                  </a:lnTo>
                  <a:lnTo>
                    <a:pt x="2506218" y="3849624"/>
                  </a:lnTo>
                  <a:lnTo>
                    <a:pt x="2486507" y="3891140"/>
                  </a:lnTo>
                  <a:lnTo>
                    <a:pt x="2474125" y="3936225"/>
                  </a:lnTo>
                  <a:lnTo>
                    <a:pt x="2469832" y="3984129"/>
                  </a:lnTo>
                  <a:lnTo>
                    <a:pt x="2963875" y="3984129"/>
                  </a:lnTo>
                  <a:lnTo>
                    <a:pt x="3002813" y="3984129"/>
                  </a:lnTo>
                  <a:lnTo>
                    <a:pt x="3235337" y="3984129"/>
                  </a:lnTo>
                  <a:lnTo>
                    <a:pt x="3280664" y="3984129"/>
                  </a:lnTo>
                  <a:lnTo>
                    <a:pt x="3729393" y="3984129"/>
                  </a:lnTo>
                  <a:lnTo>
                    <a:pt x="3768318" y="3984129"/>
                  </a:lnTo>
                  <a:lnTo>
                    <a:pt x="4046156" y="3984129"/>
                  </a:lnTo>
                  <a:close/>
                </a:path>
                <a:path w="7198995" h="4981575">
                  <a:moveTo>
                    <a:pt x="5023155" y="266496"/>
                  </a:moveTo>
                  <a:lnTo>
                    <a:pt x="5015077" y="216433"/>
                  </a:lnTo>
                  <a:lnTo>
                    <a:pt x="4992598" y="172948"/>
                  </a:lnTo>
                  <a:lnTo>
                    <a:pt x="4958308" y="138671"/>
                  </a:lnTo>
                  <a:lnTo>
                    <a:pt x="4914836" y="116179"/>
                  </a:lnTo>
                  <a:lnTo>
                    <a:pt x="4864760" y="108102"/>
                  </a:lnTo>
                  <a:lnTo>
                    <a:pt x="4814709" y="116179"/>
                  </a:lnTo>
                  <a:lnTo>
                    <a:pt x="4771225" y="138671"/>
                  </a:lnTo>
                  <a:lnTo>
                    <a:pt x="4736947" y="172948"/>
                  </a:lnTo>
                  <a:lnTo>
                    <a:pt x="4731410" y="183642"/>
                  </a:lnTo>
                  <a:lnTo>
                    <a:pt x="4728642" y="173507"/>
                  </a:lnTo>
                  <a:lnTo>
                    <a:pt x="4708931" y="131991"/>
                  </a:lnTo>
                  <a:lnTo>
                    <a:pt x="4682642" y="94792"/>
                  </a:lnTo>
                  <a:lnTo>
                    <a:pt x="4650524" y="62674"/>
                  </a:lnTo>
                  <a:lnTo>
                    <a:pt x="4613326" y="36385"/>
                  </a:lnTo>
                  <a:lnTo>
                    <a:pt x="4571809" y="16675"/>
                  </a:lnTo>
                  <a:lnTo>
                    <a:pt x="4526724" y="4292"/>
                  </a:lnTo>
                  <a:lnTo>
                    <a:pt x="4478820" y="0"/>
                  </a:lnTo>
                  <a:lnTo>
                    <a:pt x="4430915" y="4292"/>
                  </a:lnTo>
                  <a:lnTo>
                    <a:pt x="4385830" y="16675"/>
                  </a:lnTo>
                  <a:lnTo>
                    <a:pt x="4344314" y="36385"/>
                  </a:lnTo>
                  <a:lnTo>
                    <a:pt x="4307129" y="62674"/>
                  </a:lnTo>
                  <a:lnTo>
                    <a:pt x="4275010" y="94792"/>
                  </a:lnTo>
                  <a:lnTo>
                    <a:pt x="4248721" y="131991"/>
                  </a:lnTo>
                  <a:lnTo>
                    <a:pt x="4229011" y="173507"/>
                  </a:lnTo>
                  <a:lnTo>
                    <a:pt x="4228439" y="175564"/>
                  </a:lnTo>
                  <a:lnTo>
                    <a:pt x="4227093" y="172948"/>
                  </a:lnTo>
                  <a:lnTo>
                    <a:pt x="4192803" y="138671"/>
                  </a:lnTo>
                  <a:lnTo>
                    <a:pt x="4149331" y="116179"/>
                  </a:lnTo>
                  <a:lnTo>
                    <a:pt x="4099268" y="108102"/>
                  </a:lnTo>
                  <a:lnTo>
                    <a:pt x="4049204" y="116179"/>
                  </a:lnTo>
                  <a:lnTo>
                    <a:pt x="4005732" y="138671"/>
                  </a:lnTo>
                  <a:lnTo>
                    <a:pt x="3971442" y="172948"/>
                  </a:lnTo>
                  <a:lnTo>
                    <a:pt x="3963047" y="189179"/>
                  </a:lnTo>
                  <a:lnTo>
                    <a:pt x="3959923" y="180390"/>
                  </a:lnTo>
                  <a:lnTo>
                    <a:pt x="3936809" y="144043"/>
                  </a:lnTo>
                  <a:lnTo>
                    <a:pt x="3906482" y="113728"/>
                  </a:lnTo>
                  <a:lnTo>
                    <a:pt x="3870134" y="90614"/>
                  </a:lnTo>
                  <a:lnTo>
                    <a:pt x="3828923" y="75882"/>
                  </a:lnTo>
                  <a:lnTo>
                    <a:pt x="3784028" y="70713"/>
                  </a:lnTo>
                  <a:lnTo>
                    <a:pt x="3739134" y="75882"/>
                  </a:lnTo>
                  <a:lnTo>
                    <a:pt x="3697935" y="90614"/>
                  </a:lnTo>
                  <a:lnTo>
                    <a:pt x="3661575" y="113728"/>
                  </a:lnTo>
                  <a:lnTo>
                    <a:pt x="3631260" y="144043"/>
                  </a:lnTo>
                  <a:lnTo>
                    <a:pt x="3608146" y="180390"/>
                  </a:lnTo>
                  <a:lnTo>
                    <a:pt x="3593427" y="221602"/>
                  </a:lnTo>
                  <a:lnTo>
                    <a:pt x="3588245" y="266496"/>
                  </a:lnTo>
                  <a:lnTo>
                    <a:pt x="3940886" y="266496"/>
                  </a:lnTo>
                  <a:lnTo>
                    <a:pt x="3979811" y="266496"/>
                  </a:lnTo>
                  <a:lnTo>
                    <a:pt x="4212336" y="266496"/>
                  </a:lnTo>
                  <a:lnTo>
                    <a:pt x="4257649" y="266496"/>
                  </a:lnTo>
                  <a:lnTo>
                    <a:pt x="4706391" y="266496"/>
                  </a:lnTo>
                  <a:lnTo>
                    <a:pt x="4745317" y="266496"/>
                  </a:lnTo>
                  <a:lnTo>
                    <a:pt x="5023155" y="266496"/>
                  </a:lnTo>
                  <a:close/>
                </a:path>
                <a:path w="7198995" h="4981575">
                  <a:moveTo>
                    <a:pt x="5181981" y="2757627"/>
                  </a:moveTo>
                  <a:lnTo>
                    <a:pt x="5173904" y="2707563"/>
                  </a:lnTo>
                  <a:lnTo>
                    <a:pt x="5151425" y="2664091"/>
                  </a:lnTo>
                  <a:lnTo>
                    <a:pt x="5117135" y="2629801"/>
                  </a:lnTo>
                  <a:lnTo>
                    <a:pt x="5073650" y="2607310"/>
                  </a:lnTo>
                  <a:lnTo>
                    <a:pt x="5023586" y="2599245"/>
                  </a:lnTo>
                  <a:lnTo>
                    <a:pt x="4973523" y="2607310"/>
                  </a:lnTo>
                  <a:lnTo>
                    <a:pt x="4930051" y="2629801"/>
                  </a:lnTo>
                  <a:lnTo>
                    <a:pt x="4895761" y="2664091"/>
                  </a:lnTo>
                  <a:lnTo>
                    <a:pt x="4890236" y="2674759"/>
                  </a:lnTo>
                  <a:lnTo>
                    <a:pt x="4887468" y="2664637"/>
                  </a:lnTo>
                  <a:lnTo>
                    <a:pt x="4867757" y="2623121"/>
                  </a:lnTo>
                  <a:lnTo>
                    <a:pt x="4841468" y="2585936"/>
                  </a:lnTo>
                  <a:lnTo>
                    <a:pt x="4809337" y="2553805"/>
                  </a:lnTo>
                  <a:lnTo>
                    <a:pt x="4772152" y="2527516"/>
                  </a:lnTo>
                  <a:lnTo>
                    <a:pt x="4730635" y="2507805"/>
                  </a:lnTo>
                  <a:lnTo>
                    <a:pt x="4685550" y="2495423"/>
                  </a:lnTo>
                  <a:lnTo>
                    <a:pt x="4637646" y="2491130"/>
                  </a:lnTo>
                  <a:lnTo>
                    <a:pt x="4589742" y="2495423"/>
                  </a:lnTo>
                  <a:lnTo>
                    <a:pt x="4544657" y="2507805"/>
                  </a:lnTo>
                  <a:lnTo>
                    <a:pt x="4503140" y="2527516"/>
                  </a:lnTo>
                  <a:lnTo>
                    <a:pt x="4465942" y="2553805"/>
                  </a:lnTo>
                  <a:lnTo>
                    <a:pt x="4433824" y="2585936"/>
                  </a:lnTo>
                  <a:lnTo>
                    <a:pt x="4407535" y="2623121"/>
                  </a:lnTo>
                  <a:lnTo>
                    <a:pt x="4387824" y="2664637"/>
                  </a:lnTo>
                  <a:lnTo>
                    <a:pt x="4387253" y="2666695"/>
                  </a:lnTo>
                  <a:lnTo>
                    <a:pt x="4385919" y="2664091"/>
                  </a:lnTo>
                  <a:lnTo>
                    <a:pt x="4351629" y="2629801"/>
                  </a:lnTo>
                  <a:lnTo>
                    <a:pt x="4308145" y="2607310"/>
                  </a:lnTo>
                  <a:lnTo>
                    <a:pt x="4258081" y="2599245"/>
                  </a:lnTo>
                  <a:lnTo>
                    <a:pt x="4208030" y="2607310"/>
                  </a:lnTo>
                  <a:lnTo>
                    <a:pt x="4164546" y="2629801"/>
                  </a:lnTo>
                  <a:lnTo>
                    <a:pt x="4130256" y="2664091"/>
                  </a:lnTo>
                  <a:lnTo>
                    <a:pt x="4124731" y="2674759"/>
                  </a:lnTo>
                  <a:lnTo>
                    <a:pt x="4121962" y="2664637"/>
                  </a:lnTo>
                  <a:lnTo>
                    <a:pt x="4102252" y="2623121"/>
                  </a:lnTo>
                  <a:lnTo>
                    <a:pt x="4075963" y="2585936"/>
                  </a:lnTo>
                  <a:lnTo>
                    <a:pt x="4043845" y="2553805"/>
                  </a:lnTo>
                  <a:lnTo>
                    <a:pt x="4006646" y="2527516"/>
                  </a:lnTo>
                  <a:lnTo>
                    <a:pt x="3965130" y="2507805"/>
                  </a:lnTo>
                  <a:lnTo>
                    <a:pt x="3920045" y="2495423"/>
                  </a:lnTo>
                  <a:lnTo>
                    <a:pt x="3872141" y="2491130"/>
                  </a:lnTo>
                  <a:lnTo>
                    <a:pt x="3824236" y="2495423"/>
                  </a:lnTo>
                  <a:lnTo>
                    <a:pt x="3779151" y="2507805"/>
                  </a:lnTo>
                  <a:lnTo>
                    <a:pt x="3737635" y="2527516"/>
                  </a:lnTo>
                  <a:lnTo>
                    <a:pt x="3700449" y="2553805"/>
                  </a:lnTo>
                  <a:lnTo>
                    <a:pt x="3668331" y="2585936"/>
                  </a:lnTo>
                  <a:lnTo>
                    <a:pt x="3642029" y="2623121"/>
                  </a:lnTo>
                  <a:lnTo>
                    <a:pt x="3622319" y="2664637"/>
                  </a:lnTo>
                  <a:lnTo>
                    <a:pt x="3609949" y="2709722"/>
                  </a:lnTo>
                  <a:lnTo>
                    <a:pt x="3605657" y="2757627"/>
                  </a:lnTo>
                  <a:lnTo>
                    <a:pt x="4099699" y="2757627"/>
                  </a:lnTo>
                  <a:lnTo>
                    <a:pt x="4138638" y="2757627"/>
                  </a:lnTo>
                  <a:lnTo>
                    <a:pt x="4371149" y="2757627"/>
                  </a:lnTo>
                  <a:lnTo>
                    <a:pt x="4416476" y="2757627"/>
                  </a:lnTo>
                  <a:lnTo>
                    <a:pt x="4865192" y="2757627"/>
                  </a:lnTo>
                  <a:lnTo>
                    <a:pt x="4904143" y="2757627"/>
                  </a:lnTo>
                  <a:lnTo>
                    <a:pt x="5181981" y="2757627"/>
                  </a:lnTo>
                  <a:close/>
                </a:path>
                <a:path w="7198995" h="4981575">
                  <a:moveTo>
                    <a:pt x="6471755" y="4981130"/>
                  </a:moveTo>
                  <a:lnTo>
                    <a:pt x="6463678" y="4931067"/>
                  </a:lnTo>
                  <a:lnTo>
                    <a:pt x="6441199" y="4887582"/>
                  </a:lnTo>
                  <a:lnTo>
                    <a:pt x="6406909" y="4853305"/>
                  </a:lnTo>
                  <a:lnTo>
                    <a:pt x="6363424" y="4830813"/>
                  </a:lnTo>
                  <a:lnTo>
                    <a:pt x="6313360" y="4822736"/>
                  </a:lnTo>
                  <a:lnTo>
                    <a:pt x="6263297" y="4830813"/>
                  </a:lnTo>
                  <a:lnTo>
                    <a:pt x="6219825" y="4853305"/>
                  </a:lnTo>
                  <a:lnTo>
                    <a:pt x="6185535" y="4887582"/>
                  </a:lnTo>
                  <a:lnTo>
                    <a:pt x="6180010" y="4898250"/>
                  </a:lnTo>
                  <a:lnTo>
                    <a:pt x="6177242" y="4888141"/>
                  </a:lnTo>
                  <a:lnTo>
                    <a:pt x="6157531" y="4846625"/>
                  </a:lnTo>
                  <a:lnTo>
                    <a:pt x="6131242" y="4809426"/>
                  </a:lnTo>
                  <a:lnTo>
                    <a:pt x="6099124" y="4777308"/>
                  </a:lnTo>
                  <a:lnTo>
                    <a:pt x="6061926" y="4751019"/>
                  </a:lnTo>
                  <a:lnTo>
                    <a:pt x="6020409" y="4731309"/>
                  </a:lnTo>
                  <a:lnTo>
                    <a:pt x="5975324" y="4718926"/>
                  </a:lnTo>
                  <a:lnTo>
                    <a:pt x="5927420" y="4714633"/>
                  </a:lnTo>
                  <a:lnTo>
                    <a:pt x="5879516" y="4718926"/>
                  </a:lnTo>
                  <a:lnTo>
                    <a:pt x="5834431" y="4731309"/>
                  </a:lnTo>
                  <a:lnTo>
                    <a:pt x="5792914" y="4751019"/>
                  </a:lnTo>
                  <a:lnTo>
                    <a:pt x="5755716" y="4777308"/>
                  </a:lnTo>
                  <a:lnTo>
                    <a:pt x="5723598" y="4809426"/>
                  </a:lnTo>
                  <a:lnTo>
                    <a:pt x="5697309" y="4846625"/>
                  </a:lnTo>
                  <a:lnTo>
                    <a:pt x="5677598" y="4888141"/>
                  </a:lnTo>
                  <a:lnTo>
                    <a:pt x="5677027" y="4890186"/>
                  </a:lnTo>
                  <a:lnTo>
                    <a:pt x="5675693" y="4887582"/>
                  </a:lnTo>
                  <a:lnTo>
                    <a:pt x="5641403" y="4853305"/>
                  </a:lnTo>
                  <a:lnTo>
                    <a:pt x="5597931" y="4830813"/>
                  </a:lnTo>
                  <a:lnTo>
                    <a:pt x="5547855" y="4822736"/>
                  </a:lnTo>
                  <a:lnTo>
                    <a:pt x="5497804" y="4830813"/>
                  </a:lnTo>
                  <a:lnTo>
                    <a:pt x="5454320" y="4853305"/>
                  </a:lnTo>
                  <a:lnTo>
                    <a:pt x="5420030" y="4887582"/>
                  </a:lnTo>
                  <a:lnTo>
                    <a:pt x="5414505" y="4898263"/>
                  </a:lnTo>
                  <a:lnTo>
                    <a:pt x="5411736" y="4888141"/>
                  </a:lnTo>
                  <a:lnTo>
                    <a:pt x="5392026" y="4846625"/>
                  </a:lnTo>
                  <a:lnTo>
                    <a:pt x="5365737" y="4809426"/>
                  </a:lnTo>
                  <a:lnTo>
                    <a:pt x="5333619" y="4777308"/>
                  </a:lnTo>
                  <a:lnTo>
                    <a:pt x="5296420" y="4751019"/>
                  </a:lnTo>
                  <a:lnTo>
                    <a:pt x="5254904" y="4731309"/>
                  </a:lnTo>
                  <a:lnTo>
                    <a:pt x="5209819" y="4718926"/>
                  </a:lnTo>
                  <a:lnTo>
                    <a:pt x="5161915" y="4714633"/>
                  </a:lnTo>
                  <a:lnTo>
                    <a:pt x="5114010" y="4718926"/>
                  </a:lnTo>
                  <a:lnTo>
                    <a:pt x="5068925" y="4731309"/>
                  </a:lnTo>
                  <a:lnTo>
                    <a:pt x="5027409" y="4751019"/>
                  </a:lnTo>
                  <a:lnTo>
                    <a:pt x="4990223" y="4777308"/>
                  </a:lnTo>
                  <a:lnTo>
                    <a:pt x="4958105" y="4809426"/>
                  </a:lnTo>
                  <a:lnTo>
                    <a:pt x="4931816" y="4846625"/>
                  </a:lnTo>
                  <a:lnTo>
                    <a:pt x="4912093" y="4888141"/>
                  </a:lnTo>
                  <a:lnTo>
                    <a:pt x="4899723" y="4933226"/>
                  </a:lnTo>
                  <a:lnTo>
                    <a:pt x="4895431" y="4981130"/>
                  </a:lnTo>
                  <a:lnTo>
                    <a:pt x="5389473" y="4981130"/>
                  </a:lnTo>
                  <a:lnTo>
                    <a:pt x="5428412" y="4981130"/>
                  </a:lnTo>
                  <a:lnTo>
                    <a:pt x="5660923" y="4981130"/>
                  </a:lnTo>
                  <a:lnTo>
                    <a:pt x="5706249" y="4981130"/>
                  </a:lnTo>
                  <a:lnTo>
                    <a:pt x="6154966" y="4981130"/>
                  </a:lnTo>
                  <a:lnTo>
                    <a:pt x="6193917" y="4981130"/>
                  </a:lnTo>
                  <a:lnTo>
                    <a:pt x="6471755" y="4981130"/>
                  </a:lnTo>
                  <a:close/>
                </a:path>
                <a:path w="7198995" h="4981575">
                  <a:moveTo>
                    <a:pt x="7198398" y="2127643"/>
                  </a:moveTo>
                  <a:lnTo>
                    <a:pt x="7190321" y="2077580"/>
                  </a:lnTo>
                  <a:lnTo>
                    <a:pt x="7167829" y="2034095"/>
                  </a:lnTo>
                  <a:lnTo>
                    <a:pt x="7133539" y="1999818"/>
                  </a:lnTo>
                  <a:lnTo>
                    <a:pt x="7090067" y="1977326"/>
                  </a:lnTo>
                  <a:lnTo>
                    <a:pt x="7040004" y="1969249"/>
                  </a:lnTo>
                  <a:lnTo>
                    <a:pt x="6989940" y="1977326"/>
                  </a:lnTo>
                  <a:lnTo>
                    <a:pt x="6946455" y="1999818"/>
                  </a:lnTo>
                  <a:lnTo>
                    <a:pt x="6912178" y="2034095"/>
                  </a:lnTo>
                  <a:lnTo>
                    <a:pt x="6906654" y="2044776"/>
                  </a:lnTo>
                  <a:lnTo>
                    <a:pt x="6903885" y="2034654"/>
                  </a:lnTo>
                  <a:lnTo>
                    <a:pt x="6884175" y="1993138"/>
                  </a:lnTo>
                  <a:lnTo>
                    <a:pt x="6857873" y="1955939"/>
                  </a:lnTo>
                  <a:lnTo>
                    <a:pt x="6825755" y="1923821"/>
                  </a:lnTo>
                  <a:lnTo>
                    <a:pt x="6788569" y="1897532"/>
                  </a:lnTo>
                  <a:lnTo>
                    <a:pt x="6747040" y="1877822"/>
                  </a:lnTo>
                  <a:lnTo>
                    <a:pt x="6701955" y="1865439"/>
                  </a:lnTo>
                  <a:lnTo>
                    <a:pt x="6654051" y="1861146"/>
                  </a:lnTo>
                  <a:lnTo>
                    <a:pt x="6606159" y="1865439"/>
                  </a:lnTo>
                  <a:lnTo>
                    <a:pt x="6561074" y="1877822"/>
                  </a:lnTo>
                  <a:lnTo>
                    <a:pt x="6519558" y="1897532"/>
                  </a:lnTo>
                  <a:lnTo>
                    <a:pt x="6482359" y="1923821"/>
                  </a:lnTo>
                  <a:lnTo>
                    <a:pt x="6450241" y="1955939"/>
                  </a:lnTo>
                  <a:lnTo>
                    <a:pt x="6423952" y="1993138"/>
                  </a:lnTo>
                  <a:lnTo>
                    <a:pt x="6404242" y="2034654"/>
                  </a:lnTo>
                  <a:lnTo>
                    <a:pt x="6403670" y="2036699"/>
                  </a:lnTo>
                  <a:lnTo>
                    <a:pt x="6402337" y="2034095"/>
                  </a:lnTo>
                  <a:lnTo>
                    <a:pt x="6368047" y="1999818"/>
                  </a:lnTo>
                  <a:lnTo>
                    <a:pt x="6324562" y="1977326"/>
                  </a:lnTo>
                  <a:lnTo>
                    <a:pt x="6274498" y="1969249"/>
                  </a:lnTo>
                  <a:lnTo>
                    <a:pt x="6224435" y="1977326"/>
                  </a:lnTo>
                  <a:lnTo>
                    <a:pt x="6180963" y="1999818"/>
                  </a:lnTo>
                  <a:lnTo>
                    <a:pt x="6146673" y="2034095"/>
                  </a:lnTo>
                  <a:lnTo>
                    <a:pt x="6141148" y="2044763"/>
                  </a:lnTo>
                  <a:lnTo>
                    <a:pt x="6138380" y="2034654"/>
                  </a:lnTo>
                  <a:lnTo>
                    <a:pt x="6118669" y="1993138"/>
                  </a:lnTo>
                  <a:lnTo>
                    <a:pt x="6092368" y="1955939"/>
                  </a:lnTo>
                  <a:lnTo>
                    <a:pt x="6060249" y="1923821"/>
                  </a:lnTo>
                  <a:lnTo>
                    <a:pt x="6023064" y="1897532"/>
                  </a:lnTo>
                  <a:lnTo>
                    <a:pt x="5981547" y="1877822"/>
                  </a:lnTo>
                  <a:lnTo>
                    <a:pt x="5936462" y="1865439"/>
                  </a:lnTo>
                  <a:lnTo>
                    <a:pt x="5888558" y="1861146"/>
                  </a:lnTo>
                  <a:lnTo>
                    <a:pt x="5840654" y="1865439"/>
                  </a:lnTo>
                  <a:lnTo>
                    <a:pt x="5795569" y="1877822"/>
                  </a:lnTo>
                  <a:lnTo>
                    <a:pt x="5754052" y="1897532"/>
                  </a:lnTo>
                  <a:lnTo>
                    <a:pt x="5716854" y="1923821"/>
                  </a:lnTo>
                  <a:lnTo>
                    <a:pt x="5684736" y="1955939"/>
                  </a:lnTo>
                  <a:lnTo>
                    <a:pt x="5658447" y="1993138"/>
                  </a:lnTo>
                  <a:lnTo>
                    <a:pt x="5638736" y="2034654"/>
                  </a:lnTo>
                  <a:lnTo>
                    <a:pt x="5626354" y="2079739"/>
                  </a:lnTo>
                  <a:lnTo>
                    <a:pt x="5622061" y="2127643"/>
                  </a:lnTo>
                  <a:lnTo>
                    <a:pt x="6116104" y="2127643"/>
                  </a:lnTo>
                  <a:lnTo>
                    <a:pt x="6155055" y="2127643"/>
                  </a:lnTo>
                  <a:lnTo>
                    <a:pt x="6387566" y="2127643"/>
                  </a:lnTo>
                  <a:lnTo>
                    <a:pt x="6432893" y="2127643"/>
                  </a:lnTo>
                  <a:lnTo>
                    <a:pt x="6881609" y="2127643"/>
                  </a:lnTo>
                  <a:lnTo>
                    <a:pt x="6920547" y="2127643"/>
                  </a:lnTo>
                  <a:lnTo>
                    <a:pt x="7198398" y="21276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890378" y="4455160"/>
              <a:ext cx="306705" cy="267970"/>
            </a:xfrm>
            <a:custGeom>
              <a:avLst/>
              <a:gdLst/>
              <a:ahLst/>
              <a:cxnLst/>
              <a:rect l="l" t="t" r="r" b="b"/>
              <a:pathLst>
                <a:path w="306704" h="267970">
                  <a:moveTo>
                    <a:pt x="163933" y="0"/>
                  </a:moveTo>
                  <a:lnTo>
                    <a:pt x="209865" y="8378"/>
                  </a:lnTo>
                  <a:lnTo>
                    <a:pt x="249109" y="27916"/>
                  </a:lnTo>
                  <a:lnTo>
                    <a:pt x="279644" y="56631"/>
                  </a:lnTo>
                  <a:lnTo>
                    <a:pt x="299447" y="92546"/>
                  </a:lnTo>
                  <a:lnTo>
                    <a:pt x="306498" y="133679"/>
                  </a:lnTo>
                  <a:lnTo>
                    <a:pt x="298685" y="176093"/>
                  </a:lnTo>
                  <a:lnTo>
                    <a:pt x="276930" y="212926"/>
                  </a:lnTo>
                  <a:lnTo>
                    <a:pt x="243756" y="241970"/>
                  </a:lnTo>
                  <a:lnTo>
                    <a:pt x="201689" y="261016"/>
                  </a:lnTo>
                  <a:lnTo>
                    <a:pt x="153254" y="267855"/>
                  </a:lnTo>
                  <a:lnTo>
                    <a:pt x="104813" y="261016"/>
                  </a:lnTo>
                  <a:lnTo>
                    <a:pt x="62743" y="241970"/>
                  </a:lnTo>
                  <a:lnTo>
                    <a:pt x="29568" y="212926"/>
                  </a:lnTo>
                  <a:lnTo>
                    <a:pt x="7812" y="176093"/>
                  </a:lnTo>
                  <a:lnTo>
                    <a:pt x="0" y="133679"/>
                  </a:lnTo>
                  <a:lnTo>
                    <a:pt x="6999" y="93475"/>
                  </a:lnTo>
                  <a:lnTo>
                    <a:pt x="26576" y="58144"/>
                  </a:lnTo>
                  <a:lnTo>
                    <a:pt x="56600" y="29551"/>
                  </a:lnTo>
                  <a:lnTo>
                    <a:pt x="94940" y="9562"/>
                  </a:lnTo>
                  <a:lnTo>
                    <a:pt x="139464" y="40"/>
                  </a:lnTo>
                </a:path>
              </a:pathLst>
            </a:custGeom>
            <a:ln w="5065">
              <a:solidFill>
                <a:srgbClr val="0052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969890" y="4243276"/>
              <a:ext cx="155533" cy="148461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6938843" y="4420605"/>
              <a:ext cx="208915" cy="347980"/>
            </a:xfrm>
            <a:custGeom>
              <a:avLst/>
              <a:gdLst/>
              <a:ahLst/>
              <a:cxnLst/>
              <a:rect l="l" t="t" r="r" b="b"/>
              <a:pathLst>
                <a:path w="208915" h="347979">
                  <a:moveTo>
                    <a:pt x="104216" y="0"/>
                  </a:moveTo>
                  <a:lnTo>
                    <a:pt x="0" y="347917"/>
                  </a:lnTo>
                  <a:lnTo>
                    <a:pt x="104216" y="256963"/>
                  </a:lnTo>
                  <a:lnTo>
                    <a:pt x="208340" y="347785"/>
                  </a:lnTo>
                  <a:lnTo>
                    <a:pt x="155868" y="174967"/>
                  </a:lnTo>
                  <a:lnTo>
                    <a:pt x="120023" y="55551"/>
                  </a:lnTo>
                  <a:lnTo>
                    <a:pt x="104216" y="0"/>
                  </a:lnTo>
                  <a:close/>
                </a:path>
              </a:pathLst>
            </a:custGeom>
            <a:solidFill>
              <a:srgbClr val="025051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425897" y="12863083"/>
              <a:ext cx="1584325" cy="1485900"/>
            </a:xfrm>
            <a:custGeom>
              <a:avLst/>
              <a:gdLst/>
              <a:ahLst/>
              <a:cxnLst/>
              <a:rect l="l" t="t" r="r" b="b"/>
              <a:pathLst>
                <a:path w="1584325" h="1485900">
                  <a:moveTo>
                    <a:pt x="503592" y="927099"/>
                  </a:moveTo>
                  <a:lnTo>
                    <a:pt x="499499" y="927099"/>
                  </a:lnTo>
                  <a:lnTo>
                    <a:pt x="491292" y="939799"/>
                  </a:lnTo>
                  <a:lnTo>
                    <a:pt x="483774" y="939799"/>
                  </a:lnTo>
                  <a:lnTo>
                    <a:pt x="472163" y="952499"/>
                  </a:lnTo>
                  <a:lnTo>
                    <a:pt x="468060" y="965199"/>
                  </a:lnTo>
                  <a:lnTo>
                    <a:pt x="464646" y="977899"/>
                  </a:lnTo>
                  <a:lnTo>
                    <a:pt x="455760" y="1003299"/>
                  </a:lnTo>
                  <a:lnTo>
                    <a:pt x="446196" y="1028699"/>
                  </a:lnTo>
                  <a:lnTo>
                    <a:pt x="438678" y="1054099"/>
                  </a:lnTo>
                  <a:lnTo>
                    <a:pt x="433217" y="1066799"/>
                  </a:lnTo>
                  <a:lnTo>
                    <a:pt x="428434" y="1079499"/>
                  </a:lnTo>
                  <a:lnTo>
                    <a:pt x="424331" y="1079499"/>
                  </a:lnTo>
                  <a:lnTo>
                    <a:pt x="418860" y="1092199"/>
                  </a:lnTo>
                  <a:lnTo>
                    <a:pt x="402466" y="1092199"/>
                  </a:lnTo>
                  <a:lnTo>
                    <a:pt x="364888" y="1117599"/>
                  </a:lnTo>
                  <a:lnTo>
                    <a:pt x="326620" y="1130299"/>
                  </a:lnTo>
                  <a:lnTo>
                    <a:pt x="297237" y="1142999"/>
                  </a:lnTo>
                  <a:lnTo>
                    <a:pt x="265119" y="1155699"/>
                  </a:lnTo>
                  <a:lnTo>
                    <a:pt x="256923" y="1155699"/>
                  </a:lnTo>
                  <a:lnTo>
                    <a:pt x="303387" y="1181099"/>
                  </a:lnTo>
                  <a:lnTo>
                    <a:pt x="317734" y="1181099"/>
                  </a:lnTo>
                  <a:lnTo>
                    <a:pt x="332770" y="1193799"/>
                  </a:lnTo>
                  <a:lnTo>
                    <a:pt x="363520" y="1193799"/>
                  </a:lnTo>
                  <a:lnTo>
                    <a:pt x="401778" y="1219199"/>
                  </a:lnTo>
                  <a:lnTo>
                    <a:pt x="409984" y="1231899"/>
                  </a:lnTo>
                  <a:lnTo>
                    <a:pt x="442102" y="1244599"/>
                  </a:lnTo>
                  <a:lnTo>
                    <a:pt x="478992" y="1257299"/>
                  </a:lnTo>
                  <a:lnTo>
                    <a:pt x="515892" y="1282699"/>
                  </a:lnTo>
                  <a:lnTo>
                    <a:pt x="541860" y="1295399"/>
                  </a:lnTo>
                  <a:lnTo>
                    <a:pt x="593107" y="1308099"/>
                  </a:lnTo>
                  <a:lnTo>
                    <a:pt x="623178" y="1333499"/>
                  </a:lnTo>
                  <a:lnTo>
                    <a:pt x="652561" y="1346199"/>
                  </a:lnTo>
                  <a:lnTo>
                    <a:pt x="694243" y="1358899"/>
                  </a:lnTo>
                  <a:lnTo>
                    <a:pt x="776240" y="1396999"/>
                  </a:lnTo>
                  <a:lnTo>
                    <a:pt x="863019" y="1447799"/>
                  </a:lnTo>
                  <a:lnTo>
                    <a:pt x="970295" y="1485899"/>
                  </a:lnTo>
                  <a:lnTo>
                    <a:pt x="994338" y="1485899"/>
                  </a:lnTo>
                  <a:lnTo>
                    <a:pt x="999505" y="1435099"/>
                  </a:lnTo>
                  <a:lnTo>
                    <a:pt x="1062408" y="1295399"/>
                  </a:lnTo>
                  <a:lnTo>
                    <a:pt x="944631" y="1295399"/>
                  </a:lnTo>
                  <a:lnTo>
                    <a:pt x="580807" y="1193799"/>
                  </a:lnTo>
                  <a:lnTo>
                    <a:pt x="476601" y="1142999"/>
                  </a:lnTo>
                  <a:lnTo>
                    <a:pt x="503592" y="927099"/>
                  </a:lnTo>
                  <a:close/>
                </a:path>
                <a:path w="1584325" h="1485900">
                  <a:moveTo>
                    <a:pt x="801519" y="139699"/>
                  </a:moveTo>
                  <a:lnTo>
                    <a:pt x="632743" y="139699"/>
                  </a:lnTo>
                  <a:lnTo>
                    <a:pt x="653929" y="152399"/>
                  </a:lnTo>
                  <a:lnTo>
                    <a:pt x="677769" y="165099"/>
                  </a:lnTo>
                  <a:lnTo>
                    <a:pt x="789290" y="165099"/>
                  </a:lnTo>
                  <a:lnTo>
                    <a:pt x="784396" y="190499"/>
                  </a:lnTo>
                  <a:lnTo>
                    <a:pt x="800151" y="190499"/>
                  </a:lnTo>
                  <a:lnTo>
                    <a:pt x="844569" y="203199"/>
                  </a:lnTo>
                  <a:lnTo>
                    <a:pt x="1001734" y="253999"/>
                  </a:lnTo>
                  <a:lnTo>
                    <a:pt x="1029749" y="304799"/>
                  </a:lnTo>
                  <a:lnTo>
                    <a:pt x="955270" y="380999"/>
                  </a:lnTo>
                  <a:lnTo>
                    <a:pt x="953213" y="393699"/>
                  </a:lnTo>
                  <a:lnTo>
                    <a:pt x="945016" y="419099"/>
                  </a:lnTo>
                  <a:lnTo>
                    <a:pt x="938187" y="431799"/>
                  </a:lnTo>
                  <a:lnTo>
                    <a:pt x="928613" y="469899"/>
                  </a:lnTo>
                  <a:lnTo>
                    <a:pt x="923152" y="482599"/>
                  </a:lnTo>
                  <a:lnTo>
                    <a:pt x="739907" y="520699"/>
                  </a:lnTo>
                  <a:lnTo>
                    <a:pt x="814255" y="647699"/>
                  </a:lnTo>
                  <a:lnTo>
                    <a:pt x="800384" y="774699"/>
                  </a:lnTo>
                  <a:lnTo>
                    <a:pt x="1023690" y="876299"/>
                  </a:lnTo>
                  <a:lnTo>
                    <a:pt x="944631" y="1295399"/>
                  </a:lnTo>
                  <a:lnTo>
                    <a:pt x="1062408" y="1295399"/>
                  </a:lnTo>
                  <a:lnTo>
                    <a:pt x="1085281" y="1244599"/>
                  </a:lnTo>
                  <a:lnTo>
                    <a:pt x="1143600" y="1181099"/>
                  </a:lnTo>
                  <a:lnTo>
                    <a:pt x="1280836" y="1142999"/>
                  </a:lnTo>
                  <a:lnTo>
                    <a:pt x="1311708" y="1041399"/>
                  </a:lnTo>
                  <a:lnTo>
                    <a:pt x="1253389" y="1015999"/>
                  </a:lnTo>
                  <a:lnTo>
                    <a:pt x="1297989" y="901699"/>
                  </a:lnTo>
                  <a:lnTo>
                    <a:pt x="1488402" y="901699"/>
                  </a:lnTo>
                  <a:lnTo>
                    <a:pt x="1517566" y="876299"/>
                  </a:lnTo>
                  <a:lnTo>
                    <a:pt x="1325436" y="673099"/>
                  </a:lnTo>
                  <a:lnTo>
                    <a:pt x="1583869" y="368299"/>
                  </a:lnTo>
                  <a:lnTo>
                    <a:pt x="1213561" y="253999"/>
                  </a:lnTo>
                  <a:lnTo>
                    <a:pt x="960052" y="190499"/>
                  </a:lnTo>
                  <a:lnTo>
                    <a:pt x="848673" y="152399"/>
                  </a:lnTo>
                  <a:lnTo>
                    <a:pt x="825440" y="152399"/>
                  </a:lnTo>
                  <a:lnTo>
                    <a:pt x="801519" y="139699"/>
                  </a:lnTo>
                  <a:close/>
                </a:path>
                <a:path w="1584325" h="1485900">
                  <a:moveTo>
                    <a:pt x="1488402" y="901699"/>
                  </a:moveTo>
                  <a:lnTo>
                    <a:pt x="1297989" y="901699"/>
                  </a:lnTo>
                  <a:lnTo>
                    <a:pt x="1459237" y="927099"/>
                  </a:lnTo>
                  <a:lnTo>
                    <a:pt x="1488402" y="901699"/>
                  </a:lnTo>
                  <a:close/>
                </a:path>
                <a:path w="1584325" h="1485900">
                  <a:moveTo>
                    <a:pt x="215240" y="431799"/>
                  </a:moveTo>
                  <a:lnTo>
                    <a:pt x="211137" y="482599"/>
                  </a:lnTo>
                  <a:lnTo>
                    <a:pt x="196101" y="533399"/>
                  </a:lnTo>
                  <a:lnTo>
                    <a:pt x="192687" y="546099"/>
                  </a:lnTo>
                  <a:lnTo>
                    <a:pt x="187905" y="558799"/>
                  </a:lnTo>
                  <a:lnTo>
                    <a:pt x="160569" y="622299"/>
                  </a:lnTo>
                  <a:lnTo>
                    <a:pt x="153061" y="634999"/>
                  </a:lnTo>
                  <a:lnTo>
                    <a:pt x="140072" y="647699"/>
                  </a:lnTo>
                  <a:lnTo>
                    <a:pt x="127772" y="660399"/>
                  </a:lnTo>
                  <a:lnTo>
                    <a:pt x="122990" y="673099"/>
                  </a:lnTo>
                  <a:lnTo>
                    <a:pt x="107954" y="685799"/>
                  </a:lnTo>
                  <a:lnTo>
                    <a:pt x="95654" y="711199"/>
                  </a:lnTo>
                  <a:lnTo>
                    <a:pt x="88146" y="711199"/>
                  </a:lnTo>
                  <a:lnTo>
                    <a:pt x="73111" y="736599"/>
                  </a:lnTo>
                  <a:lnTo>
                    <a:pt x="56029" y="761999"/>
                  </a:lnTo>
                  <a:lnTo>
                    <a:pt x="45775" y="774699"/>
                  </a:lnTo>
                  <a:lnTo>
                    <a:pt x="36890" y="787399"/>
                  </a:lnTo>
                  <a:lnTo>
                    <a:pt x="27325" y="800099"/>
                  </a:lnTo>
                  <a:lnTo>
                    <a:pt x="16393" y="812799"/>
                  </a:lnTo>
                  <a:lnTo>
                    <a:pt x="9564" y="825499"/>
                  </a:lnTo>
                  <a:lnTo>
                    <a:pt x="4093" y="825499"/>
                  </a:lnTo>
                  <a:lnTo>
                    <a:pt x="0" y="838199"/>
                  </a:lnTo>
                  <a:lnTo>
                    <a:pt x="192008" y="838199"/>
                  </a:lnTo>
                  <a:lnTo>
                    <a:pt x="239151" y="850899"/>
                  </a:lnTo>
                  <a:lnTo>
                    <a:pt x="265119" y="863599"/>
                  </a:lnTo>
                  <a:lnTo>
                    <a:pt x="290398" y="863599"/>
                  </a:lnTo>
                  <a:lnTo>
                    <a:pt x="321837" y="876299"/>
                  </a:lnTo>
                  <a:lnTo>
                    <a:pt x="351898" y="876299"/>
                  </a:lnTo>
                  <a:lnTo>
                    <a:pt x="396316" y="888999"/>
                  </a:lnTo>
                  <a:lnTo>
                    <a:pt x="422963" y="888999"/>
                  </a:lnTo>
                  <a:lnTo>
                    <a:pt x="447563" y="901699"/>
                  </a:lnTo>
                  <a:lnTo>
                    <a:pt x="470704" y="901699"/>
                  </a:lnTo>
                  <a:lnTo>
                    <a:pt x="382649" y="850899"/>
                  </a:lnTo>
                  <a:lnTo>
                    <a:pt x="481909" y="482599"/>
                  </a:lnTo>
                  <a:lnTo>
                    <a:pt x="382649" y="482599"/>
                  </a:lnTo>
                  <a:lnTo>
                    <a:pt x="373084" y="469899"/>
                  </a:lnTo>
                  <a:lnTo>
                    <a:pt x="335505" y="469899"/>
                  </a:lnTo>
                  <a:lnTo>
                    <a:pt x="325931" y="457199"/>
                  </a:lnTo>
                  <a:lnTo>
                    <a:pt x="296548" y="457199"/>
                  </a:lnTo>
                  <a:lnTo>
                    <a:pt x="278108" y="444499"/>
                  </a:lnTo>
                  <a:lnTo>
                    <a:pt x="255555" y="444499"/>
                  </a:lnTo>
                  <a:lnTo>
                    <a:pt x="215240" y="431799"/>
                  </a:lnTo>
                  <a:close/>
                </a:path>
                <a:path w="1584325" h="1485900">
                  <a:moveTo>
                    <a:pt x="383338" y="469899"/>
                  </a:moveTo>
                  <a:lnTo>
                    <a:pt x="373084" y="469899"/>
                  </a:lnTo>
                  <a:lnTo>
                    <a:pt x="382649" y="482599"/>
                  </a:lnTo>
                  <a:lnTo>
                    <a:pt x="383338" y="469899"/>
                  </a:lnTo>
                  <a:close/>
                </a:path>
                <a:path w="1584325" h="1485900">
                  <a:moveTo>
                    <a:pt x="495166" y="266699"/>
                  </a:moveTo>
                  <a:lnTo>
                    <a:pt x="467381" y="266699"/>
                  </a:lnTo>
                  <a:lnTo>
                    <a:pt x="459185" y="304799"/>
                  </a:lnTo>
                  <a:lnTo>
                    <a:pt x="450978" y="330199"/>
                  </a:lnTo>
                  <a:lnTo>
                    <a:pt x="426378" y="330199"/>
                  </a:lnTo>
                  <a:lnTo>
                    <a:pt x="422963" y="342899"/>
                  </a:lnTo>
                  <a:lnTo>
                    <a:pt x="420917" y="342899"/>
                  </a:lnTo>
                  <a:lnTo>
                    <a:pt x="417502" y="355599"/>
                  </a:lnTo>
                  <a:lnTo>
                    <a:pt x="416134" y="368299"/>
                  </a:lnTo>
                  <a:lnTo>
                    <a:pt x="415445" y="368299"/>
                  </a:lnTo>
                  <a:lnTo>
                    <a:pt x="411352" y="380999"/>
                  </a:lnTo>
                  <a:lnTo>
                    <a:pt x="407938" y="393699"/>
                  </a:lnTo>
                  <a:lnTo>
                    <a:pt x="407249" y="393699"/>
                  </a:lnTo>
                  <a:lnTo>
                    <a:pt x="394949" y="431799"/>
                  </a:lnTo>
                  <a:lnTo>
                    <a:pt x="391534" y="444499"/>
                  </a:lnTo>
                  <a:lnTo>
                    <a:pt x="389488" y="457199"/>
                  </a:lnTo>
                  <a:lnTo>
                    <a:pt x="386063" y="469899"/>
                  </a:lnTo>
                  <a:lnTo>
                    <a:pt x="383338" y="469899"/>
                  </a:lnTo>
                  <a:lnTo>
                    <a:pt x="382649" y="482599"/>
                  </a:lnTo>
                  <a:lnTo>
                    <a:pt x="481909" y="482599"/>
                  </a:lnTo>
                  <a:lnTo>
                    <a:pt x="519560" y="342899"/>
                  </a:lnTo>
                  <a:lnTo>
                    <a:pt x="476946" y="330199"/>
                  </a:lnTo>
                  <a:lnTo>
                    <a:pt x="495166" y="266699"/>
                  </a:lnTo>
                  <a:close/>
                </a:path>
                <a:path w="1584325" h="1485900">
                  <a:moveTo>
                    <a:pt x="668954" y="101599"/>
                  </a:moveTo>
                  <a:lnTo>
                    <a:pt x="250084" y="101599"/>
                  </a:lnTo>
                  <a:lnTo>
                    <a:pt x="243934" y="139699"/>
                  </a:lnTo>
                  <a:lnTo>
                    <a:pt x="242566" y="152399"/>
                  </a:lnTo>
                  <a:lnTo>
                    <a:pt x="240519" y="165099"/>
                  </a:lnTo>
                  <a:lnTo>
                    <a:pt x="237784" y="177799"/>
                  </a:lnTo>
                  <a:lnTo>
                    <a:pt x="237105" y="190499"/>
                  </a:lnTo>
                  <a:lnTo>
                    <a:pt x="227540" y="241299"/>
                  </a:lnTo>
                  <a:lnTo>
                    <a:pt x="224116" y="266699"/>
                  </a:lnTo>
                  <a:lnTo>
                    <a:pt x="220701" y="279399"/>
                  </a:lnTo>
                  <a:lnTo>
                    <a:pt x="218655" y="292099"/>
                  </a:lnTo>
                  <a:lnTo>
                    <a:pt x="217287" y="304799"/>
                  </a:lnTo>
                  <a:lnTo>
                    <a:pt x="216608" y="330199"/>
                  </a:lnTo>
                  <a:lnTo>
                    <a:pt x="217287" y="342899"/>
                  </a:lnTo>
                  <a:lnTo>
                    <a:pt x="217287" y="380999"/>
                  </a:lnTo>
                  <a:lnTo>
                    <a:pt x="215919" y="406399"/>
                  </a:lnTo>
                  <a:lnTo>
                    <a:pt x="215240" y="431799"/>
                  </a:lnTo>
                  <a:lnTo>
                    <a:pt x="230955" y="431799"/>
                  </a:lnTo>
                  <a:lnTo>
                    <a:pt x="255555" y="444499"/>
                  </a:lnTo>
                  <a:lnTo>
                    <a:pt x="278108" y="444499"/>
                  </a:lnTo>
                  <a:lnTo>
                    <a:pt x="296548" y="457199"/>
                  </a:lnTo>
                  <a:lnTo>
                    <a:pt x="325931" y="457199"/>
                  </a:lnTo>
                  <a:lnTo>
                    <a:pt x="335505" y="469899"/>
                  </a:lnTo>
                  <a:lnTo>
                    <a:pt x="386063" y="469899"/>
                  </a:lnTo>
                  <a:lnTo>
                    <a:pt x="389488" y="457199"/>
                  </a:lnTo>
                  <a:lnTo>
                    <a:pt x="391534" y="444499"/>
                  </a:lnTo>
                  <a:lnTo>
                    <a:pt x="394949" y="431799"/>
                  </a:lnTo>
                  <a:lnTo>
                    <a:pt x="402466" y="406399"/>
                  </a:lnTo>
                  <a:lnTo>
                    <a:pt x="407249" y="393699"/>
                  </a:lnTo>
                  <a:lnTo>
                    <a:pt x="407938" y="393699"/>
                  </a:lnTo>
                  <a:lnTo>
                    <a:pt x="411352" y="380999"/>
                  </a:lnTo>
                  <a:lnTo>
                    <a:pt x="415445" y="368299"/>
                  </a:lnTo>
                  <a:lnTo>
                    <a:pt x="416134" y="355599"/>
                  </a:lnTo>
                  <a:lnTo>
                    <a:pt x="417502" y="355599"/>
                  </a:lnTo>
                  <a:lnTo>
                    <a:pt x="420917" y="342899"/>
                  </a:lnTo>
                  <a:lnTo>
                    <a:pt x="422963" y="342899"/>
                  </a:lnTo>
                  <a:lnTo>
                    <a:pt x="426378" y="330199"/>
                  </a:lnTo>
                  <a:lnTo>
                    <a:pt x="450978" y="330199"/>
                  </a:lnTo>
                  <a:lnTo>
                    <a:pt x="459185" y="304799"/>
                  </a:lnTo>
                  <a:lnTo>
                    <a:pt x="467381" y="266699"/>
                  </a:lnTo>
                  <a:lnTo>
                    <a:pt x="495166" y="266699"/>
                  </a:lnTo>
                  <a:lnTo>
                    <a:pt x="498810" y="253999"/>
                  </a:lnTo>
                  <a:lnTo>
                    <a:pt x="446196" y="253999"/>
                  </a:lnTo>
                  <a:lnTo>
                    <a:pt x="451667" y="241299"/>
                  </a:lnTo>
                  <a:lnTo>
                    <a:pt x="501885" y="241299"/>
                  </a:lnTo>
                  <a:lnTo>
                    <a:pt x="504960" y="228599"/>
                  </a:lnTo>
                  <a:lnTo>
                    <a:pt x="507017" y="215899"/>
                  </a:lnTo>
                  <a:lnTo>
                    <a:pt x="512478" y="203199"/>
                  </a:lnTo>
                  <a:lnTo>
                    <a:pt x="519317" y="177799"/>
                  </a:lnTo>
                  <a:lnTo>
                    <a:pt x="522042" y="165099"/>
                  </a:lnTo>
                  <a:lnTo>
                    <a:pt x="526825" y="152399"/>
                  </a:lnTo>
                  <a:lnTo>
                    <a:pt x="529560" y="139699"/>
                  </a:lnTo>
                  <a:lnTo>
                    <a:pt x="533664" y="126999"/>
                  </a:lnTo>
                  <a:lnTo>
                    <a:pt x="535031" y="114299"/>
                  </a:lnTo>
                  <a:lnTo>
                    <a:pt x="689461" y="114299"/>
                  </a:lnTo>
                  <a:lnTo>
                    <a:pt x="668954" y="101599"/>
                  </a:lnTo>
                  <a:close/>
                </a:path>
                <a:path w="1584325" h="1485900">
                  <a:moveTo>
                    <a:pt x="407249" y="393699"/>
                  </a:moveTo>
                  <a:lnTo>
                    <a:pt x="402466" y="406399"/>
                  </a:lnTo>
                  <a:lnTo>
                    <a:pt x="394949" y="431799"/>
                  </a:lnTo>
                  <a:lnTo>
                    <a:pt x="407249" y="393699"/>
                  </a:lnTo>
                  <a:close/>
                </a:path>
                <a:path w="1584325" h="1485900">
                  <a:moveTo>
                    <a:pt x="501885" y="241299"/>
                  </a:moveTo>
                  <a:lnTo>
                    <a:pt x="451667" y="241299"/>
                  </a:lnTo>
                  <a:lnTo>
                    <a:pt x="446196" y="253999"/>
                  </a:lnTo>
                  <a:lnTo>
                    <a:pt x="498810" y="253999"/>
                  </a:lnTo>
                  <a:lnTo>
                    <a:pt x="501885" y="241299"/>
                  </a:lnTo>
                  <a:close/>
                </a:path>
                <a:path w="1584325" h="1485900">
                  <a:moveTo>
                    <a:pt x="962443" y="241299"/>
                  </a:moveTo>
                  <a:lnTo>
                    <a:pt x="501885" y="241299"/>
                  </a:lnTo>
                  <a:lnTo>
                    <a:pt x="498810" y="253999"/>
                  </a:lnTo>
                  <a:lnTo>
                    <a:pt x="1001734" y="253999"/>
                  </a:lnTo>
                  <a:lnTo>
                    <a:pt x="962443" y="241299"/>
                  </a:lnTo>
                  <a:close/>
                </a:path>
                <a:path w="1584325" h="1485900">
                  <a:moveTo>
                    <a:pt x="705175" y="114299"/>
                  </a:moveTo>
                  <a:lnTo>
                    <a:pt x="535031" y="114299"/>
                  </a:lnTo>
                  <a:lnTo>
                    <a:pt x="562357" y="126999"/>
                  </a:lnTo>
                  <a:lnTo>
                    <a:pt x="597889" y="139699"/>
                  </a:lnTo>
                  <a:lnTo>
                    <a:pt x="765308" y="139699"/>
                  </a:lnTo>
                  <a:lnTo>
                    <a:pt x="758469" y="126999"/>
                  </a:lnTo>
                  <a:lnTo>
                    <a:pt x="732501" y="126999"/>
                  </a:lnTo>
                  <a:lnTo>
                    <a:pt x="705175" y="114299"/>
                  </a:lnTo>
                  <a:close/>
                </a:path>
                <a:path w="1584325" h="1485900">
                  <a:moveTo>
                    <a:pt x="564414" y="76199"/>
                  </a:moveTo>
                  <a:lnTo>
                    <a:pt x="257601" y="76199"/>
                  </a:lnTo>
                  <a:lnTo>
                    <a:pt x="252819" y="88899"/>
                  </a:lnTo>
                  <a:lnTo>
                    <a:pt x="251451" y="101599"/>
                  </a:lnTo>
                  <a:lnTo>
                    <a:pt x="643675" y="101599"/>
                  </a:lnTo>
                  <a:lnTo>
                    <a:pt x="612925" y="88899"/>
                  </a:lnTo>
                  <a:lnTo>
                    <a:pt x="593796" y="88899"/>
                  </a:lnTo>
                  <a:lnTo>
                    <a:pt x="564414" y="76199"/>
                  </a:lnTo>
                  <a:close/>
                </a:path>
                <a:path w="1584325" h="1485900">
                  <a:moveTo>
                    <a:pt x="359416" y="12699"/>
                  </a:moveTo>
                  <a:lnTo>
                    <a:pt x="282202" y="12699"/>
                  </a:lnTo>
                  <a:lnTo>
                    <a:pt x="283569" y="25399"/>
                  </a:lnTo>
                  <a:lnTo>
                    <a:pt x="279466" y="38099"/>
                  </a:lnTo>
                  <a:lnTo>
                    <a:pt x="274684" y="50799"/>
                  </a:lnTo>
                  <a:lnTo>
                    <a:pt x="271269" y="50799"/>
                  </a:lnTo>
                  <a:lnTo>
                    <a:pt x="261016" y="76199"/>
                  </a:lnTo>
                  <a:lnTo>
                    <a:pt x="528881" y="76199"/>
                  </a:lnTo>
                  <a:lnTo>
                    <a:pt x="509064" y="63499"/>
                  </a:lnTo>
                  <a:lnTo>
                    <a:pt x="476946" y="63499"/>
                  </a:lnTo>
                  <a:lnTo>
                    <a:pt x="440045" y="50799"/>
                  </a:lnTo>
                  <a:lnTo>
                    <a:pt x="427067" y="38099"/>
                  </a:lnTo>
                  <a:lnTo>
                    <a:pt x="425010" y="38099"/>
                  </a:lnTo>
                  <a:lnTo>
                    <a:pt x="387431" y="25399"/>
                  </a:lnTo>
                  <a:lnTo>
                    <a:pt x="359416" y="12699"/>
                  </a:lnTo>
                  <a:close/>
                </a:path>
                <a:path w="1584325" h="1485900">
                  <a:moveTo>
                    <a:pt x="305434" y="0"/>
                  </a:moveTo>
                  <a:lnTo>
                    <a:pt x="283569" y="0"/>
                  </a:lnTo>
                  <a:lnTo>
                    <a:pt x="280155" y="12699"/>
                  </a:lnTo>
                  <a:lnTo>
                    <a:pt x="321837" y="12699"/>
                  </a:lnTo>
                  <a:lnTo>
                    <a:pt x="305434" y="0"/>
                  </a:lnTo>
                  <a:close/>
                </a:path>
              </a:pathLst>
            </a:custGeom>
            <a:solidFill>
              <a:srgbClr val="30B0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896594" y="13760243"/>
              <a:ext cx="41910" cy="20955"/>
            </a:xfrm>
            <a:custGeom>
              <a:avLst/>
              <a:gdLst/>
              <a:ahLst/>
              <a:cxnLst/>
              <a:rect l="l" t="t" r="r" b="b"/>
              <a:pathLst>
                <a:path w="41909" h="20955">
                  <a:moveTo>
                    <a:pt x="0" y="0"/>
                  </a:moveTo>
                  <a:lnTo>
                    <a:pt x="32898" y="20942"/>
                  </a:lnTo>
                  <a:lnTo>
                    <a:pt x="35633" y="19574"/>
                  </a:lnTo>
                  <a:lnTo>
                    <a:pt x="39048" y="17528"/>
                  </a:lnTo>
                  <a:lnTo>
                    <a:pt x="41783" y="10699"/>
                  </a:lnTo>
                  <a:lnTo>
                    <a:pt x="16494" y="4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808542" y="13015632"/>
              <a:ext cx="641350" cy="1137285"/>
            </a:xfrm>
            <a:custGeom>
              <a:avLst/>
              <a:gdLst/>
              <a:ahLst/>
              <a:cxnLst/>
              <a:rect l="l" t="t" r="r" b="b"/>
              <a:pathLst>
                <a:path w="641350" h="1137284">
                  <a:moveTo>
                    <a:pt x="406641" y="9207"/>
                  </a:moveTo>
                  <a:lnTo>
                    <a:pt x="295122" y="0"/>
                  </a:lnTo>
                  <a:lnTo>
                    <a:pt x="333451" y="11239"/>
                  </a:lnTo>
                  <a:lnTo>
                    <a:pt x="346430" y="14655"/>
                  </a:lnTo>
                  <a:lnTo>
                    <a:pt x="358736" y="18757"/>
                  </a:lnTo>
                  <a:lnTo>
                    <a:pt x="372402" y="22174"/>
                  </a:lnTo>
                  <a:lnTo>
                    <a:pt x="401739" y="31102"/>
                  </a:lnTo>
                  <a:lnTo>
                    <a:pt x="406641" y="9207"/>
                  </a:lnTo>
                  <a:close/>
                </a:path>
                <a:path w="641350" h="1137284">
                  <a:moveTo>
                    <a:pt x="641045" y="712685"/>
                  </a:moveTo>
                  <a:lnTo>
                    <a:pt x="569582" y="682205"/>
                  </a:lnTo>
                  <a:lnTo>
                    <a:pt x="417728" y="617435"/>
                  </a:lnTo>
                  <a:lnTo>
                    <a:pt x="430631" y="499325"/>
                  </a:lnTo>
                  <a:lnTo>
                    <a:pt x="431596" y="490435"/>
                  </a:lnTo>
                  <a:lnTo>
                    <a:pt x="361480" y="363461"/>
                  </a:lnTo>
                  <a:lnTo>
                    <a:pt x="361480" y="536155"/>
                  </a:lnTo>
                  <a:lnTo>
                    <a:pt x="359422" y="546315"/>
                  </a:lnTo>
                  <a:lnTo>
                    <a:pt x="336880" y="630135"/>
                  </a:lnTo>
                  <a:lnTo>
                    <a:pt x="331406" y="649185"/>
                  </a:lnTo>
                  <a:lnTo>
                    <a:pt x="327304" y="663155"/>
                  </a:lnTo>
                  <a:lnTo>
                    <a:pt x="324573" y="674585"/>
                  </a:lnTo>
                  <a:lnTo>
                    <a:pt x="323202" y="678395"/>
                  </a:lnTo>
                  <a:lnTo>
                    <a:pt x="319100" y="680935"/>
                  </a:lnTo>
                  <a:lnTo>
                    <a:pt x="315696" y="682205"/>
                  </a:lnTo>
                  <a:lnTo>
                    <a:pt x="312953" y="680935"/>
                  </a:lnTo>
                  <a:lnTo>
                    <a:pt x="306806" y="679665"/>
                  </a:lnTo>
                  <a:lnTo>
                    <a:pt x="253517" y="665695"/>
                  </a:lnTo>
                  <a:lnTo>
                    <a:pt x="235064" y="660615"/>
                  </a:lnTo>
                  <a:lnTo>
                    <a:pt x="225488" y="658075"/>
                  </a:lnTo>
                  <a:lnTo>
                    <a:pt x="207721" y="652995"/>
                  </a:lnTo>
                  <a:lnTo>
                    <a:pt x="189280" y="647915"/>
                  </a:lnTo>
                  <a:lnTo>
                    <a:pt x="187909" y="646645"/>
                  </a:lnTo>
                  <a:lnTo>
                    <a:pt x="185166" y="641565"/>
                  </a:lnTo>
                  <a:lnTo>
                    <a:pt x="185166" y="639025"/>
                  </a:lnTo>
                  <a:lnTo>
                    <a:pt x="191287" y="617435"/>
                  </a:lnTo>
                  <a:lnTo>
                    <a:pt x="192011" y="614895"/>
                  </a:lnTo>
                  <a:lnTo>
                    <a:pt x="195427" y="600925"/>
                  </a:lnTo>
                  <a:lnTo>
                    <a:pt x="196583" y="597115"/>
                  </a:lnTo>
                  <a:lnTo>
                    <a:pt x="201574" y="580605"/>
                  </a:lnTo>
                  <a:lnTo>
                    <a:pt x="206362" y="562825"/>
                  </a:lnTo>
                  <a:lnTo>
                    <a:pt x="207721" y="555205"/>
                  </a:lnTo>
                  <a:lnTo>
                    <a:pt x="211137" y="543775"/>
                  </a:lnTo>
                  <a:lnTo>
                    <a:pt x="213194" y="534885"/>
                  </a:lnTo>
                  <a:lnTo>
                    <a:pt x="215925" y="528535"/>
                  </a:lnTo>
                  <a:lnTo>
                    <a:pt x="221399" y="522185"/>
                  </a:lnTo>
                  <a:lnTo>
                    <a:pt x="224129" y="518375"/>
                  </a:lnTo>
                  <a:lnTo>
                    <a:pt x="228917" y="515835"/>
                  </a:lnTo>
                  <a:lnTo>
                    <a:pt x="237109" y="509485"/>
                  </a:lnTo>
                  <a:lnTo>
                    <a:pt x="241211" y="504405"/>
                  </a:lnTo>
                  <a:lnTo>
                    <a:pt x="242570" y="500595"/>
                  </a:lnTo>
                  <a:lnTo>
                    <a:pt x="245300" y="496785"/>
                  </a:lnTo>
                  <a:lnTo>
                    <a:pt x="248043" y="494245"/>
                  </a:lnTo>
                  <a:lnTo>
                    <a:pt x="251460" y="491705"/>
                  </a:lnTo>
                  <a:lnTo>
                    <a:pt x="256921" y="490435"/>
                  </a:lnTo>
                  <a:lnTo>
                    <a:pt x="259664" y="491705"/>
                  </a:lnTo>
                  <a:lnTo>
                    <a:pt x="262382" y="491705"/>
                  </a:lnTo>
                  <a:lnTo>
                    <a:pt x="268541" y="492975"/>
                  </a:lnTo>
                  <a:lnTo>
                    <a:pt x="284251" y="498055"/>
                  </a:lnTo>
                  <a:lnTo>
                    <a:pt x="302704" y="503135"/>
                  </a:lnTo>
                  <a:lnTo>
                    <a:pt x="324573" y="508215"/>
                  </a:lnTo>
                  <a:lnTo>
                    <a:pt x="343700" y="514565"/>
                  </a:lnTo>
                  <a:lnTo>
                    <a:pt x="347116" y="514565"/>
                  </a:lnTo>
                  <a:lnTo>
                    <a:pt x="351218" y="515835"/>
                  </a:lnTo>
                  <a:lnTo>
                    <a:pt x="353961" y="518375"/>
                  </a:lnTo>
                  <a:lnTo>
                    <a:pt x="356679" y="523455"/>
                  </a:lnTo>
                  <a:lnTo>
                    <a:pt x="360108" y="527265"/>
                  </a:lnTo>
                  <a:lnTo>
                    <a:pt x="360781" y="529805"/>
                  </a:lnTo>
                  <a:lnTo>
                    <a:pt x="361480" y="536155"/>
                  </a:lnTo>
                  <a:lnTo>
                    <a:pt x="361480" y="363461"/>
                  </a:lnTo>
                  <a:lnTo>
                    <a:pt x="357263" y="355815"/>
                  </a:lnTo>
                  <a:lnTo>
                    <a:pt x="351904" y="356768"/>
                  </a:lnTo>
                  <a:lnTo>
                    <a:pt x="351904" y="484085"/>
                  </a:lnTo>
                  <a:lnTo>
                    <a:pt x="351904" y="489165"/>
                  </a:lnTo>
                  <a:lnTo>
                    <a:pt x="349859" y="495515"/>
                  </a:lnTo>
                  <a:lnTo>
                    <a:pt x="336880" y="499325"/>
                  </a:lnTo>
                  <a:lnTo>
                    <a:pt x="317055" y="492975"/>
                  </a:lnTo>
                  <a:lnTo>
                    <a:pt x="307492" y="490435"/>
                  </a:lnTo>
                  <a:lnTo>
                    <a:pt x="293141" y="486625"/>
                  </a:lnTo>
                  <a:lnTo>
                    <a:pt x="281520" y="482815"/>
                  </a:lnTo>
                  <a:lnTo>
                    <a:pt x="267182" y="479005"/>
                  </a:lnTo>
                  <a:lnTo>
                    <a:pt x="264439" y="472655"/>
                  </a:lnTo>
                  <a:lnTo>
                    <a:pt x="260794" y="462495"/>
                  </a:lnTo>
                  <a:lnTo>
                    <a:pt x="260337" y="461225"/>
                  </a:lnTo>
                  <a:lnTo>
                    <a:pt x="256921" y="452335"/>
                  </a:lnTo>
                  <a:lnTo>
                    <a:pt x="252818" y="442175"/>
                  </a:lnTo>
                  <a:lnTo>
                    <a:pt x="249402" y="432015"/>
                  </a:lnTo>
                  <a:lnTo>
                    <a:pt x="249402" y="429475"/>
                  </a:lnTo>
                  <a:lnTo>
                    <a:pt x="254190" y="416775"/>
                  </a:lnTo>
                  <a:lnTo>
                    <a:pt x="255562" y="411695"/>
                  </a:lnTo>
                  <a:lnTo>
                    <a:pt x="256247" y="410425"/>
                  </a:lnTo>
                  <a:lnTo>
                    <a:pt x="256921" y="409155"/>
                  </a:lnTo>
                  <a:lnTo>
                    <a:pt x="256921" y="407885"/>
                  </a:lnTo>
                  <a:lnTo>
                    <a:pt x="261023" y="396455"/>
                  </a:lnTo>
                  <a:lnTo>
                    <a:pt x="265811" y="381215"/>
                  </a:lnTo>
                  <a:lnTo>
                    <a:pt x="278790" y="369785"/>
                  </a:lnTo>
                  <a:lnTo>
                    <a:pt x="297916" y="365975"/>
                  </a:lnTo>
                  <a:lnTo>
                    <a:pt x="304063" y="362165"/>
                  </a:lnTo>
                  <a:lnTo>
                    <a:pt x="313639" y="365975"/>
                  </a:lnTo>
                  <a:lnTo>
                    <a:pt x="312280" y="369785"/>
                  </a:lnTo>
                  <a:lnTo>
                    <a:pt x="308851" y="378675"/>
                  </a:lnTo>
                  <a:lnTo>
                    <a:pt x="308851" y="385025"/>
                  </a:lnTo>
                  <a:lnTo>
                    <a:pt x="309537" y="391375"/>
                  </a:lnTo>
                  <a:lnTo>
                    <a:pt x="309537" y="392645"/>
                  </a:lnTo>
                  <a:lnTo>
                    <a:pt x="310222" y="393915"/>
                  </a:lnTo>
                  <a:lnTo>
                    <a:pt x="310908" y="396455"/>
                  </a:lnTo>
                  <a:lnTo>
                    <a:pt x="312280" y="402805"/>
                  </a:lnTo>
                  <a:lnTo>
                    <a:pt x="312953" y="404075"/>
                  </a:lnTo>
                  <a:lnTo>
                    <a:pt x="314998" y="410425"/>
                  </a:lnTo>
                  <a:lnTo>
                    <a:pt x="316369" y="411695"/>
                  </a:lnTo>
                  <a:lnTo>
                    <a:pt x="319786" y="418045"/>
                  </a:lnTo>
                  <a:lnTo>
                    <a:pt x="322516" y="424395"/>
                  </a:lnTo>
                  <a:lnTo>
                    <a:pt x="335508" y="451065"/>
                  </a:lnTo>
                  <a:lnTo>
                    <a:pt x="341655" y="462495"/>
                  </a:lnTo>
                  <a:lnTo>
                    <a:pt x="344385" y="468845"/>
                  </a:lnTo>
                  <a:lnTo>
                    <a:pt x="346443" y="472655"/>
                  </a:lnTo>
                  <a:lnTo>
                    <a:pt x="349173" y="479005"/>
                  </a:lnTo>
                  <a:lnTo>
                    <a:pt x="350532" y="482815"/>
                  </a:lnTo>
                  <a:lnTo>
                    <a:pt x="351904" y="484085"/>
                  </a:lnTo>
                  <a:lnTo>
                    <a:pt x="351904" y="356768"/>
                  </a:lnTo>
                  <a:lnTo>
                    <a:pt x="314325" y="363435"/>
                  </a:lnTo>
                  <a:lnTo>
                    <a:pt x="314388" y="362165"/>
                  </a:lnTo>
                  <a:lnTo>
                    <a:pt x="319938" y="258025"/>
                  </a:lnTo>
                  <a:lnTo>
                    <a:pt x="321843" y="222465"/>
                  </a:lnTo>
                  <a:lnTo>
                    <a:pt x="305435" y="219925"/>
                  </a:lnTo>
                  <a:lnTo>
                    <a:pt x="256235" y="208495"/>
                  </a:lnTo>
                  <a:lnTo>
                    <a:pt x="256235" y="344385"/>
                  </a:lnTo>
                  <a:lnTo>
                    <a:pt x="239839" y="402805"/>
                  </a:lnTo>
                  <a:lnTo>
                    <a:pt x="237782" y="410425"/>
                  </a:lnTo>
                  <a:lnTo>
                    <a:pt x="234378" y="409155"/>
                  </a:lnTo>
                  <a:lnTo>
                    <a:pt x="215925" y="404075"/>
                  </a:lnTo>
                  <a:lnTo>
                    <a:pt x="200202" y="400265"/>
                  </a:lnTo>
                  <a:lnTo>
                    <a:pt x="198158" y="399656"/>
                  </a:lnTo>
                  <a:lnTo>
                    <a:pt x="198158" y="510755"/>
                  </a:lnTo>
                  <a:lnTo>
                    <a:pt x="198158" y="519645"/>
                  </a:lnTo>
                  <a:lnTo>
                    <a:pt x="188595" y="555205"/>
                  </a:lnTo>
                  <a:lnTo>
                    <a:pt x="181762" y="579335"/>
                  </a:lnTo>
                  <a:lnTo>
                    <a:pt x="176974" y="597115"/>
                  </a:lnTo>
                  <a:lnTo>
                    <a:pt x="172199" y="595845"/>
                  </a:lnTo>
                  <a:lnTo>
                    <a:pt x="170827" y="595845"/>
                  </a:lnTo>
                  <a:lnTo>
                    <a:pt x="170827" y="597115"/>
                  </a:lnTo>
                  <a:lnTo>
                    <a:pt x="170141" y="596861"/>
                  </a:lnTo>
                  <a:lnTo>
                    <a:pt x="170141" y="656805"/>
                  </a:lnTo>
                  <a:lnTo>
                    <a:pt x="169456" y="658075"/>
                  </a:lnTo>
                  <a:lnTo>
                    <a:pt x="168783" y="661885"/>
                  </a:lnTo>
                  <a:lnTo>
                    <a:pt x="166738" y="666965"/>
                  </a:lnTo>
                  <a:lnTo>
                    <a:pt x="164680" y="675855"/>
                  </a:lnTo>
                  <a:lnTo>
                    <a:pt x="154432" y="713955"/>
                  </a:lnTo>
                  <a:lnTo>
                    <a:pt x="153060" y="716495"/>
                  </a:lnTo>
                  <a:lnTo>
                    <a:pt x="149644" y="717765"/>
                  </a:lnTo>
                  <a:lnTo>
                    <a:pt x="146913" y="719035"/>
                  </a:lnTo>
                  <a:lnTo>
                    <a:pt x="144856" y="717765"/>
                  </a:lnTo>
                  <a:lnTo>
                    <a:pt x="140766" y="717765"/>
                  </a:lnTo>
                  <a:lnTo>
                    <a:pt x="125730" y="712685"/>
                  </a:lnTo>
                  <a:lnTo>
                    <a:pt x="117525" y="711415"/>
                  </a:lnTo>
                  <a:lnTo>
                    <a:pt x="112064" y="708875"/>
                  </a:lnTo>
                  <a:lnTo>
                    <a:pt x="107962" y="707605"/>
                  </a:lnTo>
                  <a:lnTo>
                    <a:pt x="99085" y="705065"/>
                  </a:lnTo>
                  <a:lnTo>
                    <a:pt x="89509" y="703795"/>
                  </a:lnTo>
                  <a:lnTo>
                    <a:pt x="85420" y="702525"/>
                  </a:lnTo>
                  <a:lnTo>
                    <a:pt x="75158" y="698715"/>
                  </a:lnTo>
                  <a:lnTo>
                    <a:pt x="67640" y="697445"/>
                  </a:lnTo>
                  <a:lnTo>
                    <a:pt x="59448" y="694905"/>
                  </a:lnTo>
                  <a:lnTo>
                    <a:pt x="50558" y="692365"/>
                  </a:lnTo>
                  <a:lnTo>
                    <a:pt x="40322" y="689825"/>
                  </a:lnTo>
                  <a:lnTo>
                    <a:pt x="33477" y="687285"/>
                  </a:lnTo>
                  <a:lnTo>
                    <a:pt x="25958" y="686015"/>
                  </a:lnTo>
                  <a:lnTo>
                    <a:pt x="19812" y="684745"/>
                  </a:lnTo>
                  <a:lnTo>
                    <a:pt x="19812" y="683475"/>
                  </a:lnTo>
                  <a:lnTo>
                    <a:pt x="18453" y="683475"/>
                  </a:lnTo>
                  <a:lnTo>
                    <a:pt x="17767" y="682205"/>
                  </a:lnTo>
                  <a:lnTo>
                    <a:pt x="17767" y="679665"/>
                  </a:lnTo>
                  <a:lnTo>
                    <a:pt x="24587" y="654265"/>
                  </a:lnTo>
                  <a:lnTo>
                    <a:pt x="28702" y="640295"/>
                  </a:lnTo>
                  <a:lnTo>
                    <a:pt x="34848" y="617435"/>
                  </a:lnTo>
                  <a:lnTo>
                    <a:pt x="44411" y="619975"/>
                  </a:lnTo>
                  <a:lnTo>
                    <a:pt x="60121" y="623785"/>
                  </a:lnTo>
                  <a:lnTo>
                    <a:pt x="62865" y="625055"/>
                  </a:lnTo>
                  <a:lnTo>
                    <a:pt x="79946" y="630135"/>
                  </a:lnTo>
                  <a:lnTo>
                    <a:pt x="82003" y="630135"/>
                  </a:lnTo>
                  <a:lnTo>
                    <a:pt x="107276" y="637755"/>
                  </a:lnTo>
                  <a:lnTo>
                    <a:pt x="137337" y="645375"/>
                  </a:lnTo>
                  <a:lnTo>
                    <a:pt x="153060" y="650455"/>
                  </a:lnTo>
                  <a:lnTo>
                    <a:pt x="170141" y="656805"/>
                  </a:lnTo>
                  <a:lnTo>
                    <a:pt x="170141" y="596861"/>
                  </a:lnTo>
                  <a:lnTo>
                    <a:pt x="167411" y="595845"/>
                  </a:lnTo>
                  <a:lnTo>
                    <a:pt x="167411" y="594575"/>
                  </a:lnTo>
                  <a:lnTo>
                    <a:pt x="162623" y="593305"/>
                  </a:lnTo>
                  <a:lnTo>
                    <a:pt x="146227" y="588225"/>
                  </a:lnTo>
                  <a:lnTo>
                    <a:pt x="141439" y="586955"/>
                  </a:lnTo>
                  <a:lnTo>
                    <a:pt x="128460" y="583145"/>
                  </a:lnTo>
                  <a:lnTo>
                    <a:pt x="120256" y="580605"/>
                  </a:lnTo>
                  <a:lnTo>
                    <a:pt x="117525" y="580605"/>
                  </a:lnTo>
                  <a:lnTo>
                    <a:pt x="121627" y="569175"/>
                  </a:lnTo>
                  <a:lnTo>
                    <a:pt x="114109" y="566635"/>
                  </a:lnTo>
                  <a:lnTo>
                    <a:pt x="99758" y="562825"/>
                  </a:lnTo>
                  <a:lnTo>
                    <a:pt x="80632" y="556475"/>
                  </a:lnTo>
                  <a:lnTo>
                    <a:pt x="53301" y="548855"/>
                  </a:lnTo>
                  <a:lnTo>
                    <a:pt x="53987" y="545045"/>
                  </a:lnTo>
                  <a:lnTo>
                    <a:pt x="55346" y="538695"/>
                  </a:lnTo>
                  <a:lnTo>
                    <a:pt x="58762" y="525995"/>
                  </a:lnTo>
                  <a:lnTo>
                    <a:pt x="61493" y="517105"/>
                  </a:lnTo>
                  <a:lnTo>
                    <a:pt x="65595" y="499325"/>
                  </a:lnTo>
                  <a:lnTo>
                    <a:pt x="69697" y="491705"/>
                  </a:lnTo>
                  <a:lnTo>
                    <a:pt x="74485" y="468845"/>
                  </a:lnTo>
                  <a:lnTo>
                    <a:pt x="75158" y="465035"/>
                  </a:lnTo>
                  <a:lnTo>
                    <a:pt x="75844" y="463765"/>
                  </a:lnTo>
                  <a:lnTo>
                    <a:pt x="79946" y="462495"/>
                  </a:lnTo>
                  <a:lnTo>
                    <a:pt x="82677" y="462495"/>
                  </a:lnTo>
                  <a:lnTo>
                    <a:pt x="122313" y="472655"/>
                  </a:lnTo>
                  <a:lnTo>
                    <a:pt x="148285" y="480275"/>
                  </a:lnTo>
                  <a:lnTo>
                    <a:pt x="168783" y="485355"/>
                  </a:lnTo>
                  <a:lnTo>
                    <a:pt x="169456" y="486625"/>
                  </a:lnTo>
                  <a:lnTo>
                    <a:pt x="170827" y="486625"/>
                  </a:lnTo>
                  <a:lnTo>
                    <a:pt x="171500" y="487895"/>
                  </a:lnTo>
                  <a:lnTo>
                    <a:pt x="185166" y="491705"/>
                  </a:lnTo>
                  <a:lnTo>
                    <a:pt x="186537" y="491705"/>
                  </a:lnTo>
                  <a:lnTo>
                    <a:pt x="189280" y="494245"/>
                  </a:lnTo>
                  <a:lnTo>
                    <a:pt x="192684" y="498055"/>
                  </a:lnTo>
                  <a:lnTo>
                    <a:pt x="195427" y="501865"/>
                  </a:lnTo>
                  <a:lnTo>
                    <a:pt x="196799" y="505675"/>
                  </a:lnTo>
                  <a:lnTo>
                    <a:pt x="198158" y="510755"/>
                  </a:lnTo>
                  <a:lnTo>
                    <a:pt x="198158" y="399656"/>
                  </a:lnTo>
                  <a:lnTo>
                    <a:pt x="179019" y="393915"/>
                  </a:lnTo>
                  <a:lnTo>
                    <a:pt x="161264" y="390105"/>
                  </a:lnTo>
                  <a:lnTo>
                    <a:pt x="161264" y="388835"/>
                  </a:lnTo>
                  <a:lnTo>
                    <a:pt x="142125" y="383755"/>
                  </a:lnTo>
                  <a:lnTo>
                    <a:pt x="130505" y="379945"/>
                  </a:lnTo>
                  <a:lnTo>
                    <a:pt x="121627" y="377405"/>
                  </a:lnTo>
                  <a:lnTo>
                    <a:pt x="113423" y="374865"/>
                  </a:lnTo>
                  <a:lnTo>
                    <a:pt x="106603" y="373595"/>
                  </a:lnTo>
                  <a:lnTo>
                    <a:pt x="104546" y="373595"/>
                  </a:lnTo>
                  <a:lnTo>
                    <a:pt x="105232" y="367245"/>
                  </a:lnTo>
                  <a:lnTo>
                    <a:pt x="108648" y="353275"/>
                  </a:lnTo>
                  <a:lnTo>
                    <a:pt x="114109" y="330415"/>
                  </a:lnTo>
                  <a:lnTo>
                    <a:pt x="116840" y="326605"/>
                  </a:lnTo>
                  <a:lnTo>
                    <a:pt x="117525" y="322795"/>
                  </a:lnTo>
                  <a:lnTo>
                    <a:pt x="118211" y="320255"/>
                  </a:lnTo>
                  <a:lnTo>
                    <a:pt x="117525" y="317715"/>
                  </a:lnTo>
                  <a:lnTo>
                    <a:pt x="117525" y="316445"/>
                  </a:lnTo>
                  <a:lnTo>
                    <a:pt x="118211" y="312635"/>
                  </a:lnTo>
                  <a:lnTo>
                    <a:pt x="119583" y="307555"/>
                  </a:lnTo>
                  <a:lnTo>
                    <a:pt x="120942" y="306285"/>
                  </a:lnTo>
                  <a:lnTo>
                    <a:pt x="122313" y="298665"/>
                  </a:lnTo>
                  <a:lnTo>
                    <a:pt x="126403" y="284695"/>
                  </a:lnTo>
                  <a:lnTo>
                    <a:pt x="132562" y="259295"/>
                  </a:lnTo>
                  <a:lnTo>
                    <a:pt x="133921" y="258025"/>
                  </a:lnTo>
                  <a:lnTo>
                    <a:pt x="134620" y="258025"/>
                  </a:lnTo>
                  <a:lnTo>
                    <a:pt x="167411" y="266915"/>
                  </a:lnTo>
                  <a:lnTo>
                    <a:pt x="183121" y="271995"/>
                  </a:lnTo>
                  <a:lnTo>
                    <a:pt x="212509" y="277075"/>
                  </a:lnTo>
                  <a:lnTo>
                    <a:pt x="211823" y="280885"/>
                  </a:lnTo>
                  <a:lnTo>
                    <a:pt x="206362" y="303745"/>
                  </a:lnTo>
                  <a:lnTo>
                    <a:pt x="205676" y="307555"/>
                  </a:lnTo>
                  <a:lnTo>
                    <a:pt x="205676" y="310095"/>
                  </a:lnTo>
                  <a:lnTo>
                    <a:pt x="200901" y="332955"/>
                  </a:lnTo>
                  <a:lnTo>
                    <a:pt x="217284" y="336765"/>
                  </a:lnTo>
                  <a:lnTo>
                    <a:pt x="241211" y="340575"/>
                  </a:lnTo>
                  <a:lnTo>
                    <a:pt x="243941" y="341845"/>
                  </a:lnTo>
                  <a:lnTo>
                    <a:pt x="256235" y="344385"/>
                  </a:lnTo>
                  <a:lnTo>
                    <a:pt x="256235" y="208495"/>
                  </a:lnTo>
                  <a:lnTo>
                    <a:pt x="234378" y="203415"/>
                  </a:lnTo>
                  <a:lnTo>
                    <a:pt x="206362" y="198335"/>
                  </a:lnTo>
                  <a:lnTo>
                    <a:pt x="195427" y="195795"/>
                  </a:lnTo>
                  <a:lnTo>
                    <a:pt x="185166" y="193255"/>
                  </a:lnTo>
                  <a:lnTo>
                    <a:pt x="136918" y="181825"/>
                  </a:lnTo>
                  <a:lnTo>
                    <a:pt x="0" y="688555"/>
                  </a:lnTo>
                  <a:lnTo>
                    <a:pt x="88049" y="745705"/>
                  </a:lnTo>
                  <a:lnTo>
                    <a:pt x="104546" y="749515"/>
                  </a:lnTo>
                  <a:lnTo>
                    <a:pt x="129832" y="755865"/>
                  </a:lnTo>
                  <a:lnTo>
                    <a:pt x="127101" y="762215"/>
                  </a:lnTo>
                  <a:lnTo>
                    <a:pt x="123685" y="764755"/>
                  </a:lnTo>
                  <a:lnTo>
                    <a:pt x="120942" y="766025"/>
                  </a:lnTo>
                  <a:lnTo>
                    <a:pt x="93954" y="984465"/>
                  </a:lnTo>
                  <a:lnTo>
                    <a:pt x="198158" y="1035265"/>
                  </a:lnTo>
                  <a:lnTo>
                    <a:pt x="561987" y="1136865"/>
                  </a:lnTo>
                  <a:lnTo>
                    <a:pt x="639864" y="719035"/>
                  </a:lnTo>
                  <a:lnTo>
                    <a:pt x="641045" y="712685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9420232" y="13225085"/>
              <a:ext cx="1137285" cy="1111885"/>
            </a:xfrm>
            <a:custGeom>
              <a:avLst/>
              <a:gdLst/>
              <a:ahLst/>
              <a:cxnLst/>
              <a:rect l="l" t="t" r="r" b="b"/>
              <a:pathLst>
                <a:path w="1137284" h="1111884">
                  <a:moveTo>
                    <a:pt x="589531" y="0"/>
                  </a:moveTo>
                  <a:lnTo>
                    <a:pt x="331098" y="310956"/>
                  </a:lnTo>
                  <a:lnTo>
                    <a:pt x="523228" y="508952"/>
                  </a:lnTo>
                  <a:lnTo>
                    <a:pt x="464899" y="556106"/>
                  </a:lnTo>
                  <a:lnTo>
                    <a:pt x="303651" y="534201"/>
                  </a:lnTo>
                  <a:lnTo>
                    <a:pt x="259050" y="645833"/>
                  </a:lnTo>
                  <a:lnTo>
                    <a:pt x="317379" y="673615"/>
                  </a:lnTo>
                  <a:lnTo>
                    <a:pt x="286497" y="774771"/>
                  </a:lnTo>
                  <a:lnTo>
                    <a:pt x="149262" y="813272"/>
                  </a:lnTo>
                  <a:lnTo>
                    <a:pt x="90943" y="870476"/>
                  </a:lnTo>
                  <a:lnTo>
                    <a:pt x="5167" y="1065312"/>
                  </a:lnTo>
                  <a:lnTo>
                    <a:pt x="0" y="1111827"/>
                  </a:lnTo>
                  <a:lnTo>
                    <a:pt x="150204" y="1036436"/>
                  </a:lnTo>
                  <a:lnTo>
                    <a:pt x="237672" y="983142"/>
                  </a:lnTo>
                  <a:lnTo>
                    <a:pt x="342223" y="920285"/>
                  </a:lnTo>
                  <a:lnTo>
                    <a:pt x="517828" y="930528"/>
                  </a:lnTo>
                  <a:lnTo>
                    <a:pt x="744690" y="944196"/>
                  </a:lnTo>
                  <a:lnTo>
                    <a:pt x="787740" y="826676"/>
                  </a:lnTo>
                  <a:lnTo>
                    <a:pt x="821226" y="711204"/>
                  </a:lnTo>
                  <a:lnTo>
                    <a:pt x="869048" y="603249"/>
                  </a:lnTo>
                  <a:lnTo>
                    <a:pt x="899119" y="559520"/>
                  </a:lnTo>
                  <a:lnTo>
                    <a:pt x="922351" y="519206"/>
                  </a:lnTo>
                  <a:lnTo>
                    <a:pt x="945584" y="485730"/>
                  </a:lnTo>
                  <a:lnTo>
                    <a:pt x="980437" y="441312"/>
                  </a:lnTo>
                  <a:lnTo>
                    <a:pt x="1011866" y="412619"/>
                  </a:lnTo>
                  <a:lnTo>
                    <a:pt x="1065849" y="372304"/>
                  </a:lnTo>
                  <a:lnTo>
                    <a:pt x="1087034" y="350440"/>
                  </a:lnTo>
                  <a:lnTo>
                    <a:pt x="1100013" y="316275"/>
                  </a:lnTo>
                  <a:lnTo>
                    <a:pt x="1102060" y="280064"/>
                  </a:lnTo>
                  <a:lnTo>
                    <a:pt x="1108899" y="250003"/>
                  </a:lnTo>
                  <a:lnTo>
                    <a:pt x="1136913" y="160488"/>
                  </a:lnTo>
                  <a:lnTo>
                    <a:pt x="589531" y="0"/>
                  </a:lnTo>
                  <a:close/>
                </a:path>
              </a:pathLst>
            </a:custGeom>
            <a:solidFill>
              <a:srgbClr val="7985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127585" y="12329069"/>
              <a:ext cx="3888104" cy="3046095"/>
            </a:xfrm>
            <a:custGeom>
              <a:avLst/>
              <a:gdLst/>
              <a:ahLst/>
              <a:cxnLst/>
              <a:rect l="l" t="t" r="r" b="b"/>
              <a:pathLst>
                <a:path w="3888104" h="3046094">
                  <a:moveTo>
                    <a:pt x="3887254" y="0"/>
                  </a:moveTo>
                  <a:lnTo>
                    <a:pt x="3888042" y="21143"/>
                  </a:lnTo>
                  <a:lnTo>
                    <a:pt x="3857981" y="92886"/>
                  </a:lnTo>
                  <a:lnTo>
                    <a:pt x="3810827" y="159159"/>
                  </a:lnTo>
                  <a:lnTo>
                    <a:pt x="3846704" y="320072"/>
                  </a:lnTo>
                  <a:lnTo>
                    <a:pt x="3838163" y="393518"/>
                  </a:lnTo>
                  <a:lnTo>
                    <a:pt x="3780077" y="523348"/>
                  </a:lnTo>
                  <a:lnTo>
                    <a:pt x="3739084" y="550673"/>
                  </a:lnTo>
                  <a:lnTo>
                    <a:pt x="3685101" y="636763"/>
                  </a:lnTo>
                  <a:lnTo>
                    <a:pt x="3639315" y="671607"/>
                  </a:lnTo>
                  <a:lnTo>
                    <a:pt x="3583286" y="694839"/>
                  </a:lnTo>
                  <a:lnTo>
                    <a:pt x="3551857" y="767950"/>
                  </a:lnTo>
                  <a:lnTo>
                    <a:pt x="3537501" y="879320"/>
                  </a:lnTo>
                  <a:lnTo>
                    <a:pt x="3499922" y="952431"/>
                  </a:lnTo>
                  <a:lnTo>
                    <a:pt x="3452089" y="1010507"/>
                  </a:lnTo>
                  <a:lnTo>
                    <a:pt x="3395381" y="1214126"/>
                  </a:lnTo>
                  <a:lnTo>
                    <a:pt x="3255977" y="1346225"/>
                  </a:lnTo>
                  <a:lnTo>
                    <a:pt x="3171255" y="1483329"/>
                  </a:lnTo>
                  <a:lnTo>
                    <a:pt x="3057140" y="1795582"/>
                  </a:lnTo>
                  <a:lnTo>
                    <a:pt x="3201316" y="2098950"/>
                  </a:lnTo>
                  <a:lnTo>
                    <a:pt x="3197213" y="2120814"/>
                  </a:lnTo>
                  <a:lnTo>
                    <a:pt x="3001790" y="2312134"/>
                  </a:lnTo>
                  <a:lnTo>
                    <a:pt x="2893146" y="2456300"/>
                  </a:lnTo>
                  <a:lnTo>
                    <a:pt x="2848039" y="2584751"/>
                  </a:lnTo>
                  <a:lnTo>
                    <a:pt x="2822760" y="2718674"/>
                  </a:lnTo>
                  <a:lnTo>
                    <a:pt x="2826864" y="2760316"/>
                  </a:lnTo>
                  <a:lnTo>
                    <a:pt x="2774249" y="2831411"/>
                  </a:lnTo>
                  <a:lnTo>
                    <a:pt x="2738717" y="2927065"/>
                  </a:lnTo>
                  <a:lnTo>
                    <a:pt x="2712749" y="3045963"/>
                  </a:lnTo>
                  <a:lnTo>
                    <a:pt x="2463333" y="3000177"/>
                  </a:lnTo>
                  <a:lnTo>
                    <a:pt x="2287728" y="2972162"/>
                  </a:lnTo>
                  <a:lnTo>
                    <a:pt x="2272693" y="2983095"/>
                  </a:lnTo>
                  <a:lnTo>
                    <a:pt x="1931716" y="2862840"/>
                  </a:lnTo>
                  <a:lnTo>
                    <a:pt x="1913276" y="2914087"/>
                  </a:lnTo>
                  <a:lnTo>
                    <a:pt x="1536077" y="2754206"/>
                  </a:lnTo>
                  <a:lnTo>
                    <a:pt x="1517637" y="2738492"/>
                  </a:lnTo>
                  <a:lnTo>
                    <a:pt x="1490302" y="2772656"/>
                  </a:lnTo>
                  <a:lnTo>
                    <a:pt x="1511487" y="2808867"/>
                  </a:lnTo>
                  <a:lnTo>
                    <a:pt x="1460230" y="2916143"/>
                  </a:lnTo>
                  <a:lnTo>
                    <a:pt x="1371405" y="2862840"/>
                  </a:lnTo>
                  <a:lnTo>
                    <a:pt x="1350219" y="2868990"/>
                  </a:lnTo>
                  <a:lnTo>
                    <a:pt x="1208779" y="2784956"/>
                  </a:lnTo>
                  <a:lnTo>
                    <a:pt x="1116528" y="2824582"/>
                  </a:lnTo>
                  <a:lnTo>
                    <a:pt x="1047855" y="2609351"/>
                  </a:lnTo>
                  <a:lnTo>
                    <a:pt x="997631" y="2600466"/>
                  </a:lnTo>
                  <a:lnTo>
                    <a:pt x="1062201" y="2468681"/>
                  </a:lnTo>
                  <a:lnTo>
                    <a:pt x="1086467" y="2389683"/>
                  </a:lnTo>
                  <a:lnTo>
                    <a:pt x="1121999" y="2412571"/>
                  </a:lnTo>
                  <a:lnTo>
                    <a:pt x="1173246" y="2335366"/>
                  </a:lnTo>
                  <a:lnTo>
                    <a:pt x="906748" y="2195293"/>
                  </a:lnTo>
                  <a:lnTo>
                    <a:pt x="845248" y="2316916"/>
                  </a:lnTo>
                  <a:lnTo>
                    <a:pt x="773505" y="2305558"/>
                  </a:lnTo>
                  <a:lnTo>
                    <a:pt x="0" y="2661966"/>
                  </a:lnTo>
                </a:path>
              </a:pathLst>
            </a:custGeom>
            <a:ln w="5065">
              <a:solidFill>
                <a:srgbClr val="A3AFC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1553400" y="12329069"/>
              <a:ext cx="340360" cy="2040889"/>
            </a:xfrm>
            <a:custGeom>
              <a:avLst/>
              <a:gdLst/>
              <a:ahLst/>
              <a:cxnLst/>
              <a:rect l="l" t="t" r="r" b="b"/>
              <a:pathLst>
                <a:path w="340359" h="2040890">
                  <a:moveTo>
                    <a:pt x="233143" y="0"/>
                  </a:moveTo>
                  <a:lnTo>
                    <a:pt x="238473" y="30712"/>
                  </a:lnTo>
                  <a:lnTo>
                    <a:pt x="220711" y="181028"/>
                  </a:lnTo>
                  <a:lnTo>
                    <a:pt x="144854" y="498063"/>
                  </a:lnTo>
                  <a:lnTo>
                    <a:pt x="69696" y="947654"/>
                  </a:lnTo>
                  <a:lnTo>
                    <a:pt x="0" y="1333697"/>
                  </a:lnTo>
                  <a:lnTo>
                    <a:pt x="35532" y="1497681"/>
                  </a:lnTo>
                  <a:lnTo>
                    <a:pt x="37578" y="1589384"/>
                  </a:lnTo>
                  <a:lnTo>
                    <a:pt x="92240" y="1672597"/>
                  </a:lnTo>
                  <a:lnTo>
                    <a:pt x="105229" y="1849560"/>
                  </a:lnTo>
                  <a:lnTo>
                    <a:pt x="175605" y="1942489"/>
                  </a:lnTo>
                  <a:lnTo>
                    <a:pt x="340287" y="2040879"/>
                  </a:lnTo>
                </a:path>
              </a:pathLst>
            </a:custGeom>
            <a:ln w="5065">
              <a:solidFill>
                <a:srgbClr val="A3AFC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092736" y="12329069"/>
              <a:ext cx="1122680" cy="2074545"/>
            </a:xfrm>
            <a:custGeom>
              <a:avLst/>
              <a:gdLst/>
              <a:ahLst/>
              <a:cxnLst/>
              <a:rect l="l" t="t" r="r" b="b"/>
              <a:pathLst>
                <a:path w="1122679" h="2074544">
                  <a:moveTo>
                    <a:pt x="1122097" y="0"/>
                  </a:moveTo>
                  <a:lnTo>
                    <a:pt x="1069385" y="219976"/>
                  </a:lnTo>
                  <a:lnTo>
                    <a:pt x="1024278" y="190594"/>
                  </a:lnTo>
                  <a:lnTo>
                    <a:pt x="830901" y="325884"/>
                  </a:lnTo>
                  <a:lnTo>
                    <a:pt x="870537" y="503870"/>
                  </a:lnTo>
                  <a:lnTo>
                    <a:pt x="640261" y="850632"/>
                  </a:lnTo>
                  <a:lnTo>
                    <a:pt x="636846" y="917583"/>
                  </a:lnTo>
                  <a:lnTo>
                    <a:pt x="653240" y="1007098"/>
                  </a:lnTo>
                  <a:lnTo>
                    <a:pt x="764619" y="1118113"/>
                  </a:lnTo>
                  <a:lnTo>
                    <a:pt x="778287" y="1190890"/>
                  </a:lnTo>
                  <a:lnTo>
                    <a:pt x="662804" y="1484014"/>
                  </a:lnTo>
                  <a:lnTo>
                    <a:pt x="187226" y="1858446"/>
                  </a:lnTo>
                  <a:lnTo>
                    <a:pt x="113425" y="1990312"/>
                  </a:lnTo>
                  <a:lnTo>
                    <a:pt x="0" y="2074356"/>
                  </a:lnTo>
                </a:path>
              </a:pathLst>
            </a:custGeom>
            <a:ln w="5065">
              <a:solidFill>
                <a:srgbClr val="A3AFC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317425" y="13088838"/>
              <a:ext cx="1239699" cy="1259922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682794" y="13926510"/>
              <a:ext cx="192018" cy="176962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653175" y="12854461"/>
              <a:ext cx="477199" cy="406651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419725" y="12963928"/>
              <a:ext cx="1333008" cy="1348225"/>
            </a:xfrm>
            <a:prstGeom prst="rect">
              <a:avLst/>
            </a:prstGeom>
          </p:spPr>
        </p:pic>
      </p:grpSp>
      <p:sp>
        <p:nvSpPr>
          <p:cNvPr id="31" name="object 31"/>
          <p:cNvSpPr txBox="1"/>
          <p:nvPr/>
        </p:nvSpPr>
        <p:spPr>
          <a:xfrm>
            <a:off x="395803" y="1876646"/>
            <a:ext cx="2769235" cy="51180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b="1" spc="204" dirty="0">
                <a:solidFill>
                  <a:srgbClr val="005258"/>
                </a:solidFill>
                <a:latin typeface="Montserrat"/>
                <a:cs typeface="Montserrat"/>
              </a:rPr>
              <a:t>UBICACIÓN</a:t>
            </a:r>
            <a:endParaRPr sz="3200">
              <a:latin typeface="Montserrat"/>
              <a:cs typeface="Montserrat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323599" y="13018622"/>
            <a:ext cx="10742930" cy="6796405"/>
            <a:chOff x="323599" y="13018622"/>
            <a:chExt cx="10742930" cy="6796405"/>
          </a:xfrm>
        </p:grpSpPr>
        <p:pic>
          <p:nvPicPr>
            <p:cNvPr id="33" name="object 3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0801481" y="13018622"/>
              <a:ext cx="262698" cy="72503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0801481" y="13402872"/>
              <a:ext cx="262698" cy="887113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0801481" y="14433594"/>
              <a:ext cx="262698" cy="792026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10801481" y="15385926"/>
              <a:ext cx="262890" cy="31115"/>
            </a:xfrm>
            <a:custGeom>
              <a:avLst/>
              <a:gdLst/>
              <a:ahLst/>
              <a:cxnLst/>
              <a:rect l="l" t="t" r="r" b="b"/>
              <a:pathLst>
                <a:path w="262890" h="31115">
                  <a:moveTo>
                    <a:pt x="262698" y="0"/>
                  </a:moveTo>
                  <a:lnTo>
                    <a:pt x="0" y="0"/>
                  </a:lnTo>
                  <a:lnTo>
                    <a:pt x="0" y="30608"/>
                  </a:lnTo>
                  <a:lnTo>
                    <a:pt x="262698" y="30608"/>
                  </a:lnTo>
                  <a:lnTo>
                    <a:pt x="262698" y="0"/>
                  </a:lnTo>
                  <a:close/>
                </a:path>
              </a:pathLst>
            </a:custGeom>
            <a:solidFill>
              <a:srgbClr val="30B0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0801481" y="15385926"/>
              <a:ext cx="262698" cy="30608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0803396" y="15726994"/>
              <a:ext cx="262698" cy="128177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36092" y="13289412"/>
              <a:ext cx="2046450" cy="1853741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430748" y="16795293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69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15550" y="16869829"/>
              <a:ext cx="220630" cy="249942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4038236" y="16815927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4142216" y="16871905"/>
              <a:ext cx="195138" cy="262360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431951" y="17404443"/>
              <a:ext cx="2023172" cy="1993512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4066027" y="17414671"/>
              <a:ext cx="2399877" cy="2399867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6745615" y="18838962"/>
              <a:ext cx="273050" cy="213360"/>
            </a:xfrm>
            <a:custGeom>
              <a:avLst/>
              <a:gdLst/>
              <a:ahLst/>
              <a:cxnLst/>
              <a:rect l="l" t="t" r="r" b="b"/>
              <a:pathLst>
                <a:path w="273050" h="213359">
                  <a:moveTo>
                    <a:pt x="271290" y="0"/>
                  </a:moveTo>
                  <a:lnTo>
                    <a:pt x="0" y="30"/>
                  </a:lnTo>
                  <a:lnTo>
                    <a:pt x="1702" y="213102"/>
                  </a:lnTo>
                  <a:lnTo>
                    <a:pt x="273002" y="213072"/>
                  </a:lnTo>
                  <a:lnTo>
                    <a:pt x="271290" y="0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745615" y="19388463"/>
              <a:ext cx="273050" cy="213360"/>
            </a:xfrm>
            <a:custGeom>
              <a:avLst/>
              <a:gdLst/>
              <a:ahLst/>
              <a:cxnLst/>
              <a:rect l="l" t="t" r="r" b="b"/>
              <a:pathLst>
                <a:path w="273050" h="213359">
                  <a:moveTo>
                    <a:pt x="271290" y="0"/>
                  </a:moveTo>
                  <a:lnTo>
                    <a:pt x="0" y="30"/>
                  </a:lnTo>
                  <a:lnTo>
                    <a:pt x="1702" y="213102"/>
                  </a:lnTo>
                  <a:lnTo>
                    <a:pt x="273002" y="213072"/>
                  </a:lnTo>
                  <a:lnTo>
                    <a:pt x="271290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745615" y="17140510"/>
              <a:ext cx="273050" cy="1095375"/>
            </a:xfrm>
            <a:custGeom>
              <a:avLst/>
              <a:gdLst/>
              <a:ahLst/>
              <a:cxnLst/>
              <a:rect l="l" t="t" r="r" b="b"/>
              <a:pathLst>
                <a:path w="273050" h="1095375">
                  <a:moveTo>
                    <a:pt x="271290" y="0"/>
                  </a:moveTo>
                  <a:lnTo>
                    <a:pt x="0" y="162"/>
                  </a:lnTo>
                  <a:lnTo>
                    <a:pt x="1702" y="1095201"/>
                  </a:lnTo>
                  <a:lnTo>
                    <a:pt x="273002" y="1095038"/>
                  </a:lnTo>
                  <a:lnTo>
                    <a:pt x="271290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745615" y="18303921"/>
              <a:ext cx="273050" cy="443230"/>
            </a:xfrm>
            <a:custGeom>
              <a:avLst/>
              <a:gdLst/>
              <a:ahLst/>
              <a:cxnLst/>
              <a:rect l="l" t="t" r="r" b="b"/>
              <a:pathLst>
                <a:path w="273050" h="443230">
                  <a:moveTo>
                    <a:pt x="271290" y="0"/>
                  </a:moveTo>
                  <a:lnTo>
                    <a:pt x="0" y="70"/>
                  </a:lnTo>
                  <a:lnTo>
                    <a:pt x="1702" y="442822"/>
                  </a:lnTo>
                  <a:lnTo>
                    <a:pt x="273002" y="442761"/>
                  </a:lnTo>
                  <a:lnTo>
                    <a:pt x="271290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41529" y="17837653"/>
              <a:ext cx="2084705" cy="402590"/>
            </a:xfrm>
            <a:custGeom>
              <a:avLst/>
              <a:gdLst/>
              <a:ahLst/>
              <a:cxnLst/>
              <a:rect l="l" t="t" r="r" b="b"/>
              <a:pathLst>
                <a:path w="2084704" h="402590">
                  <a:moveTo>
                    <a:pt x="2084210" y="0"/>
                  </a:moveTo>
                  <a:lnTo>
                    <a:pt x="402173" y="0"/>
                  </a:lnTo>
                  <a:lnTo>
                    <a:pt x="0" y="402173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618719" y="17830965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726930" y="18374378"/>
              <a:ext cx="899160" cy="109220"/>
            </a:xfrm>
            <a:custGeom>
              <a:avLst/>
              <a:gdLst/>
              <a:ahLst/>
              <a:cxnLst/>
              <a:rect l="l" t="t" r="r" b="b"/>
              <a:pathLst>
                <a:path w="899159" h="109219">
                  <a:moveTo>
                    <a:pt x="0" y="0"/>
                  </a:moveTo>
                  <a:lnTo>
                    <a:pt x="108623" y="108623"/>
                  </a:lnTo>
                  <a:lnTo>
                    <a:pt x="898805" y="108623"/>
                  </a:lnTo>
                </a:path>
              </a:pathLst>
            </a:custGeom>
            <a:ln w="5065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618724" y="18476309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957170" y="18707987"/>
              <a:ext cx="668655" cy="247650"/>
            </a:xfrm>
            <a:custGeom>
              <a:avLst/>
              <a:gdLst/>
              <a:ahLst/>
              <a:cxnLst/>
              <a:rect l="l" t="t" r="r" b="b"/>
              <a:pathLst>
                <a:path w="668654" h="247650">
                  <a:moveTo>
                    <a:pt x="668569" y="247368"/>
                  </a:moveTo>
                  <a:lnTo>
                    <a:pt x="252779" y="247368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F1A6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618724" y="18948665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4116981" y="17134269"/>
              <a:ext cx="250190" cy="0"/>
            </a:xfrm>
            <a:custGeom>
              <a:avLst/>
              <a:gdLst/>
              <a:ahLst/>
              <a:cxnLst/>
              <a:rect l="l" t="t" r="r" b="b"/>
              <a:pathLst>
                <a:path w="250189">
                  <a:moveTo>
                    <a:pt x="250013" y="0"/>
                  </a:moveTo>
                  <a:lnTo>
                    <a:pt x="0" y="0"/>
                  </a:lnTo>
                </a:path>
              </a:pathLst>
            </a:custGeom>
            <a:solidFill>
              <a:srgbClr val="F7EE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4116981" y="17134269"/>
              <a:ext cx="250190" cy="0"/>
            </a:xfrm>
            <a:custGeom>
              <a:avLst/>
              <a:gdLst/>
              <a:ahLst/>
              <a:cxnLst/>
              <a:rect l="l" t="t" r="r" b="b"/>
              <a:pathLst>
                <a:path w="250189">
                  <a:moveTo>
                    <a:pt x="0" y="0"/>
                  </a:moveTo>
                  <a:lnTo>
                    <a:pt x="250013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088670" y="14214496"/>
              <a:ext cx="201295" cy="0"/>
            </a:xfrm>
            <a:custGeom>
              <a:avLst/>
              <a:gdLst/>
              <a:ahLst/>
              <a:cxnLst/>
              <a:rect l="l" t="t" r="r" b="b"/>
              <a:pathLst>
                <a:path w="201294">
                  <a:moveTo>
                    <a:pt x="0" y="0"/>
                  </a:moveTo>
                  <a:lnTo>
                    <a:pt x="201106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323599" y="15308536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4" h="407034">
                  <a:moveTo>
                    <a:pt x="203508" y="0"/>
                  </a:moveTo>
                  <a:lnTo>
                    <a:pt x="156846" y="5374"/>
                  </a:lnTo>
                  <a:lnTo>
                    <a:pt x="114011" y="20685"/>
                  </a:lnTo>
                  <a:lnTo>
                    <a:pt x="76224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0"/>
                  </a:lnTo>
                  <a:lnTo>
                    <a:pt x="20685" y="293004"/>
                  </a:lnTo>
                  <a:lnTo>
                    <a:pt x="44709" y="330791"/>
                  </a:lnTo>
                  <a:lnTo>
                    <a:pt x="76224" y="362307"/>
                  </a:lnTo>
                  <a:lnTo>
                    <a:pt x="114011" y="386331"/>
                  </a:lnTo>
                  <a:lnTo>
                    <a:pt x="156846" y="401641"/>
                  </a:lnTo>
                  <a:lnTo>
                    <a:pt x="203508" y="407016"/>
                  </a:lnTo>
                  <a:lnTo>
                    <a:pt x="250173" y="401641"/>
                  </a:lnTo>
                  <a:lnTo>
                    <a:pt x="293011" y="386331"/>
                  </a:lnTo>
                  <a:lnTo>
                    <a:pt x="330799" y="362307"/>
                  </a:lnTo>
                  <a:lnTo>
                    <a:pt x="362316" y="330791"/>
                  </a:lnTo>
                  <a:lnTo>
                    <a:pt x="386340" y="293004"/>
                  </a:lnTo>
                  <a:lnTo>
                    <a:pt x="401651" y="250170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0" y="114011"/>
                  </a:lnTo>
                  <a:lnTo>
                    <a:pt x="362316" y="76224"/>
                  </a:lnTo>
                  <a:lnTo>
                    <a:pt x="330799" y="44709"/>
                  </a:lnTo>
                  <a:lnTo>
                    <a:pt x="293011" y="20685"/>
                  </a:lnTo>
                  <a:lnTo>
                    <a:pt x="250173" y="5374"/>
                  </a:lnTo>
                  <a:lnTo>
                    <a:pt x="203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400598" y="15331370"/>
              <a:ext cx="259067" cy="312966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463262" y="15331370"/>
              <a:ext cx="140335" cy="240665"/>
            </a:xfrm>
            <a:custGeom>
              <a:avLst/>
              <a:gdLst/>
              <a:ahLst/>
              <a:cxnLst/>
              <a:rect l="l" t="t" r="r" b="b"/>
              <a:pathLst>
                <a:path w="140334" h="240665">
                  <a:moveTo>
                    <a:pt x="139900" y="170356"/>
                  </a:moveTo>
                  <a:lnTo>
                    <a:pt x="134403" y="127440"/>
                  </a:lnTo>
                  <a:lnTo>
                    <a:pt x="119412" y="70691"/>
                  </a:lnTo>
                  <a:lnTo>
                    <a:pt x="97178" y="21185"/>
                  </a:lnTo>
                  <a:lnTo>
                    <a:pt x="69950" y="0"/>
                  </a:lnTo>
                  <a:lnTo>
                    <a:pt x="42722" y="21185"/>
                  </a:lnTo>
                  <a:lnTo>
                    <a:pt x="20487" y="70691"/>
                  </a:lnTo>
                  <a:lnTo>
                    <a:pt x="5496" y="127440"/>
                  </a:lnTo>
                  <a:lnTo>
                    <a:pt x="0" y="170356"/>
                  </a:lnTo>
                  <a:lnTo>
                    <a:pt x="5496" y="197584"/>
                  </a:lnTo>
                  <a:lnTo>
                    <a:pt x="20487" y="219819"/>
                  </a:lnTo>
                  <a:lnTo>
                    <a:pt x="42722" y="234809"/>
                  </a:lnTo>
                  <a:lnTo>
                    <a:pt x="69950" y="240306"/>
                  </a:lnTo>
                  <a:lnTo>
                    <a:pt x="97178" y="234809"/>
                  </a:lnTo>
                  <a:lnTo>
                    <a:pt x="119412" y="219819"/>
                  </a:lnTo>
                  <a:lnTo>
                    <a:pt x="134403" y="197584"/>
                  </a:lnTo>
                  <a:lnTo>
                    <a:pt x="139900" y="170356"/>
                  </a:lnTo>
                  <a:close/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33213" y="15467039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solidFill>
              <a:srgbClr val="F7EE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33213" y="15467039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386724" y="15627037"/>
              <a:ext cx="281305" cy="68580"/>
            </a:xfrm>
            <a:custGeom>
              <a:avLst/>
              <a:gdLst/>
              <a:ahLst/>
              <a:cxnLst/>
              <a:rect l="l" t="t" r="r" b="b"/>
              <a:pathLst>
                <a:path w="281305" h="68580">
                  <a:moveTo>
                    <a:pt x="280773" y="0"/>
                  </a:moveTo>
                  <a:lnTo>
                    <a:pt x="0" y="0"/>
                  </a:lnTo>
                  <a:lnTo>
                    <a:pt x="29636" y="39414"/>
                  </a:lnTo>
                  <a:lnTo>
                    <a:pt x="54000" y="59654"/>
                  </a:lnTo>
                  <a:lnTo>
                    <a:pt x="86125" y="67111"/>
                  </a:lnTo>
                  <a:lnTo>
                    <a:pt x="139049" y="68177"/>
                  </a:lnTo>
                  <a:lnTo>
                    <a:pt x="185688" y="62977"/>
                  </a:lnTo>
                  <a:lnTo>
                    <a:pt x="225724" y="48629"/>
                  </a:lnTo>
                  <a:lnTo>
                    <a:pt x="257854" y="27010"/>
                  </a:lnTo>
                  <a:lnTo>
                    <a:pt x="280773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463836" y="15554358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529673" y="15537177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4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7" name="object 67"/>
          <p:cNvSpPr txBox="1"/>
          <p:nvPr/>
        </p:nvSpPr>
        <p:spPr>
          <a:xfrm>
            <a:off x="396620" y="11309298"/>
            <a:ext cx="145605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20" dirty="0">
                <a:solidFill>
                  <a:srgbClr val="F7EEE9"/>
                </a:solidFill>
                <a:latin typeface="Montserrat Black"/>
                <a:cs typeface="Montserrat Black"/>
              </a:rPr>
              <a:t>BIOMAS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676115" y="11309298"/>
            <a:ext cx="202057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40" dirty="0">
                <a:solidFill>
                  <a:srgbClr val="F7EEE9"/>
                </a:solidFill>
                <a:latin typeface="Montserrat Black"/>
                <a:cs typeface="Montserrat Black"/>
              </a:rPr>
              <a:t>AMENAZAS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21961" y="16267819"/>
            <a:ext cx="556958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45080" algn="l"/>
                <a:tab pos="2905760" algn="l"/>
              </a:tabLst>
            </a:pP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7EEE9"/>
                </a:solidFill>
                <a:latin typeface="Montserrat Black"/>
                <a:cs typeface="Montserrat Black"/>
              </a:rPr>
              <a:t>OBER</a:t>
            </a:r>
            <a:r>
              <a:rPr sz="2000" b="1" spc="-22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7EEE9"/>
                </a:solidFill>
                <a:latin typeface="Montserrat Black"/>
                <a:cs typeface="Montserrat Black"/>
              </a:rPr>
              <a:t>URAS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	</a:t>
            </a:r>
            <a:r>
              <a:rPr sz="2000" b="1" spc="-50" dirty="0">
                <a:solidFill>
                  <a:srgbClr val="F7EEE9"/>
                </a:solidFill>
                <a:latin typeface="Montserrat Black"/>
                <a:cs typeface="Montserrat Black"/>
              </a:rPr>
              <a:t>Y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	Z</a:t>
            </a:r>
            <a:r>
              <a:rPr sz="2000" b="1" spc="-204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330" dirty="0">
                <a:solidFill>
                  <a:srgbClr val="F7EEE9"/>
                </a:solidFill>
                <a:latin typeface="Montserrat Black"/>
                <a:cs typeface="Montserrat Black"/>
              </a:rPr>
              <a:t>ONIFIC</a:t>
            </a:r>
            <a:r>
              <a:rPr sz="2000" b="1" spc="-215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A</a:t>
            </a:r>
            <a:r>
              <a:rPr sz="2000" b="1" spc="-21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7EEE9"/>
                </a:solidFill>
                <a:latin typeface="Montserrat Black"/>
                <a:cs typeface="Montserrat Black"/>
              </a:rPr>
              <a:t>CIÓN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537530" y="16834271"/>
            <a:ext cx="263906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ZONIFICACIÓN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POMCA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537530" y="17028802"/>
            <a:ext cx="167132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BOGOTÁ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543946" y="13808941"/>
            <a:ext cx="681990" cy="9994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95"/>
              </a:spcBef>
            </a:pPr>
            <a:r>
              <a:rPr sz="1600" b="1" spc="-20" dirty="0">
                <a:solidFill>
                  <a:srgbClr val="005258"/>
                </a:solidFill>
                <a:latin typeface="Montserrat"/>
                <a:cs typeface="Montserrat"/>
              </a:rPr>
              <a:t>100</a:t>
            </a:r>
            <a:r>
              <a:rPr sz="1200" b="1" spc="-20" dirty="0">
                <a:solidFill>
                  <a:srgbClr val="0052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 marR="5080">
              <a:lnSpc>
                <a:spcPct val="100000"/>
              </a:lnSpc>
              <a:spcBef>
                <a:spcPts val="15"/>
              </a:spcBef>
            </a:pP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Orobioma Andino </a:t>
            </a:r>
            <a:r>
              <a:rPr sz="950" spc="-20" dirty="0">
                <a:solidFill>
                  <a:srgbClr val="005258"/>
                </a:solidFill>
                <a:latin typeface="Montserrat"/>
                <a:cs typeface="Montserrat"/>
              </a:rPr>
              <a:t>Altoandino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cordillera oriental.</a:t>
            </a:r>
            <a:endParaRPr sz="950">
              <a:latin typeface="Montserrat"/>
              <a:cs typeface="Montserrat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6883302" y="14617704"/>
            <a:ext cx="2879090" cy="89281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indent="74295">
              <a:lnSpc>
                <a:spcPct val="102800"/>
              </a:lnSpc>
              <a:spcBef>
                <a:spcPts val="75"/>
              </a:spcBef>
              <a:buClr>
                <a:srgbClr val="EC7457"/>
              </a:buClr>
              <a:buFont typeface="Montserrat"/>
              <a:buChar char="•"/>
              <a:tabLst>
                <a:tab pos="86995" algn="l"/>
              </a:tabLst>
            </a:pP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Las</a:t>
            </a:r>
            <a:r>
              <a:rPr sz="950" spc="-5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principales</a:t>
            </a:r>
            <a:r>
              <a:rPr sz="950" spc="-5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amenazas</a:t>
            </a:r>
            <a:r>
              <a:rPr sz="950" spc="-5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para</a:t>
            </a:r>
            <a:r>
              <a:rPr sz="950" spc="-5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los</a:t>
            </a:r>
            <a:r>
              <a:rPr sz="950" spc="-5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ecosistemas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</a:t>
            </a:r>
            <a:r>
              <a:rPr sz="950" spc="-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nivel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nacional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son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0" dirty="0">
                <a:solidFill>
                  <a:srgbClr val="005258"/>
                </a:solidFill>
                <a:latin typeface="Montserrat"/>
                <a:cs typeface="Montserrat"/>
              </a:rPr>
              <a:t>expansión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-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frontera </a:t>
            </a:r>
            <a:r>
              <a:rPr sz="950" spc="-20" dirty="0">
                <a:solidFill>
                  <a:srgbClr val="005258"/>
                </a:solidFill>
                <a:latin typeface="Montserrat"/>
                <a:cs typeface="Montserrat"/>
              </a:rPr>
              <a:t>agrícola</a:t>
            </a:r>
            <a:r>
              <a:rPr sz="950" spc="-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con </a:t>
            </a:r>
            <a:r>
              <a:rPr sz="950" spc="-20" dirty="0">
                <a:solidFill>
                  <a:srgbClr val="005258"/>
                </a:solidFill>
                <a:latin typeface="Montserrat"/>
                <a:cs typeface="Montserrat"/>
              </a:rPr>
              <a:t>pastos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0" dirty="0">
                <a:solidFill>
                  <a:srgbClr val="005258"/>
                </a:solidFill>
                <a:latin typeface="Montserrat"/>
                <a:cs typeface="Montserrat"/>
              </a:rPr>
              <a:t>introducidos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 como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el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 Kikuyo (</a:t>
            </a:r>
            <a:r>
              <a:rPr sz="950" i="1" spc="-10" dirty="0">
                <a:solidFill>
                  <a:srgbClr val="005258"/>
                </a:solidFill>
                <a:latin typeface="Montserrat"/>
                <a:cs typeface="Montserrat"/>
              </a:rPr>
              <a:t>Pennisetum</a:t>
            </a:r>
            <a:r>
              <a:rPr sz="950" i="1" spc="-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i="1" spc="-20" dirty="0">
                <a:solidFill>
                  <a:srgbClr val="005258"/>
                </a:solidFill>
                <a:latin typeface="Montserrat"/>
                <a:cs typeface="Montserrat"/>
              </a:rPr>
              <a:t>clandestinum</a:t>
            </a:r>
            <a:r>
              <a:rPr sz="950" spc="-20" dirty="0">
                <a:solidFill>
                  <a:srgbClr val="005258"/>
                </a:solidFill>
                <a:latin typeface="Montserrat"/>
                <a:cs typeface="Montserrat"/>
              </a:rPr>
              <a:t>),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 alta frecuencia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-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incendios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0" dirty="0">
                <a:solidFill>
                  <a:srgbClr val="005258"/>
                </a:solidFill>
                <a:latin typeface="Montserrat"/>
                <a:cs typeface="Montserrat"/>
              </a:rPr>
              <a:t>forestales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950" spc="-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minería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carbón.</a:t>
            </a:r>
            <a:r>
              <a:rPr sz="950" spc="50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(Etter </a:t>
            </a:r>
            <a:r>
              <a:rPr sz="800" i="1" dirty="0">
                <a:solidFill>
                  <a:srgbClr val="005258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al.,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887922" y="15639139"/>
            <a:ext cx="2597785" cy="3175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69850">
              <a:lnSpc>
                <a:spcPct val="100000"/>
              </a:lnSpc>
              <a:spcBef>
                <a:spcPts val="105"/>
              </a:spcBef>
              <a:buClr>
                <a:srgbClr val="EC7457"/>
              </a:buClr>
              <a:buFont typeface="Montserrat"/>
              <a:buChar char="•"/>
              <a:tabLst>
                <a:tab pos="82550" algn="l"/>
              </a:tabLst>
            </a:pP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-5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principal</a:t>
            </a:r>
            <a:r>
              <a:rPr sz="950" spc="-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vocación</a:t>
            </a:r>
            <a:r>
              <a:rPr sz="950" spc="-5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-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uso</a:t>
            </a:r>
            <a:r>
              <a:rPr sz="950" spc="-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-5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la </a:t>
            </a:r>
            <a:r>
              <a:rPr sz="950" spc="-20" dirty="0">
                <a:solidFill>
                  <a:srgbClr val="005258"/>
                </a:solidFill>
                <a:latin typeface="Montserrat"/>
                <a:cs typeface="Montserrat"/>
              </a:rPr>
              <a:t>Ecoreserva</a:t>
            </a:r>
            <a:r>
              <a:rPr sz="950" spc="-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es</a:t>
            </a:r>
            <a:r>
              <a:rPr sz="950" spc="-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-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agricultura</a:t>
            </a:r>
            <a:r>
              <a:rPr sz="950" spc="-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950" spc="-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el</a:t>
            </a:r>
            <a:r>
              <a:rPr sz="950" spc="-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uso</a:t>
            </a:r>
            <a:r>
              <a:rPr sz="950" spc="-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forestal.</a:t>
            </a:r>
            <a:endParaRPr sz="950">
              <a:latin typeface="Montserrat"/>
              <a:cs typeface="Montserrat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8714191" y="16790230"/>
            <a:ext cx="1851660" cy="4337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b="1" spc="50" dirty="0">
                <a:solidFill>
                  <a:srgbClr val="025051"/>
                </a:solidFill>
                <a:latin typeface="Montserrat"/>
                <a:cs typeface="Montserrat"/>
              </a:rPr>
              <a:t>(A</a:t>
            </a:r>
            <a:r>
              <a:rPr sz="600" b="1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55" dirty="0">
                <a:solidFill>
                  <a:srgbClr val="025051"/>
                </a:solidFill>
                <a:latin typeface="Montserrat"/>
                <a:cs typeface="Montserrat"/>
              </a:rPr>
              <a:t>NIVEL</a:t>
            </a:r>
            <a:r>
              <a:rPr sz="600" b="1" spc="11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60" dirty="0">
                <a:solidFill>
                  <a:srgbClr val="025051"/>
                </a:solidFill>
                <a:latin typeface="Montserrat"/>
                <a:cs typeface="Montserrat"/>
              </a:rPr>
              <a:t>MUNICIPAL)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ts val="1490"/>
              </a:lnSpc>
              <a:spcBef>
                <a:spcPts val="1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POBLACIÓN</a:t>
            </a:r>
            <a:r>
              <a:rPr sz="1250" b="1" spc="2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950"/>
              </a:lnSpc>
            </a:pP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(DNP,</a:t>
            </a:r>
            <a:r>
              <a:rPr sz="800" i="1" spc="-15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2021)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0680227" y="16803089"/>
            <a:ext cx="3239135" cy="353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95"/>
              </a:spcBef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información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demográfica,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espacial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organizaciones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sociales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veredas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influencia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Ecoreserva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será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presentada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productos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mapas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actores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gobernanza.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888495" y="16779388"/>
            <a:ext cx="723265" cy="386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9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62,54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940"/>
              </a:lnSpc>
            </a:pP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Arbustales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888498" y="18317695"/>
            <a:ext cx="91948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05258"/>
                </a:solidFill>
                <a:latin typeface="Montserrat"/>
                <a:cs typeface="Montserrat"/>
              </a:rPr>
              <a:t>Zonas</a:t>
            </a:r>
            <a:r>
              <a:rPr sz="800" spc="-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05258"/>
                </a:solidFill>
                <a:latin typeface="Montserrat"/>
                <a:cs typeface="Montserrat"/>
              </a:rPr>
              <a:t>industriales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 o</a:t>
            </a:r>
            <a:r>
              <a:rPr sz="800" spc="-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comerciales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888495" y="18079231"/>
            <a:ext cx="62166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21,91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888495" y="18648889"/>
            <a:ext cx="956310" cy="10521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8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8,92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925"/>
              </a:lnSpc>
            </a:pPr>
            <a:r>
              <a:rPr sz="800" spc="-25" dirty="0">
                <a:solidFill>
                  <a:srgbClr val="005258"/>
                </a:solidFill>
                <a:latin typeface="Montserrat"/>
                <a:cs typeface="Montserrat"/>
              </a:rPr>
              <a:t>Pastos</a:t>
            </a:r>
            <a:r>
              <a:rPr sz="800" spc="-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limpios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1889"/>
              </a:lnSpc>
              <a:spcBef>
                <a:spcPts val="54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6,25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 marR="5080">
              <a:lnSpc>
                <a:spcPts val="960"/>
              </a:lnSpc>
            </a:pPr>
            <a:r>
              <a:rPr sz="800" spc="-20" dirty="0">
                <a:solidFill>
                  <a:srgbClr val="005258"/>
                </a:solidFill>
                <a:latin typeface="Montserrat"/>
                <a:cs typeface="Montserrat"/>
              </a:rPr>
              <a:t>Mosaico</a:t>
            </a:r>
            <a:r>
              <a:rPr sz="800" spc="1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800" spc="50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05258"/>
                </a:solidFill>
                <a:latin typeface="Montserrat"/>
                <a:cs typeface="Montserrat"/>
              </a:rPr>
              <a:t>cultivos,</a:t>
            </a:r>
            <a:r>
              <a:rPr sz="800" spc="1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05258"/>
                </a:solidFill>
                <a:latin typeface="Montserrat"/>
                <a:cs typeface="Montserrat"/>
              </a:rPr>
              <a:t>pastos</a:t>
            </a:r>
            <a:r>
              <a:rPr sz="800" spc="1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spc="-6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800" spc="50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05258"/>
                </a:solidFill>
                <a:latin typeface="Montserrat"/>
                <a:cs typeface="Montserrat"/>
              </a:rPr>
              <a:t>espacios</a:t>
            </a:r>
            <a:r>
              <a:rPr sz="80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05258"/>
                </a:solidFill>
                <a:latin typeface="Montserrat"/>
                <a:cs typeface="Montserrat"/>
              </a:rPr>
              <a:t>naturales.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911108" y="16790624"/>
            <a:ext cx="1349375" cy="534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020" marR="5080">
              <a:lnSpc>
                <a:spcPct val="102099"/>
              </a:lnSpc>
              <a:spcBef>
                <a:spcPts val="95"/>
              </a:spcBef>
            </a:pPr>
            <a:r>
              <a:rPr sz="1250" b="1" spc="95" dirty="0">
                <a:solidFill>
                  <a:srgbClr val="005258"/>
                </a:solidFill>
                <a:latin typeface="Montserrat"/>
                <a:cs typeface="Montserrat"/>
              </a:rPr>
              <a:t>PRINCIPALES COBERTURAS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944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2021).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7100708" y="17090220"/>
            <a:ext cx="746125" cy="10039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42,02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 marR="5080">
              <a:lnSpc>
                <a:spcPct val="100000"/>
              </a:lnSpc>
              <a:spcBef>
                <a:spcPts val="40"/>
              </a:spcBef>
            </a:pP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Producción agrícola, </a:t>
            </a:r>
            <a:r>
              <a:rPr sz="800" spc="-25" dirty="0">
                <a:solidFill>
                  <a:srgbClr val="005258"/>
                </a:solidFill>
                <a:latin typeface="Montserrat"/>
                <a:cs typeface="Montserrat"/>
              </a:rPr>
              <a:t>ganadera</a:t>
            </a: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800" spc="-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 uso</a:t>
            </a:r>
            <a:r>
              <a:rPr sz="800" spc="-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05258"/>
                </a:solidFill>
                <a:latin typeface="Montserrat"/>
                <a:cs typeface="Montserrat"/>
              </a:rPr>
              <a:t>sostenible</a:t>
            </a: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 de</a:t>
            </a:r>
            <a:r>
              <a:rPr sz="800" spc="-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recursos naturales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7100708" y="18219286"/>
            <a:ext cx="687070" cy="395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31,48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>
              <a:lnSpc>
                <a:spcPct val="100000"/>
              </a:lnSpc>
              <a:spcBef>
                <a:spcPts val="40"/>
              </a:spcBef>
            </a:pP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Protegidas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7100708" y="18765001"/>
            <a:ext cx="709295" cy="416559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25,67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>
              <a:lnSpc>
                <a:spcPct val="100000"/>
              </a:lnSpc>
              <a:spcBef>
                <a:spcPts val="70"/>
              </a:spcBef>
            </a:pP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Restauración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7100708" y="19325200"/>
            <a:ext cx="604520" cy="395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0,82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>
              <a:lnSpc>
                <a:spcPct val="100000"/>
              </a:lnSpc>
              <a:spcBef>
                <a:spcPts val="40"/>
              </a:spcBef>
            </a:pP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Protección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11122296" y="15253844"/>
            <a:ext cx="588645" cy="737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7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1,67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4604">
              <a:lnSpc>
                <a:spcPts val="915"/>
              </a:lnSpc>
            </a:pPr>
            <a:r>
              <a:rPr sz="800" spc="-20" dirty="0">
                <a:solidFill>
                  <a:srgbClr val="005258"/>
                </a:solidFill>
                <a:latin typeface="Montserrat"/>
                <a:cs typeface="Montserrat"/>
              </a:rPr>
              <a:t>Bajo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1860"/>
              </a:lnSpc>
              <a:spcBef>
                <a:spcPts val="5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6,73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4604">
              <a:lnSpc>
                <a:spcPts val="900"/>
              </a:lnSpc>
            </a:pP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Muy </a:t>
            </a:r>
            <a:r>
              <a:rPr sz="800" spc="-20" dirty="0">
                <a:solidFill>
                  <a:srgbClr val="005258"/>
                </a:solidFill>
                <a:latin typeface="Montserrat"/>
                <a:cs typeface="Montserrat"/>
              </a:rPr>
              <a:t>Bajo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1122296" y="14394398"/>
            <a:ext cx="692150" cy="3797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7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41,42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4604">
              <a:lnSpc>
                <a:spcPts val="915"/>
              </a:lnSpc>
            </a:pP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Medio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769924" y="15247236"/>
            <a:ext cx="2099310" cy="37338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FISIONOMÍA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43915" algn="l"/>
              </a:tabLst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Ecosistemas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	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Bosques</a:t>
            </a:r>
            <a:r>
              <a:rPr sz="80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medios</a:t>
            </a:r>
            <a:r>
              <a:rPr sz="80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densos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310570" y="15664932"/>
            <a:ext cx="1972945" cy="390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33350">
              <a:lnSpc>
                <a:spcPct val="100000"/>
              </a:lnSpc>
              <a:spcBef>
                <a:spcPts val="95"/>
              </a:spcBef>
            </a:pP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Altiplanicie</a:t>
            </a:r>
            <a:r>
              <a:rPr sz="80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cordillerana</a:t>
            </a:r>
            <a:r>
              <a:rPr sz="80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alto-andina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800" spc="-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colinas.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955"/>
              </a:lnSpc>
            </a:pP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Montañas</a:t>
            </a:r>
            <a:r>
              <a:rPr sz="80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Alto-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Andinas</a:t>
            </a:r>
            <a:r>
              <a:rPr sz="80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sub-</a:t>
            </a:r>
            <a:r>
              <a:rPr sz="800" spc="-10" dirty="0">
                <a:solidFill>
                  <a:srgbClr val="005258"/>
                </a:solidFill>
                <a:latin typeface="Montserrat"/>
                <a:cs typeface="Montserrat"/>
              </a:rPr>
              <a:t>húmedas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769970" y="15671924"/>
            <a:ext cx="38608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Paisaje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91" name="object 91"/>
          <p:cNvGrpSpPr/>
          <p:nvPr/>
        </p:nvGrpSpPr>
        <p:grpSpPr>
          <a:xfrm>
            <a:off x="764599" y="5672106"/>
            <a:ext cx="5840095" cy="13594715"/>
            <a:chOff x="764599" y="5672106"/>
            <a:chExt cx="5840095" cy="13594715"/>
          </a:xfrm>
        </p:grpSpPr>
        <p:sp>
          <p:nvSpPr>
            <p:cNvPr id="92" name="object 92"/>
            <p:cNvSpPr/>
            <p:nvPr/>
          </p:nvSpPr>
          <p:spPr>
            <a:xfrm>
              <a:off x="1180817" y="15750240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1246653" y="15733059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4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1180817" y="15987762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1246653" y="15970581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4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2479362" y="19143282"/>
              <a:ext cx="305435" cy="123825"/>
            </a:xfrm>
            <a:custGeom>
              <a:avLst/>
              <a:gdLst/>
              <a:ahLst/>
              <a:cxnLst/>
              <a:rect l="l" t="t" r="r" b="b"/>
              <a:pathLst>
                <a:path w="305435" h="123825">
                  <a:moveTo>
                    <a:pt x="303124" y="0"/>
                  </a:moveTo>
                  <a:lnTo>
                    <a:pt x="0" y="20"/>
                  </a:lnTo>
                  <a:lnTo>
                    <a:pt x="1904" y="123395"/>
                  </a:lnTo>
                  <a:lnTo>
                    <a:pt x="305029" y="123375"/>
                  </a:lnTo>
                  <a:lnTo>
                    <a:pt x="303124" y="0"/>
                  </a:lnTo>
                  <a:close/>
                </a:path>
              </a:pathLst>
            </a:custGeom>
            <a:solidFill>
              <a:srgbClr val="30B0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2476887" y="18750457"/>
              <a:ext cx="305435" cy="176530"/>
            </a:xfrm>
            <a:custGeom>
              <a:avLst/>
              <a:gdLst/>
              <a:ahLst/>
              <a:cxnLst/>
              <a:rect l="l" t="t" r="r" b="b"/>
              <a:pathLst>
                <a:path w="305435" h="176530">
                  <a:moveTo>
                    <a:pt x="303124" y="0"/>
                  </a:moveTo>
                  <a:lnTo>
                    <a:pt x="0" y="30"/>
                  </a:lnTo>
                  <a:lnTo>
                    <a:pt x="1904" y="176111"/>
                  </a:lnTo>
                  <a:lnTo>
                    <a:pt x="305029" y="176081"/>
                  </a:lnTo>
                  <a:lnTo>
                    <a:pt x="303124" y="0"/>
                  </a:lnTo>
                  <a:close/>
                </a:path>
              </a:pathLst>
            </a:custGeom>
            <a:solidFill>
              <a:srgbClr val="2C87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2476887" y="18148866"/>
              <a:ext cx="305435" cy="433070"/>
            </a:xfrm>
            <a:custGeom>
              <a:avLst/>
              <a:gdLst/>
              <a:ahLst/>
              <a:cxnLst/>
              <a:rect l="l" t="t" r="r" b="b"/>
              <a:pathLst>
                <a:path w="305435" h="433069">
                  <a:moveTo>
                    <a:pt x="303124" y="0"/>
                  </a:moveTo>
                  <a:lnTo>
                    <a:pt x="0" y="60"/>
                  </a:lnTo>
                  <a:lnTo>
                    <a:pt x="1904" y="432568"/>
                  </a:lnTo>
                  <a:lnTo>
                    <a:pt x="305029" y="432507"/>
                  </a:lnTo>
                  <a:lnTo>
                    <a:pt x="303124" y="0"/>
                  </a:lnTo>
                  <a:close/>
                </a:path>
              </a:pathLst>
            </a:custGeom>
            <a:solidFill>
              <a:srgbClr val="285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2476887" y="16827134"/>
              <a:ext cx="305435" cy="1235075"/>
            </a:xfrm>
            <a:custGeom>
              <a:avLst/>
              <a:gdLst/>
              <a:ahLst/>
              <a:cxnLst/>
              <a:rect l="l" t="t" r="r" b="b"/>
              <a:pathLst>
                <a:path w="305435" h="1235075">
                  <a:moveTo>
                    <a:pt x="303124" y="0"/>
                  </a:moveTo>
                  <a:lnTo>
                    <a:pt x="0" y="182"/>
                  </a:lnTo>
                  <a:lnTo>
                    <a:pt x="1904" y="1234726"/>
                  </a:lnTo>
                  <a:lnTo>
                    <a:pt x="305029" y="1234544"/>
                  </a:lnTo>
                  <a:lnTo>
                    <a:pt x="30312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1320509" y="18392572"/>
              <a:ext cx="1129030" cy="0"/>
            </a:xfrm>
            <a:custGeom>
              <a:avLst/>
              <a:gdLst/>
              <a:ahLst/>
              <a:cxnLst/>
              <a:rect l="l" t="t" r="r" b="b"/>
              <a:pathLst>
                <a:path w="1129030">
                  <a:moveTo>
                    <a:pt x="1128828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2439247" y="18383984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767139" y="18424497"/>
              <a:ext cx="1682750" cy="414020"/>
            </a:xfrm>
            <a:custGeom>
              <a:avLst/>
              <a:gdLst/>
              <a:ahLst/>
              <a:cxnLst/>
              <a:rect l="l" t="t" r="r" b="b"/>
              <a:pathLst>
                <a:path w="1682750" h="414019">
                  <a:moveTo>
                    <a:pt x="1682199" y="414017"/>
                  </a:moveTo>
                  <a:lnTo>
                    <a:pt x="0" y="414017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2439247" y="18829926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1372263" y="18943367"/>
              <a:ext cx="1077595" cy="261620"/>
            </a:xfrm>
            <a:custGeom>
              <a:avLst/>
              <a:gdLst/>
              <a:ahLst/>
              <a:cxnLst/>
              <a:rect l="l" t="t" r="r" b="b"/>
              <a:pathLst>
                <a:path w="1077595" h="261619">
                  <a:moveTo>
                    <a:pt x="1077075" y="261614"/>
                  </a:moveTo>
                  <a:lnTo>
                    <a:pt x="0" y="261614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2439247" y="19196394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6" name="object 106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3488412" y="5672106"/>
              <a:ext cx="3115661" cy="367441"/>
            </a:xfrm>
            <a:prstGeom prst="rect">
              <a:avLst/>
            </a:prstGeom>
          </p:spPr>
        </p:pic>
      </p:grpSp>
      <p:sp>
        <p:nvSpPr>
          <p:cNvPr id="107" name="object 107"/>
          <p:cNvSpPr txBox="1"/>
          <p:nvPr/>
        </p:nvSpPr>
        <p:spPr>
          <a:xfrm>
            <a:off x="446467" y="11973868"/>
            <a:ext cx="2706370" cy="1149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7691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05258"/>
                </a:solidFill>
                <a:latin typeface="Montserrat"/>
                <a:cs typeface="Montserrat"/>
              </a:rPr>
              <a:t>BIOMAS</a:t>
            </a:r>
            <a:r>
              <a:rPr sz="1250" b="1" spc="20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05258"/>
                </a:solidFill>
                <a:latin typeface="Montserrat"/>
                <a:cs typeface="Montserrat"/>
              </a:rPr>
              <a:t>ORIGINALES </a:t>
            </a:r>
            <a:r>
              <a:rPr sz="1250" b="1" spc="70" dirty="0">
                <a:solidFill>
                  <a:srgbClr val="005258"/>
                </a:solidFill>
                <a:latin typeface="Montserrat"/>
                <a:cs typeface="Montserrat"/>
              </a:rPr>
              <a:t>EN</a:t>
            </a:r>
            <a:r>
              <a:rPr sz="1250" b="1" spc="19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05258"/>
                </a:solidFill>
                <a:latin typeface="Montserrat"/>
                <a:cs typeface="Montserrat"/>
              </a:rPr>
              <a:t>ECORESERVA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2017).</a:t>
            </a:r>
            <a:endParaRPr sz="800">
              <a:latin typeface="Montserrat Light"/>
              <a:cs typeface="Montserrat Light"/>
            </a:endParaRPr>
          </a:p>
          <a:p>
            <a:pPr marL="12700" marR="5080">
              <a:lnSpc>
                <a:spcPct val="101499"/>
              </a:lnSpc>
              <a:spcBef>
                <a:spcPts val="69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ocupada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por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los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predios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corresponde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territorios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transformados.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488412" y="5672106"/>
            <a:ext cx="3115945" cy="36766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30"/>
              </a:spcBef>
            </a:pPr>
            <a:r>
              <a:rPr sz="2000" b="1" dirty="0">
                <a:solidFill>
                  <a:srgbClr val="005258"/>
                </a:solidFill>
                <a:latin typeface="Montserrat Black"/>
                <a:cs typeface="Montserrat Black"/>
              </a:rPr>
              <a:t>C</a:t>
            </a:r>
            <a:r>
              <a:rPr sz="2000" b="1" spc="-220" dirty="0">
                <a:solidFill>
                  <a:srgbClr val="005258"/>
                </a:solidFill>
                <a:latin typeface="Montserrat Black"/>
                <a:cs typeface="Montserrat Black"/>
              </a:rPr>
              <a:t> </a:t>
            </a:r>
            <a:r>
              <a:rPr sz="2000" b="1" spc="360" dirty="0">
                <a:solidFill>
                  <a:srgbClr val="005258"/>
                </a:solidFill>
                <a:latin typeface="Montserrat Black"/>
                <a:cs typeface="Montserrat Black"/>
              </a:rPr>
              <a:t>UNDINAMARC</a:t>
            </a:r>
            <a:r>
              <a:rPr sz="2000" b="1" spc="-220" dirty="0">
                <a:solidFill>
                  <a:srgbClr val="005258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005258"/>
                </a:solidFill>
                <a:latin typeface="Montserrat Black"/>
                <a:cs typeface="Montserrat Black"/>
              </a:rPr>
              <a:t>A</a:t>
            </a:r>
            <a:endParaRPr sz="2000">
              <a:latin typeface="Montserrat Black"/>
              <a:cs typeface="Montserrat Black"/>
            </a:endParaRPr>
          </a:p>
        </p:txBody>
      </p:sp>
      <p:grpSp>
        <p:nvGrpSpPr>
          <p:cNvPr id="109" name="object 109"/>
          <p:cNvGrpSpPr/>
          <p:nvPr/>
        </p:nvGrpSpPr>
        <p:grpSpPr>
          <a:xfrm>
            <a:off x="2125974" y="2918727"/>
            <a:ext cx="3408679" cy="7426959"/>
            <a:chOff x="2125974" y="2918727"/>
            <a:chExt cx="3408679" cy="7426959"/>
          </a:xfrm>
        </p:grpSpPr>
        <p:sp>
          <p:nvSpPr>
            <p:cNvPr id="110" name="object 110"/>
            <p:cNvSpPr/>
            <p:nvPr/>
          </p:nvSpPr>
          <p:spPr>
            <a:xfrm>
              <a:off x="2125974" y="2918727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69" h="585470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3"/>
                  </a:lnTo>
                  <a:lnTo>
                    <a:pt x="14916" y="385052"/>
                  </a:lnTo>
                  <a:lnTo>
                    <a:pt x="32657" y="427031"/>
                  </a:lnTo>
                  <a:lnTo>
                    <a:pt x="56452" y="465367"/>
                  </a:lnTo>
                  <a:lnTo>
                    <a:pt x="85696" y="499459"/>
                  </a:lnTo>
                  <a:lnTo>
                    <a:pt x="119788" y="528702"/>
                  </a:lnTo>
                  <a:lnTo>
                    <a:pt x="158126" y="552496"/>
                  </a:lnTo>
                  <a:lnTo>
                    <a:pt x="200106" y="570238"/>
                  </a:lnTo>
                  <a:lnTo>
                    <a:pt x="245127" y="581324"/>
                  </a:lnTo>
                  <a:lnTo>
                    <a:pt x="292587" y="585154"/>
                  </a:lnTo>
                  <a:lnTo>
                    <a:pt x="340043" y="581324"/>
                  </a:lnTo>
                  <a:lnTo>
                    <a:pt x="385062" y="570238"/>
                  </a:lnTo>
                  <a:lnTo>
                    <a:pt x="427041" y="552496"/>
                  </a:lnTo>
                  <a:lnTo>
                    <a:pt x="465378" y="528702"/>
                  </a:lnTo>
                  <a:lnTo>
                    <a:pt x="499469" y="499459"/>
                  </a:lnTo>
                  <a:lnTo>
                    <a:pt x="528712" y="465367"/>
                  </a:lnTo>
                  <a:lnTo>
                    <a:pt x="552506" y="427031"/>
                  </a:lnTo>
                  <a:lnTo>
                    <a:pt x="570248" y="385052"/>
                  </a:lnTo>
                  <a:lnTo>
                    <a:pt x="581334" y="340033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2288673" y="3025908"/>
              <a:ext cx="262255" cy="377190"/>
            </a:xfrm>
            <a:custGeom>
              <a:avLst/>
              <a:gdLst/>
              <a:ahLst/>
              <a:cxnLst/>
              <a:rect l="l" t="t" r="r" b="b"/>
              <a:pathLst>
                <a:path w="262255" h="377189">
                  <a:moveTo>
                    <a:pt x="130954" y="0"/>
                  </a:moveTo>
                  <a:lnTo>
                    <a:pt x="79981" y="10291"/>
                  </a:lnTo>
                  <a:lnTo>
                    <a:pt x="38356" y="38356"/>
                  </a:lnTo>
                  <a:lnTo>
                    <a:pt x="10291" y="79981"/>
                  </a:lnTo>
                  <a:lnTo>
                    <a:pt x="0" y="130954"/>
                  </a:lnTo>
                  <a:lnTo>
                    <a:pt x="20461" y="208111"/>
                  </a:lnTo>
                  <a:lnTo>
                    <a:pt x="65477" y="288438"/>
                  </a:lnTo>
                  <a:lnTo>
                    <a:pt x="110492" y="351568"/>
                  </a:lnTo>
                  <a:lnTo>
                    <a:pt x="130954" y="377137"/>
                  </a:lnTo>
                  <a:lnTo>
                    <a:pt x="206661" y="281824"/>
                  </a:lnTo>
                  <a:lnTo>
                    <a:pt x="245538" y="224410"/>
                  </a:lnTo>
                  <a:lnTo>
                    <a:pt x="259861" y="181812"/>
                  </a:lnTo>
                  <a:lnTo>
                    <a:pt x="261908" y="130954"/>
                  </a:lnTo>
                  <a:lnTo>
                    <a:pt x="251616" y="79981"/>
                  </a:lnTo>
                  <a:lnTo>
                    <a:pt x="223551" y="38356"/>
                  </a:lnTo>
                  <a:lnTo>
                    <a:pt x="181926" y="10291"/>
                  </a:lnTo>
                  <a:lnTo>
                    <a:pt x="130954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2" name="object 112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2339428" y="3076659"/>
              <a:ext cx="160407" cy="160407"/>
            </a:xfrm>
            <a:prstGeom prst="rect">
              <a:avLst/>
            </a:prstGeom>
          </p:spPr>
        </p:pic>
        <p:sp>
          <p:nvSpPr>
            <p:cNvPr id="113" name="object 113"/>
            <p:cNvSpPr/>
            <p:nvPr/>
          </p:nvSpPr>
          <p:spPr>
            <a:xfrm>
              <a:off x="4420806" y="3114244"/>
              <a:ext cx="0" cy="706755"/>
            </a:xfrm>
            <a:custGeom>
              <a:avLst/>
              <a:gdLst/>
              <a:ahLst/>
              <a:cxnLst/>
              <a:rect l="l" t="t" r="r" b="b"/>
              <a:pathLst>
                <a:path h="706754">
                  <a:moveTo>
                    <a:pt x="0" y="0"/>
                  </a:moveTo>
                  <a:lnTo>
                    <a:pt x="0" y="706462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5028858" y="9839688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60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5105806" y="9913339"/>
              <a:ext cx="353060" cy="281940"/>
            </a:xfrm>
            <a:custGeom>
              <a:avLst/>
              <a:gdLst/>
              <a:ahLst/>
              <a:cxnLst/>
              <a:rect l="l" t="t" r="r" b="b"/>
              <a:pathLst>
                <a:path w="353060" h="281940">
                  <a:moveTo>
                    <a:pt x="352526" y="281800"/>
                  </a:moveTo>
                  <a:lnTo>
                    <a:pt x="211620" y="0"/>
                  </a:lnTo>
                  <a:lnTo>
                    <a:pt x="111048" y="201129"/>
                  </a:lnTo>
                  <a:lnTo>
                    <a:pt x="81381" y="154825"/>
                  </a:lnTo>
                  <a:lnTo>
                    <a:pt x="0" y="281800"/>
                  </a:lnTo>
                  <a:lnTo>
                    <a:pt x="70713" y="281800"/>
                  </a:lnTo>
                  <a:lnTo>
                    <a:pt x="162763" y="281800"/>
                  </a:lnTo>
                  <a:lnTo>
                    <a:pt x="352526" y="28180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6" name="object 116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5230955" y="9913329"/>
              <a:ext cx="172950" cy="172950"/>
            </a:xfrm>
            <a:prstGeom prst="rect">
              <a:avLst/>
            </a:prstGeom>
          </p:spPr>
        </p:pic>
      </p:grpSp>
      <p:sp>
        <p:nvSpPr>
          <p:cNvPr id="117" name="object 117"/>
          <p:cNvSpPr txBox="1"/>
          <p:nvPr/>
        </p:nvSpPr>
        <p:spPr>
          <a:xfrm>
            <a:off x="2769359" y="3010956"/>
            <a:ext cx="1201420" cy="843280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1250" b="1" spc="60" dirty="0">
                <a:solidFill>
                  <a:srgbClr val="005258"/>
                </a:solidFill>
                <a:latin typeface="Montserrat"/>
                <a:cs typeface="Montserrat"/>
              </a:rPr>
              <a:t>FACATATIVÁ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950" b="1" spc="45" dirty="0">
                <a:solidFill>
                  <a:srgbClr val="EC7457"/>
                </a:solidFill>
                <a:latin typeface="Montserrat ExtraBold"/>
                <a:cs typeface="Montserrat ExtraBold"/>
              </a:rPr>
              <a:t>VEREDAS:</a:t>
            </a:r>
            <a:endParaRPr sz="950">
              <a:latin typeface="Montserrat ExtraBold"/>
              <a:cs typeface="Montserrat ExtraBold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Mancilla.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5366954" y="312023"/>
            <a:ext cx="4861560" cy="1352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6265" algn="ctr">
              <a:lnSpc>
                <a:spcPct val="100000"/>
              </a:lnSpc>
              <a:spcBef>
                <a:spcPts val="100"/>
              </a:spcBef>
            </a:pPr>
            <a:endParaRPr sz="2200" dirty="0">
              <a:latin typeface="Gravesend Sans Medium"/>
              <a:cs typeface="Gravesend Sans Medium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6350" b="1" spc="430" dirty="0">
                <a:solidFill>
                  <a:srgbClr val="025051"/>
                </a:solidFill>
                <a:latin typeface="Montserrat SemiBold"/>
                <a:cs typeface="Montserrat SemiBold"/>
              </a:rPr>
              <a:t>MANSILLA</a:t>
            </a:r>
            <a:endParaRPr sz="6350" dirty="0">
              <a:latin typeface="Montserrat SemiBold"/>
              <a:cs typeface="Montserrat SemiBold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4573075" y="3085377"/>
            <a:ext cx="1505585" cy="7988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SUBZONA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HIDROGRÁFICA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Bogotá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2013).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5584549" y="9861350"/>
            <a:ext cx="1574800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491490">
              <a:lnSpc>
                <a:spcPct val="102099"/>
              </a:lnSpc>
              <a:spcBef>
                <a:spcPts val="95"/>
              </a:spcBef>
            </a:pP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ALTITUD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PROMEDIO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  <a:tabLst>
                <a:tab pos="826769" algn="l"/>
              </a:tabLst>
            </a:pPr>
            <a:r>
              <a:rPr sz="1900" spc="-20" dirty="0">
                <a:solidFill>
                  <a:srgbClr val="223658"/>
                </a:solidFill>
                <a:latin typeface="Montserrat Light"/>
                <a:cs typeface="Montserrat Light"/>
              </a:rPr>
              <a:t>2637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3023</a:t>
            </a:r>
            <a:r>
              <a:rPr sz="1900" spc="-204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50" dirty="0">
                <a:solidFill>
                  <a:srgbClr val="223658"/>
                </a:solidFill>
                <a:latin typeface="Montserrat"/>
                <a:cs typeface="Montserrat"/>
              </a:rPr>
              <a:t>m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(ALOS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PALSAR,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2014).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125" name="object 125"/>
          <p:cNvGrpSpPr/>
          <p:nvPr/>
        </p:nvGrpSpPr>
        <p:grpSpPr>
          <a:xfrm>
            <a:off x="504027" y="9839688"/>
            <a:ext cx="5861685" cy="593725"/>
            <a:chOff x="504027" y="9839688"/>
            <a:chExt cx="5861685" cy="593725"/>
          </a:xfrm>
        </p:grpSpPr>
        <p:sp>
          <p:nvSpPr>
            <p:cNvPr id="126" name="object 126"/>
            <p:cNvSpPr/>
            <p:nvPr/>
          </p:nvSpPr>
          <p:spPr>
            <a:xfrm>
              <a:off x="6206862" y="10413325"/>
              <a:ext cx="149225" cy="0"/>
            </a:xfrm>
            <a:custGeom>
              <a:avLst/>
              <a:gdLst/>
              <a:ahLst/>
              <a:cxnLst/>
              <a:rect l="l" t="t" r="r" b="b"/>
              <a:pathLst>
                <a:path w="149225">
                  <a:moveTo>
                    <a:pt x="0" y="0"/>
                  </a:moveTo>
                  <a:lnTo>
                    <a:pt x="148664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04027" y="9839688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59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662372" y="9901898"/>
              <a:ext cx="181610" cy="381000"/>
            </a:xfrm>
            <a:custGeom>
              <a:avLst/>
              <a:gdLst/>
              <a:ahLst/>
              <a:cxnLst/>
              <a:rect l="l" t="t" r="r" b="b"/>
              <a:pathLst>
                <a:path w="181609" h="381000">
                  <a:moveTo>
                    <a:pt x="90730" y="0"/>
                  </a:moveTo>
                  <a:lnTo>
                    <a:pt x="75299" y="3115"/>
                  </a:lnTo>
                  <a:lnTo>
                    <a:pt x="62697" y="11612"/>
                  </a:lnTo>
                  <a:lnTo>
                    <a:pt x="54200" y="24214"/>
                  </a:lnTo>
                  <a:lnTo>
                    <a:pt x="51084" y="39645"/>
                  </a:lnTo>
                  <a:lnTo>
                    <a:pt x="51084" y="208715"/>
                  </a:lnTo>
                  <a:lnTo>
                    <a:pt x="30356" y="222618"/>
                  </a:lnTo>
                  <a:lnTo>
                    <a:pt x="14212" y="241543"/>
                  </a:lnTo>
                  <a:lnTo>
                    <a:pt x="3733" y="264433"/>
                  </a:lnTo>
                  <a:lnTo>
                    <a:pt x="0" y="290236"/>
                  </a:lnTo>
                  <a:lnTo>
                    <a:pt x="7129" y="325560"/>
                  </a:lnTo>
                  <a:lnTo>
                    <a:pt x="26573" y="354402"/>
                  </a:lnTo>
                  <a:lnTo>
                    <a:pt x="55412" y="373847"/>
                  </a:lnTo>
                  <a:lnTo>
                    <a:pt x="90730" y="380977"/>
                  </a:lnTo>
                  <a:lnTo>
                    <a:pt x="126054" y="373847"/>
                  </a:lnTo>
                  <a:lnTo>
                    <a:pt x="154896" y="354402"/>
                  </a:lnTo>
                  <a:lnTo>
                    <a:pt x="174341" y="325560"/>
                  </a:lnTo>
                  <a:lnTo>
                    <a:pt x="181471" y="290236"/>
                  </a:lnTo>
                  <a:lnTo>
                    <a:pt x="177738" y="264433"/>
                  </a:lnTo>
                  <a:lnTo>
                    <a:pt x="167258" y="241543"/>
                  </a:lnTo>
                  <a:lnTo>
                    <a:pt x="151114" y="222618"/>
                  </a:lnTo>
                  <a:lnTo>
                    <a:pt x="130386" y="208715"/>
                  </a:lnTo>
                  <a:lnTo>
                    <a:pt x="130386" y="39645"/>
                  </a:lnTo>
                  <a:lnTo>
                    <a:pt x="127270" y="24214"/>
                  </a:lnTo>
                  <a:lnTo>
                    <a:pt x="118773" y="11612"/>
                  </a:lnTo>
                  <a:lnTo>
                    <a:pt x="106168" y="3115"/>
                  </a:lnTo>
                  <a:lnTo>
                    <a:pt x="90730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9" name="object 129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699515" y="9943159"/>
              <a:ext cx="128270" cy="302603"/>
            </a:xfrm>
            <a:prstGeom prst="rect">
              <a:avLst/>
            </a:prstGeom>
          </p:spPr>
        </p:pic>
        <p:sp>
          <p:nvSpPr>
            <p:cNvPr id="130" name="object 130"/>
            <p:cNvSpPr/>
            <p:nvPr/>
          </p:nvSpPr>
          <p:spPr>
            <a:xfrm>
              <a:off x="1390554" y="10413325"/>
              <a:ext cx="149225" cy="0"/>
            </a:xfrm>
            <a:custGeom>
              <a:avLst/>
              <a:gdLst/>
              <a:ahLst/>
              <a:cxnLst/>
              <a:rect l="l" t="t" r="r" b="b"/>
              <a:pathLst>
                <a:path w="149225">
                  <a:moveTo>
                    <a:pt x="0" y="0"/>
                  </a:moveTo>
                  <a:lnTo>
                    <a:pt x="148664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2666533" y="9843998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60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2" name="object 132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2759096" y="9958196"/>
              <a:ext cx="323765" cy="210821"/>
            </a:xfrm>
            <a:prstGeom prst="rect">
              <a:avLst/>
            </a:prstGeom>
          </p:spPr>
        </p:pic>
        <p:sp>
          <p:nvSpPr>
            <p:cNvPr id="133" name="object 133"/>
            <p:cNvSpPr/>
            <p:nvPr/>
          </p:nvSpPr>
          <p:spPr>
            <a:xfrm>
              <a:off x="3010870" y="10205349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2869460" y="10205349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2940818" y="10204887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3871339" y="10423108"/>
              <a:ext cx="149225" cy="0"/>
            </a:xfrm>
            <a:custGeom>
              <a:avLst/>
              <a:gdLst/>
              <a:ahLst/>
              <a:cxnLst/>
              <a:rect l="l" t="t" r="r" b="b"/>
              <a:pathLst>
                <a:path w="149225">
                  <a:moveTo>
                    <a:pt x="0" y="0"/>
                  </a:moveTo>
                  <a:lnTo>
                    <a:pt x="148664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7" name="object 137"/>
          <p:cNvSpPr txBox="1"/>
          <p:nvPr/>
        </p:nvSpPr>
        <p:spPr>
          <a:xfrm>
            <a:off x="1072959" y="9861350"/>
            <a:ext cx="1461770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TEMPERATURA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1250">
              <a:latin typeface="Montserrat"/>
              <a:cs typeface="Montserrat"/>
            </a:endParaRPr>
          </a:p>
          <a:p>
            <a:pPr marL="34290">
              <a:lnSpc>
                <a:spcPts val="2280"/>
              </a:lnSpc>
              <a:tabLst>
                <a:tab pos="511809" algn="l"/>
              </a:tabLst>
            </a:pPr>
            <a:r>
              <a:rPr sz="1900" spc="-25" dirty="0">
                <a:solidFill>
                  <a:srgbClr val="223658"/>
                </a:solidFill>
                <a:latin typeface="Montserrat Light"/>
                <a:cs typeface="Montserrat Light"/>
              </a:rPr>
              <a:t>12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16</a:t>
            </a:r>
            <a:r>
              <a:rPr sz="1900" spc="-200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950">
              <a:latin typeface="Montserrat"/>
              <a:cs typeface="Montserrat"/>
            </a:endParaRPr>
          </a:p>
          <a:p>
            <a:pPr marL="48260">
              <a:lnSpc>
                <a:spcPct val="100000"/>
              </a:lnSpc>
              <a:spcBef>
                <a:spcPts val="5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2015A).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3211351" y="9866475"/>
            <a:ext cx="1710055" cy="82676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20320">
              <a:lnSpc>
                <a:spcPct val="101000"/>
              </a:lnSpc>
              <a:spcBef>
                <a:spcPts val="110"/>
              </a:spcBef>
              <a:tabLst>
                <a:tab pos="836930" algn="l"/>
              </a:tabLst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PRECIPITACIÓN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ANUAL </a:t>
            </a:r>
            <a:r>
              <a:rPr sz="1900" spc="-20" dirty="0">
                <a:solidFill>
                  <a:srgbClr val="223658"/>
                </a:solidFill>
                <a:latin typeface="Montserrat Light"/>
                <a:cs typeface="Montserrat Light"/>
              </a:rPr>
              <a:t>1000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1500</a:t>
            </a:r>
            <a:r>
              <a:rPr sz="1900" spc="-175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 dirty="0">
                <a:solidFill>
                  <a:srgbClr val="223658"/>
                </a:solidFill>
                <a:latin typeface="Montserrat"/>
                <a:cs typeface="Montserrat"/>
              </a:rPr>
              <a:t>mm 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2015B).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139" name="object 139"/>
          <p:cNvGrpSpPr/>
          <p:nvPr/>
        </p:nvGrpSpPr>
        <p:grpSpPr>
          <a:xfrm>
            <a:off x="6834253" y="11930813"/>
            <a:ext cx="7040245" cy="2980055"/>
            <a:chOff x="6834253" y="11930813"/>
            <a:chExt cx="7040245" cy="2980055"/>
          </a:xfrm>
        </p:grpSpPr>
        <p:sp>
          <p:nvSpPr>
            <p:cNvPr id="140" name="object 140"/>
            <p:cNvSpPr/>
            <p:nvPr/>
          </p:nvSpPr>
          <p:spPr>
            <a:xfrm>
              <a:off x="6834253" y="11933488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374" y="0"/>
                  </a:moveTo>
                  <a:lnTo>
                    <a:pt x="161366" y="5529"/>
                  </a:lnTo>
                  <a:lnTo>
                    <a:pt x="117296" y="21280"/>
                  </a:lnTo>
                  <a:lnTo>
                    <a:pt x="78421" y="45997"/>
                  </a:lnTo>
                  <a:lnTo>
                    <a:pt x="45997" y="78421"/>
                  </a:lnTo>
                  <a:lnTo>
                    <a:pt x="21280" y="117296"/>
                  </a:lnTo>
                  <a:lnTo>
                    <a:pt x="5529" y="161366"/>
                  </a:lnTo>
                  <a:lnTo>
                    <a:pt x="0" y="209374"/>
                  </a:lnTo>
                  <a:lnTo>
                    <a:pt x="5529" y="257382"/>
                  </a:lnTo>
                  <a:lnTo>
                    <a:pt x="21280" y="301452"/>
                  </a:lnTo>
                  <a:lnTo>
                    <a:pt x="45997" y="340327"/>
                  </a:lnTo>
                  <a:lnTo>
                    <a:pt x="78421" y="372751"/>
                  </a:lnTo>
                  <a:lnTo>
                    <a:pt x="117296" y="397467"/>
                  </a:lnTo>
                  <a:lnTo>
                    <a:pt x="161366" y="413219"/>
                  </a:lnTo>
                  <a:lnTo>
                    <a:pt x="209374" y="418748"/>
                  </a:lnTo>
                  <a:lnTo>
                    <a:pt x="257382" y="413219"/>
                  </a:lnTo>
                  <a:lnTo>
                    <a:pt x="301452" y="397467"/>
                  </a:lnTo>
                  <a:lnTo>
                    <a:pt x="340327" y="372751"/>
                  </a:lnTo>
                  <a:lnTo>
                    <a:pt x="372751" y="340327"/>
                  </a:lnTo>
                  <a:lnTo>
                    <a:pt x="397467" y="301452"/>
                  </a:lnTo>
                  <a:lnTo>
                    <a:pt x="413219" y="257382"/>
                  </a:lnTo>
                  <a:lnTo>
                    <a:pt x="418748" y="209374"/>
                  </a:lnTo>
                  <a:lnTo>
                    <a:pt x="413219" y="161366"/>
                  </a:lnTo>
                  <a:lnTo>
                    <a:pt x="397467" y="117296"/>
                  </a:lnTo>
                  <a:lnTo>
                    <a:pt x="372751" y="78421"/>
                  </a:lnTo>
                  <a:lnTo>
                    <a:pt x="340327" y="45997"/>
                  </a:lnTo>
                  <a:lnTo>
                    <a:pt x="301452" y="21280"/>
                  </a:lnTo>
                  <a:lnTo>
                    <a:pt x="257382" y="5529"/>
                  </a:lnTo>
                  <a:lnTo>
                    <a:pt x="209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1" name="object 141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6934884" y="12004520"/>
              <a:ext cx="234998" cy="235024"/>
            </a:xfrm>
            <a:prstGeom prst="rect">
              <a:avLst/>
            </a:prstGeom>
          </p:spPr>
        </p:pic>
        <p:sp>
          <p:nvSpPr>
            <p:cNvPr id="142" name="object 142"/>
            <p:cNvSpPr/>
            <p:nvPr/>
          </p:nvSpPr>
          <p:spPr>
            <a:xfrm>
              <a:off x="9894443" y="11933490"/>
              <a:ext cx="473075" cy="419100"/>
            </a:xfrm>
            <a:custGeom>
              <a:avLst/>
              <a:gdLst/>
              <a:ahLst/>
              <a:cxnLst/>
              <a:rect l="l" t="t" r="r" b="b"/>
              <a:pathLst>
                <a:path w="473075" h="419100">
                  <a:moveTo>
                    <a:pt x="10693" y="146926"/>
                  </a:moveTo>
                  <a:lnTo>
                    <a:pt x="7302" y="142709"/>
                  </a:lnTo>
                  <a:lnTo>
                    <a:pt x="1955" y="143535"/>
                  </a:lnTo>
                  <a:lnTo>
                    <a:pt x="0" y="148590"/>
                  </a:lnTo>
                  <a:lnTo>
                    <a:pt x="3390" y="152806"/>
                  </a:lnTo>
                  <a:lnTo>
                    <a:pt x="8737" y="151968"/>
                  </a:lnTo>
                  <a:lnTo>
                    <a:pt x="10693" y="146926"/>
                  </a:lnTo>
                  <a:close/>
                </a:path>
                <a:path w="473075" h="419100">
                  <a:moveTo>
                    <a:pt x="472465" y="209372"/>
                  </a:moveTo>
                  <a:lnTo>
                    <a:pt x="466940" y="161366"/>
                  </a:lnTo>
                  <a:lnTo>
                    <a:pt x="451192" y="117297"/>
                  </a:lnTo>
                  <a:lnTo>
                    <a:pt x="426466" y="78422"/>
                  </a:lnTo>
                  <a:lnTo>
                    <a:pt x="394042" y="45999"/>
                  </a:lnTo>
                  <a:lnTo>
                    <a:pt x="355168" y="21285"/>
                  </a:lnTo>
                  <a:lnTo>
                    <a:pt x="311099" y="5537"/>
                  </a:lnTo>
                  <a:lnTo>
                    <a:pt x="263093" y="0"/>
                  </a:lnTo>
                  <a:lnTo>
                    <a:pt x="215087" y="5537"/>
                  </a:lnTo>
                  <a:lnTo>
                    <a:pt x="171018" y="21285"/>
                  </a:lnTo>
                  <a:lnTo>
                    <a:pt x="132143" y="45999"/>
                  </a:lnTo>
                  <a:lnTo>
                    <a:pt x="99720" y="78422"/>
                  </a:lnTo>
                  <a:lnTo>
                    <a:pt x="75006" y="117297"/>
                  </a:lnTo>
                  <a:lnTo>
                    <a:pt x="59245" y="161366"/>
                  </a:lnTo>
                  <a:lnTo>
                    <a:pt x="53721" y="209372"/>
                  </a:lnTo>
                  <a:lnTo>
                    <a:pt x="59245" y="257390"/>
                  </a:lnTo>
                  <a:lnTo>
                    <a:pt x="75006" y="301459"/>
                  </a:lnTo>
                  <a:lnTo>
                    <a:pt x="99720" y="340334"/>
                  </a:lnTo>
                  <a:lnTo>
                    <a:pt x="132143" y="372757"/>
                  </a:lnTo>
                  <a:lnTo>
                    <a:pt x="171018" y="397471"/>
                  </a:lnTo>
                  <a:lnTo>
                    <a:pt x="215087" y="413219"/>
                  </a:lnTo>
                  <a:lnTo>
                    <a:pt x="263093" y="418757"/>
                  </a:lnTo>
                  <a:lnTo>
                    <a:pt x="311099" y="413219"/>
                  </a:lnTo>
                  <a:lnTo>
                    <a:pt x="355168" y="397471"/>
                  </a:lnTo>
                  <a:lnTo>
                    <a:pt x="394042" y="372757"/>
                  </a:lnTo>
                  <a:lnTo>
                    <a:pt x="426466" y="340334"/>
                  </a:lnTo>
                  <a:lnTo>
                    <a:pt x="451192" y="301459"/>
                  </a:lnTo>
                  <a:lnTo>
                    <a:pt x="466940" y="257390"/>
                  </a:lnTo>
                  <a:lnTo>
                    <a:pt x="472465" y="2093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10043168" y="11987189"/>
              <a:ext cx="256540" cy="256540"/>
            </a:xfrm>
            <a:custGeom>
              <a:avLst/>
              <a:gdLst/>
              <a:ahLst/>
              <a:cxnLst/>
              <a:rect l="l" t="t" r="r" b="b"/>
              <a:pathLst>
                <a:path w="256540" h="256540">
                  <a:moveTo>
                    <a:pt x="119249" y="0"/>
                  </a:moveTo>
                  <a:lnTo>
                    <a:pt x="108050" y="3408"/>
                  </a:lnTo>
                  <a:lnTo>
                    <a:pt x="99872" y="12837"/>
                  </a:lnTo>
                  <a:lnTo>
                    <a:pt x="1978" y="225180"/>
                  </a:lnTo>
                  <a:lnTo>
                    <a:pt x="0" y="236254"/>
                  </a:lnTo>
                  <a:lnTo>
                    <a:pt x="3435" y="246344"/>
                  </a:lnTo>
                  <a:lnTo>
                    <a:pt x="11160" y="253688"/>
                  </a:lnTo>
                  <a:lnTo>
                    <a:pt x="22050" y="256528"/>
                  </a:lnTo>
                  <a:lnTo>
                    <a:pt x="234382" y="256528"/>
                  </a:lnTo>
                  <a:lnTo>
                    <a:pt x="245595" y="253506"/>
                  </a:lnTo>
                  <a:lnTo>
                    <a:pt x="253357" y="245756"/>
                  </a:lnTo>
                  <a:lnTo>
                    <a:pt x="256495" y="235245"/>
                  </a:lnTo>
                  <a:lnTo>
                    <a:pt x="253836" y="223944"/>
                  </a:lnTo>
                  <a:lnTo>
                    <a:pt x="139386" y="11600"/>
                  </a:lnTo>
                  <a:lnTo>
                    <a:pt x="130639" y="2701"/>
                  </a:lnTo>
                  <a:lnTo>
                    <a:pt x="11924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4" name="object 144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0106293" y="12075035"/>
              <a:ext cx="168518" cy="154368"/>
            </a:xfrm>
            <a:prstGeom prst="rect">
              <a:avLst/>
            </a:prstGeom>
          </p:spPr>
        </p:pic>
        <p:pic>
          <p:nvPicPr>
            <p:cNvPr id="145" name="object 145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2156935" y="12720432"/>
              <a:ext cx="1717366" cy="1717376"/>
            </a:xfrm>
            <a:prstGeom prst="rect">
              <a:avLst/>
            </a:prstGeom>
          </p:spPr>
        </p:pic>
        <p:sp>
          <p:nvSpPr>
            <p:cNvPr id="146" name="object 146"/>
            <p:cNvSpPr/>
            <p:nvPr/>
          </p:nvSpPr>
          <p:spPr>
            <a:xfrm>
              <a:off x="12136200" y="11930813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70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2263847" y="11993857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28865" y="50821"/>
                  </a:moveTo>
                  <a:lnTo>
                    <a:pt x="8976" y="50821"/>
                  </a:lnTo>
                  <a:lnTo>
                    <a:pt x="2380" y="57427"/>
                  </a:lnTo>
                  <a:lnTo>
                    <a:pt x="2380" y="65573"/>
                  </a:lnTo>
                  <a:lnTo>
                    <a:pt x="0" y="215098"/>
                  </a:lnTo>
                  <a:lnTo>
                    <a:pt x="0" y="220975"/>
                  </a:lnTo>
                  <a:lnTo>
                    <a:pt x="4761" y="225737"/>
                  </a:lnTo>
                  <a:lnTo>
                    <a:pt x="16514" y="225737"/>
                  </a:lnTo>
                  <a:lnTo>
                    <a:pt x="21276" y="230499"/>
                  </a:lnTo>
                  <a:lnTo>
                    <a:pt x="21276" y="236375"/>
                  </a:lnTo>
                  <a:lnTo>
                    <a:pt x="23647" y="250570"/>
                  </a:lnTo>
                  <a:lnTo>
                    <a:pt x="23647" y="256446"/>
                  </a:lnTo>
                  <a:lnTo>
                    <a:pt x="28409" y="261208"/>
                  </a:lnTo>
                  <a:lnTo>
                    <a:pt x="128806" y="261208"/>
                  </a:lnTo>
                  <a:lnTo>
                    <a:pt x="133568" y="256446"/>
                  </a:lnTo>
                  <a:lnTo>
                    <a:pt x="133568" y="238604"/>
                  </a:lnTo>
                  <a:lnTo>
                    <a:pt x="134692" y="235899"/>
                  </a:lnTo>
                  <a:lnTo>
                    <a:pt x="151693" y="218908"/>
                  </a:lnTo>
                  <a:lnTo>
                    <a:pt x="152484" y="217702"/>
                  </a:lnTo>
                  <a:lnTo>
                    <a:pt x="162637" y="192656"/>
                  </a:lnTo>
                  <a:lnTo>
                    <a:pt x="89839" y="192656"/>
                  </a:lnTo>
                  <a:lnTo>
                    <a:pt x="101136" y="164956"/>
                  </a:lnTo>
                  <a:lnTo>
                    <a:pt x="102898" y="163021"/>
                  </a:lnTo>
                  <a:lnTo>
                    <a:pt x="138380" y="144824"/>
                  </a:lnTo>
                  <a:lnTo>
                    <a:pt x="139489" y="143858"/>
                  </a:lnTo>
                  <a:lnTo>
                    <a:pt x="139703" y="122919"/>
                  </a:lnTo>
                  <a:lnTo>
                    <a:pt x="35471" y="122919"/>
                  </a:lnTo>
                  <a:lnTo>
                    <a:pt x="35471" y="57427"/>
                  </a:lnTo>
                  <a:lnTo>
                    <a:pt x="28865" y="50821"/>
                  </a:lnTo>
                  <a:close/>
                </a:path>
                <a:path w="193040" h="261620">
                  <a:moveTo>
                    <a:pt x="139489" y="143858"/>
                  </a:moveTo>
                  <a:lnTo>
                    <a:pt x="138380" y="144824"/>
                  </a:lnTo>
                  <a:lnTo>
                    <a:pt x="102898" y="163021"/>
                  </a:lnTo>
                  <a:lnTo>
                    <a:pt x="101136" y="164956"/>
                  </a:lnTo>
                  <a:lnTo>
                    <a:pt x="89839" y="192656"/>
                  </a:lnTo>
                  <a:lnTo>
                    <a:pt x="139485" y="144257"/>
                  </a:lnTo>
                  <a:lnTo>
                    <a:pt x="139489" y="143858"/>
                  </a:lnTo>
                  <a:close/>
                </a:path>
                <a:path w="193040" h="261620">
                  <a:moveTo>
                    <a:pt x="174956" y="99899"/>
                  </a:moveTo>
                  <a:lnTo>
                    <a:pt x="169292" y="102240"/>
                  </a:lnTo>
                  <a:lnTo>
                    <a:pt x="140194" y="143243"/>
                  </a:lnTo>
                  <a:lnTo>
                    <a:pt x="139489" y="143858"/>
                  </a:lnTo>
                  <a:lnTo>
                    <a:pt x="139485" y="144257"/>
                  </a:lnTo>
                  <a:lnTo>
                    <a:pt x="89839" y="192656"/>
                  </a:lnTo>
                  <a:lnTo>
                    <a:pt x="162637" y="192656"/>
                  </a:lnTo>
                  <a:lnTo>
                    <a:pt x="191704" y="120953"/>
                  </a:lnTo>
                  <a:lnTo>
                    <a:pt x="192758" y="114368"/>
                  </a:lnTo>
                  <a:lnTo>
                    <a:pt x="190934" y="108254"/>
                  </a:lnTo>
                  <a:lnTo>
                    <a:pt x="186709" y="103473"/>
                  </a:lnTo>
                  <a:lnTo>
                    <a:pt x="180559" y="100882"/>
                  </a:lnTo>
                  <a:lnTo>
                    <a:pt x="174956" y="99899"/>
                  </a:lnTo>
                  <a:close/>
                </a:path>
                <a:path w="193040" h="261620">
                  <a:moveTo>
                    <a:pt x="61956" y="17730"/>
                  </a:moveTo>
                  <a:lnTo>
                    <a:pt x="42077" y="17730"/>
                  </a:lnTo>
                  <a:lnTo>
                    <a:pt x="35471" y="24336"/>
                  </a:lnTo>
                  <a:lnTo>
                    <a:pt x="35471" y="122919"/>
                  </a:lnTo>
                  <a:lnTo>
                    <a:pt x="68562" y="122919"/>
                  </a:lnTo>
                  <a:lnTo>
                    <a:pt x="68562" y="24336"/>
                  </a:lnTo>
                  <a:lnTo>
                    <a:pt x="61956" y="17730"/>
                  </a:lnTo>
                  <a:close/>
                </a:path>
                <a:path w="193040" h="261620">
                  <a:moveTo>
                    <a:pt x="87255" y="0"/>
                  </a:moveTo>
                  <a:lnTo>
                    <a:pt x="79978" y="1468"/>
                  </a:lnTo>
                  <a:lnTo>
                    <a:pt x="74037" y="5474"/>
                  </a:lnTo>
                  <a:lnTo>
                    <a:pt x="70031" y="11416"/>
                  </a:lnTo>
                  <a:lnTo>
                    <a:pt x="68562" y="18693"/>
                  </a:lnTo>
                  <a:lnTo>
                    <a:pt x="68562" y="122919"/>
                  </a:lnTo>
                  <a:lnTo>
                    <a:pt x="139703" y="122919"/>
                  </a:lnTo>
                  <a:lnTo>
                    <a:pt x="139727" y="120558"/>
                  </a:lnTo>
                  <a:lnTo>
                    <a:pt x="105948" y="120558"/>
                  </a:lnTo>
                  <a:lnTo>
                    <a:pt x="105948" y="18693"/>
                  </a:lnTo>
                  <a:lnTo>
                    <a:pt x="104479" y="11416"/>
                  </a:lnTo>
                  <a:lnTo>
                    <a:pt x="100473" y="5474"/>
                  </a:lnTo>
                  <a:lnTo>
                    <a:pt x="94531" y="1468"/>
                  </a:lnTo>
                  <a:lnTo>
                    <a:pt x="87255" y="0"/>
                  </a:lnTo>
                  <a:close/>
                </a:path>
                <a:path w="193040" h="261620">
                  <a:moveTo>
                    <a:pt x="132828" y="29544"/>
                  </a:moveTo>
                  <a:lnTo>
                    <a:pt x="113679" y="29544"/>
                  </a:lnTo>
                  <a:lnTo>
                    <a:pt x="105948" y="37275"/>
                  </a:lnTo>
                  <a:lnTo>
                    <a:pt x="105948" y="120558"/>
                  </a:lnTo>
                  <a:lnTo>
                    <a:pt x="139727" y="120558"/>
                  </a:lnTo>
                  <a:lnTo>
                    <a:pt x="140441" y="50821"/>
                  </a:lnTo>
                  <a:lnTo>
                    <a:pt x="140469" y="37275"/>
                  </a:lnTo>
                  <a:lnTo>
                    <a:pt x="132828" y="2954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2263847" y="11993857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89839" y="192656"/>
                  </a:moveTo>
                  <a:lnTo>
                    <a:pt x="136273" y="145898"/>
                  </a:lnTo>
                  <a:lnTo>
                    <a:pt x="138380" y="144824"/>
                  </a:lnTo>
                  <a:lnTo>
                    <a:pt x="140194" y="143243"/>
                  </a:lnTo>
                  <a:lnTo>
                    <a:pt x="141572" y="141308"/>
                  </a:lnTo>
                  <a:lnTo>
                    <a:pt x="166010" y="106880"/>
                  </a:lnTo>
                  <a:lnTo>
                    <a:pt x="169292" y="102240"/>
                  </a:lnTo>
                  <a:lnTo>
                    <a:pt x="174956" y="99899"/>
                  </a:lnTo>
                  <a:lnTo>
                    <a:pt x="180559" y="100882"/>
                  </a:lnTo>
                  <a:lnTo>
                    <a:pt x="186709" y="103473"/>
                  </a:lnTo>
                  <a:lnTo>
                    <a:pt x="190934" y="108254"/>
                  </a:lnTo>
                  <a:lnTo>
                    <a:pt x="192758" y="114368"/>
                  </a:lnTo>
                  <a:lnTo>
                    <a:pt x="191704" y="120953"/>
                  </a:lnTo>
                  <a:lnTo>
                    <a:pt x="153021" y="216385"/>
                  </a:lnTo>
                  <a:lnTo>
                    <a:pt x="152484" y="217702"/>
                  </a:lnTo>
                  <a:lnTo>
                    <a:pt x="151693" y="218908"/>
                  </a:lnTo>
                  <a:lnTo>
                    <a:pt x="150680" y="219911"/>
                  </a:lnTo>
                  <a:lnTo>
                    <a:pt x="136688" y="233903"/>
                  </a:lnTo>
                  <a:lnTo>
                    <a:pt x="134692" y="235899"/>
                  </a:lnTo>
                  <a:lnTo>
                    <a:pt x="133568" y="238604"/>
                  </a:lnTo>
                  <a:lnTo>
                    <a:pt x="133568" y="241431"/>
                  </a:lnTo>
                  <a:lnTo>
                    <a:pt x="133568" y="250570"/>
                  </a:lnTo>
                  <a:lnTo>
                    <a:pt x="133568" y="256446"/>
                  </a:lnTo>
                  <a:lnTo>
                    <a:pt x="128806" y="261208"/>
                  </a:lnTo>
                  <a:lnTo>
                    <a:pt x="122929" y="261208"/>
                  </a:lnTo>
                  <a:lnTo>
                    <a:pt x="34286" y="261208"/>
                  </a:lnTo>
                  <a:lnTo>
                    <a:pt x="28409" y="261208"/>
                  </a:lnTo>
                  <a:lnTo>
                    <a:pt x="23647" y="256446"/>
                  </a:lnTo>
                  <a:lnTo>
                    <a:pt x="23647" y="250570"/>
                  </a:lnTo>
                  <a:lnTo>
                    <a:pt x="21276" y="236375"/>
                  </a:lnTo>
                  <a:lnTo>
                    <a:pt x="21276" y="230499"/>
                  </a:lnTo>
                  <a:lnTo>
                    <a:pt x="16514" y="225737"/>
                  </a:lnTo>
                  <a:lnTo>
                    <a:pt x="10638" y="225737"/>
                  </a:lnTo>
                  <a:lnTo>
                    <a:pt x="4761" y="225737"/>
                  </a:lnTo>
                  <a:lnTo>
                    <a:pt x="0" y="220975"/>
                  </a:lnTo>
                  <a:lnTo>
                    <a:pt x="0" y="215098"/>
                  </a:lnTo>
                  <a:lnTo>
                    <a:pt x="2380" y="65573"/>
                  </a:lnTo>
                  <a:lnTo>
                    <a:pt x="2380" y="57427"/>
                  </a:lnTo>
                  <a:lnTo>
                    <a:pt x="8976" y="50821"/>
                  </a:lnTo>
                  <a:lnTo>
                    <a:pt x="17122" y="50821"/>
                  </a:lnTo>
                  <a:lnTo>
                    <a:pt x="20719" y="50821"/>
                  </a:lnTo>
                  <a:lnTo>
                    <a:pt x="28865" y="50821"/>
                  </a:lnTo>
                  <a:lnTo>
                    <a:pt x="35471" y="57427"/>
                  </a:lnTo>
                  <a:lnTo>
                    <a:pt x="35471" y="65573"/>
                  </a:lnTo>
                  <a:lnTo>
                    <a:pt x="35471" y="122919"/>
                  </a:lnTo>
                  <a:lnTo>
                    <a:pt x="35471" y="32482"/>
                  </a:lnTo>
                  <a:lnTo>
                    <a:pt x="35471" y="24336"/>
                  </a:lnTo>
                  <a:lnTo>
                    <a:pt x="42077" y="17730"/>
                  </a:lnTo>
                  <a:lnTo>
                    <a:pt x="50223" y="17730"/>
                  </a:lnTo>
                  <a:lnTo>
                    <a:pt x="53810" y="17730"/>
                  </a:lnTo>
                  <a:lnTo>
                    <a:pt x="61956" y="17730"/>
                  </a:lnTo>
                  <a:lnTo>
                    <a:pt x="68562" y="24336"/>
                  </a:lnTo>
                  <a:lnTo>
                    <a:pt x="68562" y="32482"/>
                  </a:lnTo>
                  <a:lnTo>
                    <a:pt x="68562" y="122919"/>
                  </a:lnTo>
                  <a:lnTo>
                    <a:pt x="68562" y="18693"/>
                  </a:lnTo>
                  <a:lnTo>
                    <a:pt x="70031" y="11416"/>
                  </a:lnTo>
                  <a:lnTo>
                    <a:pt x="74037" y="5474"/>
                  </a:lnTo>
                  <a:lnTo>
                    <a:pt x="79978" y="1468"/>
                  </a:lnTo>
                  <a:lnTo>
                    <a:pt x="87255" y="0"/>
                  </a:lnTo>
                  <a:lnTo>
                    <a:pt x="94531" y="1468"/>
                  </a:lnTo>
                  <a:lnTo>
                    <a:pt x="100473" y="5474"/>
                  </a:lnTo>
                  <a:lnTo>
                    <a:pt x="104479" y="11416"/>
                  </a:lnTo>
                  <a:lnTo>
                    <a:pt x="105948" y="18693"/>
                  </a:lnTo>
                  <a:lnTo>
                    <a:pt x="105948" y="120558"/>
                  </a:lnTo>
                  <a:lnTo>
                    <a:pt x="105948" y="46819"/>
                  </a:lnTo>
                  <a:lnTo>
                    <a:pt x="105948" y="37275"/>
                  </a:lnTo>
                  <a:lnTo>
                    <a:pt x="113679" y="29544"/>
                  </a:lnTo>
                  <a:lnTo>
                    <a:pt x="123223" y="29544"/>
                  </a:lnTo>
                  <a:lnTo>
                    <a:pt x="132828" y="29544"/>
                  </a:lnTo>
                  <a:lnTo>
                    <a:pt x="140579" y="37386"/>
                  </a:lnTo>
                  <a:lnTo>
                    <a:pt x="140488" y="46991"/>
                  </a:lnTo>
                  <a:lnTo>
                    <a:pt x="139485" y="144257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12171211" y="14503147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0" name="object 150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2239428" y="14571944"/>
              <a:ext cx="274766" cy="262363"/>
            </a:xfrm>
            <a:prstGeom prst="rect">
              <a:avLst/>
            </a:prstGeom>
          </p:spPr>
        </p:pic>
      </p:grpSp>
      <p:sp>
        <p:nvSpPr>
          <p:cNvPr id="151" name="object 151"/>
          <p:cNvSpPr txBox="1"/>
          <p:nvPr/>
        </p:nvSpPr>
        <p:spPr>
          <a:xfrm>
            <a:off x="12648407" y="11947291"/>
            <a:ext cx="1025525" cy="737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ÍNDICE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HUELLA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HUMANA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2016)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12169673" y="14484629"/>
            <a:ext cx="1577340" cy="7861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12445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CAMBIO</a:t>
            </a:r>
            <a:endParaRPr sz="1250">
              <a:latin typeface="Montserrat"/>
              <a:cs typeface="Montserrat"/>
            </a:endParaRPr>
          </a:p>
          <a:p>
            <a:pPr marL="512445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CLIMÁTICO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Entre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2011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2040</a:t>
            </a:r>
            <a:endParaRPr sz="1100">
              <a:latin typeface="Montserrat"/>
              <a:cs typeface="Montserrat"/>
            </a:endParaRPr>
          </a:p>
          <a:p>
            <a:pPr marL="13335">
              <a:lnSpc>
                <a:spcPct val="100000"/>
              </a:lnSpc>
              <a:spcBef>
                <a:spcPts val="135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(IDEAM</a:t>
            </a:r>
            <a:r>
              <a:rPr sz="800" i="1" spc="-3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12411951" y="12755198"/>
            <a:ext cx="403860" cy="390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Natural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Bajo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13093481" y="12742878"/>
            <a:ext cx="344170" cy="390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Medio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Alto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12167708" y="15361301"/>
            <a:ext cx="753110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150" baseline="-5291" dirty="0">
                <a:solidFill>
                  <a:srgbClr val="EC7457"/>
                </a:solidFill>
                <a:latin typeface="Montserrat"/>
                <a:cs typeface="Montserrat"/>
              </a:rPr>
              <a:t>+</a:t>
            </a:r>
            <a:r>
              <a:rPr sz="3150" spc="-555" baseline="-5291" dirty="0">
                <a:solidFill>
                  <a:srgbClr val="EC7457"/>
                </a:solidFill>
                <a:latin typeface="Montserrat"/>
                <a:cs typeface="Montserrat"/>
              </a:rPr>
              <a:t> 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0,5</a:t>
            </a: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12167718" y="15754918"/>
            <a:ext cx="1050925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88645" algn="l"/>
              </a:tabLst>
            </a:pPr>
            <a:r>
              <a:rPr sz="3150" baseline="-2645" dirty="0">
                <a:solidFill>
                  <a:srgbClr val="EC7457"/>
                </a:solidFill>
                <a:latin typeface="Montserrat"/>
                <a:cs typeface="Montserrat"/>
              </a:rPr>
              <a:t>+</a:t>
            </a:r>
            <a:r>
              <a:rPr sz="3150" spc="-480" baseline="-2645" dirty="0">
                <a:solidFill>
                  <a:srgbClr val="EC7457"/>
                </a:solidFill>
                <a:latin typeface="Montserrat"/>
                <a:cs typeface="Montserrat"/>
              </a:rPr>
              <a:t> </a:t>
            </a: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11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	20</a:t>
            </a: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5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grpSp>
        <p:nvGrpSpPr>
          <p:cNvPr id="157" name="object 157"/>
          <p:cNvGrpSpPr/>
          <p:nvPr/>
        </p:nvGrpSpPr>
        <p:grpSpPr>
          <a:xfrm>
            <a:off x="12555894" y="15935135"/>
            <a:ext cx="137160" cy="69215"/>
            <a:chOff x="12555894" y="15935135"/>
            <a:chExt cx="137160" cy="69215"/>
          </a:xfrm>
        </p:grpSpPr>
        <p:sp>
          <p:nvSpPr>
            <p:cNvPr id="158" name="object 158"/>
            <p:cNvSpPr/>
            <p:nvPr/>
          </p:nvSpPr>
          <p:spPr>
            <a:xfrm>
              <a:off x="12566054" y="15969486"/>
              <a:ext cx="103505" cy="0"/>
            </a:xfrm>
            <a:custGeom>
              <a:avLst/>
              <a:gdLst/>
              <a:ahLst/>
              <a:cxnLst/>
              <a:rect l="l" t="t" r="r" b="b"/>
              <a:pathLst>
                <a:path w="103504">
                  <a:moveTo>
                    <a:pt x="0" y="0"/>
                  </a:moveTo>
                  <a:lnTo>
                    <a:pt x="103486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2629179" y="15935135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/>
          <p:nvPr/>
        </p:nvSpPr>
        <p:spPr>
          <a:xfrm>
            <a:off x="12167713" y="15315900"/>
            <a:ext cx="101219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Temperatura</a:t>
            </a:r>
            <a:r>
              <a:rPr sz="8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12167713" y="15724010"/>
            <a:ext cx="67500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Precipitación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8302654" y="16267896"/>
            <a:ext cx="526669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66925" algn="l"/>
              </a:tabLst>
            </a:pP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7EEE9"/>
                </a:solidFill>
                <a:latin typeface="Montserrat Black"/>
                <a:cs typeface="Montserrat Black"/>
              </a:rPr>
              <a:t>ONTE</a:t>
            </a:r>
            <a:r>
              <a:rPr sz="2000" b="1" spc="-21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X</a:t>
            </a:r>
            <a:r>
              <a:rPr sz="2000" b="1" spc="-26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7EEE9"/>
                </a:solidFill>
                <a:latin typeface="Montserrat Black"/>
                <a:cs typeface="Montserrat Black"/>
              </a:rPr>
              <a:t>O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	</a:t>
            </a:r>
            <a:r>
              <a:rPr sz="2000" b="1" spc="340" dirty="0">
                <a:solidFill>
                  <a:srgbClr val="F7EEE9"/>
                </a:solidFill>
                <a:latin typeface="Montserrat Black"/>
                <a:cs typeface="Montserrat Black"/>
              </a:rPr>
              <a:t>SOCIOEC</a:t>
            </a:r>
            <a:r>
              <a:rPr sz="2000" b="1" spc="-235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200" dirty="0">
                <a:solidFill>
                  <a:srgbClr val="F7EEE9"/>
                </a:solidFill>
                <a:latin typeface="Montserrat Black"/>
                <a:cs typeface="Montserrat Black"/>
              </a:rPr>
              <a:t>OL</a:t>
            </a:r>
            <a:r>
              <a:rPr sz="2000" b="1" spc="-215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7EEE9"/>
                </a:solidFill>
                <a:latin typeface="Montserrat Black"/>
                <a:cs typeface="Montserrat Black"/>
              </a:rPr>
              <a:t>ÓGIC</a:t>
            </a:r>
            <a:r>
              <a:rPr sz="2000" b="1" spc="-22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7EEE9"/>
                </a:solidFill>
                <a:latin typeface="Montserrat Black"/>
                <a:cs typeface="Montserrat Black"/>
              </a:rPr>
              <a:t>O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12284578" y="17348125"/>
            <a:ext cx="621030" cy="371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48,8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Hombres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12284583" y="17983562"/>
            <a:ext cx="533400" cy="372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51,2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Mujeres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8429923" y="17363606"/>
            <a:ext cx="584200" cy="375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6,55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307975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Rural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8290502" y="18037444"/>
            <a:ext cx="723265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93,45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339725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Urbana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67" name="object 167"/>
          <p:cNvGrpSpPr/>
          <p:nvPr/>
        </p:nvGrpSpPr>
        <p:grpSpPr>
          <a:xfrm>
            <a:off x="8177300" y="16815927"/>
            <a:ext cx="3772535" cy="1639570"/>
            <a:chOff x="8177300" y="16815927"/>
            <a:chExt cx="3772535" cy="1639570"/>
          </a:xfrm>
        </p:grpSpPr>
        <p:sp>
          <p:nvSpPr>
            <p:cNvPr id="168" name="object 168"/>
            <p:cNvSpPr/>
            <p:nvPr/>
          </p:nvSpPr>
          <p:spPr>
            <a:xfrm>
              <a:off x="8177300" y="16815927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9" name="object 169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8318657" y="16886617"/>
              <a:ext cx="131379" cy="131379"/>
            </a:xfrm>
            <a:prstGeom prst="rect">
              <a:avLst/>
            </a:prstGeom>
          </p:spPr>
        </p:pic>
        <p:pic>
          <p:nvPicPr>
            <p:cNvPr id="170" name="object 170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8266905" y="17041576"/>
              <a:ext cx="234886" cy="118322"/>
            </a:xfrm>
            <a:prstGeom prst="rect">
              <a:avLst/>
            </a:prstGeom>
          </p:spPr>
        </p:pic>
        <p:sp>
          <p:nvSpPr>
            <p:cNvPr id="171" name="object 171"/>
            <p:cNvSpPr/>
            <p:nvPr/>
          </p:nvSpPr>
          <p:spPr>
            <a:xfrm>
              <a:off x="9295177" y="17332170"/>
              <a:ext cx="1057275" cy="1057275"/>
            </a:xfrm>
            <a:custGeom>
              <a:avLst/>
              <a:gdLst/>
              <a:ahLst/>
              <a:cxnLst/>
              <a:rect l="l" t="t" r="r" b="b"/>
              <a:pathLst>
                <a:path w="1057275" h="1057275">
                  <a:moveTo>
                    <a:pt x="0" y="528415"/>
                  </a:moveTo>
                  <a:lnTo>
                    <a:pt x="2159" y="480319"/>
                  </a:lnTo>
                  <a:lnTo>
                    <a:pt x="8513" y="433432"/>
                  </a:lnTo>
                  <a:lnTo>
                    <a:pt x="18875" y="387941"/>
                  </a:lnTo>
                  <a:lnTo>
                    <a:pt x="33058" y="344033"/>
                  </a:lnTo>
                  <a:lnTo>
                    <a:pt x="50877" y="301895"/>
                  </a:lnTo>
                  <a:lnTo>
                    <a:pt x="72143" y="261713"/>
                  </a:lnTo>
                  <a:lnTo>
                    <a:pt x="96672" y="223674"/>
                  </a:lnTo>
                  <a:lnTo>
                    <a:pt x="124276" y="187963"/>
                  </a:lnTo>
                  <a:lnTo>
                    <a:pt x="154768" y="154768"/>
                  </a:lnTo>
                  <a:lnTo>
                    <a:pt x="187963" y="124276"/>
                  </a:lnTo>
                  <a:lnTo>
                    <a:pt x="223674" y="96672"/>
                  </a:lnTo>
                  <a:lnTo>
                    <a:pt x="261713" y="72143"/>
                  </a:lnTo>
                  <a:lnTo>
                    <a:pt x="301895" y="50877"/>
                  </a:lnTo>
                  <a:lnTo>
                    <a:pt x="344033" y="33058"/>
                  </a:lnTo>
                  <a:lnTo>
                    <a:pt x="387941" y="18875"/>
                  </a:lnTo>
                  <a:lnTo>
                    <a:pt x="433432" y="8513"/>
                  </a:lnTo>
                  <a:lnTo>
                    <a:pt x="480319" y="2159"/>
                  </a:lnTo>
                  <a:lnTo>
                    <a:pt x="528415" y="0"/>
                  </a:lnTo>
                  <a:lnTo>
                    <a:pt x="576511" y="2159"/>
                  </a:lnTo>
                  <a:lnTo>
                    <a:pt x="623396" y="8513"/>
                  </a:lnTo>
                  <a:lnTo>
                    <a:pt x="668885" y="18875"/>
                  </a:lnTo>
                  <a:lnTo>
                    <a:pt x="712792" y="33058"/>
                  </a:lnTo>
                  <a:lnTo>
                    <a:pt x="754929" y="50877"/>
                  </a:lnTo>
                  <a:lnTo>
                    <a:pt x="795111" y="72143"/>
                  </a:lnTo>
                  <a:lnTo>
                    <a:pt x="833149" y="96672"/>
                  </a:lnTo>
                  <a:lnTo>
                    <a:pt x="868859" y="124276"/>
                  </a:lnTo>
                  <a:lnTo>
                    <a:pt x="902054" y="154768"/>
                  </a:lnTo>
                  <a:lnTo>
                    <a:pt x="932546" y="187963"/>
                  </a:lnTo>
                  <a:lnTo>
                    <a:pt x="960149" y="223674"/>
                  </a:lnTo>
                  <a:lnTo>
                    <a:pt x="984678" y="261713"/>
                  </a:lnTo>
                  <a:lnTo>
                    <a:pt x="1005944" y="301895"/>
                  </a:lnTo>
                  <a:lnTo>
                    <a:pt x="1023762" y="344033"/>
                  </a:lnTo>
                  <a:lnTo>
                    <a:pt x="1037946" y="387941"/>
                  </a:lnTo>
                  <a:lnTo>
                    <a:pt x="1048308" y="433432"/>
                  </a:lnTo>
                  <a:lnTo>
                    <a:pt x="1054662" y="480319"/>
                  </a:lnTo>
                  <a:lnTo>
                    <a:pt x="1056821" y="528415"/>
                  </a:lnTo>
                  <a:lnTo>
                    <a:pt x="1054662" y="576512"/>
                  </a:lnTo>
                  <a:lnTo>
                    <a:pt x="1048308" y="623399"/>
                  </a:lnTo>
                  <a:lnTo>
                    <a:pt x="1037946" y="668890"/>
                  </a:lnTo>
                  <a:lnTo>
                    <a:pt x="1023762" y="712797"/>
                  </a:lnTo>
                  <a:lnTo>
                    <a:pt x="1005944" y="754936"/>
                  </a:lnTo>
                  <a:lnTo>
                    <a:pt x="984678" y="795118"/>
                  </a:lnTo>
                  <a:lnTo>
                    <a:pt x="960149" y="833157"/>
                  </a:lnTo>
                  <a:lnTo>
                    <a:pt x="932546" y="868868"/>
                  </a:lnTo>
                  <a:lnTo>
                    <a:pt x="902054" y="902062"/>
                  </a:lnTo>
                  <a:lnTo>
                    <a:pt x="868859" y="932555"/>
                  </a:lnTo>
                  <a:lnTo>
                    <a:pt x="833149" y="960159"/>
                  </a:lnTo>
                  <a:lnTo>
                    <a:pt x="795111" y="984687"/>
                  </a:lnTo>
                  <a:lnTo>
                    <a:pt x="754929" y="1005954"/>
                  </a:lnTo>
                  <a:lnTo>
                    <a:pt x="712792" y="1023772"/>
                  </a:lnTo>
                  <a:lnTo>
                    <a:pt x="668885" y="1037956"/>
                  </a:lnTo>
                  <a:lnTo>
                    <a:pt x="623396" y="1048318"/>
                  </a:lnTo>
                  <a:lnTo>
                    <a:pt x="576511" y="1054672"/>
                  </a:lnTo>
                  <a:lnTo>
                    <a:pt x="528415" y="1056831"/>
                  </a:lnTo>
                  <a:lnTo>
                    <a:pt x="480319" y="1054672"/>
                  </a:lnTo>
                  <a:lnTo>
                    <a:pt x="433432" y="1048318"/>
                  </a:lnTo>
                  <a:lnTo>
                    <a:pt x="387941" y="1037956"/>
                  </a:lnTo>
                  <a:lnTo>
                    <a:pt x="344033" y="1023772"/>
                  </a:lnTo>
                  <a:lnTo>
                    <a:pt x="301895" y="1005954"/>
                  </a:lnTo>
                  <a:lnTo>
                    <a:pt x="261713" y="984687"/>
                  </a:lnTo>
                  <a:lnTo>
                    <a:pt x="223674" y="960159"/>
                  </a:lnTo>
                  <a:lnTo>
                    <a:pt x="187963" y="932555"/>
                  </a:lnTo>
                  <a:lnTo>
                    <a:pt x="154768" y="902062"/>
                  </a:lnTo>
                  <a:lnTo>
                    <a:pt x="124276" y="868868"/>
                  </a:lnTo>
                  <a:lnTo>
                    <a:pt x="96672" y="833157"/>
                  </a:lnTo>
                  <a:lnTo>
                    <a:pt x="72143" y="795118"/>
                  </a:lnTo>
                  <a:lnTo>
                    <a:pt x="50877" y="754936"/>
                  </a:lnTo>
                  <a:lnTo>
                    <a:pt x="33058" y="712797"/>
                  </a:lnTo>
                  <a:lnTo>
                    <a:pt x="18875" y="668890"/>
                  </a:lnTo>
                  <a:lnTo>
                    <a:pt x="8513" y="623399"/>
                  </a:lnTo>
                  <a:lnTo>
                    <a:pt x="2159" y="576512"/>
                  </a:lnTo>
                  <a:lnTo>
                    <a:pt x="0" y="528415"/>
                  </a:lnTo>
                  <a:close/>
                </a:path>
              </a:pathLst>
            </a:custGeom>
            <a:ln w="131713">
              <a:solidFill>
                <a:srgbClr val="285F6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9295182" y="17860583"/>
              <a:ext cx="1023619" cy="528955"/>
            </a:xfrm>
            <a:custGeom>
              <a:avLst/>
              <a:gdLst/>
              <a:ahLst/>
              <a:cxnLst/>
              <a:rect l="l" t="t" r="r" b="b"/>
              <a:pathLst>
                <a:path w="1023620" h="528955">
                  <a:moveTo>
                    <a:pt x="1023214" y="185848"/>
                  </a:moveTo>
                  <a:lnTo>
                    <a:pt x="1003803" y="230972"/>
                  </a:lnTo>
                  <a:lnTo>
                    <a:pt x="980435" y="273815"/>
                  </a:lnTo>
                  <a:lnTo>
                    <a:pt x="953342" y="314147"/>
                  </a:lnTo>
                  <a:lnTo>
                    <a:pt x="922755" y="351735"/>
                  </a:lnTo>
                  <a:lnTo>
                    <a:pt x="888906" y="386349"/>
                  </a:lnTo>
                  <a:lnTo>
                    <a:pt x="852025" y="417756"/>
                  </a:lnTo>
                  <a:lnTo>
                    <a:pt x="812344" y="445727"/>
                  </a:lnTo>
                  <a:lnTo>
                    <a:pt x="770094" y="470029"/>
                  </a:lnTo>
                  <a:lnTo>
                    <a:pt x="725506" y="490431"/>
                  </a:lnTo>
                  <a:lnTo>
                    <a:pt x="678812" y="506702"/>
                  </a:lnTo>
                  <a:lnTo>
                    <a:pt x="630243" y="518611"/>
                  </a:lnTo>
                  <a:lnTo>
                    <a:pt x="580031" y="525926"/>
                  </a:lnTo>
                  <a:lnTo>
                    <a:pt x="528405" y="528415"/>
                  </a:lnTo>
                  <a:lnTo>
                    <a:pt x="480310" y="526256"/>
                  </a:lnTo>
                  <a:lnTo>
                    <a:pt x="433424" y="519902"/>
                  </a:lnTo>
                  <a:lnTo>
                    <a:pt x="387935" y="509540"/>
                  </a:lnTo>
                  <a:lnTo>
                    <a:pt x="344029" y="495357"/>
                  </a:lnTo>
                  <a:lnTo>
                    <a:pt x="301891" y="477538"/>
                  </a:lnTo>
                  <a:lnTo>
                    <a:pt x="261710" y="456271"/>
                  </a:lnTo>
                  <a:lnTo>
                    <a:pt x="223671" y="431743"/>
                  </a:lnTo>
                  <a:lnTo>
                    <a:pt x="187961" y="404139"/>
                  </a:lnTo>
                  <a:lnTo>
                    <a:pt x="154767" y="373646"/>
                  </a:lnTo>
                  <a:lnTo>
                    <a:pt x="124275" y="340452"/>
                  </a:lnTo>
                  <a:lnTo>
                    <a:pt x="96671" y="304741"/>
                  </a:lnTo>
                  <a:lnTo>
                    <a:pt x="72143" y="266702"/>
                  </a:lnTo>
                  <a:lnTo>
                    <a:pt x="50877" y="226520"/>
                  </a:lnTo>
                  <a:lnTo>
                    <a:pt x="33058" y="184382"/>
                  </a:lnTo>
                  <a:lnTo>
                    <a:pt x="18875" y="140474"/>
                  </a:lnTo>
                  <a:lnTo>
                    <a:pt x="8513" y="94983"/>
                  </a:lnTo>
                  <a:lnTo>
                    <a:pt x="2159" y="48096"/>
                  </a:lnTo>
                  <a:lnTo>
                    <a:pt x="0" y="0"/>
                  </a:lnTo>
                </a:path>
              </a:pathLst>
            </a:custGeom>
            <a:ln w="131713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0599" y="17540944"/>
              <a:ext cx="1149350" cy="563245"/>
            </a:xfrm>
            <a:custGeom>
              <a:avLst/>
              <a:gdLst/>
              <a:ahLst/>
              <a:cxnLst/>
              <a:rect l="l" t="t" r="r" b="b"/>
              <a:pathLst>
                <a:path w="1149350" h="563244">
                  <a:moveTo>
                    <a:pt x="1098534" y="0"/>
                  </a:moveTo>
                  <a:lnTo>
                    <a:pt x="50284" y="0"/>
                  </a:lnTo>
                  <a:lnTo>
                    <a:pt x="30711" y="3953"/>
                  </a:lnTo>
                  <a:lnTo>
                    <a:pt x="14727" y="14732"/>
                  </a:lnTo>
                  <a:lnTo>
                    <a:pt x="3951" y="30719"/>
                  </a:lnTo>
                  <a:lnTo>
                    <a:pt x="0" y="50294"/>
                  </a:lnTo>
                  <a:lnTo>
                    <a:pt x="0" y="512377"/>
                  </a:lnTo>
                  <a:lnTo>
                    <a:pt x="3951" y="531950"/>
                  </a:lnTo>
                  <a:lnTo>
                    <a:pt x="14727" y="547933"/>
                  </a:lnTo>
                  <a:lnTo>
                    <a:pt x="30711" y="558709"/>
                  </a:lnTo>
                  <a:lnTo>
                    <a:pt x="50284" y="562661"/>
                  </a:lnTo>
                  <a:lnTo>
                    <a:pt x="1098534" y="562661"/>
                  </a:lnTo>
                  <a:lnTo>
                    <a:pt x="1118107" y="558709"/>
                  </a:lnTo>
                  <a:lnTo>
                    <a:pt x="1134090" y="547933"/>
                  </a:lnTo>
                  <a:lnTo>
                    <a:pt x="1144867" y="531950"/>
                  </a:lnTo>
                  <a:lnTo>
                    <a:pt x="1148818" y="512377"/>
                  </a:lnTo>
                  <a:lnTo>
                    <a:pt x="1148818" y="50294"/>
                  </a:lnTo>
                  <a:lnTo>
                    <a:pt x="1144867" y="30719"/>
                  </a:lnTo>
                  <a:lnTo>
                    <a:pt x="1134090" y="14732"/>
                  </a:lnTo>
                  <a:lnTo>
                    <a:pt x="1118107" y="3953"/>
                  </a:lnTo>
                  <a:lnTo>
                    <a:pt x="10985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4" name="object 174"/>
          <p:cNvSpPr txBox="1"/>
          <p:nvPr/>
        </p:nvSpPr>
        <p:spPr>
          <a:xfrm>
            <a:off x="10994548" y="17832325"/>
            <a:ext cx="70485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025051"/>
                </a:solidFill>
                <a:latin typeface="Montserrat"/>
                <a:cs typeface="Montserrat"/>
              </a:rPr>
              <a:t>habitantes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10872296" y="17553514"/>
            <a:ext cx="1028065" cy="337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50" b="1" dirty="0">
                <a:solidFill>
                  <a:srgbClr val="223658"/>
                </a:solidFill>
                <a:latin typeface="Montserrat"/>
                <a:cs typeface="Montserrat"/>
              </a:rPr>
              <a:t>167</a:t>
            </a:r>
            <a:r>
              <a:rPr sz="2050" b="1" spc="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2050" b="1" spc="-25" dirty="0">
                <a:solidFill>
                  <a:srgbClr val="223658"/>
                </a:solidFill>
                <a:latin typeface="Montserrat"/>
                <a:cs typeface="Montserrat"/>
              </a:rPr>
              <a:t>309</a:t>
            </a:r>
            <a:endParaRPr sz="2050">
              <a:latin typeface="Montserrat"/>
              <a:cs typeface="Montserrat"/>
            </a:endParaRPr>
          </a:p>
        </p:txBody>
      </p:sp>
      <p:grpSp>
        <p:nvGrpSpPr>
          <p:cNvPr id="176" name="object 176"/>
          <p:cNvGrpSpPr/>
          <p:nvPr/>
        </p:nvGrpSpPr>
        <p:grpSpPr>
          <a:xfrm>
            <a:off x="9411034" y="17448034"/>
            <a:ext cx="825500" cy="825500"/>
            <a:chOff x="9411034" y="17448034"/>
            <a:chExt cx="825500" cy="825500"/>
          </a:xfrm>
        </p:grpSpPr>
        <p:sp>
          <p:nvSpPr>
            <p:cNvPr id="177" name="object 177"/>
            <p:cNvSpPr/>
            <p:nvPr/>
          </p:nvSpPr>
          <p:spPr>
            <a:xfrm>
              <a:off x="9416114" y="17453114"/>
              <a:ext cx="815340" cy="815340"/>
            </a:xfrm>
            <a:custGeom>
              <a:avLst/>
              <a:gdLst/>
              <a:ahLst/>
              <a:cxnLst/>
              <a:rect l="l" t="t" r="r" b="b"/>
              <a:pathLst>
                <a:path w="815340" h="815340">
                  <a:moveTo>
                    <a:pt x="407472" y="0"/>
                  </a:moveTo>
                  <a:lnTo>
                    <a:pt x="359952" y="2741"/>
                  </a:lnTo>
                  <a:lnTo>
                    <a:pt x="314043" y="10761"/>
                  </a:lnTo>
                  <a:lnTo>
                    <a:pt x="270049" y="23755"/>
                  </a:lnTo>
                  <a:lnTo>
                    <a:pt x="228277" y="41416"/>
                  </a:lnTo>
                  <a:lnTo>
                    <a:pt x="189032" y="63439"/>
                  </a:lnTo>
                  <a:lnTo>
                    <a:pt x="152620" y="89517"/>
                  </a:lnTo>
                  <a:lnTo>
                    <a:pt x="119346" y="119346"/>
                  </a:lnTo>
                  <a:lnTo>
                    <a:pt x="89517" y="152620"/>
                  </a:lnTo>
                  <a:lnTo>
                    <a:pt x="63439" y="189032"/>
                  </a:lnTo>
                  <a:lnTo>
                    <a:pt x="41416" y="228277"/>
                  </a:lnTo>
                  <a:lnTo>
                    <a:pt x="23755" y="270049"/>
                  </a:lnTo>
                  <a:lnTo>
                    <a:pt x="10761" y="314043"/>
                  </a:lnTo>
                  <a:lnTo>
                    <a:pt x="2741" y="359952"/>
                  </a:lnTo>
                  <a:lnTo>
                    <a:pt x="0" y="407472"/>
                  </a:lnTo>
                  <a:lnTo>
                    <a:pt x="2741" y="454991"/>
                  </a:lnTo>
                  <a:lnTo>
                    <a:pt x="10761" y="500901"/>
                  </a:lnTo>
                  <a:lnTo>
                    <a:pt x="23755" y="544894"/>
                  </a:lnTo>
                  <a:lnTo>
                    <a:pt x="41416" y="586667"/>
                  </a:lnTo>
                  <a:lnTo>
                    <a:pt x="63439" y="625912"/>
                  </a:lnTo>
                  <a:lnTo>
                    <a:pt x="89517" y="662324"/>
                  </a:lnTo>
                  <a:lnTo>
                    <a:pt x="119346" y="695597"/>
                  </a:lnTo>
                  <a:lnTo>
                    <a:pt x="152620" y="725426"/>
                  </a:lnTo>
                  <a:lnTo>
                    <a:pt x="189032" y="751505"/>
                  </a:lnTo>
                  <a:lnTo>
                    <a:pt x="228277" y="773527"/>
                  </a:lnTo>
                  <a:lnTo>
                    <a:pt x="270049" y="791188"/>
                  </a:lnTo>
                  <a:lnTo>
                    <a:pt x="314043" y="804182"/>
                  </a:lnTo>
                  <a:lnTo>
                    <a:pt x="359952" y="812202"/>
                  </a:lnTo>
                  <a:lnTo>
                    <a:pt x="407472" y="814944"/>
                  </a:lnTo>
                  <a:lnTo>
                    <a:pt x="454993" y="812202"/>
                  </a:lnTo>
                  <a:lnTo>
                    <a:pt x="500904" y="804182"/>
                  </a:lnTo>
                  <a:lnTo>
                    <a:pt x="544899" y="791188"/>
                  </a:lnTo>
                  <a:lnTo>
                    <a:pt x="586673" y="773527"/>
                  </a:lnTo>
                  <a:lnTo>
                    <a:pt x="625919" y="751505"/>
                  </a:lnTo>
                  <a:lnTo>
                    <a:pt x="662332" y="725426"/>
                  </a:lnTo>
                  <a:lnTo>
                    <a:pt x="695606" y="695597"/>
                  </a:lnTo>
                  <a:lnTo>
                    <a:pt x="725435" y="662324"/>
                  </a:lnTo>
                  <a:lnTo>
                    <a:pt x="751514" y="625912"/>
                  </a:lnTo>
                  <a:lnTo>
                    <a:pt x="773537" y="586667"/>
                  </a:lnTo>
                  <a:lnTo>
                    <a:pt x="791198" y="544894"/>
                  </a:lnTo>
                  <a:lnTo>
                    <a:pt x="804192" y="500901"/>
                  </a:lnTo>
                  <a:lnTo>
                    <a:pt x="812213" y="454991"/>
                  </a:lnTo>
                  <a:lnTo>
                    <a:pt x="814954" y="407472"/>
                  </a:lnTo>
                  <a:lnTo>
                    <a:pt x="812213" y="359952"/>
                  </a:lnTo>
                  <a:lnTo>
                    <a:pt x="804192" y="314043"/>
                  </a:lnTo>
                  <a:lnTo>
                    <a:pt x="791198" y="270049"/>
                  </a:lnTo>
                  <a:lnTo>
                    <a:pt x="773537" y="228277"/>
                  </a:lnTo>
                  <a:lnTo>
                    <a:pt x="751514" y="189032"/>
                  </a:lnTo>
                  <a:lnTo>
                    <a:pt x="725435" y="152620"/>
                  </a:lnTo>
                  <a:lnTo>
                    <a:pt x="695606" y="119346"/>
                  </a:lnTo>
                  <a:lnTo>
                    <a:pt x="662332" y="89517"/>
                  </a:lnTo>
                  <a:lnTo>
                    <a:pt x="625919" y="63439"/>
                  </a:lnTo>
                  <a:lnTo>
                    <a:pt x="586673" y="41416"/>
                  </a:lnTo>
                  <a:lnTo>
                    <a:pt x="544899" y="23755"/>
                  </a:lnTo>
                  <a:lnTo>
                    <a:pt x="500904" y="10761"/>
                  </a:lnTo>
                  <a:lnTo>
                    <a:pt x="454993" y="2741"/>
                  </a:lnTo>
                  <a:lnTo>
                    <a:pt x="4074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9416114" y="17453114"/>
              <a:ext cx="815340" cy="815340"/>
            </a:xfrm>
            <a:custGeom>
              <a:avLst/>
              <a:gdLst/>
              <a:ahLst/>
              <a:cxnLst/>
              <a:rect l="l" t="t" r="r" b="b"/>
              <a:pathLst>
                <a:path w="815340" h="815340">
                  <a:moveTo>
                    <a:pt x="0" y="407472"/>
                  </a:moveTo>
                  <a:lnTo>
                    <a:pt x="2741" y="454991"/>
                  </a:lnTo>
                  <a:lnTo>
                    <a:pt x="10761" y="500901"/>
                  </a:lnTo>
                  <a:lnTo>
                    <a:pt x="23755" y="544894"/>
                  </a:lnTo>
                  <a:lnTo>
                    <a:pt x="41416" y="586667"/>
                  </a:lnTo>
                  <a:lnTo>
                    <a:pt x="63439" y="625912"/>
                  </a:lnTo>
                  <a:lnTo>
                    <a:pt x="89517" y="662324"/>
                  </a:lnTo>
                  <a:lnTo>
                    <a:pt x="119346" y="695597"/>
                  </a:lnTo>
                  <a:lnTo>
                    <a:pt x="152620" y="725426"/>
                  </a:lnTo>
                  <a:lnTo>
                    <a:pt x="189032" y="751505"/>
                  </a:lnTo>
                  <a:lnTo>
                    <a:pt x="228277" y="773527"/>
                  </a:lnTo>
                  <a:lnTo>
                    <a:pt x="270049" y="791188"/>
                  </a:lnTo>
                  <a:lnTo>
                    <a:pt x="314043" y="804182"/>
                  </a:lnTo>
                  <a:lnTo>
                    <a:pt x="359952" y="812202"/>
                  </a:lnTo>
                  <a:lnTo>
                    <a:pt x="407472" y="814944"/>
                  </a:lnTo>
                  <a:lnTo>
                    <a:pt x="454993" y="812202"/>
                  </a:lnTo>
                  <a:lnTo>
                    <a:pt x="500904" y="804182"/>
                  </a:lnTo>
                  <a:lnTo>
                    <a:pt x="544899" y="791188"/>
                  </a:lnTo>
                  <a:lnTo>
                    <a:pt x="586673" y="773527"/>
                  </a:lnTo>
                  <a:lnTo>
                    <a:pt x="625919" y="751505"/>
                  </a:lnTo>
                  <a:lnTo>
                    <a:pt x="662332" y="725426"/>
                  </a:lnTo>
                  <a:lnTo>
                    <a:pt x="695606" y="695597"/>
                  </a:lnTo>
                  <a:lnTo>
                    <a:pt x="725435" y="662324"/>
                  </a:lnTo>
                  <a:lnTo>
                    <a:pt x="751514" y="625912"/>
                  </a:lnTo>
                  <a:lnTo>
                    <a:pt x="773537" y="586667"/>
                  </a:lnTo>
                  <a:lnTo>
                    <a:pt x="791198" y="544894"/>
                  </a:lnTo>
                  <a:lnTo>
                    <a:pt x="804192" y="500901"/>
                  </a:lnTo>
                  <a:lnTo>
                    <a:pt x="812213" y="454991"/>
                  </a:lnTo>
                  <a:lnTo>
                    <a:pt x="814954" y="407472"/>
                  </a:lnTo>
                  <a:lnTo>
                    <a:pt x="812213" y="359952"/>
                  </a:lnTo>
                  <a:lnTo>
                    <a:pt x="804192" y="314043"/>
                  </a:lnTo>
                  <a:lnTo>
                    <a:pt x="791198" y="270049"/>
                  </a:lnTo>
                  <a:lnTo>
                    <a:pt x="773537" y="228277"/>
                  </a:lnTo>
                  <a:lnTo>
                    <a:pt x="751514" y="189032"/>
                  </a:lnTo>
                  <a:lnTo>
                    <a:pt x="725435" y="152620"/>
                  </a:lnTo>
                  <a:lnTo>
                    <a:pt x="695606" y="119346"/>
                  </a:lnTo>
                  <a:lnTo>
                    <a:pt x="662332" y="89517"/>
                  </a:lnTo>
                  <a:lnTo>
                    <a:pt x="625919" y="63439"/>
                  </a:lnTo>
                  <a:lnTo>
                    <a:pt x="586673" y="41416"/>
                  </a:lnTo>
                  <a:lnTo>
                    <a:pt x="544899" y="23755"/>
                  </a:lnTo>
                  <a:lnTo>
                    <a:pt x="500904" y="10761"/>
                  </a:lnTo>
                  <a:lnTo>
                    <a:pt x="454993" y="2741"/>
                  </a:lnTo>
                  <a:lnTo>
                    <a:pt x="407472" y="0"/>
                  </a:lnTo>
                  <a:lnTo>
                    <a:pt x="359952" y="2741"/>
                  </a:lnTo>
                  <a:lnTo>
                    <a:pt x="314043" y="10761"/>
                  </a:lnTo>
                  <a:lnTo>
                    <a:pt x="270049" y="23755"/>
                  </a:lnTo>
                  <a:lnTo>
                    <a:pt x="228277" y="41416"/>
                  </a:lnTo>
                  <a:lnTo>
                    <a:pt x="189032" y="63439"/>
                  </a:lnTo>
                  <a:lnTo>
                    <a:pt x="152620" y="89517"/>
                  </a:lnTo>
                  <a:lnTo>
                    <a:pt x="119346" y="119346"/>
                  </a:lnTo>
                  <a:lnTo>
                    <a:pt x="89517" y="152620"/>
                  </a:lnTo>
                  <a:lnTo>
                    <a:pt x="63439" y="189032"/>
                  </a:lnTo>
                  <a:lnTo>
                    <a:pt x="41416" y="228277"/>
                  </a:lnTo>
                  <a:lnTo>
                    <a:pt x="23755" y="270049"/>
                  </a:lnTo>
                  <a:lnTo>
                    <a:pt x="10761" y="314043"/>
                  </a:lnTo>
                  <a:lnTo>
                    <a:pt x="2741" y="359952"/>
                  </a:lnTo>
                  <a:lnTo>
                    <a:pt x="0" y="407472"/>
                  </a:lnTo>
                  <a:close/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9" name="object 179"/>
          <p:cNvSpPr txBox="1"/>
          <p:nvPr/>
        </p:nvSpPr>
        <p:spPr>
          <a:xfrm>
            <a:off x="9459790" y="17708219"/>
            <a:ext cx="718185" cy="292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1400"/>
              </a:lnSpc>
              <a:spcBef>
                <a:spcPts val="114"/>
              </a:spcBef>
            </a:pPr>
            <a:r>
              <a:rPr sz="1200" b="1" dirty="0">
                <a:solidFill>
                  <a:srgbClr val="223658"/>
                </a:solidFill>
                <a:latin typeface="Montserrat"/>
                <a:cs typeface="Montserrat"/>
              </a:rPr>
              <a:t>1.045,</a:t>
            </a:r>
            <a:r>
              <a:rPr sz="1200" b="1" spc="4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68</a:t>
            </a:r>
            <a:endParaRPr sz="1200">
              <a:latin typeface="Montserrat"/>
              <a:cs typeface="Montserrat"/>
            </a:endParaRPr>
          </a:p>
          <a:p>
            <a:pPr marL="4445" algn="ctr">
              <a:lnSpc>
                <a:spcPts val="680"/>
              </a:lnSpc>
            </a:pP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hab/km2</a:t>
            </a:r>
            <a:endParaRPr sz="600">
              <a:latin typeface="Montserrat"/>
              <a:cs typeface="Montserrat"/>
            </a:endParaRPr>
          </a:p>
        </p:txBody>
      </p:sp>
      <p:grpSp>
        <p:nvGrpSpPr>
          <p:cNvPr id="180" name="object 180"/>
          <p:cNvGrpSpPr/>
          <p:nvPr/>
        </p:nvGrpSpPr>
        <p:grpSpPr>
          <a:xfrm>
            <a:off x="8149987" y="17264504"/>
            <a:ext cx="5725795" cy="2134870"/>
            <a:chOff x="8149987" y="17264504"/>
            <a:chExt cx="5725795" cy="2134870"/>
          </a:xfrm>
        </p:grpSpPr>
        <p:sp>
          <p:nvSpPr>
            <p:cNvPr id="181" name="object 181"/>
            <p:cNvSpPr/>
            <p:nvPr/>
          </p:nvSpPr>
          <p:spPr>
            <a:xfrm>
              <a:off x="9244522" y="17860585"/>
              <a:ext cx="172085" cy="0"/>
            </a:xfrm>
            <a:custGeom>
              <a:avLst/>
              <a:gdLst/>
              <a:ahLst/>
              <a:cxnLst/>
              <a:rect l="l" t="t" r="r" b="b"/>
              <a:pathLst>
                <a:path w="172084">
                  <a:moveTo>
                    <a:pt x="171592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9244522" y="17860585"/>
              <a:ext cx="172085" cy="0"/>
            </a:xfrm>
            <a:custGeom>
              <a:avLst/>
              <a:gdLst/>
              <a:ahLst/>
              <a:cxnLst/>
              <a:rect l="l" t="t" r="r" b="b"/>
              <a:pathLst>
                <a:path w="172084">
                  <a:moveTo>
                    <a:pt x="171592" y="0"/>
                  </a:moveTo>
                  <a:lnTo>
                    <a:pt x="0" y="0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12981489" y="17343953"/>
              <a:ext cx="894080" cy="350520"/>
            </a:xfrm>
            <a:custGeom>
              <a:avLst/>
              <a:gdLst/>
              <a:ahLst/>
              <a:cxnLst/>
              <a:rect l="l" t="t" r="r" b="b"/>
              <a:pathLst>
                <a:path w="894080" h="350519">
                  <a:moveTo>
                    <a:pt x="893638" y="0"/>
                  </a:moveTo>
                  <a:lnTo>
                    <a:pt x="0" y="2999"/>
                  </a:lnTo>
                  <a:lnTo>
                    <a:pt x="233" y="350480"/>
                  </a:lnTo>
                  <a:lnTo>
                    <a:pt x="893871" y="347481"/>
                  </a:lnTo>
                  <a:lnTo>
                    <a:pt x="893638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12981489" y="17967269"/>
              <a:ext cx="894080" cy="350520"/>
            </a:xfrm>
            <a:custGeom>
              <a:avLst/>
              <a:gdLst/>
              <a:ahLst/>
              <a:cxnLst/>
              <a:rect l="l" t="t" r="r" b="b"/>
              <a:pathLst>
                <a:path w="894080" h="350519">
                  <a:moveTo>
                    <a:pt x="893638" y="0"/>
                  </a:moveTo>
                  <a:lnTo>
                    <a:pt x="0" y="2999"/>
                  </a:lnTo>
                  <a:lnTo>
                    <a:pt x="233" y="350480"/>
                  </a:lnTo>
                  <a:lnTo>
                    <a:pt x="893871" y="347481"/>
                  </a:lnTo>
                  <a:lnTo>
                    <a:pt x="893638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9060498" y="18048345"/>
              <a:ext cx="263525" cy="142875"/>
            </a:xfrm>
            <a:custGeom>
              <a:avLst/>
              <a:gdLst/>
              <a:ahLst/>
              <a:cxnLst/>
              <a:rect l="l" t="t" r="r" b="b"/>
              <a:pathLst>
                <a:path w="263525" h="142875">
                  <a:moveTo>
                    <a:pt x="263133" y="0"/>
                  </a:moveTo>
                  <a:lnTo>
                    <a:pt x="120609" y="142524"/>
                  </a:lnTo>
                  <a:lnTo>
                    <a:pt x="0" y="14252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9054145" y="18184187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9075603" y="17514479"/>
              <a:ext cx="263525" cy="142875"/>
            </a:xfrm>
            <a:custGeom>
              <a:avLst/>
              <a:gdLst/>
              <a:ahLst/>
              <a:cxnLst/>
              <a:rect l="l" t="t" r="r" b="b"/>
              <a:pathLst>
                <a:path w="263525" h="142875">
                  <a:moveTo>
                    <a:pt x="263133" y="142524"/>
                  </a:moveTo>
                  <a:lnTo>
                    <a:pt x="120609" y="0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9069251" y="17507796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12053660" y="17507478"/>
              <a:ext cx="207010" cy="595630"/>
            </a:xfrm>
            <a:custGeom>
              <a:avLst/>
              <a:gdLst/>
              <a:ahLst/>
              <a:cxnLst/>
              <a:rect l="l" t="t" r="r" b="b"/>
              <a:pathLst>
                <a:path w="207009" h="595630">
                  <a:moveTo>
                    <a:pt x="206699" y="595346"/>
                  </a:moveTo>
                  <a:lnTo>
                    <a:pt x="171694" y="595346"/>
                  </a:lnTo>
                  <a:lnTo>
                    <a:pt x="138276" y="588599"/>
                  </a:lnTo>
                  <a:lnTo>
                    <a:pt x="110989" y="570200"/>
                  </a:lnTo>
                  <a:lnTo>
                    <a:pt x="92592" y="542913"/>
                  </a:lnTo>
                  <a:lnTo>
                    <a:pt x="85847" y="509499"/>
                  </a:lnTo>
                  <a:lnTo>
                    <a:pt x="85847" y="400501"/>
                  </a:lnTo>
                  <a:lnTo>
                    <a:pt x="79100" y="367083"/>
                  </a:lnTo>
                  <a:lnTo>
                    <a:pt x="60701" y="339796"/>
                  </a:lnTo>
                  <a:lnTo>
                    <a:pt x="33413" y="321399"/>
                  </a:lnTo>
                  <a:lnTo>
                    <a:pt x="0" y="314654"/>
                  </a:lnTo>
                  <a:lnTo>
                    <a:pt x="33413" y="307907"/>
                  </a:lnTo>
                  <a:lnTo>
                    <a:pt x="60701" y="289508"/>
                  </a:lnTo>
                  <a:lnTo>
                    <a:pt x="79100" y="262220"/>
                  </a:lnTo>
                  <a:lnTo>
                    <a:pt x="85847" y="228807"/>
                  </a:lnTo>
                  <a:lnTo>
                    <a:pt x="85847" y="85847"/>
                  </a:lnTo>
                  <a:lnTo>
                    <a:pt x="92592" y="52429"/>
                  </a:lnTo>
                  <a:lnTo>
                    <a:pt x="110989" y="25142"/>
                  </a:lnTo>
                  <a:lnTo>
                    <a:pt x="138276" y="6745"/>
                  </a:lnTo>
                  <a:lnTo>
                    <a:pt x="171694" y="0"/>
                  </a:lnTo>
                  <a:lnTo>
                    <a:pt x="206699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12240108" y="17486769"/>
              <a:ext cx="26034" cy="636905"/>
            </a:xfrm>
            <a:custGeom>
              <a:avLst/>
              <a:gdLst/>
              <a:ahLst/>
              <a:cxnLst/>
              <a:rect l="l" t="t" r="r" b="b"/>
              <a:pathLst>
                <a:path w="26034" h="636905">
                  <a:moveTo>
                    <a:pt x="25742" y="616051"/>
                  </a:moveTo>
                  <a:lnTo>
                    <a:pt x="3467" y="595337"/>
                  </a:lnTo>
                  <a:lnTo>
                    <a:pt x="0" y="599046"/>
                  </a:lnTo>
                  <a:lnTo>
                    <a:pt x="18300" y="616051"/>
                  </a:lnTo>
                  <a:lnTo>
                    <a:pt x="0" y="633069"/>
                  </a:lnTo>
                  <a:lnTo>
                    <a:pt x="3467" y="636778"/>
                  </a:lnTo>
                  <a:lnTo>
                    <a:pt x="25742" y="616051"/>
                  </a:lnTo>
                  <a:close/>
                </a:path>
                <a:path w="26034" h="636905">
                  <a:moveTo>
                    <a:pt x="25742" y="20726"/>
                  </a:moveTo>
                  <a:lnTo>
                    <a:pt x="3467" y="0"/>
                  </a:lnTo>
                  <a:lnTo>
                    <a:pt x="0" y="3708"/>
                  </a:lnTo>
                  <a:lnTo>
                    <a:pt x="18300" y="20726"/>
                  </a:lnTo>
                  <a:lnTo>
                    <a:pt x="0" y="37719"/>
                  </a:lnTo>
                  <a:lnTo>
                    <a:pt x="3467" y="41427"/>
                  </a:lnTo>
                  <a:lnTo>
                    <a:pt x="25742" y="20726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12981480" y="17267044"/>
              <a:ext cx="0" cy="1152525"/>
            </a:xfrm>
            <a:custGeom>
              <a:avLst/>
              <a:gdLst/>
              <a:ahLst/>
              <a:cxnLst/>
              <a:rect l="l" t="t" r="r" b="b"/>
              <a:pathLst>
                <a:path h="1152525">
                  <a:moveTo>
                    <a:pt x="0" y="0"/>
                  </a:moveTo>
                  <a:lnTo>
                    <a:pt x="0" y="115235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10536610" y="17822275"/>
              <a:ext cx="179705" cy="0"/>
            </a:xfrm>
            <a:custGeom>
              <a:avLst/>
              <a:gdLst/>
              <a:ahLst/>
              <a:cxnLst/>
              <a:rect l="l" t="t" r="r" b="b"/>
              <a:pathLst>
                <a:path w="179704">
                  <a:moveTo>
                    <a:pt x="179282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8367623" y="17801564"/>
              <a:ext cx="2189480" cy="1222375"/>
            </a:xfrm>
            <a:custGeom>
              <a:avLst/>
              <a:gdLst/>
              <a:ahLst/>
              <a:cxnLst/>
              <a:rect l="l" t="t" r="r" b="b"/>
              <a:pathLst>
                <a:path w="2189479" h="1222375">
                  <a:moveTo>
                    <a:pt x="102755" y="1221778"/>
                  </a:moveTo>
                  <a:lnTo>
                    <a:pt x="102743" y="901382"/>
                  </a:lnTo>
                  <a:lnTo>
                    <a:pt x="0" y="901382"/>
                  </a:lnTo>
                  <a:lnTo>
                    <a:pt x="25" y="1221778"/>
                  </a:lnTo>
                  <a:lnTo>
                    <a:pt x="102755" y="1221778"/>
                  </a:lnTo>
                  <a:close/>
                </a:path>
                <a:path w="2189479" h="1222375">
                  <a:moveTo>
                    <a:pt x="2189226" y="3708"/>
                  </a:moveTo>
                  <a:lnTo>
                    <a:pt x="2185771" y="0"/>
                  </a:lnTo>
                  <a:lnTo>
                    <a:pt x="2163483" y="20713"/>
                  </a:lnTo>
                  <a:lnTo>
                    <a:pt x="2185771" y="41427"/>
                  </a:lnTo>
                  <a:lnTo>
                    <a:pt x="2189226" y="37719"/>
                  </a:lnTo>
                  <a:lnTo>
                    <a:pt x="2170925" y="20713"/>
                  </a:lnTo>
                  <a:lnTo>
                    <a:pt x="2189226" y="3708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8149987" y="19078456"/>
              <a:ext cx="320675" cy="320675"/>
            </a:xfrm>
            <a:custGeom>
              <a:avLst/>
              <a:gdLst/>
              <a:ahLst/>
              <a:cxnLst/>
              <a:rect l="l" t="t" r="r" b="b"/>
              <a:pathLst>
                <a:path w="320675" h="320675">
                  <a:moveTo>
                    <a:pt x="320388" y="0"/>
                  </a:moveTo>
                  <a:lnTo>
                    <a:pt x="0" y="0"/>
                  </a:lnTo>
                  <a:lnTo>
                    <a:pt x="111" y="320388"/>
                  </a:lnTo>
                  <a:lnTo>
                    <a:pt x="320510" y="320388"/>
                  </a:lnTo>
                  <a:lnTo>
                    <a:pt x="320388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5" name="object 195"/>
          <p:cNvSpPr txBox="1"/>
          <p:nvPr/>
        </p:nvSpPr>
        <p:spPr>
          <a:xfrm>
            <a:off x="8507824" y="18870820"/>
            <a:ext cx="46863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Indigena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8507821" y="18652481"/>
            <a:ext cx="50990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0,11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8507819" y="19235070"/>
            <a:ext cx="8255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Afrocolombiana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8507827" y="19016733"/>
            <a:ext cx="55054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0,31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8507824" y="19615095"/>
            <a:ext cx="31496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Raizal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8507817" y="19396746"/>
            <a:ext cx="62674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0,00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9473896" y="18620389"/>
            <a:ext cx="1512570" cy="114173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587</a:t>
            </a:r>
            <a:endParaRPr sz="1600">
              <a:latin typeface="Montserrat"/>
              <a:cs typeface="Montserrat"/>
            </a:endParaRPr>
          </a:p>
          <a:p>
            <a:pPr marL="12700" marR="5080">
              <a:lnSpc>
                <a:spcPct val="104000"/>
              </a:lnSpc>
              <a:spcBef>
                <a:spcPts val="100"/>
              </a:spcBef>
            </a:pPr>
            <a:r>
              <a:rPr sz="750" b="1" dirty="0">
                <a:solidFill>
                  <a:srgbClr val="025051"/>
                </a:solidFill>
                <a:latin typeface="Montserrat"/>
                <a:cs typeface="Montserrat"/>
              </a:rPr>
              <a:t>Personas pertenecientes </a:t>
            </a:r>
            <a:r>
              <a:rPr sz="750" b="1" spc="-5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750" b="1" dirty="0">
                <a:solidFill>
                  <a:srgbClr val="025051"/>
                </a:solidFill>
                <a:latin typeface="Montserrat"/>
                <a:cs typeface="Montserrat"/>
              </a:rPr>
              <a:t> etnias,</a:t>
            </a:r>
            <a:r>
              <a:rPr sz="750" b="1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estas</a:t>
            </a:r>
            <a:r>
              <a:rPr sz="75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75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reportan</a:t>
            </a:r>
            <a:r>
              <a:rPr sz="75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50" dirty="0">
                <a:solidFill>
                  <a:srgbClr val="025051"/>
                </a:solidFill>
                <a:latin typeface="Montserrat"/>
                <a:cs typeface="Montserrat"/>
              </a:rPr>
              <a:t>4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habitantes</a:t>
            </a:r>
            <a:r>
              <a:rPr sz="75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que</a:t>
            </a:r>
            <a:r>
              <a:rPr sz="75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75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20" dirty="0">
                <a:solidFill>
                  <a:srgbClr val="025051"/>
                </a:solidFill>
                <a:latin typeface="Montserrat"/>
                <a:cs typeface="Montserrat"/>
              </a:rPr>
              <a:t>auto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reconocen</a:t>
            </a:r>
            <a:r>
              <a:rPr sz="75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como</a:t>
            </a:r>
            <a:r>
              <a:rPr sz="75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raizales</a:t>
            </a:r>
            <a:r>
              <a:rPr sz="75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5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50" dirty="0">
                <a:solidFill>
                  <a:srgbClr val="025051"/>
                </a:solidFill>
                <a:latin typeface="Montserrat"/>
                <a:cs typeface="Montserrat"/>
              </a:rPr>
              <a:t>6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como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palenqueros.</a:t>
            </a:r>
            <a:r>
              <a:rPr sz="75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 cuenta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75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territorios</a:t>
            </a:r>
            <a:r>
              <a:rPr sz="75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étnicos</a:t>
            </a:r>
            <a:r>
              <a:rPr sz="75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titulados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 resguardados.</a:t>
            </a:r>
            <a:endParaRPr sz="750">
              <a:latin typeface="Montserrat"/>
              <a:cs typeface="Montserrat"/>
            </a:endParaRPr>
          </a:p>
        </p:txBody>
      </p:sp>
      <p:grpSp>
        <p:nvGrpSpPr>
          <p:cNvPr id="202" name="object 202"/>
          <p:cNvGrpSpPr/>
          <p:nvPr/>
        </p:nvGrpSpPr>
        <p:grpSpPr>
          <a:xfrm>
            <a:off x="9440181" y="18691905"/>
            <a:ext cx="2046605" cy="1061720"/>
            <a:chOff x="9440181" y="18691905"/>
            <a:chExt cx="2046605" cy="1061720"/>
          </a:xfrm>
        </p:grpSpPr>
        <p:sp>
          <p:nvSpPr>
            <p:cNvPr id="203" name="object 203"/>
            <p:cNvSpPr/>
            <p:nvPr/>
          </p:nvSpPr>
          <p:spPr>
            <a:xfrm>
              <a:off x="9442721" y="18700424"/>
              <a:ext cx="0" cy="1050925"/>
            </a:xfrm>
            <a:custGeom>
              <a:avLst/>
              <a:gdLst/>
              <a:ahLst/>
              <a:cxnLst/>
              <a:rect l="l" t="t" r="r" b="b"/>
              <a:pathLst>
                <a:path h="1050925">
                  <a:moveTo>
                    <a:pt x="0" y="0"/>
                  </a:moveTo>
                  <a:lnTo>
                    <a:pt x="0" y="105062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11149917" y="18691905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11381326" y="18721806"/>
              <a:ext cx="105410" cy="105410"/>
            </a:xfrm>
            <a:custGeom>
              <a:avLst/>
              <a:gdLst/>
              <a:ahLst/>
              <a:cxnLst/>
              <a:rect l="l" t="t" r="r" b="b"/>
              <a:pathLst>
                <a:path w="105409" h="105409">
                  <a:moveTo>
                    <a:pt x="52695" y="0"/>
                  </a:moveTo>
                  <a:lnTo>
                    <a:pt x="32186" y="4141"/>
                  </a:lnTo>
                  <a:lnTo>
                    <a:pt x="15435" y="15435"/>
                  </a:lnTo>
                  <a:lnTo>
                    <a:pt x="4141" y="32186"/>
                  </a:lnTo>
                  <a:lnTo>
                    <a:pt x="0" y="52695"/>
                  </a:lnTo>
                  <a:lnTo>
                    <a:pt x="4141" y="73205"/>
                  </a:lnTo>
                  <a:lnTo>
                    <a:pt x="15435" y="89955"/>
                  </a:lnTo>
                  <a:lnTo>
                    <a:pt x="32186" y="101249"/>
                  </a:lnTo>
                  <a:lnTo>
                    <a:pt x="52695" y="105391"/>
                  </a:lnTo>
                  <a:lnTo>
                    <a:pt x="73209" y="101249"/>
                  </a:lnTo>
                  <a:lnTo>
                    <a:pt x="89959" y="89955"/>
                  </a:lnTo>
                  <a:lnTo>
                    <a:pt x="101251" y="73205"/>
                  </a:lnTo>
                  <a:lnTo>
                    <a:pt x="105391" y="52695"/>
                  </a:lnTo>
                  <a:lnTo>
                    <a:pt x="101251" y="32186"/>
                  </a:lnTo>
                  <a:lnTo>
                    <a:pt x="89959" y="15435"/>
                  </a:lnTo>
                  <a:lnTo>
                    <a:pt x="73209" y="4141"/>
                  </a:lnTo>
                  <a:lnTo>
                    <a:pt x="5269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6" name="object 206"/>
          <p:cNvSpPr txBox="1"/>
          <p:nvPr/>
        </p:nvSpPr>
        <p:spPr>
          <a:xfrm>
            <a:off x="12921095" y="18663958"/>
            <a:ext cx="1024255" cy="10445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Industrias</a:t>
            </a:r>
            <a:r>
              <a:rPr sz="8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empresas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transformadoras (alimentos,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cosméticos,</a:t>
            </a:r>
            <a:r>
              <a:rPr sz="8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joyas,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jabones,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refinería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concentrados</a:t>
            </a:r>
            <a:r>
              <a:rPr sz="8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animales).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Comercio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11359456" y="18644810"/>
            <a:ext cx="1096645" cy="170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425" b="1" baseline="-17543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425" b="1" spc="532" baseline="-17543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Cultivos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agrícolas: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208" name="object 208"/>
          <p:cNvGrpSpPr/>
          <p:nvPr/>
        </p:nvGrpSpPr>
        <p:grpSpPr>
          <a:xfrm>
            <a:off x="11149917" y="18741417"/>
            <a:ext cx="337185" cy="1050290"/>
            <a:chOff x="11149917" y="18741417"/>
            <a:chExt cx="337185" cy="1050290"/>
          </a:xfrm>
        </p:grpSpPr>
        <p:sp>
          <p:nvSpPr>
            <p:cNvPr id="209" name="object 209"/>
            <p:cNvSpPr/>
            <p:nvPr/>
          </p:nvSpPr>
          <p:spPr>
            <a:xfrm>
              <a:off x="11197387" y="18741427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82879" h="182880">
                  <a:moveTo>
                    <a:pt x="39712" y="130873"/>
                  </a:moveTo>
                  <a:lnTo>
                    <a:pt x="37058" y="117805"/>
                  </a:lnTo>
                  <a:lnTo>
                    <a:pt x="31991" y="110299"/>
                  </a:lnTo>
                  <a:lnTo>
                    <a:pt x="29845" y="107111"/>
                  </a:lnTo>
                  <a:lnTo>
                    <a:pt x="27546" y="105562"/>
                  </a:lnTo>
                  <a:lnTo>
                    <a:pt x="27546" y="130873"/>
                  </a:lnTo>
                  <a:lnTo>
                    <a:pt x="27546" y="134569"/>
                  </a:lnTo>
                  <a:lnTo>
                    <a:pt x="21399" y="131622"/>
                  </a:lnTo>
                  <a:lnTo>
                    <a:pt x="16522" y="126949"/>
                  </a:lnTo>
                  <a:lnTo>
                    <a:pt x="13322" y="120954"/>
                  </a:lnTo>
                  <a:lnTo>
                    <a:pt x="12166" y="114007"/>
                  </a:lnTo>
                  <a:lnTo>
                    <a:pt x="12166" y="110299"/>
                  </a:lnTo>
                  <a:lnTo>
                    <a:pt x="18313" y="113258"/>
                  </a:lnTo>
                  <a:lnTo>
                    <a:pt x="23190" y="117932"/>
                  </a:lnTo>
                  <a:lnTo>
                    <a:pt x="26390" y="123926"/>
                  </a:lnTo>
                  <a:lnTo>
                    <a:pt x="27546" y="130873"/>
                  </a:lnTo>
                  <a:lnTo>
                    <a:pt x="27546" y="105562"/>
                  </a:lnTo>
                  <a:lnTo>
                    <a:pt x="19164" y="99898"/>
                  </a:lnTo>
                  <a:lnTo>
                    <a:pt x="6096" y="97256"/>
                  </a:lnTo>
                  <a:lnTo>
                    <a:pt x="0" y="97256"/>
                  </a:lnTo>
                  <a:lnTo>
                    <a:pt x="0" y="114007"/>
                  </a:lnTo>
                  <a:lnTo>
                    <a:pt x="2654" y="127076"/>
                  </a:lnTo>
                  <a:lnTo>
                    <a:pt x="9867" y="137756"/>
                  </a:lnTo>
                  <a:lnTo>
                    <a:pt x="20548" y="144970"/>
                  </a:lnTo>
                  <a:lnTo>
                    <a:pt x="33616" y="147624"/>
                  </a:lnTo>
                  <a:lnTo>
                    <a:pt x="39712" y="147624"/>
                  </a:lnTo>
                  <a:lnTo>
                    <a:pt x="39712" y="134569"/>
                  </a:lnTo>
                  <a:lnTo>
                    <a:pt x="39712" y="130873"/>
                  </a:lnTo>
                  <a:close/>
                </a:path>
                <a:path w="182879" h="182880">
                  <a:moveTo>
                    <a:pt x="39712" y="84823"/>
                  </a:moveTo>
                  <a:lnTo>
                    <a:pt x="37058" y="71755"/>
                  </a:lnTo>
                  <a:lnTo>
                    <a:pt x="31991" y="64249"/>
                  </a:lnTo>
                  <a:lnTo>
                    <a:pt x="29845" y="61074"/>
                  </a:lnTo>
                  <a:lnTo>
                    <a:pt x="27546" y="59524"/>
                  </a:lnTo>
                  <a:lnTo>
                    <a:pt x="27546" y="84823"/>
                  </a:lnTo>
                  <a:lnTo>
                    <a:pt x="27546" y="88531"/>
                  </a:lnTo>
                  <a:lnTo>
                    <a:pt x="21399" y="85572"/>
                  </a:lnTo>
                  <a:lnTo>
                    <a:pt x="16522" y="80899"/>
                  </a:lnTo>
                  <a:lnTo>
                    <a:pt x="13322" y="74904"/>
                  </a:lnTo>
                  <a:lnTo>
                    <a:pt x="12166" y="67957"/>
                  </a:lnTo>
                  <a:lnTo>
                    <a:pt x="12166" y="64249"/>
                  </a:lnTo>
                  <a:lnTo>
                    <a:pt x="18313" y="67208"/>
                  </a:lnTo>
                  <a:lnTo>
                    <a:pt x="23190" y="71882"/>
                  </a:lnTo>
                  <a:lnTo>
                    <a:pt x="26390" y="77889"/>
                  </a:lnTo>
                  <a:lnTo>
                    <a:pt x="27546" y="84823"/>
                  </a:lnTo>
                  <a:lnTo>
                    <a:pt x="27546" y="59524"/>
                  </a:lnTo>
                  <a:lnTo>
                    <a:pt x="19164" y="53860"/>
                  </a:lnTo>
                  <a:lnTo>
                    <a:pt x="6096" y="51206"/>
                  </a:lnTo>
                  <a:lnTo>
                    <a:pt x="0" y="51206"/>
                  </a:lnTo>
                  <a:lnTo>
                    <a:pt x="0" y="67957"/>
                  </a:lnTo>
                  <a:lnTo>
                    <a:pt x="2654" y="81026"/>
                  </a:lnTo>
                  <a:lnTo>
                    <a:pt x="9867" y="91719"/>
                  </a:lnTo>
                  <a:lnTo>
                    <a:pt x="20548" y="98933"/>
                  </a:lnTo>
                  <a:lnTo>
                    <a:pt x="33616" y="101574"/>
                  </a:lnTo>
                  <a:lnTo>
                    <a:pt x="39712" y="101574"/>
                  </a:lnTo>
                  <a:lnTo>
                    <a:pt x="39712" y="88531"/>
                  </a:lnTo>
                  <a:lnTo>
                    <a:pt x="39712" y="84823"/>
                  </a:lnTo>
                  <a:close/>
                </a:path>
                <a:path w="182879" h="182880">
                  <a:moveTo>
                    <a:pt x="59220" y="34429"/>
                  </a:moveTo>
                  <a:lnTo>
                    <a:pt x="58166" y="26822"/>
                  </a:lnTo>
                  <a:lnTo>
                    <a:pt x="56578" y="23152"/>
                  </a:lnTo>
                  <a:lnTo>
                    <a:pt x="55041" y="19634"/>
                  </a:lnTo>
                  <a:lnTo>
                    <a:pt x="47739" y="7620"/>
                  </a:lnTo>
                  <a:lnTo>
                    <a:pt x="47739" y="31026"/>
                  </a:lnTo>
                  <a:lnTo>
                    <a:pt x="47739" y="37884"/>
                  </a:lnTo>
                  <a:lnTo>
                    <a:pt x="42964" y="45847"/>
                  </a:lnTo>
                  <a:lnTo>
                    <a:pt x="38011" y="37884"/>
                  </a:lnTo>
                  <a:lnTo>
                    <a:pt x="38011" y="31026"/>
                  </a:lnTo>
                  <a:lnTo>
                    <a:pt x="42964" y="23152"/>
                  </a:lnTo>
                  <a:lnTo>
                    <a:pt x="47739" y="31026"/>
                  </a:lnTo>
                  <a:lnTo>
                    <a:pt x="47739" y="7620"/>
                  </a:lnTo>
                  <a:lnTo>
                    <a:pt x="43116" y="0"/>
                  </a:lnTo>
                  <a:lnTo>
                    <a:pt x="31026" y="19291"/>
                  </a:lnTo>
                  <a:lnTo>
                    <a:pt x="27787" y="26606"/>
                  </a:lnTo>
                  <a:lnTo>
                    <a:pt x="26695" y="34442"/>
                  </a:lnTo>
                  <a:lnTo>
                    <a:pt x="27749" y="42265"/>
                  </a:lnTo>
                  <a:lnTo>
                    <a:pt x="30962" y="49606"/>
                  </a:lnTo>
                  <a:lnTo>
                    <a:pt x="43116" y="69176"/>
                  </a:lnTo>
                  <a:lnTo>
                    <a:pt x="55105" y="49250"/>
                  </a:lnTo>
                  <a:lnTo>
                    <a:pt x="56565" y="45847"/>
                  </a:lnTo>
                  <a:lnTo>
                    <a:pt x="58204" y="42037"/>
                  </a:lnTo>
                  <a:lnTo>
                    <a:pt x="59220" y="34429"/>
                  </a:lnTo>
                  <a:close/>
                </a:path>
                <a:path w="182879" h="182880">
                  <a:moveTo>
                    <a:pt x="85915" y="97256"/>
                  </a:moveTo>
                  <a:lnTo>
                    <a:pt x="79819" y="97256"/>
                  </a:lnTo>
                  <a:lnTo>
                    <a:pt x="73736" y="98488"/>
                  </a:lnTo>
                  <a:lnTo>
                    <a:pt x="73736" y="110299"/>
                  </a:lnTo>
                  <a:lnTo>
                    <a:pt x="73736" y="114007"/>
                  </a:lnTo>
                  <a:lnTo>
                    <a:pt x="72593" y="120954"/>
                  </a:lnTo>
                  <a:lnTo>
                    <a:pt x="69380" y="126949"/>
                  </a:lnTo>
                  <a:lnTo>
                    <a:pt x="64516" y="131622"/>
                  </a:lnTo>
                  <a:lnTo>
                    <a:pt x="58369" y="134569"/>
                  </a:lnTo>
                  <a:lnTo>
                    <a:pt x="58369" y="130873"/>
                  </a:lnTo>
                  <a:lnTo>
                    <a:pt x="59524" y="123926"/>
                  </a:lnTo>
                  <a:lnTo>
                    <a:pt x="62725" y="117932"/>
                  </a:lnTo>
                  <a:lnTo>
                    <a:pt x="67589" y="113258"/>
                  </a:lnTo>
                  <a:lnTo>
                    <a:pt x="73736" y="110299"/>
                  </a:lnTo>
                  <a:lnTo>
                    <a:pt x="73736" y="98488"/>
                  </a:lnTo>
                  <a:lnTo>
                    <a:pt x="66751" y="99898"/>
                  </a:lnTo>
                  <a:lnTo>
                    <a:pt x="56057" y="107111"/>
                  </a:lnTo>
                  <a:lnTo>
                    <a:pt x="48844" y="117805"/>
                  </a:lnTo>
                  <a:lnTo>
                    <a:pt x="46202" y="130873"/>
                  </a:lnTo>
                  <a:lnTo>
                    <a:pt x="46202" y="147624"/>
                  </a:lnTo>
                  <a:lnTo>
                    <a:pt x="52285" y="147624"/>
                  </a:lnTo>
                  <a:lnTo>
                    <a:pt x="65366" y="144970"/>
                  </a:lnTo>
                  <a:lnTo>
                    <a:pt x="76047" y="137756"/>
                  </a:lnTo>
                  <a:lnTo>
                    <a:pt x="78206" y="134569"/>
                  </a:lnTo>
                  <a:lnTo>
                    <a:pt x="83261" y="127076"/>
                  </a:lnTo>
                  <a:lnTo>
                    <a:pt x="85915" y="114007"/>
                  </a:lnTo>
                  <a:lnTo>
                    <a:pt x="85915" y="110299"/>
                  </a:lnTo>
                  <a:lnTo>
                    <a:pt x="85915" y="97256"/>
                  </a:lnTo>
                  <a:close/>
                </a:path>
                <a:path w="182879" h="182880">
                  <a:moveTo>
                    <a:pt x="85915" y="51206"/>
                  </a:moveTo>
                  <a:lnTo>
                    <a:pt x="79819" y="51206"/>
                  </a:lnTo>
                  <a:lnTo>
                    <a:pt x="73736" y="52451"/>
                  </a:lnTo>
                  <a:lnTo>
                    <a:pt x="73736" y="64249"/>
                  </a:lnTo>
                  <a:lnTo>
                    <a:pt x="73736" y="67957"/>
                  </a:lnTo>
                  <a:lnTo>
                    <a:pt x="72593" y="74904"/>
                  </a:lnTo>
                  <a:lnTo>
                    <a:pt x="69380" y="80899"/>
                  </a:lnTo>
                  <a:lnTo>
                    <a:pt x="64516" y="85572"/>
                  </a:lnTo>
                  <a:lnTo>
                    <a:pt x="58369" y="88531"/>
                  </a:lnTo>
                  <a:lnTo>
                    <a:pt x="58369" y="84823"/>
                  </a:lnTo>
                  <a:lnTo>
                    <a:pt x="59524" y="77889"/>
                  </a:lnTo>
                  <a:lnTo>
                    <a:pt x="62725" y="71882"/>
                  </a:lnTo>
                  <a:lnTo>
                    <a:pt x="67589" y="67208"/>
                  </a:lnTo>
                  <a:lnTo>
                    <a:pt x="73736" y="64249"/>
                  </a:lnTo>
                  <a:lnTo>
                    <a:pt x="73736" y="52451"/>
                  </a:lnTo>
                  <a:lnTo>
                    <a:pt x="66751" y="53860"/>
                  </a:lnTo>
                  <a:lnTo>
                    <a:pt x="56057" y="61074"/>
                  </a:lnTo>
                  <a:lnTo>
                    <a:pt x="48844" y="71755"/>
                  </a:lnTo>
                  <a:lnTo>
                    <a:pt x="46202" y="84823"/>
                  </a:lnTo>
                  <a:lnTo>
                    <a:pt x="46202" y="101574"/>
                  </a:lnTo>
                  <a:lnTo>
                    <a:pt x="52285" y="101574"/>
                  </a:lnTo>
                  <a:lnTo>
                    <a:pt x="65366" y="98933"/>
                  </a:lnTo>
                  <a:lnTo>
                    <a:pt x="76047" y="91719"/>
                  </a:lnTo>
                  <a:lnTo>
                    <a:pt x="78206" y="88531"/>
                  </a:lnTo>
                  <a:lnTo>
                    <a:pt x="83261" y="81026"/>
                  </a:lnTo>
                  <a:lnTo>
                    <a:pt x="85915" y="67957"/>
                  </a:lnTo>
                  <a:lnTo>
                    <a:pt x="85915" y="64249"/>
                  </a:lnTo>
                  <a:lnTo>
                    <a:pt x="85915" y="51206"/>
                  </a:lnTo>
                  <a:close/>
                </a:path>
                <a:path w="182879" h="182880">
                  <a:moveTo>
                    <a:pt x="136423" y="165531"/>
                  </a:moveTo>
                  <a:lnTo>
                    <a:pt x="133781" y="152463"/>
                  </a:lnTo>
                  <a:lnTo>
                    <a:pt x="126568" y="141782"/>
                  </a:lnTo>
                  <a:lnTo>
                    <a:pt x="115874" y="134569"/>
                  </a:lnTo>
                  <a:lnTo>
                    <a:pt x="102806" y="131914"/>
                  </a:lnTo>
                  <a:lnTo>
                    <a:pt x="96735" y="131914"/>
                  </a:lnTo>
                  <a:lnTo>
                    <a:pt x="96735" y="148666"/>
                  </a:lnTo>
                  <a:lnTo>
                    <a:pt x="99377" y="161734"/>
                  </a:lnTo>
                  <a:lnTo>
                    <a:pt x="106591" y="172427"/>
                  </a:lnTo>
                  <a:lnTo>
                    <a:pt x="117271" y="179641"/>
                  </a:lnTo>
                  <a:lnTo>
                    <a:pt x="130352" y="182283"/>
                  </a:lnTo>
                  <a:lnTo>
                    <a:pt x="136423" y="182283"/>
                  </a:lnTo>
                  <a:lnTo>
                    <a:pt x="136423" y="165531"/>
                  </a:lnTo>
                  <a:close/>
                </a:path>
                <a:path w="182879" h="182880">
                  <a:moveTo>
                    <a:pt x="136423" y="119494"/>
                  </a:moveTo>
                  <a:lnTo>
                    <a:pt x="133781" y="106426"/>
                  </a:lnTo>
                  <a:lnTo>
                    <a:pt x="126568" y="95732"/>
                  </a:lnTo>
                  <a:lnTo>
                    <a:pt x="115874" y="88519"/>
                  </a:lnTo>
                  <a:lnTo>
                    <a:pt x="102806" y="85877"/>
                  </a:lnTo>
                  <a:lnTo>
                    <a:pt x="96735" y="85877"/>
                  </a:lnTo>
                  <a:lnTo>
                    <a:pt x="96735" y="102616"/>
                  </a:lnTo>
                  <a:lnTo>
                    <a:pt x="99377" y="115697"/>
                  </a:lnTo>
                  <a:lnTo>
                    <a:pt x="106591" y="126377"/>
                  </a:lnTo>
                  <a:lnTo>
                    <a:pt x="117271" y="133591"/>
                  </a:lnTo>
                  <a:lnTo>
                    <a:pt x="130352" y="136245"/>
                  </a:lnTo>
                  <a:lnTo>
                    <a:pt x="136423" y="136245"/>
                  </a:lnTo>
                  <a:lnTo>
                    <a:pt x="136423" y="119494"/>
                  </a:lnTo>
                  <a:close/>
                </a:path>
                <a:path w="182879" h="182880">
                  <a:moveTo>
                    <a:pt x="155943" y="69088"/>
                  </a:moveTo>
                  <a:lnTo>
                    <a:pt x="154889" y="61480"/>
                  </a:lnTo>
                  <a:lnTo>
                    <a:pt x="151777" y="54292"/>
                  </a:lnTo>
                  <a:lnTo>
                    <a:pt x="139852" y="34658"/>
                  </a:lnTo>
                  <a:lnTo>
                    <a:pt x="127736" y="53962"/>
                  </a:lnTo>
                  <a:lnTo>
                    <a:pt x="124498" y="61277"/>
                  </a:lnTo>
                  <a:lnTo>
                    <a:pt x="123405" y="69100"/>
                  </a:lnTo>
                  <a:lnTo>
                    <a:pt x="124472" y="76936"/>
                  </a:lnTo>
                  <a:lnTo>
                    <a:pt x="127673" y="84264"/>
                  </a:lnTo>
                  <a:lnTo>
                    <a:pt x="139852" y="103835"/>
                  </a:lnTo>
                  <a:lnTo>
                    <a:pt x="151828" y="83908"/>
                  </a:lnTo>
                  <a:lnTo>
                    <a:pt x="154927" y="76708"/>
                  </a:lnTo>
                  <a:lnTo>
                    <a:pt x="155943" y="69088"/>
                  </a:lnTo>
                  <a:close/>
                </a:path>
                <a:path w="182879" h="182880">
                  <a:moveTo>
                    <a:pt x="182626" y="131914"/>
                  </a:moveTo>
                  <a:lnTo>
                    <a:pt x="176542" y="131914"/>
                  </a:lnTo>
                  <a:lnTo>
                    <a:pt x="163474" y="134569"/>
                  </a:lnTo>
                  <a:lnTo>
                    <a:pt x="152793" y="141782"/>
                  </a:lnTo>
                  <a:lnTo>
                    <a:pt x="145580" y="152463"/>
                  </a:lnTo>
                  <a:lnTo>
                    <a:pt x="142925" y="165531"/>
                  </a:lnTo>
                  <a:lnTo>
                    <a:pt x="142925" y="182283"/>
                  </a:lnTo>
                  <a:lnTo>
                    <a:pt x="149009" y="182283"/>
                  </a:lnTo>
                  <a:lnTo>
                    <a:pt x="162077" y="179641"/>
                  </a:lnTo>
                  <a:lnTo>
                    <a:pt x="172770" y="172427"/>
                  </a:lnTo>
                  <a:lnTo>
                    <a:pt x="179984" y="161734"/>
                  </a:lnTo>
                  <a:lnTo>
                    <a:pt x="182626" y="148666"/>
                  </a:lnTo>
                  <a:lnTo>
                    <a:pt x="182626" y="131914"/>
                  </a:lnTo>
                  <a:close/>
                </a:path>
                <a:path w="182879" h="182880">
                  <a:moveTo>
                    <a:pt x="182626" y="85877"/>
                  </a:moveTo>
                  <a:lnTo>
                    <a:pt x="176542" y="85877"/>
                  </a:lnTo>
                  <a:lnTo>
                    <a:pt x="163474" y="88519"/>
                  </a:lnTo>
                  <a:lnTo>
                    <a:pt x="152793" y="95732"/>
                  </a:lnTo>
                  <a:lnTo>
                    <a:pt x="145580" y="106426"/>
                  </a:lnTo>
                  <a:lnTo>
                    <a:pt x="142925" y="119494"/>
                  </a:lnTo>
                  <a:lnTo>
                    <a:pt x="142925" y="136245"/>
                  </a:lnTo>
                  <a:lnTo>
                    <a:pt x="149009" y="136245"/>
                  </a:lnTo>
                  <a:lnTo>
                    <a:pt x="162077" y="133591"/>
                  </a:lnTo>
                  <a:lnTo>
                    <a:pt x="172770" y="126377"/>
                  </a:lnTo>
                  <a:lnTo>
                    <a:pt x="179984" y="115697"/>
                  </a:lnTo>
                  <a:lnTo>
                    <a:pt x="182626" y="102616"/>
                  </a:lnTo>
                  <a:lnTo>
                    <a:pt x="182626" y="85877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11149917" y="19500043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1" name="object 211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11381327" y="19529943"/>
              <a:ext cx="105391" cy="105391"/>
            </a:xfrm>
            <a:prstGeom prst="rect">
              <a:avLst/>
            </a:prstGeom>
          </p:spPr>
        </p:pic>
      </p:grpSp>
      <p:sp>
        <p:nvSpPr>
          <p:cNvPr id="212" name="object 212"/>
          <p:cNvSpPr txBox="1"/>
          <p:nvPr/>
        </p:nvSpPr>
        <p:spPr>
          <a:xfrm>
            <a:off x="11384856" y="18785540"/>
            <a:ext cx="969644" cy="9842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0020" marR="508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flores,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papa,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arveja,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maíz,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hortalizas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algunos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cultivos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de</a:t>
            </a:r>
            <a:r>
              <a:rPr sz="800" spc="-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fresa.</a:t>
            </a:r>
            <a:endParaRPr sz="800">
              <a:latin typeface="Montserrat"/>
              <a:cs typeface="Montserrat"/>
            </a:endParaRPr>
          </a:p>
          <a:p>
            <a:pPr marL="160020" marR="81280" indent="-147955">
              <a:lnSpc>
                <a:spcPct val="89800"/>
              </a:lnSpc>
              <a:spcBef>
                <a:spcPts val="870"/>
              </a:spcBef>
            </a:pPr>
            <a:r>
              <a:rPr sz="950" b="1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950" b="1" spc="37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200" spc="-37" baseline="3472" dirty="0">
                <a:solidFill>
                  <a:srgbClr val="025051"/>
                </a:solidFill>
                <a:latin typeface="Montserrat"/>
                <a:cs typeface="Montserrat"/>
              </a:rPr>
              <a:t>Producción</a:t>
            </a:r>
            <a:r>
              <a:rPr sz="1200" spc="-30" baseline="3472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00" spc="-37" baseline="3472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00" spc="750" baseline="3472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leche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carne.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213" name="object 213"/>
          <p:cNvGrpSpPr/>
          <p:nvPr/>
        </p:nvGrpSpPr>
        <p:grpSpPr>
          <a:xfrm>
            <a:off x="11178163" y="19500043"/>
            <a:ext cx="1676400" cy="291465"/>
            <a:chOff x="11178163" y="19500043"/>
            <a:chExt cx="1676400" cy="291465"/>
          </a:xfrm>
        </p:grpSpPr>
        <p:pic>
          <p:nvPicPr>
            <p:cNvPr id="214" name="object 214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11178163" y="19555799"/>
              <a:ext cx="175057" cy="178649"/>
            </a:xfrm>
            <a:prstGeom prst="rect">
              <a:avLst/>
            </a:prstGeom>
          </p:spPr>
        </p:pic>
        <p:sp>
          <p:nvSpPr>
            <p:cNvPr id="215" name="object 215"/>
            <p:cNvSpPr/>
            <p:nvPr/>
          </p:nvSpPr>
          <p:spPr>
            <a:xfrm>
              <a:off x="12517186" y="19500043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33" y="0"/>
                  </a:moveTo>
                  <a:lnTo>
                    <a:pt x="99533" y="7419"/>
                  </a:lnTo>
                  <a:lnTo>
                    <a:pt x="59583" y="28079"/>
                  </a:lnTo>
                  <a:lnTo>
                    <a:pt x="28079" y="59583"/>
                  </a:lnTo>
                  <a:lnTo>
                    <a:pt x="7419" y="99533"/>
                  </a:lnTo>
                  <a:lnTo>
                    <a:pt x="0" y="145533"/>
                  </a:lnTo>
                  <a:lnTo>
                    <a:pt x="7419" y="191533"/>
                  </a:lnTo>
                  <a:lnTo>
                    <a:pt x="28079" y="231483"/>
                  </a:lnTo>
                  <a:lnTo>
                    <a:pt x="59583" y="262987"/>
                  </a:lnTo>
                  <a:lnTo>
                    <a:pt x="99533" y="283648"/>
                  </a:lnTo>
                  <a:lnTo>
                    <a:pt x="145533" y="291067"/>
                  </a:lnTo>
                  <a:lnTo>
                    <a:pt x="191533" y="283648"/>
                  </a:lnTo>
                  <a:lnTo>
                    <a:pt x="231483" y="262987"/>
                  </a:lnTo>
                  <a:lnTo>
                    <a:pt x="262987" y="231483"/>
                  </a:lnTo>
                  <a:lnTo>
                    <a:pt x="283648" y="191533"/>
                  </a:lnTo>
                  <a:lnTo>
                    <a:pt x="291067" y="145533"/>
                  </a:lnTo>
                  <a:lnTo>
                    <a:pt x="283648" y="99533"/>
                  </a:lnTo>
                  <a:lnTo>
                    <a:pt x="262987" y="59583"/>
                  </a:lnTo>
                  <a:lnTo>
                    <a:pt x="231483" y="28079"/>
                  </a:lnTo>
                  <a:lnTo>
                    <a:pt x="191533" y="7419"/>
                  </a:lnTo>
                  <a:lnTo>
                    <a:pt x="14553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12748587" y="19529943"/>
              <a:ext cx="105410" cy="105410"/>
            </a:xfrm>
            <a:custGeom>
              <a:avLst/>
              <a:gdLst/>
              <a:ahLst/>
              <a:cxnLst/>
              <a:rect l="l" t="t" r="r" b="b"/>
              <a:pathLst>
                <a:path w="105409" h="105409">
                  <a:moveTo>
                    <a:pt x="52695" y="0"/>
                  </a:moveTo>
                  <a:lnTo>
                    <a:pt x="32186" y="4141"/>
                  </a:lnTo>
                  <a:lnTo>
                    <a:pt x="15435" y="15435"/>
                  </a:lnTo>
                  <a:lnTo>
                    <a:pt x="4141" y="32186"/>
                  </a:lnTo>
                  <a:lnTo>
                    <a:pt x="0" y="52695"/>
                  </a:lnTo>
                  <a:lnTo>
                    <a:pt x="4141" y="73205"/>
                  </a:lnTo>
                  <a:lnTo>
                    <a:pt x="15435" y="89955"/>
                  </a:lnTo>
                  <a:lnTo>
                    <a:pt x="32186" y="101249"/>
                  </a:lnTo>
                  <a:lnTo>
                    <a:pt x="52695" y="105391"/>
                  </a:lnTo>
                  <a:lnTo>
                    <a:pt x="73209" y="101249"/>
                  </a:lnTo>
                  <a:lnTo>
                    <a:pt x="89959" y="89955"/>
                  </a:lnTo>
                  <a:lnTo>
                    <a:pt x="101251" y="73205"/>
                  </a:lnTo>
                  <a:lnTo>
                    <a:pt x="105391" y="52695"/>
                  </a:lnTo>
                  <a:lnTo>
                    <a:pt x="101251" y="32186"/>
                  </a:lnTo>
                  <a:lnTo>
                    <a:pt x="89959" y="15435"/>
                  </a:lnTo>
                  <a:lnTo>
                    <a:pt x="73209" y="4141"/>
                  </a:lnTo>
                  <a:lnTo>
                    <a:pt x="5269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7" name="object 217"/>
          <p:cNvSpPr txBox="1"/>
          <p:nvPr/>
        </p:nvSpPr>
        <p:spPr>
          <a:xfrm>
            <a:off x="12752115" y="19490334"/>
            <a:ext cx="98425" cy="170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50" b="1" spc="-50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endParaRPr sz="950">
              <a:latin typeface="Montserrat"/>
              <a:cs typeface="Montserrat"/>
            </a:endParaRPr>
          </a:p>
        </p:txBody>
      </p:sp>
      <p:grpSp>
        <p:nvGrpSpPr>
          <p:cNvPr id="218" name="object 218"/>
          <p:cNvGrpSpPr/>
          <p:nvPr/>
        </p:nvGrpSpPr>
        <p:grpSpPr>
          <a:xfrm>
            <a:off x="12517184" y="18691905"/>
            <a:ext cx="340360" cy="1036319"/>
            <a:chOff x="12517184" y="18691905"/>
            <a:chExt cx="340360" cy="1036319"/>
          </a:xfrm>
        </p:grpSpPr>
        <p:sp>
          <p:nvSpPr>
            <p:cNvPr id="219" name="object 219"/>
            <p:cNvSpPr/>
            <p:nvPr/>
          </p:nvSpPr>
          <p:spPr>
            <a:xfrm>
              <a:off x="12564913" y="19722851"/>
              <a:ext cx="167640" cy="0"/>
            </a:xfrm>
            <a:custGeom>
              <a:avLst/>
              <a:gdLst/>
              <a:ahLst/>
              <a:cxnLst/>
              <a:rect l="l" t="t" r="r" b="b"/>
              <a:pathLst>
                <a:path w="167640">
                  <a:moveTo>
                    <a:pt x="167074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12564913" y="19722851"/>
              <a:ext cx="167640" cy="0"/>
            </a:xfrm>
            <a:custGeom>
              <a:avLst/>
              <a:gdLst/>
              <a:ahLst/>
              <a:cxnLst/>
              <a:rect l="l" t="t" r="r" b="b"/>
              <a:pathLst>
                <a:path w="167640">
                  <a:moveTo>
                    <a:pt x="0" y="0"/>
                  </a:moveTo>
                  <a:lnTo>
                    <a:pt x="167074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12576665" y="19634349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88501"/>
                  </a:moveTo>
                  <a:lnTo>
                    <a:pt x="0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12720414" y="19634349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88501"/>
                  </a:moveTo>
                  <a:lnTo>
                    <a:pt x="0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12566250" y="19563715"/>
              <a:ext cx="167640" cy="55880"/>
            </a:xfrm>
            <a:custGeom>
              <a:avLst/>
              <a:gdLst/>
              <a:ahLst/>
              <a:cxnLst/>
              <a:rect l="l" t="t" r="r" b="b"/>
              <a:pathLst>
                <a:path w="167640" h="55880">
                  <a:moveTo>
                    <a:pt x="137944" y="0"/>
                  </a:moveTo>
                  <a:lnTo>
                    <a:pt x="29372" y="0"/>
                  </a:lnTo>
                  <a:lnTo>
                    <a:pt x="0" y="55563"/>
                  </a:lnTo>
                  <a:lnTo>
                    <a:pt x="167327" y="55563"/>
                  </a:lnTo>
                  <a:lnTo>
                    <a:pt x="137944" y="0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12560224" y="19619277"/>
              <a:ext cx="179070" cy="104139"/>
            </a:xfrm>
            <a:custGeom>
              <a:avLst/>
              <a:gdLst/>
              <a:ahLst/>
              <a:cxnLst/>
              <a:rect l="l" t="t" r="r" b="b"/>
              <a:pathLst>
                <a:path w="179070" h="104140">
                  <a:moveTo>
                    <a:pt x="43815" y="0"/>
                  </a:moveTo>
                  <a:lnTo>
                    <a:pt x="0" y="0"/>
                  </a:lnTo>
                  <a:lnTo>
                    <a:pt x="0" y="3962"/>
                  </a:lnTo>
                  <a:lnTo>
                    <a:pt x="1473" y="11214"/>
                  </a:lnTo>
                  <a:lnTo>
                    <a:pt x="5461" y="17145"/>
                  </a:lnTo>
                  <a:lnTo>
                    <a:pt x="11391" y="21132"/>
                  </a:lnTo>
                  <a:lnTo>
                    <a:pt x="18643" y="22593"/>
                  </a:lnTo>
                  <a:lnTo>
                    <a:pt x="25184" y="22593"/>
                  </a:lnTo>
                  <a:lnTo>
                    <a:pt x="32435" y="21132"/>
                  </a:lnTo>
                  <a:lnTo>
                    <a:pt x="38354" y="17145"/>
                  </a:lnTo>
                  <a:lnTo>
                    <a:pt x="42354" y="11214"/>
                  </a:lnTo>
                  <a:lnTo>
                    <a:pt x="43815" y="3962"/>
                  </a:lnTo>
                  <a:lnTo>
                    <a:pt x="43815" y="0"/>
                  </a:lnTo>
                  <a:close/>
                </a:path>
                <a:path w="179070" h="104140">
                  <a:moveTo>
                    <a:pt x="79349" y="47244"/>
                  </a:moveTo>
                  <a:lnTo>
                    <a:pt x="77673" y="45580"/>
                  </a:lnTo>
                  <a:lnTo>
                    <a:pt x="75615" y="45580"/>
                  </a:lnTo>
                  <a:lnTo>
                    <a:pt x="45491" y="45580"/>
                  </a:lnTo>
                  <a:lnTo>
                    <a:pt x="43815" y="47244"/>
                  </a:lnTo>
                  <a:lnTo>
                    <a:pt x="43815" y="101917"/>
                  </a:lnTo>
                  <a:lnTo>
                    <a:pt x="45491" y="103581"/>
                  </a:lnTo>
                  <a:lnTo>
                    <a:pt x="77673" y="103581"/>
                  </a:lnTo>
                  <a:lnTo>
                    <a:pt x="79349" y="101917"/>
                  </a:lnTo>
                  <a:lnTo>
                    <a:pt x="79349" y="47244"/>
                  </a:lnTo>
                  <a:close/>
                </a:path>
                <a:path w="179070" h="104140">
                  <a:moveTo>
                    <a:pt x="89331" y="0"/>
                  </a:moveTo>
                  <a:lnTo>
                    <a:pt x="45516" y="0"/>
                  </a:lnTo>
                  <a:lnTo>
                    <a:pt x="45516" y="3962"/>
                  </a:lnTo>
                  <a:lnTo>
                    <a:pt x="46990" y="11214"/>
                  </a:lnTo>
                  <a:lnTo>
                    <a:pt x="50977" y="17145"/>
                  </a:lnTo>
                  <a:lnTo>
                    <a:pt x="56908" y="21132"/>
                  </a:lnTo>
                  <a:lnTo>
                    <a:pt x="64147" y="22593"/>
                  </a:lnTo>
                  <a:lnTo>
                    <a:pt x="70700" y="22593"/>
                  </a:lnTo>
                  <a:lnTo>
                    <a:pt x="77952" y="21132"/>
                  </a:lnTo>
                  <a:lnTo>
                    <a:pt x="83870" y="17145"/>
                  </a:lnTo>
                  <a:lnTo>
                    <a:pt x="87871" y="11214"/>
                  </a:lnTo>
                  <a:lnTo>
                    <a:pt x="89331" y="3962"/>
                  </a:lnTo>
                  <a:lnTo>
                    <a:pt x="89331" y="0"/>
                  </a:lnTo>
                  <a:close/>
                </a:path>
                <a:path w="179070" h="104140">
                  <a:moveTo>
                    <a:pt x="133464" y="0"/>
                  </a:moveTo>
                  <a:lnTo>
                    <a:pt x="89649" y="0"/>
                  </a:lnTo>
                  <a:lnTo>
                    <a:pt x="89649" y="3962"/>
                  </a:lnTo>
                  <a:lnTo>
                    <a:pt x="91109" y="11214"/>
                  </a:lnTo>
                  <a:lnTo>
                    <a:pt x="95110" y="17145"/>
                  </a:lnTo>
                  <a:lnTo>
                    <a:pt x="101028" y="21132"/>
                  </a:lnTo>
                  <a:lnTo>
                    <a:pt x="108280" y="22593"/>
                  </a:lnTo>
                  <a:lnTo>
                    <a:pt x="114833" y="22593"/>
                  </a:lnTo>
                  <a:lnTo>
                    <a:pt x="122085" y="21132"/>
                  </a:lnTo>
                  <a:lnTo>
                    <a:pt x="128003" y="17145"/>
                  </a:lnTo>
                  <a:lnTo>
                    <a:pt x="131991" y="11214"/>
                  </a:lnTo>
                  <a:lnTo>
                    <a:pt x="133464" y="3962"/>
                  </a:lnTo>
                  <a:lnTo>
                    <a:pt x="133464" y="0"/>
                  </a:lnTo>
                  <a:close/>
                </a:path>
                <a:path w="179070" h="104140">
                  <a:moveTo>
                    <a:pt x="139992" y="47498"/>
                  </a:moveTo>
                  <a:lnTo>
                    <a:pt x="138836" y="46342"/>
                  </a:lnTo>
                  <a:lnTo>
                    <a:pt x="98107" y="46342"/>
                  </a:lnTo>
                  <a:lnTo>
                    <a:pt x="96951" y="47498"/>
                  </a:lnTo>
                  <a:lnTo>
                    <a:pt x="96951" y="71158"/>
                  </a:lnTo>
                  <a:lnTo>
                    <a:pt x="98107" y="72313"/>
                  </a:lnTo>
                  <a:lnTo>
                    <a:pt x="137414" y="72313"/>
                  </a:lnTo>
                  <a:lnTo>
                    <a:pt x="138836" y="72313"/>
                  </a:lnTo>
                  <a:lnTo>
                    <a:pt x="139992" y="71158"/>
                  </a:lnTo>
                  <a:lnTo>
                    <a:pt x="139992" y="47498"/>
                  </a:lnTo>
                  <a:close/>
                </a:path>
                <a:path w="179070" h="104140">
                  <a:moveTo>
                    <a:pt x="178981" y="0"/>
                  </a:moveTo>
                  <a:lnTo>
                    <a:pt x="135166" y="0"/>
                  </a:lnTo>
                  <a:lnTo>
                    <a:pt x="135166" y="3962"/>
                  </a:lnTo>
                  <a:lnTo>
                    <a:pt x="136626" y="11214"/>
                  </a:lnTo>
                  <a:lnTo>
                    <a:pt x="140627" y="17145"/>
                  </a:lnTo>
                  <a:lnTo>
                    <a:pt x="146545" y="21132"/>
                  </a:lnTo>
                  <a:lnTo>
                    <a:pt x="153797" y="22593"/>
                  </a:lnTo>
                  <a:lnTo>
                    <a:pt x="160350" y="22593"/>
                  </a:lnTo>
                  <a:lnTo>
                    <a:pt x="167601" y="21132"/>
                  </a:lnTo>
                  <a:lnTo>
                    <a:pt x="173520" y="17145"/>
                  </a:lnTo>
                  <a:lnTo>
                    <a:pt x="177507" y="11214"/>
                  </a:lnTo>
                  <a:lnTo>
                    <a:pt x="178981" y="3962"/>
                  </a:lnTo>
                  <a:lnTo>
                    <a:pt x="178981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12517184" y="18691905"/>
              <a:ext cx="294005" cy="294005"/>
            </a:xfrm>
            <a:custGeom>
              <a:avLst/>
              <a:gdLst/>
              <a:ahLst/>
              <a:cxnLst/>
              <a:rect l="l" t="t" r="r" b="b"/>
              <a:pathLst>
                <a:path w="294004" h="294005">
                  <a:moveTo>
                    <a:pt x="146972" y="0"/>
                  </a:moveTo>
                  <a:lnTo>
                    <a:pt x="100515" y="7492"/>
                  </a:lnTo>
                  <a:lnTo>
                    <a:pt x="60169" y="28355"/>
                  </a:lnTo>
                  <a:lnTo>
                    <a:pt x="28355" y="60169"/>
                  </a:lnTo>
                  <a:lnTo>
                    <a:pt x="7492" y="100515"/>
                  </a:lnTo>
                  <a:lnTo>
                    <a:pt x="0" y="146972"/>
                  </a:lnTo>
                  <a:lnTo>
                    <a:pt x="7492" y="193429"/>
                  </a:lnTo>
                  <a:lnTo>
                    <a:pt x="28355" y="233774"/>
                  </a:lnTo>
                  <a:lnTo>
                    <a:pt x="60169" y="265589"/>
                  </a:lnTo>
                  <a:lnTo>
                    <a:pt x="100515" y="286452"/>
                  </a:lnTo>
                  <a:lnTo>
                    <a:pt x="146972" y="293944"/>
                  </a:lnTo>
                  <a:lnTo>
                    <a:pt x="193425" y="286452"/>
                  </a:lnTo>
                  <a:lnTo>
                    <a:pt x="233770" y="265589"/>
                  </a:lnTo>
                  <a:lnTo>
                    <a:pt x="265586" y="233774"/>
                  </a:lnTo>
                  <a:lnTo>
                    <a:pt x="286451" y="193429"/>
                  </a:lnTo>
                  <a:lnTo>
                    <a:pt x="293944" y="146972"/>
                  </a:lnTo>
                  <a:lnTo>
                    <a:pt x="286451" y="100515"/>
                  </a:lnTo>
                  <a:lnTo>
                    <a:pt x="265586" y="60169"/>
                  </a:lnTo>
                  <a:lnTo>
                    <a:pt x="233770" y="28355"/>
                  </a:lnTo>
                  <a:lnTo>
                    <a:pt x="193425" y="7492"/>
                  </a:lnTo>
                  <a:lnTo>
                    <a:pt x="1469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6" name="object 226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12560328" y="18756750"/>
              <a:ext cx="166324" cy="153910"/>
            </a:xfrm>
            <a:prstGeom prst="rect">
              <a:avLst/>
            </a:prstGeom>
          </p:spPr>
        </p:pic>
        <p:pic>
          <p:nvPicPr>
            <p:cNvPr id="227" name="object 227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12750869" y="18722106"/>
              <a:ext cx="106434" cy="106424"/>
            </a:xfrm>
            <a:prstGeom prst="rect">
              <a:avLst/>
            </a:prstGeom>
          </p:spPr>
        </p:pic>
      </p:grpSp>
      <p:sp>
        <p:nvSpPr>
          <p:cNvPr id="228" name="object 228"/>
          <p:cNvSpPr txBox="1"/>
          <p:nvPr/>
        </p:nvSpPr>
        <p:spPr>
          <a:xfrm>
            <a:off x="12754558" y="18682228"/>
            <a:ext cx="99060" cy="171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b="1" spc="-50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endParaRPr sz="950">
              <a:latin typeface="Montserrat"/>
              <a:cs typeface="Montserrat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10453691" y="11934547"/>
            <a:ext cx="1437640" cy="18402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7465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endParaRPr sz="1250">
              <a:latin typeface="Montserrat"/>
              <a:cs typeface="Montserrat"/>
            </a:endParaRPr>
          </a:p>
          <a:p>
            <a:pPr marL="37465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endParaRPr sz="1250">
              <a:latin typeface="Montserrat"/>
              <a:cs typeface="Montserrat"/>
            </a:endParaRPr>
          </a:p>
          <a:p>
            <a:pPr marL="37465">
              <a:lnSpc>
                <a:spcPct val="100000"/>
              </a:lnSpc>
              <a:spcBef>
                <a:spcPts val="70"/>
              </a:spcBef>
            </a:pP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2010).</a:t>
            </a:r>
            <a:endParaRPr sz="800">
              <a:latin typeface="Montserrat Light"/>
              <a:cs typeface="Montserrat Light"/>
            </a:endParaRPr>
          </a:p>
          <a:p>
            <a:pPr marL="12700" marR="162560">
              <a:lnSpc>
                <a:spcPct val="100000"/>
              </a:lnSpc>
              <a:spcBef>
                <a:spcPts val="95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en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masa llega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hasta:</a:t>
            </a:r>
            <a:endParaRPr sz="800">
              <a:latin typeface="Montserrat"/>
              <a:cs typeface="Montserrat"/>
            </a:endParaRPr>
          </a:p>
          <a:p>
            <a:pPr marL="680720">
              <a:lnSpc>
                <a:spcPts val="1880"/>
              </a:lnSpc>
              <a:spcBef>
                <a:spcPts val="86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3,79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683260">
              <a:lnSpc>
                <a:spcPts val="919"/>
              </a:lnSpc>
            </a:pPr>
            <a:r>
              <a:rPr sz="800" dirty="0">
                <a:solidFill>
                  <a:srgbClr val="005258"/>
                </a:solidFill>
                <a:latin typeface="Montserrat"/>
                <a:cs typeface="Montserrat"/>
              </a:rPr>
              <a:t>Muy </a:t>
            </a:r>
            <a:r>
              <a:rPr sz="800" spc="-20" dirty="0">
                <a:solidFill>
                  <a:srgbClr val="005258"/>
                </a:solidFill>
                <a:latin typeface="Montserrat"/>
                <a:cs typeface="Montserrat"/>
              </a:rPr>
              <a:t>Alto</a:t>
            </a:r>
            <a:endParaRPr sz="800">
              <a:latin typeface="Montserrat"/>
              <a:cs typeface="Montserrat"/>
            </a:endParaRPr>
          </a:p>
          <a:p>
            <a:pPr marL="670560">
              <a:lnSpc>
                <a:spcPts val="1875"/>
              </a:lnSpc>
              <a:spcBef>
                <a:spcPts val="87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46,37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673100">
              <a:lnSpc>
                <a:spcPts val="915"/>
              </a:lnSpc>
            </a:pPr>
            <a:r>
              <a:rPr sz="800" spc="-20" dirty="0">
                <a:solidFill>
                  <a:srgbClr val="005258"/>
                </a:solidFill>
                <a:latin typeface="Montserrat"/>
                <a:cs typeface="Montserrat"/>
              </a:rPr>
              <a:t>Alto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230" name="object 230"/>
          <p:cNvGrpSpPr/>
          <p:nvPr/>
        </p:nvGrpSpPr>
        <p:grpSpPr>
          <a:xfrm>
            <a:off x="4770197" y="2088468"/>
            <a:ext cx="3839210" cy="17421225"/>
            <a:chOff x="4770197" y="2088468"/>
            <a:chExt cx="3839210" cy="17421225"/>
          </a:xfrm>
        </p:grpSpPr>
        <p:sp>
          <p:nvSpPr>
            <p:cNvPr id="231" name="object 231"/>
            <p:cNvSpPr/>
            <p:nvPr/>
          </p:nvSpPr>
          <p:spPr>
            <a:xfrm>
              <a:off x="4772737" y="19112944"/>
              <a:ext cx="1853564" cy="389890"/>
            </a:xfrm>
            <a:custGeom>
              <a:avLst/>
              <a:gdLst/>
              <a:ahLst/>
              <a:cxnLst/>
              <a:rect l="l" t="t" r="r" b="b"/>
              <a:pathLst>
                <a:path w="1853565" h="389890">
                  <a:moveTo>
                    <a:pt x="0" y="0"/>
                  </a:moveTo>
                  <a:lnTo>
                    <a:pt x="389457" y="389457"/>
                  </a:lnTo>
                  <a:lnTo>
                    <a:pt x="1853001" y="389457"/>
                  </a:lnTo>
                </a:path>
              </a:pathLst>
            </a:custGeom>
            <a:ln w="5065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6618724" y="19495713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7846551" y="2093548"/>
              <a:ext cx="0" cy="7483475"/>
            </a:xfrm>
            <a:custGeom>
              <a:avLst/>
              <a:gdLst/>
              <a:ahLst/>
              <a:cxnLst/>
              <a:rect l="l" t="t" r="r" b="b"/>
              <a:pathLst>
                <a:path h="7483475">
                  <a:moveTo>
                    <a:pt x="0" y="0"/>
                  </a:moveTo>
                  <a:lnTo>
                    <a:pt x="0" y="7483446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8023812" y="2093552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70" h="585469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6"/>
                  </a:lnTo>
                  <a:lnTo>
                    <a:pt x="14916" y="385056"/>
                  </a:lnTo>
                  <a:lnTo>
                    <a:pt x="32657" y="427036"/>
                  </a:lnTo>
                  <a:lnTo>
                    <a:pt x="56452" y="465372"/>
                  </a:lnTo>
                  <a:lnTo>
                    <a:pt x="85696" y="499462"/>
                  </a:lnTo>
                  <a:lnTo>
                    <a:pt x="119788" y="528705"/>
                  </a:lnTo>
                  <a:lnTo>
                    <a:pt x="158126" y="552498"/>
                  </a:lnTo>
                  <a:lnTo>
                    <a:pt x="200106" y="570239"/>
                  </a:lnTo>
                  <a:lnTo>
                    <a:pt x="245127" y="581325"/>
                  </a:lnTo>
                  <a:lnTo>
                    <a:pt x="292587" y="585154"/>
                  </a:lnTo>
                  <a:lnTo>
                    <a:pt x="340043" y="581325"/>
                  </a:lnTo>
                  <a:lnTo>
                    <a:pt x="385062" y="570239"/>
                  </a:lnTo>
                  <a:lnTo>
                    <a:pt x="427041" y="552498"/>
                  </a:lnTo>
                  <a:lnTo>
                    <a:pt x="465378" y="528705"/>
                  </a:lnTo>
                  <a:lnTo>
                    <a:pt x="499469" y="499462"/>
                  </a:lnTo>
                  <a:lnTo>
                    <a:pt x="528712" y="465372"/>
                  </a:lnTo>
                  <a:lnTo>
                    <a:pt x="552506" y="427036"/>
                  </a:lnTo>
                  <a:lnTo>
                    <a:pt x="570248" y="385056"/>
                  </a:lnTo>
                  <a:lnTo>
                    <a:pt x="581334" y="340036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8144793" y="2212734"/>
              <a:ext cx="357505" cy="321945"/>
            </a:xfrm>
            <a:custGeom>
              <a:avLst/>
              <a:gdLst/>
              <a:ahLst/>
              <a:cxnLst/>
              <a:rect l="l" t="t" r="r" b="b"/>
              <a:pathLst>
                <a:path w="357504" h="321944">
                  <a:moveTo>
                    <a:pt x="160761" y="0"/>
                  </a:moveTo>
                  <a:lnTo>
                    <a:pt x="109945" y="8195"/>
                  </a:lnTo>
                  <a:lnTo>
                    <a:pt x="65814" y="31018"/>
                  </a:lnTo>
                  <a:lnTo>
                    <a:pt x="31015" y="65818"/>
                  </a:lnTo>
                  <a:lnTo>
                    <a:pt x="8194" y="109949"/>
                  </a:lnTo>
                  <a:lnTo>
                    <a:pt x="0" y="160761"/>
                  </a:lnTo>
                  <a:lnTo>
                    <a:pt x="8194" y="211579"/>
                  </a:lnTo>
                  <a:lnTo>
                    <a:pt x="31015" y="255713"/>
                  </a:lnTo>
                  <a:lnTo>
                    <a:pt x="65814" y="290515"/>
                  </a:lnTo>
                  <a:lnTo>
                    <a:pt x="109945" y="313337"/>
                  </a:lnTo>
                  <a:lnTo>
                    <a:pt x="160761" y="321533"/>
                  </a:lnTo>
                  <a:lnTo>
                    <a:pt x="357400" y="321533"/>
                  </a:lnTo>
                  <a:lnTo>
                    <a:pt x="290844" y="254977"/>
                  </a:lnTo>
                  <a:lnTo>
                    <a:pt x="303748" y="234034"/>
                  </a:lnTo>
                  <a:lnTo>
                    <a:pt x="313396" y="211148"/>
                  </a:lnTo>
                  <a:lnTo>
                    <a:pt x="319441" y="186623"/>
                  </a:lnTo>
                  <a:lnTo>
                    <a:pt x="321533" y="160761"/>
                  </a:lnTo>
                  <a:lnTo>
                    <a:pt x="313337" y="109949"/>
                  </a:lnTo>
                  <a:lnTo>
                    <a:pt x="290515" y="65818"/>
                  </a:lnTo>
                  <a:lnTo>
                    <a:pt x="255713" y="31018"/>
                  </a:lnTo>
                  <a:lnTo>
                    <a:pt x="211579" y="8195"/>
                  </a:lnTo>
                  <a:lnTo>
                    <a:pt x="160761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6" name="object 236"/>
          <p:cNvSpPr txBox="1"/>
          <p:nvPr/>
        </p:nvSpPr>
        <p:spPr>
          <a:xfrm>
            <a:off x="8727712" y="2050450"/>
            <a:ext cx="1785620" cy="5118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100" dirty="0">
                <a:solidFill>
                  <a:srgbClr val="EC7457"/>
                </a:solidFill>
                <a:latin typeface="Montserrat ExtraBold"/>
                <a:cs typeface="Montserrat ExtraBold"/>
              </a:rPr>
              <a:t>INFORMACIÓN </a:t>
            </a:r>
            <a:r>
              <a:rPr sz="1600" b="1" spc="75" dirty="0">
                <a:solidFill>
                  <a:srgbClr val="EC7457"/>
                </a:solidFill>
                <a:latin typeface="Montserrat ExtraBold"/>
                <a:cs typeface="Montserrat ExtraBold"/>
              </a:rPr>
              <a:t>BÁSICA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8046103" y="3044818"/>
            <a:ext cx="1896745" cy="637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NEGOCIO/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EMPRESA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"/>
                <a:cs typeface="Montserrat"/>
              </a:rPr>
              <a:t>/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FILIAL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254"/>
              </a:spcBef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CENIT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8047577" y="3917292"/>
            <a:ext cx="1785620" cy="6534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OPERATIVA/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INSTALACIÓN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Estación</a:t>
            </a:r>
            <a:r>
              <a:rPr sz="1250" spc="11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Mansilla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8047577" y="4776796"/>
            <a:ext cx="1913255" cy="47180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SISTEMA/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TRONCAL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Troncal</a:t>
            </a:r>
            <a:r>
              <a:rPr sz="125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Andina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8047577" y="5483268"/>
            <a:ext cx="2385060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500"/>
              </a:lnSpc>
              <a:spcBef>
                <a:spcPts val="12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TIPO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1500"/>
              </a:lnSpc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Transporte</a:t>
            </a:r>
            <a:r>
              <a:rPr sz="125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Hidrocarburos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8047577" y="6116304"/>
            <a:ext cx="2757170" cy="438784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PROYECTO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Poliducto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Oriente</a:t>
            </a:r>
            <a:r>
              <a:rPr sz="125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/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Polioriente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8047577" y="6777711"/>
            <a:ext cx="1233170" cy="438784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EXPEDIENTE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25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Aplica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8253372" y="2217568"/>
            <a:ext cx="1079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950" b="1" spc="-50" dirty="0">
                <a:solidFill>
                  <a:srgbClr val="FFFFFF"/>
                </a:solidFill>
                <a:latin typeface="Montserrat Black"/>
                <a:cs typeface="Montserrat Black"/>
              </a:rPr>
              <a:t>i</a:t>
            </a:r>
            <a:endParaRPr sz="1950">
              <a:latin typeface="Montserrat Black"/>
              <a:cs typeface="Montserrat Black"/>
            </a:endParaRPr>
          </a:p>
        </p:txBody>
      </p:sp>
      <p:grpSp>
        <p:nvGrpSpPr>
          <p:cNvPr id="244" name="object 244"/>
          <p:cNvGrpSpPr/>
          <p:nvPr/>
        </p:nvGrpSpPr>
        <p:grpSpPr>
          <a:xfrm>
            <a:off x="8008860" y="12686540"/>
            <a:ext cx="262890" cy="1788795"/>
            <a:chOff x="8008860" y="12686540"/>
            <a:chExt cx="262890" cy="1788795"/>
          </a:xfrm>
        </p:grpSpPr>
        <p:pic>
          <p:nvPicPr>
            <p:cNvPr id="245" name="object 245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8008860" y="12861005"/>
              <a:ext cx="262698" cy="94205"/>
            </a:xfrm>
            <a:prstGeom prst="rect">
              <a:avLst/>
            </a:prstGeom>
          </p:spPr>
        </p:pic>
        <p:pic>
          <p:nvPicPr>
            <p:cNvPr id="246" name="object 246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8008860" y="12995597"/>
              <a:ext cx="262698" cy="94205"/>
            </a:xfrm>
            <a:prstGeom prst="rect">
              <a:avLst/>
            </a:prstGeom>
          </p:spPr>
        </p:pic>
        <p:pic>
          <p:nvPicPr>
            <p:cNvPr id="247" name="object 247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8008860" y="13130191"/>
              <a:ext cx="262698" cy="94205"/>
            </a:xfrm>
            <a:prstGeom prst="rect">
              <a:avLst/>
            </a:prstGeom>
          </p:spPr>
        </p:pic>
        <p:pic>
          <p:nvPicPr>
            <p:cNvPr id="248" name="object 248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8008860" y="13264783"/>
              <a:ext cx="262698" cy="94205"/>
            </a:xfrm>
            <a:prstGeom prst="rect">
              <a:avLst/>
            </a:prstGeom>
          </p:spPr>
        </p:pic>
        <p:pic>
          <p:nvPicPr>
            <p:cNvPr id="249" name="object 249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8008860" y="13399535"/>
              <a:ext cx="262698" cy="94205"/>
            </a:xfrm>
            <a:prstGeom prst="rect">
              <a:avLst/>
            </a:prstGeom>
          </p:spPr>
        </p:pic>
        <p:pic>
          <p:nvPicPr>
            <p:cNvPr id="250" name="object 250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8144028" y="12686540"/>
              <a:ext cx="127529" cy="127519"/>
            </a:xfrm>
            <a:prstGeom prst="rect">
              <a:avLst/>
            </a:prstGeom>
          </p:spPr>
        </p:pic>
        <p:pic>
          <p:nvPicPr>
            <p:cNvPr id="251" name="object 251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8144028" y="13592500"/>
              <a:ext cx="127529" cy="127519"/>
            </a:xfrm>
            <a:prstGeom prst="rect">
              <a:avLst/>
            </a:prstGeom>
          </p:spPr>
        </p:pic>
        <p:pic>
          <p:nvPicPr>
            <p:cNvPr id="252" name="object 252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8144032" y="14075630"/>
              <a:ext cx="127529" cy="127519"/>
            </a:xfrm>
            <a:prstGeom prst="rect">
              <a:avLst/>
            </a:prstGeom>
          </p:spPr>
        </p:pic>
        <p:pic>
          <p:nvPicPr>
            <p:cNvPr id="253" name="object 253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8008860" y="13766955"/>
              <a:ext cx="262698" cy="94205"/>
            </a:xfrm>
            <a:prstGeom prst="rect">
              <a:avLst/>
            </a:prstGeom>
          </p:spPr>
        </p:pic>
        <p:pic>
          <p:nvPicPr>
            <p:cNvPr id="254" name="object 254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8008860" y="13901548"/>
              <a:ext cx="262698" cy="94205"/>
            </a:xfrm>
            <a:prstGeom prst="rect">
              <a:avLst/>
            </a:prstGeom>
          </p:spPr>
        </p:pic>
        <p:pic>
          <p:nvPicPr>
            <p:cNvPr id="255" name="object 255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8008860" y="14245938"/>
              <a:ext cx="262698" cy="94205"/>
            </a:xfrm>
            <a:prstGeom prst="rect">
              <a:avLst/>
            </a:prstGeom>
          </p:spPr>
        </p:pic>
        <p:pic>
          <p:nvPicPr>
            <p:cNvPr id="256" name="object 256"/>
            <p:cNvPicPr/>
            <p:nvPr/>
          </p:nvPicPr>
          <p:blipFill>
            <a:blip r:embed="rId49" cstate="print"/>
            <a:stretch>
              <a:fillRect/>
            </a:stretch>
          </p:blipFill>
          <p:spPr>
            <a:xfrm>
              <a:off x="8008860" y="14380532"/>
              <a:ext cx="262698" cy="94205"/>
            </a:xfrm>
            <a:prstGeom prst="rect">
              <a:avLst/>
            </a:prstGeom>
          </p:spPr>
        </p:pic>
      </p:grpSp>
      <p:sp>
        <p:nvSpPr>
          <p:cNvPr id="257" name="object 257"/>
          <p:cNvSpPr txBox="1"/>
          <p:nvPr/>
        </p:nvSpPr>
        <p:spPr>
          <a:xfrm>
            <a:off x="6889347" y="11934448"/>
            <a:ext cx="2305050" cy="25546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467359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</a:t>
            </a:r>
            <a:endParaRPr sz="1250">
              <a:latin typeface="Montserrat"/>
              <a:cs typeface="Montserrat"/>
            </a:endParaRPr>
          </a:p>
          <a:p>
            <a:pPr marL="467359" marR="5080">
              <a:lnSpc>
                <a:spcPct val="102099"/>
              </a:lnSpc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AMENAZAS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PARA LOS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ECOSISTEMAS:</a:t>
            </a:r>
            <a:endParaRPr sz="1250">
              <a:latin typeface="Montserrat"/>
              <a:cs typeface="Montserrat"/>
            </a:endParaRPr>
          </a:p>
          <a:p>
            <a:pPr marL="541655">
              <a:lnSpc>
                <a:spcPct val="100000"/>
              </a:lnSpc>
              <a:spcBef>
                <a:spcPts val="745"/>
              </a:spcBef>
            </a:pPr>
            <a:r>
              <a:rPr sz="1200" b="1" spc="-10" dirty="0">
                <a:solidFill>
                  <a:srgbClr val="025051"/>
                </a:solidFill>
                <a:latin typeface="Montserrat"/>
                <a:cs typeface="Montserrat"/>
              </a:rPr>
              <a:t>Agrícola</a:t>
            </a:r>
            <a:endParaRPr sz="1200">
              <a:latin typeface="Montserrat"/>
              <a:cs typeface="Montserrat"/>
            </a:endParaRPr>
          </a:p>
          <a:p>
            <a:pPr marR="1245870" algn="r">
              <a:lnSpc>
                <a:spcPct val="100000"/>
              </a:lnSpc>
              <a:spcBef>
                <a:spcPts val="270"/>
              </a:spcBef>
            </a:pPr>
            <a:r>
              <a:rPr sz="800" dirty="0">
                <a:solidFill>
                  <a:srgbClr val="025051"/>
                </a:solidFill>
                <a:latin typeface="Montserrat Light"/>
                <a:cs typeface="Montserrat Light"/>
              </a:rPr>
              <a:t>Muy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Alta</a:t>
            </a:r>
            <a:endParaRPr sz="800">
              <a:latin typeface="Montserrat Light"/>
              <a:cs typeface="Montserrat Light"/>
            </a:endParaRPr>
          </a:p>
          <a:p>
            <a:pPr marL="736600" marR="1245870" indent="115570" algn="r">
              <a:lnSpc>
                <a:spcPct val="108600"/>
              </a:lnSpc>
            </a:pP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Alta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Media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Baja</a:t>
            </a:r>
            <a:endParaRPr sz="800">
              <a:latin typeface="Montserrat Light"/>
              <a:cs typeface="Montserrat Light"/>
            </a:endParaRPr>
          </a:p>
          <a:p>
            <a:pPr marR="1245870" algn="r">
              <a:lnSpc>
                <a:spcPct val="100000"/>
              </a:lnSpc>
              <a:spcBef>
                <a:spcPts val="80"/>
              </a:spcBef>
            </a:pPr>
            <a:r>
              <a:rPr sz="800" dirty="0">
                <a:solidFill>
                  <a:srgbClr val="025051"/>
                </a:solidFill>
                <a:latin typeface="Montserrat Light"/>
                <a:cs typeface="Montserrat Light"/>
              </a:rPr>
              <a:t>Muy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Baja</a:t>
            </a:r>
            <a:endParaRPr sz="800">
              <a:latin typeface="Montserrat Light"/>
              <a:cs typeface="Montserrat Light"/>
            </a:endParaRPr>
          </a:p>
          <a:p>
            <a:pPr marL="561340">
              <a:lnSpc>
                <a:spcPct val="100000"/>
              </a:lnSpc>
              <a:spcBef>
                <a:spcPts val="459"/>
              </a:spcBef>
            </a:pPr>
            <a:r>
              <a:rPr sz="1200" b="1" spc="-10" dirty="0">
                <a:solidFill>
                  <a:srgbClr val="025051"/>
                </a:solidFill>
                <a:latin typeface="Montserrat"/>
                <a:cs typeface="Montserrat"/>
              </a:rPr>
              <a:t>Forestal</a:t>
            </a:r>
            <a:endParaRPr sz="1200">
              <a:latin typeface="Montserrat"/>
              <a:cs typeface="Montserrat"/>
            </a:endParaRPr>
          </a:p>
          <a:p>
            <a:pPr marR="1245870" algn="r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solidFill>
                  <a:srgbClr val="025051"/>
                </a:solidFill>
                <a:latin typeface="Montserrat Light"/>
                <a:cs typeface="Montserrat Light"/>
              </a:rPr>
              <a:t>Muy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Alta</a:t>
            </a:r>
            <a:endParaRPr sz="800">
              <a:latin typeface="Montserrat Light"/>
              <a:cs typeface="Montserrat Light"/>
            </a:endParaRPr>
          </a:p>
          <a:p>
            <a:pPr marR="1245870" algn="r">
              <a:lnSpc>
                <a:spcPct val="100000"/>
              </a:lnSpc>
              <a:spcBef>
                <a:spcPts val="80"/>
              </a:spcBef>
            </a:pP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Alta</a:t>
            </a:r>
            <a:endParaRPr sz="800">
              <a:latin typeface="Montserrat Light"/>
              <a:cs typeface="Montserrat Light"/>
            </a:endParaRPr>
          </a:p>
          <a:p>
            <a:pPr marL="12700">
              <a:lnSpc>
                <a:spcPts val="1420"/>
              </a:lnSpc>
              <a:spcBef>
                <a:spcPts val="340"/>
              </a:spcBef>
            </a:pPr>
            <a:r>
              <a:rPr sz="1200" b="1" dirty="0">
                <a:solidFill>
                  <a:srgbClr val="025051"/>
                </a:solidFill>
                <a:latin typeface="Montserrat"/>
                <a:cs typeface="Montserrat"/>
              </a:rPr>
              <a:t>Zonas</a:t>
            </a:r>
            <a:r>
              <a:rPr sz="1200" b="1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00" b="1" spc="-10" dirty="0">
                <a:solidFill>
                  <a:srgbClr val="025051"/>
                </a:solidFill>
                <a:latin typeface="Montserrat"/>
                <a:cs typeface="Montserrat"/>
              </a:rPr>
              <a:t>Urbanas</a:t>
            </a:r>
            <a:endParaRPr sz="1200">
              <a:latin typeface="Montserrat"/>
              <a:cs typeface="Montserrat"/>
            </a:endParaRPr>
          </a:p>
          <a:p>
            <a:pPr marR="1245870" algn="r">
              <a:lnSpc>
                <a:spcPts val="940"/>
              </a:lnSpc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Media</a:t>
            </a:r>
            <a:endParaRPr sz="800">
              <a:latin typeface="Montserrat Light"/>
              <a:cs typeface="Montserrat Light"/>
            </a:endParaRPr>
          </a:p>
          <a:p>
            <a:pPr marR="1245870" algn="r">
              <a:lnSpc>
                <a:spcPct val="100000"/>
              </a:lnSpc>
              <a:spcBef>
                <a:spcPts val="80"/>
              </a:spcBef>
            </a:pP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Baja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5310945" y="15050444"/>
            <a:ext cx="55054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3,10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5324778" y="15312181"/>
            <a:ext cx="1115060" cy="78930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RESTAURACIÓN</a:t>
            </a:r>
            <a:endParaRPr sz="600">
              <a:latin typeface="Montserrat"/>
              <a:cs typeface="Montserrat"/>
            </a:endParaRPr>
          </a:p>
          <a:p>
            <a:pPr marL="12700" marR="5080">
              <a:lnSpc>
                <a:spcPct val="100000"/>
              </a:lnSpc>
              <a:spcBef>
                <a:spcPts val="260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Restauración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seminaturales</a:t>
            </a:r>
            <a:r>
              <a:rPr sz="8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transformadas</a:t>
            </a:r>
            <a:r>
              <a:rPr sz="8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8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preservación</a:t>
            </a:r>
            <a:r>
              <a:rPr sz="8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reservas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forestales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4315753" y="14944717"/>
            <a:ext cx="929640" cy="1040130"/>
          </a:xfrm>
          <a:prstGeom prst="rect">
            <a:avLst/>
          </a:prstGeom>
        </p:spPr>
        <p:txBody>
          <a:bodyPr vert="horz" wrap="square" lIns="0" tIns="1231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21,39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>
              <a:lnSpc>
                <a:spcPct val="100000"/>
              </a:lnSpc>
              <a:spcBef>
                <a:spcPts val="385"/>
              </a:spcBef>
            </a:pP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USO</a:t>
            </a:r>
            <a:r>
              <a:rPr sz="600" b="1" spc="3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SOSTENIBLE</a:t>
            </a:r>
            <a:endParaRPr sz="600">
              <a:latin typeface="Montserrat"/>
              <a:cs typeface="Montserrat"/>
            </a:endParaRPr>
          </a:p>
          <a:p>
            <a:pPr marL="26034" marR="5080">
              <a:lnSpc>
                <a:spcPct val="100000"/>
              </a:lnSpc>
              <a:spcBef>
                <a:spcPts val="260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Aprovechamiento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en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seminaturales</a:t>
            </a:r>
            <a:r>
              <a:rPr sz="8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transformadas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3421258" y="14944717"/>
            <a:ext cx="764540" cy="918844"/>
          </a:xfrm>
          <a:prstGeom prst="rect">
            <a:avLst/>
          </a:prstGeom>
        </p:spPr>
        <p:txBody>
          <a:bodyPr vert="horz" wrap="square" lIns="0" tIns="1231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33,92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>
              <a:lnSpc>
                <a:spcPct val="100000"/>
              </a:lnSpc>
              <a:spcBef>
                <a:spcPts val="385"/>
              </a:spcBef>
            </a:pP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USO</a:t>
            </a:r>
            <a:r>
              <a:rPr sz="600" b="1" spc="3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SOSTENIBLE</a:t>
            </a:r>
            <a:endParaRPr sz="600">
              <a:latin typeface="Montserrat"/>
              <a:cs typeface="Montserrat"/>
            </a:endParaRPr>
          </a:p>
          <a:p>
            <a:pPr marL="26034" marR="208279">
              <a:lnSpc>
                <a:spcPct val="100000"/>
              </a:lnSpc>
              <a:spcBef>
                <a:spcPts val="260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Manejo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áreas naturales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5579515" y="12680375"/>
            <a:ext cx="1031875" cy="1432560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3,35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685"/>
              </a:lnSpc>
              <a:spcBef>
                <a:spcPts val="409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ADICIONALES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ts val="92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Aprovechamiento</a:t>
            </a:r>
            <a:endParaRPr sz="800">
              <a:latin typeface="Montserrat"/>
              <a:cs typeface="Montserrat"/>
            </a:endParaRPr>
          </a:p>
          <a:p>
            <a:pPr marL="12700" marR="5080">
              <a:lnSpc>
                <a:spcPts val="960"/>
              </a:lnSpc>
              <a:spcBef>
                <a:spcPts val="30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recursos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seminaturales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13,22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695"/>
              </a:lnSpc>
              <a:spcBef>
                <a:spcPts val="430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INFRAESTRUCTURA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ts val="93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Infraestructura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5579515" y="14782327"/>
            <a:ext cx="89154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zonas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reservas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forestales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5160563" y="14034468"/>
            <a:ext cx="1343660" cy="773430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75"/>
              </a:spcBef>
              <a:tabLst>
                <a:tab pos="360680" algn="l"/>
              </a:tabLst>
            </a:pPr>
            <a:r>
              <a:rPr sz="1600" b="1" u="sng" dirty="0">
                <a:solidFill>
                  <a:srgbClr val="223658"/>
                </a:solidFill>
                <a:uFill>
                  <a:solidFill>
                    <a:srgbClr val="223658"/>
                  </a:solidFill>
                </a:uFill>
                <a:latin typeface="Montserrat"/>
                <a:cs typeface="Montserrat"/>
              </a:rPr>
              <a:t>	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 25,01</a:t>
            </a:r>
            <a:r>
              <a:rPr sz="1200" b="1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431165">
              <a:lnSpc>
                <a:spcPts val="685"/>
              </a:lnSpc>
              <a:spcBef>
                <a:spcPts val="425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PRESERVACIÓN</a:t>
            </a:r>
            <a:endParaRPr sz="600">
              <a:latin typeface="Montserrat"/>
              <a:cs typeface="Montserrat"/>
            </a:endParaRPr>
          </a:p>
          <a:p>
            <a:pPr marL="431165">
              <a:lnSpc>
                <a:spcPts val="925"/>
              </a:lnSpc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Preservación</a:t>
            </a:r>
            <a:r>
              <a:rPr sz="8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endParaRPr sz="800">
              <a:latin typeface="Montserrat"/>
              <a:cs typeface="Montserrat"/>
            </a:endParaRPr>
          </a:p>
          <a:p>
            <a:pPr marL="431165">
              <a:lnSpc>
                <a:spcPts val="960"/>
              </a:lnSpc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naturales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265" name="object 265"/>
          <p:cNvGrpSpPr/>
          <p:nvPr/>
        </p:nvGrpSpPr>
        <p:grpSpPr>
          <a:xfrm>
            <a:off x="3520438" y="11921045"/>
            <a:ext cx="2001520" cy="3117215"/>
            <a:chOff x="3520438" y="11921045"/>
            <a:chExt cx="2001520" cy="3117215"/>
          </a:xfrm>
        </p:grpSpPr>
        <p:pic>
          <p:nvPicPr>
            <p:cNvPr id="266" name="object 266"/>
            <p:cNvPicPr/>
            <p:nvPr/>
          </p:nvPicPr>
          <p:blipFill>
            <a:blip r:embed="rId50" cstate="print"/>
            <a:stretch>
              <a:fillRect/>
            </a:stretch>
          </p:blipFill>
          <p:spPr>
            <a:xfrm>
              <a:off x="3576129" y="12912348"/>
              <a:ext cx="1853838" cy="1853758"/>
            </a:xfrm>
            <a:prstGeom prst="rect">
              <a:avLst/>
            </a:prstGeom>
          </p:spPr>
        </p:pic>
        <p:sp>
          <p:nvSpPr>
            <p:cNvPr id="267" name="object 267"/>
            <p:cNvSpPr/>
            <p:nvPr/>
          </p:nvSpPr>
          <p:spPr>
            <a:xfrm>
              <a:off x="3524859" y="11921045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5" h="407034">
                  <a:moveTo>
                    <a:pt x="203518" y="0"/>
                  </a:moveTo>
                  <a:lnTo>
                    <a:pt x="156852" y="5374"/>
                  </a:lnTo>
                  <a:lnTo>
                    <a:pt x="114014" y="20685"/>
                  </a:lnTo>
                  <a:lnTo>
                    <a:pt x="76226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3"/>
                  </a:lnTo>
                  <a:lnTo>
                    <a:pt x="20685" y="293011"/>
                  </a:lnTo>
                  <a:lnTo>
                    <a:pt x="44709" y="330798"/>
                  </a:lnTo>
                  <a:lnTo>
                    <a:pt x="76226" y="362314"/>
                  </a:lnTo>
                  <a:lnTo>
                    <a:pt x="114014" y="386337"/>
                  </a:lnTo>
                  <a:lnTo>
                    <a:pt x="156852" y="401645"/>
                  </a:lnTo>
                  <a:lnTo>
                    <a:pt x="203518" y="407016"/>
                  </a:lnTo>
                  <a:lnTo>
                    <a:pt x="250180" y="401641"/>
                  </a:lnTo>
                  <a:lnTo>
                    <a:pt x="293015" y="386332"/>
                  </a:lnTo>
                  <a:lnTo>
                    <a:pt x="330801" y="362310"/>
                  </a:lnTo>
                  <a:lnTo>
                    <a:pt x="362317" y="330795"/>
                  </a:lnTo>
                  <a:lnTo>
                    <a:pt x="386341" y="293009"/>
                  </a:lnTo>
                  <a:lnTo>
                    <a:pt x="401651" y="250173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1" y="114011"/>
                  </a:lnTo>
                  <a:lnTo>
                    <a:pt x="362317" y="76224"/>
                  </a:lnTo>
                  <a:lnTo>
                    <a:pt x="330801" y="44709"/>
                  </a:lnTo>
                  <a:lnTo>
                    <a:pt x="293015" y="20685"/>
                  </a:lnTo>
                  <a:lnTo>
                    <a:pt x="250180" y="5374"/>
                  </a:lnTo>
                  <a:lnTo>
                    <a:pt x="2035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68"/>
            <p:cNvSpPr/>
            <p:nvPr/>
          </p:nvSpPr>
          <p:spPr>
            <a:xfrm>
              <a:off x="3605292" y="12006331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4" y="2061"/>
                  </a:lnTo>
                  <a:lnTo>
                    <a:pt x="7683" y="7683"/>
                  </a:lnTo>
                  <a:lnTo>
                    <a:pt x="2061" y="16024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1" y="247459"/>
                  </a:lnTo>
                  <a:lnTo>
                    <a:pt x="7683" y="255801"/>
                  </a:lnTo>
                  <a:lnTo>
                    <a:pt x="16024" y="261425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4" y="261425"/>
                  </a:lnTo>
                  <a:lnTo>
                    <a:pt x="194375" y="255801"/>
                  </a:lnTo>
                  <a:lnTo>
                    <a:pt x="199997" y="247459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199997" y="16024"/>
                  </a:lnTo>
                  <a:lnTo>
                    <a:pt x="194375" y="7683"/>
                  </a:lnTo>
                  <a:lnTo>
                    <a:pt x="186034" y="2061"/>
                  </a:lnTo>
                  <a:lnTo>
                    <a:pt x="175817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9" name="object 269"/>
            <p:cNvPicPr/>
            <p:nvPr/>
          </p:nvPicPr>
          <p:blipFill>
            <a:blip r:embed="rId51" cstate="print"/>
            <a:stretch>
              <a:fillRect/>
            </a:stretch>
          </p:blipFill>
          <p:spPr>
            <a:xfrm>
              <a:off x="3648206" y="11983899"/>
              <a:ext cx="181805" cy="243224"/>
            </a:xfrm>
            <a:prstGeom prst="rect">
              <a:avLst/>
            </a:prstGeom>
          </p:spPr>
        </p:pic>
        <p:sp>
          <p:nvSpPr>
            <p:cNvPr id="270" name="object 270"/>
            <p:cNvSpPr/>
            <p:nvPr/>
          </p:nvSpPr>
          <p:spPr>
            <a:xfrm>
              <a:off x="3638078" y="11973767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4" y="2062"/>
                  </a:lnTo>
                  <a:lnTo>
                    <a:pt x="7683" y="7687"/>
                  </a:lnTo>
                  <a:lnTo>
                    <a:pt x="2061" y="16028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1" y="247463"/>
                  </a:lnTo>
                  <a:lnTo>
                    <a:pt x="7683" y="255804"/>
                  </a:lnTo>
                  <a:lnTo>
                    <a:pt x="16024" y="261427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0" y="261427"/>
                  </a:lnTo>
                  <a:lnTo>
                    <a:pt x="194371" y="255804"/>
                  </a:lnTo>
                  <a:lnTo>
                    <a:pt x="199996" y="247463"/>
                  </a:lnTo>
                  <a:lnTo>
                    <a:pt x="200852" y="243224"/>
                  </a:lnTo>
                  <a:lnTo>
                    <a:pt x="22938" y="243224"/>
                  </a:lnTo>
                  <a:lnTo>
                    <a:pt x="20263" y="240550"/>
                  </a:lnTo>
                  <a:lnTo>
                    <a:pt x="20263" y="22948"/>
                  </a:lnTo>
                  <a:lnTo>
                    <a:pt x="22938" y="20263"/>
                  </a:lnTo>
                  <a:lnTo>
                    <a:pt x="200851" y="20263"/>
                  </a:lnTo>
                  <a:lnTo>
                    <a:pt x="199996" y="16028"/>
                  </a:lnTo>
                  <a:lnTo>
                    <a:pt x="194371" y="7687"/>
                  </a:lnTo>
                  <a:lnTo>
                    <a:pt x="186030" y="2062"/>
                  </a:lnTo>
                  <a:lnTo>
                    <a:pt x="175817" y="0"/>
                  </a:lnTo>
                  <a:close/>
                </a:path>
                <a:path w="202564" h="263525">
                  <a:moveTo>
                    <a:pt x="200851" y="20263"/>
                  </a:moveTo>
                  <a:lnTo>
                    <a:pt x="179110" y="20263"/>
                  </a:lnTo>
                  <a:lnTo>
                    <a:pt x="181795" y="22948"/>
                  </a:lnTo>
                  <a:lnTo>
                    <a:pt x="181795" y="240550"/>
                  </a:lnTo>
                  <a:lnTo>
                    <a:pt x="179110" y="243224"/>
                  </a:lnTo>
                  <a:lnTo>
                    <a:pt x="200852" y="243224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200851" y="20263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3682216" y="12023529"/>
              <a:ext cx="37465" cy="0"/>
            </a:xfrm>
            <a:custGeom>
              <a:avLst/>
              <a:gdLst/>
              <a:ahLst/>
              <a:cxnLst/>
              <a:rect l="l" t="t" r="r" b="b"/>
              <a:pathLst>
                <a:path w="37464">
                  <a:moveTo>
                    <a:pt x="0" y="0"/>
                  </a:moveTo>
                  <a:lnTo>
                    <a:pt x="36900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72"/>
            <p:cNvSpPr/>
            <p:nvPr/>
          </p:nvSpPr>
          <p:spPr>
            <a:xfrm>
              <a:off x="3682216" y="12071148"/>
              <a:ext cx="112395" cy="0"/>
            </a:xfrm>
            <a:custGeom>
              <a:avLst/>
              <a:gdLst/>
              <a:ahLst/>
              <a:cxnLst/>
              <a:rect l="l" t="t" r="r" b="b"/>
              <a:pathLst>
                <a:path w="112395">
                  <a:moveTo>
                    <a:pt x="0" y="0"/>
                  </a:moveTo>
                  <a:lnTo>
                    <a:pt x="111906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73"/>
            <p:cNvSpPr/>
            <p:nvPr/>
          </p:nvSpPr>
          <p:spPr>
            <a:xfrm>
              <a:off x="3686978" y="12114043"/>
              <a:ext cx="77470" cy="0"/>
            </a:xfrm>
            <a:custGeom>
              <a:avLst/>
              <a:gdLst/>
              <a:ahLst/>
              <a:cxnLst/>
              <a:rect l="l" t="t" r="r" b="b"/>
              <a:pathLst>
                <a:path w="77470">
                  <a:moveTo>
                    <a:pt x="0" y="0"/>
                  </a:moveTo>
                  <a:lnTo>
                    <a:pt x="77376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74"/>
            <p:cNvSpPr/>
            <p:nvPr/>
          </p:nvSpPr>
          <p:spPr>
            <a:xfrm>
              <a:off x="3686978" y="12166386"/>
              <a:ext cx="38735" cy="0"/>
            </a:xfrm>
            <a:custGeom>
              <a:avLst/>
              <a:gdLst/>
              <a:ahLst/>
              <a:cxnLst/>
              <a:rect l="l" t="t" r="r" b="b"/>
              <a:pathLst>
                <a:path w="38735">
                  <a:moveTo>
                    <a:pt x="0" y="0"/>
                  </a:moveTo>
                  <a:lnTo>
                    <a:pt x="38693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75"/>
            <p:cNvSpPr/>
            <p:nvPr/>
          </p:nvSpPr>
          <p:spPr>
            <a:xfrm>
              <a:off x="3764358" y="12088671"/>
              <a:ext cx="131445" cy="99060"/>
            </a:xfrm>
            <a:custGeom>
              <a:avLst/>
              <a:gdLst/>
              <a:ahLst/>
              <a:cxnLst/>
              <a:rect l="l" t="t" r="r" b="b"/>
              <a:pathLst>
                <a:path w="131445" h="99059">
                  <a:moveTo>
                    <a:pt x="0" y="66748"/>
                  </a:moveTo>
                  <a:lnTo>
                    <a:pt x="32057" y="98805"/>
                  </a:lnTo>
                  <a:lnTo>
                    <a:pt x="130852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76"/>
            <p:cNvSpPr/>
            <p:nvPr/>
          </p:nvSpPr>
          <p:spPr>
            <a:xfrm>
              <a:off x="3527119" y="13048308"/>
              <a:ext cx="635635" cy="1983739"/>
            </a:xfrm>
            <a:custGeom>
              <a:avLst/>
              <a:gdLst/>
              <a:ahLst/>
              <a:cxnLst/>
              <a:rect l="l" t="t" r="r" b="b"/>
              <a:pathLst>
                <a:path w="635635" h="1983740">
                  <a:moveTo>
                    <a:pt x="635600" y="0"/>
                  </a:moveTo>
                  <a:lnTo>
                    <a:pt x="0" y="0"/>
                  </a:lnTo>
                  <a:lnTo>
                    <a:pt x="0" y="1983449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77"/>
            <p:cNvSpPr/>
            <p:nvPr/>
          </p:nvSpPr>
          <p:spPr>
            <a:xfrm>
              <a:off x="3520438" y="15024746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78"/>
            <p:cNvSpPr/>
            <p:nvPr/>
          </p:nvSpPr>
          <p:spPr>
            <a:xfrm>
              <a:off x="4432991" y="14693459"/>
              <a:ext cx="949325" cy="338455"/>
            </a:xfrm>
            <a:custGeom>
              <a:avLst/>
              <a:gdLst/>
              <a:ahLst/>
              <a:cxnLst/>
              <a:rect l="l" t="t" r="r" b="b"/>
              <a:pathLst>
                <a:path w="949325" h="338455">
                  <a:moveTo>
                    <a:pt x="0" y="0"/>
                  </a:moveTo>
                  <a:lnTo>
                    <a:pt x="0" y="178340"/>
                  </a:lnTo>
                  <a:lnTo>
                    <a:pt x="949110" y="178340"/>
                  </a:lnTo>
                  <a:lnTo>
                    <a:pt x="949110" y="338302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79"/>
            <p:cNvSpPr/>
            <p:nvPr/>
          </p:nvSpPr>
          <p:spPr>
            <a:xfrm>
              <a:off x="5375406" y="15024746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80"/>
            <p:cNvSpPr/>
            <p:nvPr/>
          </p:nvSpPr>
          <p:spPr>
            <a:xfrm>
              <a:off x="3844922" y="14420582"/>
              <a:ext cx="535940" cy="611505"/>
            </a:xfrm>
            <a:custGeom>
              <a:avLst/>
              <a:gdLst/>
              <a:ahLst/>
              <a:cxnLst/>
              <a:rect l="l" t="t" r="r" b="b"/>
              <a:pathLst>
                <a:path w="535939" h="611505">
                  <a:moveTo>
                    <a:pt x="0" y="0"/>
                  </a:moveTo>
                  <a:lnTo>
                    <a:pt x="0" y="519712"/>
                  </a:lnTo>
                  <a:lnTo>
                    <a:pt x="535923" y="519712"/>
                  </a:lnTo>
                  <a:lnTo>
                    <a:pt x="535923" y="611182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81"/>
            <p:cNvSpPr/>
            <p:nvPr/>
          </p:nvSpPr>
          <p:spPr>
            <a:xfrm>
              <a:off x="4374157" y="15024746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82"/>
            <p:cNvSpPr/>
            <p:nvPr/>
          </p:nvSpPr>
          <p:spPr>
            <a:xfrm>
              <a:off x="5022877" y="12945647"/>
              <a:ext cx="492759" cy="205740"/>
            </a:xfrm>
            <a:custGeom>
              <a:avLst/>
              <a:gdLst/>
              <a:ahLst/>
              <a:cxnLst/>
              <a:rect l="l" t="t" r="r" b="b"/>
              <a:pathLst>
                <a:path w="492760" h="205740">
                  <a:moveTo>
                    <a:pt x="0" y="205321"/>
                  </a:moveTo>
                  <a:lnTo>
                    <a:pt x="0" y="0"/>
                  </a:lnTo>
                  <a:lnTo>
                    <a:pt x="492478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83"/>
            <p:cNvSpPr/>
            <p:nvPr/>
          </p:nvSpPr>
          <p:spPr>
            <a:xfrm>
              <a:off x="5508336" y="12938955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70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84"/>
            <p:cNvSpPr/>
            <p:nvPr/>
          </p:nvSpPr>
          <p:spPr>
            <a:xfrm>
              <a:off x="5364069" y="13744342"/>
              <a:ext cx="151765" cy="0"/>
            </a:xfrm>
            <a:custGeom>
              <a:avLst/>
              <a:gdLst/>
              <a:ahLst/>
              <a:cxnLst/>
              <a:rect l="l" t="t" r="r" b="b"/>
              <a:pathLst>
                <a:path w="151764">
                  <a:moveTo>
                    <a:pt x="0" y="0"/>
                  </a:moveTo>
                  <a:lnTo>
                    <a:pt x="151288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85"/>
            <p:cNvSpPr/>
            <p:nvPr/>
          </p:nvSpPr>
          <p:spPr>
            <a:xfrm>
              <a:off x="5508336" y="13737658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6" name="object 286"/>
          <p:cNvSpPr txBox="1"/>
          <p:nvPr/>
        </p:nvSpPr>
        <p:spPr>
          <a:xfrm>
            <a:off x="3520323" y="11897830"/>
            <a:ext cx="3004185" cy="901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14984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GESTIÓN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endParaRPr sz="1250">
              <a:latin typeface="Montserrat"/>
              <a:cs typeface="Montserrat"/>
            </a:endParaRPr>
          </a:p>
          <a:p>
            <a:pPr marL="514984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endParaRPr sz="1250">
              <a:latin typeface="Montserrat"/>
              <a:cs typeface="Montserrat"/>
            </a:endParaRPr>
          </a:p>
          <a:p>
            <a:pPr marL="514984">
              <a:lnSpc>
                <a:spcPct val="100000"/>
              </a:lnSpc>
              <a:spcBef>
                <a:spcPts val="6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(IAvH,</a:t>
            </a:r>
            <a:r>
              <a:rPr sz="800" i="1" spc="-1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2014)</a:t>
            </a:r>
            <a:endParaRPr sz="800">
              <a:latin typeface="Montserrat Light"/>
              <a:cs typeface="Montserrat Light"/>
            </a:endParaRPr>
          </a:p>
          <a:p>
            <a:pPr marL="12700" marR="5080">
              <a:lnSpc>
                <a:spcPct val="100000"/>
              </a:lnSpc>
              <a:spcBef>
                <a:spcPts val="520"/>
              </a:spcBef>
            </a:pP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acuerdo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estrategías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25051"/>
                </a:solidFill>
                <a:latin typeface="Montserrat"/>
                <a:cs typeface="Montserrat"/>
              </a:rPr>
              <a:t>gestión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lineamientos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son:</a:t>
            </a:r>
            <a:endParaRPr sz="950">
              <a:latin typeface="Montserrat"/>
              <a:cs typeface="Montserrat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11411595" y="1972440"/>
            <a:ext cx="2586355" cy="4800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950" b="1" spc="220" dirty="0">
                <a:solidFill>
                  <a:srgbClr val="F7EEE9"/>
                </a:solidFill>
                <a:latin typeface="Montserrat"/>
                <a:cs typeface="Montserrat"/>
              </a:rPr>
              <a:t>EXTENSIÓN</a:t>
            </a:r>
            <a:endParaRPr sz="2950">
              <a:latin typeface="Montserrat"/>
              <a:cs typeface="Montserrat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11523036" y="2227163"/>
            <a:ext cx="2344420" cy="12172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800" b="1" spc="40" dirty="0">
                <a:solidFill>
                  <a:srgbClr val="223658"/>
                </a:solidFill>
                <a:latin typeface="Montserrat SemiBold"/>
                <a:cs typeface="Montserrat SemiBold"/>
              </a:rPr>
              <a:t>256</a:t>
            </a:r>
            <a:r>
              <a:rPr sz="4750" b="1" spc="40" dirty="0">
                <a:solidFill>
                  <a:srgbClr val="223658"/>
                </a:solidFill>
                <a:latin typeface="Montserrat SemiBold"/>
                <a:cs typeface="Montserrat SemiBold"/>
              </a:rPr>
              <a:t>,2</a:t>
            </a:r>
            <a:endParaRPr sz="4750">
              <a:latin typeface="Montserrat SemiBold"/>
              <a:cs typeface="Montserrat SemiBold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11517258" y="3287973"/>
            <a:ext cx="2383155" cy="4184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550" spc="235" dirty="0">
                <a:solidFill>
                  <a:srgbClr val="223658"/>
                </a:solidFill>
                <a:latin typeface="Montserrat Medium"/>
                <a:cs typeface="Montserrat Medium"/>
              </a:rPr>
              <a:t>HECTÁREAS </a:t>
            </a:r>
            <a:endParaRPr sz="2550">
              <a:latin typeface="Montserrat Medium"/>
              <a:cs typeface="Montserrat Medium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11461414" y="3740804"/>
            <a:ext cx="2469515" cy="5365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4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verificación</a:t>
            </a:r>
            <a:r>
              <a:rPr sz="110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11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realizó</a:t>
            </a:r>
            <a:endParaRPr sz="1100">
              <a:latin typeface="Montserrat"/>
              <a:cs typeface="Montserrat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proyección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coordenadas</a:t>
            </a:r>
            <a:endParaRPr sz="1100">
              <a:latin typeface="Montserrat"/>
              <a:cs typeface="Montserrat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1100" spc="-10" dirty="0">
                <a:solidFill>
                  <a:srgbClr val="025051"/>
                </a:solidFill>
                <a:latin typeface="Montserrat Medium"/>
                <a:cs typeface="Montserrat Medium"/>
              </a:rPr>
              <a:t>"MAGNA_COLOMBIA_CTM12”</a:t>
            </a:r>
            <a:endParaRPr sz="1100">
              <a:latin typeface="Montserrat Medium"/>
              <a:cs typeface="Montserrat Medium"/>
            </a:endParaRPr>
          </a:p>
        </p:txBody>
      </p:sp>
      <p:grpSp>
        <p:nvGrpSpPr>
          <p:cNvPr id="291" name="object 291"/>
          <p:cNvGrpSpPr/>
          <p:nvPr/>
        </p:nvGrpSpPr>
        <p:grpSpPr>
          <a:xfrm>
            <a:off x="11351458" y="4410948"/>
            <a:ext cx="3008630" cy="2242820"/>
            <a:chOff x="11351458" y="4410948"/>
            <a:chExt cx="3008630" cy="2242820"/>
          </a:xfrm>
        </p:grpSpPr>
        <p:sp>
          <p:nvSpPr>
            <p:cNvPr id="292" name="object 292"/>
            <p:cNvSpPr/>
            <p:nvPr/>
          </p:nvSpPr>
          <p:spPr>
            <a:xfrm>
              <a:off x="11531136" y="4416028"/>
              <a:ext cx="2322195" cy="0"/>
            </a:xfrm>
            <a:custGeom>
              <a:avLst/>
              <a:gdLst/>
              <a:ahLst/>
              <a:cxnLst/>
              <a:rect l="l" t="t" r="r" b="b"/>
              <a:pathLst>
                <a:path w="2322194">
                  <a:moveTo>
                    <a:pt x="0" y="0"/>
                  </a:moveTo>
                  <a:lnTo>
                    <a:pt x="2321822" y="0"/>
                  </a:lnTo>
                </a:path>
              </a:pathLst>
            </a:custGeom>
            <a:ln w="10131">
              <a:solidFill>
                <a:srgbClr val="F4F1E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93"/>
            <p:cNvSpPr/>
            <p:nvPr/>
          </p:nvSpPr>
          <p:spPr>
            <a:xfrm>
              <a:off x="11351458" y="6289520"/>
              <a:ext cx="3008630" cy="363855"/>
            </a:xfrm>
            <a:custGeom>
              <a:avLst/>
              <a:gdLst/>
              <a:ahLst/>
              <a:cxnLst/>
              <a:rect l="l" t="t" r="r" b="b"/>
              <a:pathLst>
                <a:path w="3008630" h="363854">
                  <a:moveTo>
                    <a:pt x="3008598" y="0"/>
                  </a:moveTo>
                  <a:lnTo>
                    <a:pt x="3008598" y="363763"/>
                  </a:lnTo>
                  <a:lnTo>
                    <a:pt x="0" y="363763"/>
                  </a:lnTo>
                  <a:lnTo>
                    <a:pt x="0" y="0"/>
                  </a:lnTo>
                  <a:lnTo>
                    <a:pt x="3008598" y="0"/>
                  </a:lnTo>
                  <a:close/>
                </a:path>
              </a:pathLst>
            </a:custGeom>
            <a:solidFill>
              <a:srgbClr val="F4F1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4" name="object 294"/>
          <p:cNvSpPr txBox="1"/>
          <p:nvPr/>
        </p:nvSpPr>
        <p:spPr>
          <a:xfrm>
            <a:off x="11472723" y="6325101"/>
            <a:ext cx="242570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90" dirty="0">
                <a:solidFill>
                  <a:srgbClr val="EC7457"/>
                </a:solidFill>
                <a:latin typeface="Montserrat ExtraBold"/>
                <a:cs typeface="Montserrat ExtraBold"/>
              </a:rPr>
              <a:t>MANEJO</a:t>
            </a:r>
            <a:r>
              <a:rPr sz="1600" b="1" spc="229" dirty="0">
                <a:solidFill>
                  <a:srgbClr val="EC7457"/>
                </a:solidFill>
                <a:latin typeface="Montserrat ExtraBold"/>
                <a:cs typeface="Montserrat ExtraBold"/>
              </a:rPr>
              <a:t> </a:t>
            </a:r>
            <a:r>
              <a:rPr sz="1600" b="1" dirty="0">
                <a:solidFill>
                  <a:srgbClr val="EC7457"/>
                </a:solidFill>
                <a:latin typeface="Montserrat ExtraBold"/>
                <a:cs typeface="Montserrat ExtraBold"/>
              </a:rPr>
              <a:t>Y</a:t>
            </a:r>
            <a:r>
              <a:rPr sz="1600" b="1" spc="229" dirty="0">
                <a:solidFill>
                  <a:srgbClr val="EC7457"/>
                </a:solidFill>
                <a:latin typeface="Montserrat ExtraBold"/>
                <a:cs typeface="Montserrat ExtraBold"/>
              </a:rPr>
              <a:t> </a:t>
            </a:r>
            <a:r>
              <a:rPr sz="1600" b="1" spc="100" dirty="0">
                <a:solidFill>
                  <a:srgbClr val="EC7457"/>
                </a:solidFill>
                <a:latin typeface="Montserrat ExtraBold"/>
                <a:cs typeface="Montserrat ExtraBold"/>
              </a:rPr>
              <a:t>GESTIÓN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295" name="object 295"/>
          <p:cNvSpPr txBox="1"/>
          <p:nvPr/>
        </p:nvSpPr>
        <p:spPr>
          <a:xfrm>
            <a:off x="11472011" y="8329845"/>
            <a:ext cx="2251710" cy="454659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1250" b="1" spc="18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PROTEGIDAS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hay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dentro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296" name="object 296"/>
          <p:cNvSpPr txBox="1"/>
          <p:nvPr/>
        </p:nvSpPr>
        <p:spPr>
          <a:xfrm>
            <a:off x="11472011" y="9129512"/>
            <a:ext cx="2226945" cy="847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90195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223658"/>
                </a:solidFill>
                <a:latin typeface="Montserrat"/>
                <a:cs typeface="Montserrat"/>
              </a:rPr>
              <a:t>PLAN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MANEJO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-50" dirty="0">
                <a:solidFill>
                  <a:srgbClr val="223658"/>
                </a:solidFill>
                <a:latin typeface="Montserrat"/>
                <a:cs typeface="Montserrat"/>
              </a:rPr>
              <a:t>Y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ORDENAMIENTO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7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75" dirty="0">
                <a:solidFill>
                  <a:srgbClr val="223658"/>
                </a:solidFill>
                <a:latin typeface="Montserrat"/>
                <a:cs typeface="Montserrat"/>
              </a:rPr>
              <a:t>UNA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CUENCA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(POMCA)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Bogotá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97" name="object 297"/>
          <p:cNvSpPr txBox="1"/>
          <p:nvPr/>
        </p:nvSpPr>
        <p:spPr>
          <a:xfrm>
            <a:off x="11472011" y="10323286"/>
            <a:ext cx="2212975" cy="6096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CORPORACIÓN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AUTÓNOMA</a:t>
            </a:r>
            <a:r>
              <a:rPr sz="1250" b="1" spc="21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REGIONAL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250" spc="-25" dirty="0">
                <a:solidFill>
                  <a:srgbClr val="005258"/>
                </a:solidFill>
                <a:latin typeface="Montserrat"/>
                <a:cs typeface="Montserrat"/>
              </a:rPr>
              <a:t>CAR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298" name="object 298"/>
          <p:cNvGrpSpPr/>
          <p:nvPr/>
        </p:nvGrpSpPr>
        <p:grpSpPr>
          <a:xfrm>
            <a:off x="8039749" y="8205168"/>
            <a:ext cx="3364865" cy="2378075"/>
            <a:chOff x="8039749" y="8205168"/>
            <a:chExt cx="3364865" cy="2378075"/>
          </a:xfrm>
        </p:grpSpPr>
        <p:sp>
          <p:nvSpPr>
            <p:cNvPr id="299" name="object 299"/>
            <p:cNvSpPr/>
            <p:nvPr/>
          </p:nvSpPr>
          <p:spPr>
            <a:xfrm>
              <a:off x="11299615" y="8736750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300"/>
            <p:cNvSpPr/>
            <p:nvPr/>
          </p:nvSpPr>
          <p:spPr>
            <a:xfrm>
              <a:off x="11340616" y="8702399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301"/>
            <p:cNvSpPr/>
            <p:nvPr/>
          </p:nvSpPr>
          <p:spPr>
            <a:xfrm>
              <a:off x="11299615" y="9478558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302"/>
            <p:cNvSpPr/>
            <p:nvPr/>
          </p:nvSpPr>
          <p:spPr>
            <a:xfrm>
              <a:off x="11340616" y="9444207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303"/>
            <p:cNvSpPr/>
            <p:nvPr/>
          </p:nvSpPr>
          <p:spPr>
            <a:xfrm>
              <a:off x="11299615" y="10548577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304"/>
            <p:cNvSpPr/>
            <p:nvPr/>
          </p:nvSpPr>
          <p:spPr>
            <a:xfrm>
              <a:off x="11340616" y="10514226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5" name="object 305"/>
            <p:cNvPicPr/>
            <p:nvPr/>
          </p:nvPicPr>
          <p:blipFill>
            <a:blip r:embed="rId52" cstate="print"/>
            <a:stretch>
              <a:fillRect/>
            </a:stretch>
          </p:blipFill>
          <p:spPr>
            <a:xfrm>
              <a:off x="8039749" y="8205168"/>
              <a:ext cx="206223" cy="206223"/>
            </a:xfrm>
            <a:prstGeom prst="rect">
              <a:avLst/>
            </a:prstGeom>
          </p:spPr>
        </p:pic>
        <p:pic>
          <p:nvPicPr>
            <p:cNvPr id="306" name="object 306"/>
            <p:cNvPicPr/>
            <p:nvPr/>
          </p:nvPicPr>
          <p:blipFill>
            <a:blip r:embed="rId53" cstate="print"/>
            <a:stretch>
              <a:fillRect/>
            </a:stretch>
          </p:blipFill>
          <p:spPr>
            <a:xfrm>
              <a:off x="8039749" y="8515769"/>
              <a:ext cx="206223" cy="197256"/>
            </a:xfrm>
            <a:prstGeom prst="rect">
              <a:avLst/>
            </a:prstGeom>
          </p:spPr>
        </p:pic>
        <p:pic>
          <p:nvPicPr>
            <p:cNvPr id="307" name="object 307"/>
            <p:cNvPicPr/>
            <p:nvPr/>
          </p:nvPicPr>
          <p:blipFill>
            <a:blip r:embed="rId54" cstate="print"/>
            <a:stretch>
              <a:fillRect/>
            </a:stretch>
          </p:blipFill>
          <p:spPr>
            <a:xfrm>
              <a:off x="8039753" y="8817402"/>
              <a:ext cx="206223" cy="197256"/>
            </a:xfrm>
            <a:prstGeom prst="rect">
              <a:avLst/>
            </a:prstGeom>
          </p:spPr>
        </p:pic>
        <p:pic>
          <p:nvPicPr>
            <p:cNvPr id="308" name="object 308"/>
            <p:cNvPicPr/>
            <p:nvPr/>
          </p:nvPicPr>
          <p:blipFill>
            <a:blip r:embed="rId53" cstate="print"/>
            <a:stretch>
              <a:fillRect/>
            </a:stretch>
          </p:blipFill>
          <p:spPr>
            <a:xfrm>
              <a:off x="8039749" y="9101100"/>
              <a:ext cx="206223" cy="197256"/>
            </a:xfrm>
            <a:prstGeom prst="rect">
              <a:avLst/>
            </a:prstGeom>
          </p:spPr>
        </p:pic>
        <p:pic>
          <p:nvPicPr>
            <p:cNvPr id="309" name="object 309"/>
            <p:cNvPicPr/>
            <p:nvPr/>
          </p:nvPicPr>
          <p:blipFill>
            <a:blip r:embed="rId55" cstate="print"/>
            <a:stretch>
              <a:fillRect/>
            </a:stretch>
          </p:blipFill>
          <p:spPr>
            <a:xfrm>
              <a:off x="8039749" y="9370775"/>
              <a:ext cx="206223" cy="206223"/>
            </a:xfrm>
            <a:prstGeom prst="rect">
              <a:avLst/>
            </a:prstGeom>
          </p:spPr>
        </p:pic>
      </p:grpSp>
      <p:sp>
        <p:nvSpPr>
          <p:cNvPr id="310" name="object 310"/>
          <p:cNvSpPr txBox="1"/>
          <p:nvPr/>
        </p:nvSpPr>
        <p:spPr>
          <a:xfrm>
            <a:off x="11435505" y="6847466"/>
            <a:ext cx="2004695" cy="1171575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TIPO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PREDIO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1499"/>
              </a:lnSpc>
              <a:spcBef>
                <a:spcPts val="375"/>
              </a:spcBef>
            </a:pPr>
            <a:r>
              <a:rPr sz="1100" dirty="0">
                <a:solidFill>
                  <a:srgbClr val="005258"/>
                </a:solidFill>
                <a:latin typeface="Montserrat"/>
                <a:cs typeface="Montserrat"/>
              </a:rPr>
              <a:t>Predio</a:t>
            </a:r>
            <a:r>
              <a:rPr sz="1100" spc="5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05258"/>
                </a:solidFill>
                <a:latin typeface="Montserrat"/>
                <a:cs typeface="Montserrat"/>
              </a:rPr>
              <a:t>Grande</a:t>
            </a:r>
            <a:r>
              <a:rPr sz="1100" spc="5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05258"/>
                </a:solidFill>
                <a:latin typeface="Montserrat"/>
                <a:cs typeface="Montserrat"/>
              </a:rPr>
              <a:t>sobre</a:t>
            </a:r>
            <a:r>
              <a:rPr sz="1100" spc="5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05258"/>
                </a:solidFill>
                <a:latin typeface="Montserrat"/>
                <a:cs typeface="Montserrat"/>
              </a:rPr>
              <a:t>relieve </a:t>
            </a:r>
            <a:r>
              <a:rPr sz="1100" dirty="0">
                <a:solidFill>
                  <a:srgbClr val="005258"/>
                </a:solidFill>
                <a:latin typeface="Montserrat"/>
                <a:cs typeface="Montserrat"/>
              </a:rPr>
              <a:t>ondulado</a:t>
            </a:r>
            <a:r>
              <a:rPr sz="1100" spc="5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05258"/>
                </a:solidFill>
                <a:latin typeface="Montserrat"/>
                <a:cs typeface="Montserrat"/>
              </a:rPr>
              <a:t>a</a:t>
            </a:r>
            <a:r>
              <a:rPr sz="1100" spc="6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05258"/>
                </a:solidFill>
                <a:latin typeface="Montserrat"/>
                <a:cs typeface="Montserrat"/>
              </a:rPr>
              <a:t>quebrado</a:t>
            </a:r>
            <a:r>
              <a:rPr sz="1100" spc="6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1100" spc="6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05258"/>
                </a:solidFill>
                <a:latin typeface="Montserrat"/>
                <a:cs typeface="Montserrat"/>
              </a:rPr>
              <a:t>alta </a:t>
            </a:r>
            <a:r>
              <a:rPr sz="1100" dirty="0">
                <a:solidFill>
                  <a:srgbClr val="005258"/>
                </a:solidFill>
                <a:latin typeface="Montserrat"/>
                <a:cs typeface="Montserrat"/>
              </a:rPr>
              <a:t>oportunidad</a:t>
            </a:r>
            <a:r>
              <a:rPr sz="1100" spc="9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1100" spc="9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05258"/>
                </a:solidFill>
                <a:latin typeface="Montserrat"/>
                <a:cs typeface="Montserrat"/>
              </a:rPr>
              <a:t>manejo</a:t>
            </a:r>
            <a:r>
              <a:rPr sz="1100" spc="9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05258"/>
                </a:solidFill>
                <a:latin typeface="Montserrat"/>
                <a:cs typeface="Montserrat"/>
              </a:rPr>
              <a:t>de </a:t>
            </a:r>
            <a:r>
              <a:rPr sz="1100" dirty="0">
                <a:solidFill>
                  <a:srgbClr val="005258"/>
                </a:solidFill>
                <a:latin typeface="Montserrat"/>
                <a:cs typeface="Montserrat"/>
              </a:rPr>
              <a:t>paisaje</a:t>
            </a:r>
            <a:r>
              <a:rPr sz="1100" spc="6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1100" spc="6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05258"/>
                </a:solidFill>
                <a:latin typeface="Montserrat"/>
                <a:cs typeface="Montserrat"/>
              </a:rPr>
              <a:t>soporte</a:t>
            </a:r>
            <a:r>
              <a:rPr sz="1100" spc="6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05258"/>
                </a:solidFill>
                <a:latin typeface="Montserrat"/>
                <a:cs typeface="Montserrat"/>
              </a:rPr>
              <a:t>como </a:t>
            </a:r>
            <a:r>
              <a:rPr sz="1100" dirty="0">
                <a:solidFill>
                  <a:srgbClr val="005258"/>
                </a:solidFill>
                <a:latin typeface="Montserrat"/>
                <a:cs typeface="Montserrat"/>
              </a:rPr>
              <a:t>áreas</a:t>
            </a:r>
            <a:r>
              <a:rPr sz="110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05258"/>
                </a:solidFill>
                <a:latin typeface="Montserrat"/>
                <a:cs typeface="Montserrat"/>
              </a:rPr>
              <a:t>Prioritarias.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311" name="object 311"/>
          <p:cNvSpPr txBox="1"/>
          <p:nvPr/>
        </p:nvSpPr>
        <p:spPr>
          <a:xfrm>
            <a:off x="7344281" y="9825197"/>
            <a:ext cx="3580129" cy="126936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405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SUSTRATO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  <a:spcBef>
                <a:spcPts val="28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Terreno</a:t>
            </a:r>
            <a:r>
              <a:rPr sz="125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montañosos</a:t>
            </a:r>
            <a:r>
              <a:rPr sz="125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25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planicies</a:t>
            </a:r>
            <a:r>
              <a:rPr sz="125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aluviales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zonas</a:t>
            </a:r>
            <a:r>
              <a:rPr sz="125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urbanas,</a:t>
            </a:r>
            <a:r>
              <a:rPr sz="125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formado</a:t>
            </a:r>
            <a:r>
              <a:rPr sz="125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por</a:t>
            </a:r>
            <a:r>
              <a:rPr sz="125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lomas</a:t>
            </a:r>
            <a:r>
              <a:rPr sz="125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50" dirty="0">
                <a:solidFill>
                  <a:srgbClr val="025051"/>
                </a:solidFill>
                <a:latin typeface="Montserrat"/>
                <a:cs typeface="Montserrat"/>
              </a:rPr>
              <a:t>y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colinas,</a:t>
            </a:r>
            <a:r>
              <a:rPr sz="125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terrazas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crestones,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suelos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5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fertilidad</a:t>
            </a:r>
            <a:r>
              <a:rPr sz="1250" spc="11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Baja</a:t>
            </a:r>
            <a:r>
              <a:rPr sz="1250" spc="1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-</a:t>
            </a:r>
            <a:r>
              <a:rPr sz="1250" spc="1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Media,</a:t>
            </a:r>
            <a:r>
              <a:rPr sz="1250" spc="1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fuertemente</a:t>
            </a:r>
            <a:r>
              <a:rPr sz="1250" spc="11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ácidos.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615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(IGAC,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2014).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12" name="object 312"/>
          <p:cNvSpPr txBox="1"/>
          <p:nvPr/>
        </p:nvSpPr>
        <p:spPr>
          <a:xfrm>
            <a:off x="8016598" y="7451150"/>
            <a:ext cx="2900680" cy="583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LISTA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ROJA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ECOSISTEMAS TERRESTRES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CONTINENTALES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(Etter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13" name="object 313"/>
          <p:cNvSpPr txBox="1"/>
          <p:nvPr/>
        </p:nvSpPr>
        <p:spPr>
          <a:xfrm>
            <a:off x="8047498" y="8222589"/>
            <a:ext cx="191135" cy="1593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50" b="1" spc="-25" dirty="0">
                <a:solidFill>
                  <a:srgbClr val="FFFFFF"/>
                </a:solidFill>
                <a:latin typeface="Montserrat"/>
                <a:cs typeface="Montserrat"/>
              </a:rPr>
              <a:t>CR</a:t>
            </a:r>
            <a:endParaRPr sz="850">
              <a:latin typeface="Montserrat"/>
              <a:cs typeface="Montserrat"/>
            </a:endParaRPr>
          </a:p>
        </p:txBody>
      </p:sp>
      <p:sp>
        <p:nvSpPr>
          <p:cNvPr id="314" name="object 314"/>
          <p:cNvSpPr txBox="1"/>
          <p:nvPr/>
        </p:nvSpPr>
        <p:spPr>
          <a:xfrm>
            <a:off x="8061835" y="8522572"/>
            <a:ext cx="162560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solidFill>
                  <a:srgbClr val="025051"/>
                </a:solidFill>
                <a:latin typeface="Montserrat Light"/>
                <a:cs typeface="Montserrat Light"/>
              </a:rPr>
              <a:t>EN</a:t>
            </a:r>
            <a:endParaRPr sz="700">
              <a:latin typeface="Montserrat Light"/>
              <a:cs typeface="Montserrat Light"/>
            </a:endParaRPr>
          </a:p>
        </p:txBody>
      </p:sp>
      <p:sp>
        <p:nvSpPr>
          <p:cNvPr id="315" name="object 315"/>
          <p:cNvSpPr txBox="1"/>
          <p:nvPr/>
        </p:nvSpPr>
        <p:spPr>
          <a:xfrm>
            <a:off x="8070958" y="9115831"/>
            <a:ext cx="142875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solidFill>
                  <a:srgbClr val="025051"/>
                </a:solidFill>
                <a:latin typeface="Montserrat Light"/>
                <a:cs typeface="Montserrat Light"/>
              </a:rPr>
              <a:t>LC</a:t>
            </a:r>
            <a:endParaRPr sz="700">
              <a:latin typeface="Montserrat Light"/>
              <a:cs typeface="Montserrat Light"/>
            </a:endParaRPr>
          </a:p>
        </p:txBody>
      </p:sp>
      <p:sp>
        <p:nvSpPr>
          <p:cNvPr id="316" name="object 316"/>
          <p:cNvSpPr txBox="1"/>
          <p:nvPr/>
        </p:nvSpPr>
        <p:spPr>
          <a:xfrm>
            <a:off x="8036620" y="8090920"/>
            <a:ext cx="2655570" cy="1494155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325120">
              <a:lnSpc>
                <a:spcPct val="100000"/>
              </a:lnSpc>
              <a:spcBef>
                <a:spcPts val="905"/>
              </a:spcBef>
            </a:pP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En</a:t>
            </a:r>
            <a:r>
              <a:rPr sz="1250" b="1" spc="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Peligro</a:t>
            </a:r>
            <a:r>
              <a:rPr sz="1250" b="1" spc="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10" dirty="0">
                <a:solidFill>
                  <a:srgbClr val="025051"/>
                </a:solidFill>
                <a:latin typeface="Montserrat SemiBold"/>
                <a:cs typeface="Montserrat SemiBold"/>
              </a:rPr>
              <a:t>Crítico</a:t>
            </a:r>
            <a:endParaRPr sz="1250">
              <a:latin typeface="Montserrat SemiBold"/>
              <a:cs typeface="Montserrat SemiBold"/>
            </a:endParaRPr>
          </a:p>
          <a:p>
            <a:pPr marL="325120">
              <a:lnSpc>
                <a:spcPct val="100000"/>
              </a:lnSpc>
              <a:spcBef>
                <a:spcPts val="815"/>
              </a:spcBef>
            </a:pPr>
            <a:r>
              <a:rPr sz="1250" dirty="0">
                <a:solidFill>
                  <a:srgbClr val="A3AFC1"/>
                </a:solidFill>
                <a:latin typeface="Montserrat"/>
                <a:cs typeface="Montserrat"/>
              </a:rPr>
              <a:t>En</a:t>
            </a:r>
            <a:r>
              <a:rPr sz="1250" spc="40" dirty="0">
                <a:solidFill>
                  <a:srgbClr val="A3AFC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A3AFC1"/>
                </a:solidFill>
                <a:latin typeface="Montserrat"/>
                <a:cs typeface="Montserrat"/>
              </a:rPr>
              <a:t>Peligro</a:t>
            </a:r>
            <a:endParaRPr sz="1250">
              <a:latin typeface="Montserrat"/>
              <a:cs typeface="Montserrat"/>
            </a:endParaRPr>
          </a:p>
          <a:p>
            <a:pPr marL="325120" marR="604520" indent="-287655">
              <a:lnSpc>
                <a:spcPct val="154200"/>
              </a:lnSpc>
              <a:tabLst>
                <a:tab pos="325120" algn="l"/>
              </a:tabLst>
            </a:pPr>
            <a:r>
              <a:rPr sz="1050" spc="-37" baseline="7936" dirty="0">
                <a:solidFill>
                  <a:srgbClr val="025051"/>
                </a:solidFill>
                <a:latin typeface="Montserrat Light"/>
                <a:cs typeface="Montserrat Light"/>
              </a:rPr>
              <a:t>VU</a:t>
            </a:r>
            <a:r>
              <a:rPr sz="1050" baseline="7936" dirty="0">
                <a:solidFill>
                  <a:srgbClr val="025051"/>
                </a:solidFill>
                <a:latin typeface="Montserrat Light"/>
                <a:cs typeface="Montserrat Light"/>
              </a:rPr>
              <a:t>	</a:t>
            </a:r>
            <a:r>
              <a:rPr sz="1250" spc="-10" dirty="0">
                <a:solidFill>
                  <a:srgbClr val="A3AFC1"/>
                </a:solidFill>
                <a:latin typeface="Montserrat"/>
                <a:cs typeface="Montserrat"/>
              </a:rPr>
              <a:t>Vulnerable </a:t>
            </a:r>
            <a:r>
              <a:rPr sz="1250" dirty="0">
                <a:solidFill>
                  <a:srgbClr val="A3AFC1"/>
                </a:solidFill>
                <a:latin typeface="Montserrat"/>
                <a:cs typeface="Montserrat"/>
              </a:rPr>
              <a:t>Preocupación</a:t>
            </a:r>
            <a:r>
              <a:rPr sz="1250" spc="180" dirty="0">
                <a:solidFill>
                  <a:srgbClr val="A3AFC1"/>
                </a:solidFill>
                <a:latin typeface="Montserrat"/>
                <a:cs typeface="Montserrat"/>
              </a:rPr>
              <a:t> </a:t>
            </a:r>
            <a:r>
              <a:rPr sz="1250" spc="-20" dirty="0">
                <a:solidFill>
                  <a:srgbClr val="A3AFC1"/>
                </a:solidFill>
                <a:latin typeface="Montserrat"/>
                <a:cs typeface="Montserrat"/>
              </a:rPr>
              <a:t>Menor</a:t>
            </a:r>
            <a:endParaRPr sz="1250">
              <a:latin typeface="Montserrat"/>
              <a:cs typeface="Montserrat"/>
            </a:endParaRPr>
          </a:p>
          <a:p>
            <a:pPr marL="325120">
              <a:lnSpc>
                <a:spcPct val="100000"/>
              </a:lnSpc>
              <a:spcBef>
                <a:spcPts val="810"/>
              </a:spcBef>
            </a:pPr>
            <a:r>
              <a:rPr sz="1250" dirty="0">
                <a:solidFill>
                  <a:srgbClr val="A3AFC1"/>
                </a:solidFill>
                <a:latin typeface="Montserrat"/>
                <a:cs typeface="Montserrat"/>
              </a:rPr>
              <a:t>Ecosistemas</a:t>
            </a:r>
            <a:r>
              <a:rPr sz="1250" spc="160" dirty="0">
                <a:solidFill>
                  <a:srgbClr val="A3AFC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A3AFC1"/>
                </a:solidFill>
                <a:latin typeface="Montserrat"/>
                <a:cs typeface="Montserrat"/>
              </a:rPr>
              <a:t>Transformados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17" name="object 317"/>
          <p:cNvSpPr txBox="1"/>
          <p:nvPr/>
        </p:nvSpPr>
        <p:spPr>
          <a:xfrm>
            <a:off x="11427283" y="4323626"/>
            <a:ext cx="2529840" cy="1828800"/>
          </a:xfrm>
          <a:prstGeom prst="rect">
            <a:avLst/>
          </a:prstGeom>
        </p:spPr>
        <p:txBody>
          <a:bodyPr vert="horz" wrap="square" lIns="0" tIns="1873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75"/>
              </a:spcBef>
            </a:pPr>
            <a:r>
              <a:rPr sz="3200" b="1" dirty="0">
                <a:solidFill>
                  <a:srgbClr val="223658"/>
                </a:solidFill>
                <a:latin typeface="Montserrat SemiBold"/>
                <a:cs typeface="Montserrat SemiBold"/>
              </a:rPr>
              <a:t>1</a:t>
            </a:r>
            <a:r>
              <a:rPr sz="3200" b="1" spc="5" dirty="0">
                <a:solidFill>
                  <a:srgbClr val="223658"/>
                </a:solidFill>
                <a:latin typeface="Montserrat SemiBold"/>
                <a:cs typeface="Montserrat SemiBold"/>
              </a:rPr>
              <a:t> </a:t>
            </a:r>
            <a:r>
              <a:rPr sz="3200" b="1" spc="-10" dirty="0">
                <a:solidFill>
                  <a:srgbClr val="223658"/>
                </a:solidFill>
                <a:latin typeface="Montserrat SemiBold"/>
                <a:cs typeface="Montserrat SemiBold"/>
              </a:rPr>
              <a:t>PREDIOS</a:t>
            </a:r>
            <a:endParaRPr sz="3200">
              <a:latin typeface="Montserrat SemiBold"/>
              <a:cs typeface="Montserrat SemiBold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NOMBRE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50" dirty="0">
                <a:solidFill>
                  <a:srgbClr val="223658"/>
                </a:solidFill>
                <a:latin typeface="Montserrat"/>
                <a:cs typeface="Montserrat"/>
              </a:rPr>
              <a:t>LOS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PREDIOS:</a:t>
            </a:r>
            <a:endParaRPr sz="1200">
              <a:latin typeface="Montserrat"/>
              <a:cs typeface="Montserrat"/>
            </a:endParaRPr>
          </a:p>
          <a:p>
            <a:pPr algn="ctr">
              <a:lnSpc>
                <a:spcPct val="100000"/>
              </a:lnSpc>
              <a:spcBef>
                <a:spcPts val="445"/>
              </a:spcBef>
            </a:pPr>
            <a:r>
              <a:rPr sz="1600" b="1" spc="85" dirty="0">
                <a:solidFill>
                  <a:srgbClr val="005258"/>
                </a:solidFill>
                <a:latin typeface="Montserrat"/>
                <a:cs typeface="Montserrat"/>
              </a:rPr>
              <a:t>ESTACIÓN</a:t>
            </a:r>
            <a:r>
              <a:rPr sz="1600" b="1" spc="229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600" b="1" spc="85" dirty="0">
                <a:solidFill>
                  <a:srgbClr val="005258"/>
                </a:solidFill>
                <a:latin typeface="Montserrat"/>
                <a:cs typeface="Montserrat"/>
              </a:rPr>
              <a:t>MANSILLA</a:t>
            </a:r>
            <a:endParaRPr sz="1600">
              <a:latin typeface="Montserrat"/>
              <a:cs typeface="Montserrat"/>
            </a:endParaRPr>
          </a:p>
          <a:p>
            <a:pPr marL="123189" marR="115570" algn="ctr">
              <a:lnSpc>
                <a:spcPct val="101499"/>
              </a:lnSpc>
              <a:spcBef>
                <a:spcPts val="640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operativas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sector</a:t>
            </a:r>
            <a:r>
              <a:rPr sz="110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hidrocarburos</a:t>
            </a:r>
            <a:r>
              <a:rPr sz="110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50" dirty="0">
                <a:solidFill>
                  <a:srgbClr val="025051"/>
                </a:solidFill>
                <a:latin typeface="Montserrat"/>
                <a:cs typeface="Montserrat"/>
              </a:rPr>
              <a:t>y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energía</a:t>
            </a:r>
            <a:r>
              <a:rPr sz="110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(transporte)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318" name="object 318"/>
          <p:cNvSpPr txBox="1"/>
          <p:nvPr/>
        </p:nvSpPr>
        <p:spPr>
          <a:xfrm>
            <a:off x="268372" y="238278"/>
            <a:ext cx="1174115" cy="11201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150" b="1" spc="-110" dirty="0">
                <a:solidFill>
                  <a:srgbClr val="025051"/>
                </a:solidFill>
                <a:latin typeface="Montserrat SemiBold"/>
                <a:cs typeface="Montserrat SemiBold"/>
              </a:rPr>
              <a:t>09</a:t>
            </a:r>
            <a:endParaRPr sz="7150" dirty="0">
              <a:latin typeface="Montserrat SemiBold"/>
              <a:cs typeface="Montserrat SemiBold"/>
            </a:endParaRPr>
          </a:p>
        </p:txBody>
      </p:sp>
      <p:grpSp>
        <p:nvGrpSpPr>
          <p:cNvPr id="319" name="object 319"/>
          <p:cNvGrpSpPr/>
          <p:nvPr/>
        </p:nvGrpSpPr>
        <p:grpSpPr>
          <a:xfrm>
            <a:off x="1340333" y="12663156"/>
            <a:ext cx="12362815" cy="5156835"/>
            <a:chOff x="1340333" y="12663156"/>
            <a:chExt cx="12362815" cy="5156835"/>
          </a:xfrm>
        </p:grpSpPr>
        <p:pic>
          <p:nvPicPr>
            <p:cNvPr id="320" name="object 320"/>
            <p:cNvPicPr/>
            <p:nvPr/>
          </p:nvPicPr>
          <p:blipFill>
            <a:blip r:embed="rId56" cstate="print"/>
            <a:stretch>
              <a:fillRect/>
            </a:stretch>
          </p:blipFill>
          <p:spPr>
            <a:xfrm>
              <a:off x="1403119" y="13623759"/>
              <a:ext cx="121430" cy="227754"/>
            </a:xfrm>
            <a:prstGeom prst="rect">
              <a:avLst/>
            </a:prstGeom>
          </p:spPr>
        </p:pic>
        <p:pic>
          <p:nvPicPr>
            <p:cNvPr id="321" name="object 321"/>
            <p:cNvPicPr/>
            <p:nvPr/>
          </p:nvPicPr>
          <p:blipFill>
            <a:blip r:embed="rId57" cstate="print"/>
            <a:stretch>
              <a:fillRect/>
            </a:stretch>
          </p:blipFill>
          <p:spPr>
            <a:xfrm>
              <a:off x="4456544" y="13198010"/>
              <a:ext cx="121430" cy="227755"/>
            </a:xfrm>
            <a:prstGeom prst="rect">
              <a:avLst/>
            </a:prstGeom>
          </p:spPr>
        </p:pic>
        <p:pic>
          <p:nvPicPr>
            <p:cNvPr id="322" name="object 322"/>
            <p:cNvPicPr/>
            <p:nvPr/>
          </p:nvPicPr>
          <p:blipFill>
            <a:blip r:embed="rId58" cstate="print"/>
            <a:stretch>
              <a:fillRect/>
            </a:stretch>
          </p:blipFill>
          <p:spPr>
            <a:xfrm>
              <a:off x="9513083" y="12663156"/>
              <a:ext cx="121430" cy="227754"/>
            </a:xfrm>
            <a:prstGeom prst="rect">
              <a:avLst/>
            </a:prstGeom>
          </p:spPr>
        </p:pic>
        <p:pic>
          <p:nvPicPr>
            <p:cNvPr id="323" name="object 323"/>
            <p:cNvPicPr/>
            <p:nvPr/>
          </p:nvPicPr>
          <p:blipFill>
            <a:blip r:embed="rId59" cstate="print"/>
            <a:stretch>
              <a:fillRect/>
            </a:stretch>
          </p:blipFill>
          <p:spPr>
            <a:xfrm>
              <a:off x="13581320" y="13245881"/>
              <a:ext cx="121430" cy="227754"/>
            </a:xfrm>
            <a:prstGeom prst="rect">
              <a:avLst/>
            </a:prstGeom>
          </p:spPr>
        </p:pic>
        <p:pic>
          <p:nvPicPr>
            <p:cNvPr id="324" name="object 324"/>
            <p:cNvPicPr/>
            <p:nvPr/>
          </p:nvPicPr>
          <p:blipFill>
            <a:blip r:embed="rId60" cstate="print"/>
            <a:stretch>
              <a:fillRect/>
            </a:stretch>
          </p:blipFill>
          <p:spPr>
            <a:xfrm>
              <a:off x="1340333" y="17592018"/>
              <a:ext cx="121430" cy="227755"/>
            </a:xfrm>
            <a:prstGeom prst="rect">
              <a:avLst/>
            </a:prstGeom>
          </p:spPr>
        </p:pic>
        <p:pic>
          <p:nvPicPr>
            <p:cNvPr id="325" name="object 325"/>
            <p:cNvPicPr/>
            <p:nvPr/>
          </p:nvPicPr>
          <p:blipFill>
            <a:blip r:embed="rId61" cstate="print"/>
            <a:stretch>
              <a:fillRect/>
            </a:stretch>
          </p:blipFill>
          <p:spPr>
            <a:xfrm>
              <a:off x="5188072" y="17542517"/>
              <a:ext cx="121430" cy="227755"/>
            </a:xfrm>
            <a:prstGeom prst="rect">
              <a:avLst/>
            </a:prstGeom>
          </p:spPr>
        </p:pic>
      </p:grpSp>
      <p:sp>
        <p:nvSpPr>
          <p:cNvPr id="326" name="object 91">
            <a:extLst>
              <a:ext uri="{FF2B5EF4-FFF2-40B4-BE49-F238E27FC236}">
                <a16:creationId xmlns:a16="http://schemas.microsoft.com/office/drawing/2014/main" id="{DB72809C-5AD0-BF2B-BF21-EBFC7B6256D3}"/>
              </a:ext>
            </a:extLst>
          </p:cNvPr>
          <p:cNvSpPr/>
          <p:nvPr/>
        </p:nvSpPr>
        <p:spPr>
          <a:xfrm>
            <a:off x="1978987" y="1713058"/>
            <a:ext cx="12381230" cy="20320"/>
          </a:xfrm>
          <a:custGeom>
            <a:avLst/>
            <a:gdLst/>
            <a:ahLst/>
            <a:cxnLst/>
            <a:rect l="l" t="t" r="r" b="b"/>
            <a:pathLst>
              <a:path w="12381230" h="20319">
                <a:moveTo>
                  <a:pt x="0" y="20263"/>
                </a:moveTo>
                <a:lnTo>
                  <a:pt x="12381069" y="20263"/>
                </a:lnTo>
                <a:lnTo>
                  <a:pt x="12381069" y="0"/>
                </a:lnTo>
                <a:lnTo>
                  <a:pt x="0" y="0"/>
                </a:lnTo>
                <a:lnTo>
                  <a:pt x="0" y="20263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27" name="Imagen 326">
            <a:extLst>
              <a:ext uri="{FF2B5EF4-FFF2-40B4-BE49-F238E27FC236}">
                <a16:creationId xmlns:a16="http://schemas.microsoft.com/office/drawing/2014/main" id="{F77FA012-E97E-E448-F65C-9893FF1D828B}"/>
              </a:ext>
            </a:extLst>
          </p:cNvPr>
          <p:cNvPicPr>
            <a:picLocks noChangeAspect="1"/>
          </p:cNvPicPr>
          <p:nvPr/>
        </p:nvPicPr>
        <p:blipFill>
          <a:blip r:embed="rId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429" y="31513"/>
            <a:ext cx="3230076" cy="8003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773</Words>
  <Application>Microsoft Macintosh PowerPoint</Application>
  <PresentationFormat>Personalizado</PresentationFormat>
  <Paragraphs>201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Calibri</vt:lpstr>
      <vt:lpstr>Gravesend Sans Medium</vt:lpstr>
      <vt:lpstr>Montserrat</vt:lpstr>
      <vt:lpstr>Montserrat Black</vt:lpstr>
      <vt:lpstr>Montserrat ExtraBold</vt:lpstr>
      <vt:lpstr>Montserrat Light</vt:lpstr>
      <vt:lpstr>Montserrat Medium</vt:lpstr>
      <vt:lpstr>Montserrat SemiBold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09 Facatativá-mansilla</dc:title>
  <dc:creator>Juliana Andrea Cortes Rincon</dc:creator>
  <cp:lastModifiedBy>Alexander  Humboldt</cp:lastModifiedBy>
  <cp:revision>3</cp:revision>
  <dcterms:created xsi:type="dcterms:W3CDTF">2024-01-17T22:34:14Z</dcterms:created>
  <dcterms:modified xsi:type="dcterms:W3CDTF">2024-01-17T22:58:45Z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2024-01-17T00:00:00Z</vt:filetime>
  </property>
  <property fmtid="{D5CDD505-2E9C-101B-9397-08002B2CF9AE}" pid="3" name="Creator">
    <vt:lpwstr>Adobe Illustrator 28.1 (Macintosh)</vt:lpwstr>
  </property>
  <property fmtid="{D5CDD505-2E9C-101B-9397-08002B2CF9AE}" pid="4" name="LastSaved">
    <vt:filetime>2024-01-17T00:00:00Z</vt:filetime>
  </property>
  <property fmtid="{D5CDD505-2E9C-101B-9397-08002B2CF9AE}" pid="5" name="Producer">
    <vt:lpwstr>Adobe PDF library 17.00</vt:lpwstr>
  </property>
</Properties>
</file>