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4363700" cy="20104100"/>
  <p:notesSz cx="14363700" cy="201041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45"/>
  </p:normalViewPr>
  <p:slideViewPr>
    <p:cSldViewPr>
      <p:cViewPr>
        <p:scale>
          <a:sx n="109" d="100"/>
          <a:sy n="109" d="100"/>
        </p:scale>
        <p:origin x="40" y="1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77277" y="6232271"/>
            <a:ext cx="12209145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54555" y="11258296"/>
            <a:ext cx="1005459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1818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397305" y="4623943"/>
            <a:ext cx="6248209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-20"/>
            <a:ext cx="14360525" cy="20104735"/>
          </a:xfrm>
          <a:custGeom>
            <a:avLst/>
            <a:gdLst/>
            <a:ahLst/>
            <a:cxnLst/>
            <a:rect l="l" t="t" r="r" b="b"/>
            <a:pathLst>
              <a:path w="14360525" h="20104735">
                <a:moveTo>
                  <a:pt x="14360087" y="0"/>
                </a:moveTo>
                <a:lnTo>
                  <a:pt x="0" y="0"/>
                </a:lnTo>
                <a:lnTo>
                  <a:pt x="0" y="20104120"/>
                </a:lnTo>
                <a:lnTo>
                  <a:pt x="14360087" y="20104120"/>
                </a:lnTo>
                <a:lnTo>
                  <a:pt x="14360087" y="0"/>
                </a:lnTo>
                <a:close/>
              </a:path>
            </a:pathLst>
          </a:custGeom>
          <a:solidFill>
            <a:srgbClr val="F3F0E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2"/>
            <a:ext cx="1723202" cy="1723192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098679" y="1721479"/>
            <a:ext cx="3261377" cy="9511486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3635364" y="11782435"/>
            <a:ext cx="3079115" cy="4369435"/>
          </a:xfrm>
          <a:custGeom>
            <a:avLst/>
            <a:gdLst/>
            <a:ahLst/>
            <a:cxnLst/>
            <a:rect l="l" t="t" r="r" b="b"/>
            <a:pathLst>
              <a:path w="3079115" h="4369434">
                <a:moveTo>
                  <a:pt x="0" y="4369243"/>
                </a:moveTo>
                <a:lnTo>
                  <a:pt x="3078741" y="4369243"/>
                </a:lnTo>
                <a:lnTo>
                  <a:pt x="3078741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025051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910210" y="16699438"/>
            <a:ext cx="4138295" cy="3404870"/>
          </a:xfrm>
          <a:custGeom>
            <a:avLst/>
            <a:gdLst/>
            <a:ahLst/>
            <a:cxnLst/>
            <a:rect l="l" t="t" r="r" b="b"/>
            <a:pathLst>
              <a:path w="4138295" h="3404869">
                <a:moveTo>
                  <a:pt x="0" y="3404662"/>
                </a:moveTo>
                <a:lnTo>
                  <a:pt x="4138197" y="3404662"/>
                </a:lnTo>
                <a:lnTo>
                  <a:pt x="4138197" y="0"/>
                </a:lnTo>
                <a:lnTo>
                  <a:pt x="0" y="0"/>
                </a:lnTo>
                <a:lnTo>
                  <a:pt x="0" y="3404662"/>
                </a:lnTo>
                <a:close/>
              </a:path>
            </a:pathLst>
          </a:custGeom>
          <a:solidFill>
            <a:srgbClr val="22365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730475" y="11782435"/>
            <a:ext cx="2269490" cy="4369435"/>
          </a:xfrm>
          <a:custGeom>
            <a:avLst/>
            <a:gdLst/>
            <a:ahLst/>
            <a:cxnLst/>
            <a:rect l="l" t="t" r="r" b="b"/>
            <a:pathLst>
              <a:path w="2269490" h="4369434">
                <a:moveTo>
                  <a:pt x="0" y="4369243"/>
                </a:moveTo>
                <a:lnTo>
                  <a:pt x="2269339" y="4369243"/>
                </a:lnTo>
                <a:lnTo>
                  <a:pt x="2269339" y="0"/>
                </a:lnTo>
                <a:lnTo>
                  <a:pt x="0" y="0"/>
                </a:lnTo>
                <a:lnTo>
                  <a:pt x="0" y="4369243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049082" y="18483059"/>
            <a:ext cx="6402705" cy="1668145"/>
          </a:xfrm>
          <a:custGeom>
            <a:avLst/>
            <a:gdLst/>
            <a:ahLst/>
            <a:cxnLst/>
            <a:rect l="l" t="t" r="r" b="b"/>
            <a:pathLst>
              <a:path w="6402705" h="1668144">
                <a:moveTo>
                  <a:pt x="6402425" y="0"/>
                </a:moveTo>
                <a:lnTo>
                  <a:pt x="6310973" y="0"/>
                </a:lnTo>
                <a:lnTo>
                  <a:pt x="3145777" y="0"/>
                </a:lnTo>
                <a:lnTo>
                  <a:pt x="0" y="0"/>
                </a:lnTo>
                <a:lnTo>
                  <a:pt x="0" y="1667992"/>
                </a:lnTo>
                <a:lnTo>
                  <a:pt x="6402425" y="1667992"/>
                </a:lnTo>
                <a:lnTo>
                  <a:pt x="6402425" y="0"/>
                </a:lnTo>
                <a:close/>
              </a:path>
            </a:pathLst>
          </a:custGeom>
          <a:solidFill>
            <a:srgbClr val="F0A418">
              <a:alpha val="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4801563"/>
            <a:ext cx="11099165" cy="6451600"/>
          </a:xfrm>
          <a:custGeom>
            <a:avLst/>
            <a:gdLst/>
            <a:ahLst/>
            <a:cxnLst/>
            <a:rect l="l" t="t" r="r" b="b"/>
            <a:pathLst>
              <a:path w="11099165" h="6451600">
                <a:moveTo>
                  <a:pt x="4740461" y="241299"/>
                </a:moveTo>
                <a:lnTo>
                  <a:pt x="3894277" y="647699"/>
                </a:lnTo>
                <a:lnTo>
                  <a:pt x="2513727" y="1638299"/>
                </a:lnTo>
                <a:lnTo>
                  <a:pt x="1225688" y="2654299"/>
                </a:lnTo>
                <a:lnTo>
                  <a:pt x="657036" y="3111499"/>
                </a:lnTo>
                <a:lnTo>
                  <a:pt x="476235" y="3213099"/>
                </a:lnTo>
                <a:lnTo>
                  <a:pt x="374210" y="3263899"/>
                </a:lnTo>
                <a:lnTo>
                  <a:pt x="313375" y="3289299"/>
                </a:lnTo>
                <a:lnTo>
                  <a:pt x="256150" y="3289299"/>
                </a:lnTo>
                <a:lnTo>
                  <a:pt x="173667" y="3301999"/>
                </a:lnTo>
                <a:lnTo>
                  <a:pt x="80548" y="3327399"/>
                </a:lnTo>
                <a:lnTo>
                  <a:pt x="4419" y="3340099"/>
                </a:lnTo>
                <a:lnTo>
                  <a:pt x="0" y="3340099"/>
                </a:lnTo>
                <a:lnTo>
                  <a:pt x="0" y="6451599"/>
                </a:lnTo>
                <a:lnTo>
                  <a:pt x="11098473" y="6451599"/>
                </a:lnTo>
                <a:lnTo>
                  <a:pt x="11098859" y="952499"/>
                </a:lnTo>
                <a:lnTo>
                  <a:pt x="4871013" y="952499"/>
                </a:lnTo>
                <a:lnTo>
                  <a:pt x="4826931" y="939799"/>
                </a:lnTo>
                <a:lnTo>
                  <a:pt x="4803921" y="927099"/>
                </a:lnTo>
                <a:lnTo>
                  <a:pt x="4786500" y="901699"/>
                </a:lnTo>
                <a:lnTo>
                  <a:pt x="4780410" y="888999"/>
                </a:lnTo>
                <a:lnTo>
                  <a:pt x="4791813" y="876299"/>
                </a:lnTo>
                <a:lnTo>
                  <a:pt x="4805850" y="876299"/>
                </a:lnTo>
                <a:lnTo>
                  <a:pt x="4807665" y="850899"/>
                </a:lnTo>
                <a:lnTo>
                  <a:pt x="4799105" y="838199"/>
                </a:lnTo>
                <a:lnTo>
                  <a:pt x="4769803" y="838199"/>
                </a:lnTo>
                <a:lnTo>
                  <a:pt x="4738161" y="825499"/>
                </a:lnTo>
                <a:lnTo>
                  <a:pt x="4696566" y="812799"/>
                </a:lnTo>
                <a:lnTo>
                  <a:pt x="4656261" y="774699"/>
                </a:lnTo>
                <a:lnTo>
                  <a:pt x="4623877" y="736599"/>
                </a:lnTo>
                <a:lnTo>
                  <a:pt x="4606042" y="711199"/>
                </a:lnTo>
                <a:lnTo>
                  <a:pt x="4612652" y="685799"/>
                </a:lnTo>
                <a:lnTo>
                  <a:pt x="4678010" y="634999"/>
                </a:lnTo>
                <a:lnTo>
                  <a:pt x="4725970" y="609599"/>
                </a:lnTo>
                <a:lnTo>
                  <a:pt x="4776928" y="584199"/>
                </a:lnTo>
                <a:lnTo>
                  <a:pt x="4825488" y="571499"/>
                </a:lnTo>
                <a:lnTo>
                  <a:pt x="4866258" y="546099"/>
                </a:lnTo>
                <a:lnTo>
                  <a:pt x="4910131" y="520699"/>
                </a:lnTo>
                <a:lnTo>
                  <a:pt x="4924250" y="482599"/>
                </a:lnTo>
                <a:lnTo>
                  <a:pt x="4916487" y="444499"/>
                </a:lnTo>
                <a:lnTo>
                  <a:pt x="4894718" y="419099"/>
                </a:lnTo>
                <a:lnTo>
                  <a:pt x="4871392" y="406399"/>
                </a:lnTo>
                <a:lnTo>
                  <a:pt x="4852733" y="393699"/>
                </a:lnTo>
                <a:lnTo>
                  <a:pt x="4837275" y="380999"/>
                </a:lnTo>
                <a:lnTo>
                  <a:pt x="4823552" y="368299"/>
                </a:lnTo>
                <a:lnTo>
                  <a:pt x="4964223" y="368299"/>
                </a:lnTo>
                <a:lnTo>
                  <a:pt x="4935499" y="355599"/>
                </a:lnTo>
                <a:lnTo>
                  <a:pt x="4854680" y="330199"/>
                </a:lnTo>
                <a:lnTo>
                  <a:pt x="4793230" y="292099"/>
                </a:lnTo>
                <a:lnTo>
                  <a:pt x="4754154" y="253999"/>
                </a:lnTo>
                <a:lnTo>
                  <a:pt x="4740461" y="241299"/>
                </a:lnTo>
                <a:close/>
              </a:path>
              <a:path w="11099165" h="6451600">
                <a:moveTo>
                  <a:pt x="1270252" y="1130299"/>
                </a:moveTo>
                <a:lnTo>
                  <a:pt x="1055126" y="1130299"/>
                </a:lnTo>
                <a:lnTo>
                  <a:pt x="1110709" y="1142999"/>
                </a:lnTo>
                <a:lnTo>
                  <a:pt x="1165016" y="1168399"/>
                </a:lnTo>
                <a:lnTo>
                  <a:pt x="1231623" y="1193799"/>
                </a:lnTo>
                <a:lnTo>
                  <a:pt x="1005429" y="1193799"/>
                </a:lnTo>
                <a:lnTo>
                  <a:pt x="1034680" y="1231899"/>
                </a:lnTo>
                <a:lnTo>
                  <a:pt x="968185" y="1231899"/>
                </a:lnTo>
                <a:lnTo>
                  <a:pt x="934020" y="1257299"/>
                </a:lnTo>
                <a:lnTo>
                  <a:pt x="994781" y="1333499"/>
                </a:lnTo>
                <a:lnTo>
                  <a:pt x="1067011" y="1409699"/>
                </a:lnTo>
                <a:lnTo>
                  <a:pt x="1222646" y="1511299"/>
                </a:lnTo>
                <a:lnTo>
                  <a:pt x="1270252" y="1130299"/>
                </a:lnTo>
                <a:close/>
              </a:path>
              <a:path w="11099165" h="6451600">
                <a:moveTo>
                  <a:pt x="1087882" y="1155699"/>
                </a:moveTo>
                <a:lnTo>
                  <a:pt x="1055126" y="1193799"/>
                </a:lnTo>
                <a:lnTo>
                  <a:pt x="1156009" y="1193799"/>
                </a:lnTo>
                <a:lnTo>
                  <a:pt x="1087882" y="1155699"/>
                </a:lnTo>
                <a:close/>
              </a:path>
              <a:path w="11099165" h="6451600">
                <a:moveTo>
                  <a:pt x="1286121" y="1003299"/>
                </a:moveTo>
                <a:lnTo>
                  <a:pt x="774596" y="1003299"/>
                </a:lnTo>
                <a:lnTo>
                  <a:pt x="899572" y="1092199"/>
                </a:lnTo>
                <a:lnTo>
                  <a:pt x="908843" y="1142999"/>
                </a:lnTo>
                <a:lnTo>
                  <a:pt x="978671" y="1168399"/>
                </a:lnTo>
                <a:lnTo>
                  <a:pt x="960596" y="1092199"/>
                </a:lnTo>
                <a:lnTo>
                  <a:pt x="1275013" y="1092199"/>
                </a:lnTo>
                <a:lnTo>
                  <a:pt x="1286121" y="1003299"/>
                </a:lnTo>
                <a:close/>
              </a:path>
              <a:path w="11099165" h="6451600">
                <a:moveTo>
                  <a:pt x="1275013" y="1092199"/>
                </a:moveTo>
                <a:lnTo>
                  <a:pt x="960596" y="1092199"/>
                </a:lnTo>
                <a:lnTo>
                  <a:pt x="994781" y="1142999"/>
                </a:lnTo>
                <a:lnTo>
                  <a:pt x="1055126" y="1130299"/>
                </a:lnTo>
                <a:lnTo>
                  <a:pt x="1270252" y="1130299"/>
                </a:lnTo>
                <a:lnTo>
                  <a:pt x="1275013" y="1092199"/>
                </a:lnTo>
                <a:close/>
              </a:path>
              <a:path w="11099165" h="6451600">
                <a:moveTo>
                  <a:pt x="630653" y="787399"/>
                </a:moveTo>
                <a:lnTo>
                  <a:pt x="297366" y="787399"/>
                </a:lnTo>
                <a:lnTo>
                  <a:pt x="0" y="888999"/>
                </a:lnTo>
                <a:lnTo>
                  <a:pt x="0" y="1130299"/>
                </a:lnTo>
                <a:lnTo>
                  <a:pt x="194730" y="1092199"/>
                </a:lnTo>
                <a:lnTo>
                  <a:pt x="129816" y="1054099"/>
                </a:lnTo>
                <a:lnTo>
                  <a:pt x="190090" y="1054099"/>
                </a:lnTo>
                <a:lnTo>
                  <a:pt x="208641" y="990599"/>
                </a:lnTo>
                <a:lnTo>
                  <a:pt x="332297" y="990599"/>
                </a:lnTo>
                <a:lnTo>
                  <a:pt x="347752" y="965199"/>
                </a:lnTo>
                <a:lnTo>
                  <a:pt x="1290881" y="965199"/>
                </a:lnTo>
                <a:lnTo>
                  <a:pt x="1294055" y="939799"/>
                </a:lnTo>
                <a:lnTo>
                  <a:pt x="1142432" y="888999"/>
                </a:lnTo>
                <a:lnTo>
                  <a:pt x="875478" y="825499"/>
                </a:lnTo>
                <a:lnTo>
                  <a:pt x="630653" y="825499"/>
                </a:lnTo>
                <a:lnTo>
                  <a:pt x="630653" y="787399"/>
                </a:lnTo>
                <a:close/>
              </a:path>
              <a:path w="11099165" h="6451600">
                <a:moveTo>
                  <a:pt x="1290881" y="965199"/>
                </a:moveTo>
                <a:lnTo>
                  <a:pt x="562405" y="965199"/>
                </a:lnTo>
                <a:lnTo>
                  <a:pt x="704808" y="990599"/>
                </a:lnTo>
                <a:lnTo>
                  <a:pt x="718719" y="1028699"/>
                </a:lnTo>
                <a:lnTo>
                  <a:pt x="774596" y="1003299"/>
                </a:lnTo>
                <a:lnTo>
                  <a:pt x="1286121" y="1003299"/>
                </a:lnTo>
                <a:lnTo>
                  <a:pt x="1290881" y="965199"/>
                </a:lnTo>
                <a:close/>
              </a:path>
              <a:path w="11099165" h="6451600">
                <a:moveTo>
                  <a:pt x="332297" y="990599"/>
                </a:moveTo>
                <a:lnTo>
                  <a:pt x="208641" y="990599"/>
                </a:lnTo>
                <a:lnTo>
                  <a:pt x="268926" y="1015999"/>
                </a:lnTo>
                <a:lnTo>
                  <a:pt x="324570" y="1003299"/>
                </a:lnTo>
                <a:lnTo>
                  <a:pt x="332297" y="990599"/>
                </a:lnTo>
                <a:close/>
              </a:path>
              <a:path w="11099165" h="6451600">
                <a:moveTo>
                  <a:pt x="5891443" y="0"/>
                </a:moveTo>
                <a:lnTo>
                  <a:pt x="5782475" y="0"/>
                </a:lnTo>
                <a:lnTo>
                  <a:pt x="5752560" y="12699"/>
                </a:lnTo>
                <a:lnTo>
                  <a:pt x="5728410" y="38099"/>
                </a:lnTo>
                <a:lnTo>
                  <a:pt x="5737404" y="101599"/>
                </a:lnTo>
                <a:lnTo>
                  <a:pt x="5758347" y="152399"/>
                </a:lnTo>
                <a:lnTo>
                  <a:pt x="5770038" y="165099"/>
                </a:lnTo>
                <a:lnTo>
                  <a:pt x="5867000" y="165099"/>
                </a:lnTo>
                <a:lnTo>
                  <a:pt x="5880120" y="177799"/>
                </a:lnTo>
                <a:lnTo>
                  <a:pt x="5883899" y="203199"/>
                </a:lnTo>
                <a:lnTo>
                  <a:pt x="5871297" y="215899"/>
                </a:lnTo>
                <a:lnTo>
                  <a:pt x="5835269" y="241299"/>
                </a:lnTo>
                <a:lnTo>
                  <a:pt x="5783823" y="253999"/>
                </a:lnTo>
                <a:lnTo>
                  <a:pt x="5724965" y="253999"/>
                </a:lnTo>
                <a:lnTo>
                  <a:pt x="5666701" y="266699"/>
                </a:lnTo>
                <a:lnTo>
                  <a:pt x="5579364" y="266699"/>
                </a:lnTo>
                <a:lnTo>
                  <a:pt x="5532490" y="279399"/>
                </a:lnTo>
                <a:lnTo>
                  <a:pt x="5479554" y="292099"/>
                </a:lnTo>
                <a:lnTo>
                  <a:pt x="5368057" y="317499"/>
                </a:lnTo>
                <a:lnTo>
                  <a:pt x="5315777" y="330199"/>
                </a:lnTo>
                <a:lnTo>
                  <a:pt x="5269994" y="342899"/>
                </a:lnTo>
                <a:lnTo>
                  <a:pt x="5233851" y="355599"/>
                </a:lnTo>
                <a:lnTo>
                  <a:pt x="5170209" y="368299"/>
                </a:lnTo>
                <a:lnTo>
                  <a:pt x="5109177" y="368299"/>
                </a:lnTo>
                <a:lnTo>
                  <a:pt x="5063949" y="380999"/>
                </a:lnTo>
                <a:lnTo>
                  <a:pt x="5047719" y="380999"/>
                </a:lnTo>
                <a:lnTo>
                  <a:pt x="5041039" y="393699"/>
                </a:lnTo>
                <a:lnTo>
                  <a:pt x="5020971" y="406399"/>
                </a:lnTo>
                <a:lnTo>
                  <a:pt x="4995469" y="406399"/>
                </a:lnTo>
                <a:lnTo>
                  <a:pt x="4972490" y="419099"/>
                </a:lnTo>
                <a:lnTo>
                  <a:pt x="4964851" y="431799"/>
                </a:lnTo>
                <a:lnTo>
                  <a:pt x="4973889" y="444499"/>
                </a:lnTo>
                <a:lnTo>
                  <a:pt x="4990361" y="482599"/>
                </a:lnTo>
                <a:lnTo>
                  <a:pt x="5005023" y="533399"/>
                </a:lnTo>
                <a:lnTo>
                  <a:pt x="5022967" y="571499"/>
                </a:lnTo>
                <a:lnTo>
                  <a:pt x="5049822" y="596899"/>
                </a:lnTo>
                <a:lnTo>
                  <a:pt x="5077159" y="609599"/>
                </a:lnTo>
                <a:lnTo>
                  <a:pt x="5096544" y="622299"/>
                </a:lnTo>
                <a:lnTo>
                  <a:pt x="5119926" y="634999"/>
                </a:lnTo>
                <a:lnTo>
                  <a:pt x="5157739" y="673099"/>
                </a:lnTo>
                <a:lnTo>
                  <a:pt x="5199281" y="698499"/>
                </a:lnTo>
                <a:lnTo>
                  <a:pt x="5233851" y="749299"/>
                </a:lnTo>
                <a:lnTo>
                  <a:pt x="5244764" y="787399"/>
                </a:lnTo>
                <a:lnTo>
                  <a:pt x="5230601" y="812799"/>
                </a:lnTo>
                <a:lnTo>
                  <a:pt x="5203554" y="850899"/>
                </a:lnTo>
                <a:lnTo>
                  <a:pt x="5175816" y="863599"/>
                </a:lnTo>
                <a:lnTo>
                  <a:pt x="5153527" y="876299"/>
                </a:lnTo>
                <a:lnTo>
                  <a:pt x="5123041" y="901699"/>
                </a:lnTo>
                <a:lnTo>
                  <a:pt x="5081283" y="914399"/>
                </a:lnTo>
                <a:lnTo>
                  <a:pt x="5025177" y="927099"/>
                </a:lnTo>
                <a:lnTo>
                  <a:pt x="4951649" y="952499"/>
                </a:lnTo>
                <a:lnTo>
                  <a:pt x="11098859" y="952499"/>
                </a:lnTo>
                <a:lnTo>
                  <a:pt x="11098884" y="596899"/>
                </a:lnTo>
                <a:lnTo>
                  <a:pt x="8375705" y="596899"/>
                </a:lnTo>
                <a:lnTo>
                  <a:pt x="8173686" y="533399"/>
                </a:lnTo>
                <a:lnTo>
                  <a:pt x="8130600" y="520699"/>
                </a:lnTo>
                <a:lnTo>
                  <a:pt x="6979697" y="520699"/>
                </a:lnTo>
                <a:lnTo>
                  <a:pt x="6929208" y="507999"/>
                </a:lnTo>
                <a:lnTo>
                  <a:pt x="6886904" y="507999"/>
                </a:lnTo>
                <a:lnTo>
                  <a:pt x="6854546" y="482599"/>
                </a:lnTo>
                <a:lnTo>
                  <a:pt x="6833897" y="469899"/>
                </a:lnTo>
                <a:lnTo>
                  <a:pt x="6826719" y="431799"/>
                </a:lnTo>
                <a:lnTo>
                  <a:pt x="6834772" y="406399"/>
                </a:lnTo>
                <a:lnTo>
                  <a:pt x="6844701" y="380999"/>
                </a:lnTo>
                <a:lnTo>
                  <a:pt x="6842414" y="355599"/>
                </a:lnTo>
                <a:lnTo>
                  <a:pt x="6828573" y="342899"/>
                </a:lnTo>
                <a:lnTo>
                  <a:pt x="6803840" y="330199"/>
                </a:lnTo>
                <a:lnTo>
                  <a:pt x="6768878" y="317499"/>
                </a:lnTo>
                <a:lnTo>
                  <a:pt x="6724347" y="292099"/>
                </a:lnTo>
                <a:lnTo>
                  <a:pt x="6670910" y="266699"/>
                </a:lnTo>
                <a:lnTo>
                  <a:pt x="6621655" y="228599"/>
                </a:lnTo>
                <a:lnTo>
                  <a:pt x="6574674" y="215899"/>
                </a:lnTo>
                <a:lnTo>
                  <a:pt x="6081792" y="215899"/>
                </a:lnTo>
                <a:lnTo>
                  <a:pt x="6049939" y="190499"/>
                </a:lnTo>
                <a:lnTo>
                  <a:pt x="6021630" y="165099"/>
                </a:lnTo>
                <a:lnTo>
                  <a:pt x="5997761" y="126999"/>
                </a:lnTo>
                <a:lnTo>
                  <a:pt x="5965115" y="63499"/>
                </a:lnTo>
                <a:lnTo>
                  <a:pt x="5929176" y="25399"/>
                </a:lnTo>
                <a:lnTo>
                  <a:pt x="5891443" y="0"/>
                </a:lnTo>
                <a:close/>
              </a:path>
              <a:path w="11099165" h="6451600">
                <a:moveTo>
                  <a:pt x="9790006" y="368299"/>
                </a:moveTo>
                <a:lnTo>
                  <a:pt x="9741912" y="368299"/>
                </a:lnTo>
                <a:lnTo>
                  <a:pt x="9700292" y="380999"/>
                </a:lnTo>
                <a:lnTo>
                  <a:pt x="9663420" y="380999"/>
                </a:lnTo>
                <a:lnTo>
                  <a:pt x="9629572" y="393699"/>
                </a:lnTo>
                <a:lnTo>
                  <a:pt x="9597023" y="419099"/>
                </a:lnTo>
                <a:lnTo>
                  <a:pt x="9564048" y="431799"/>
                </a:lnTo>
                <a:lnTo>
                  <a:pt x="9528923" y="457199"/>
                </a:lnTo>
                <a:lnTo>
                  <a:pt x="9489922" y="482599"/>
                </a:lnTo>
                <a:lnTo>
                  <a:pt x="9445322" y="507999"/>
                </a:lnTo>
                <a:lnTo>
                  <a:pt x="9377894" y="533399"/>
                </a:lnTo>
                <a:lnTo>
                  <a:pt x="9338203" y="546099"/>
                </a:lnTo>
                <a:lnTo>
                  <a:pt x="9295075" y="558799"/>
                </a:lnTo>
                <a:lnTo>
                  <a:pt x="9248921" y="558799"/>
                </a:lnTo>
                <a:lnTo>
                  <a:pt x="9200151" y="571499"/>
                </a:lnTo>
                <a:lnTo>
                  <a:pt x="8987133" y="571499"/>
                </a:lnTo>
                <a:lnTo>
                  <a:pt x="8931448" y="584199"/>
                </a:lnTo>
                <a:lnTo>
                  <a:pt x="8658978" y="584199"/>
                </a:lnTo>
                <a:lnTo>
                  <a:pt x="8608551" y="596899"/>
                </a:lnTo>
                <a:lnTo>
                  <a:pt x="11098884" y="596899"/>
                </a:lnTo>
                <a:lnTo>
                  <a:pt x="11098888" y="533399"/>
                </a:lnTo>
                <a:lnTo>
                  <a:pt x="10561004" y="495299"/>
                </a:lnTo>
                <a:lnTo>
                  <a:pt x="10258128" y="469899"/>
                </a:lnTo>
                <a:lnTo>
                  <a:pt x="10079038" y="444499"/>
                </a:lnTo>
                <a:lnTo>
                  <a:pt x="9912511" y="393699"/>
                </a:lnTo>
                <a:lnTo>
                  <a:pt x="9846297" y="380999"/>
                </a:lnTo>
                <a:lnTo>
                  <a:pt x="9790006" y="368299"/>
                </a:lnTo>
                <a:close/>
              </a:path>
              <a:path w="11099165" h="6451600">
                <a:moveTo>
                  <a:pt x="8085093" y="507999"/>
                </a:moveTo>
                <a:lnTo>
                  <a:pt x="7036609" y="507999"/>
                </a:lnTo>
                <a:lnTo>
                  <a:pt x="6979697" y="520699"/>
                </a:lnTo>
                <a:lnTo>
                  <a:pt x="8130600" y="520699"/>
                </a:lnTo>
                <a:lnTo>
                  <a:pt x="8085093" y="507999"/>
                </a:lnTo>
                <a:close/>
              </a:path>
              <a:path w="11099165" h="6451600">
                <a:moveTo>
                  <a:pt x="7865800" y="469899"/>
                </a:moveTo>
                <a:lnTo>
                  <a:pt x="7303824" y="469899"/>
                </a:lnTo>
                <a:lnTo>
                  <a:pt x="7256524" y="482599"/>
                </a:lnTo>
                <a:lnTo>
                  <a:pt x="7212327" y="482599"/>
                </a:lnTo>
                <a:lnTo>
                  <a:pt x="7171197" y="495299"/>
                </a:lnTo>
                <a:lnTo>
                  <a:pt x="7097990" y="495299"/>
                </a:lnTo>
                <a:lnTo>
                  <a:pt x="7065840" y="507999"/>
                </a:lnTo>
                <a:lnTo>
                  <a:pt x="8036514" y="507999"/>
                </a:lnTo>
                <a:lnTo>
                  <a:pt x="7984207" y="495299"/>
                </a:lnTo>
                <a:lnTo>
                  <a:pt x="7927521" y="482599"/>
                </a:lnTo>
                <a:lnTo>
                  <a:pt x="7865800" y="469899"/>
                </a:lnTo>
                <a:close/>
              </a:path>
              <a:path w="11099165" h="6451600">
                <a:moveTo>
                  <a:pt x="7588175" y="457199"/>
                </a:moveTo>
                <a:lnTo>
                  <a:pt x="7524803" y="457199"/>
                </a:lnTo>
                <a:lnTo>
                  <a:pt x="7464718" y="469899"/>
                </a:lnTo>
                <a:lnTo>
                  <a:pt x="7654873" y="469899"/>
                </a:lnTo>
                <a:lnTo>
                  <a:pt x="7588175" y="457199"/>
                </a:lnTo>
                <a:close/>
              </a:path>
              <a:path w="11099165" h="6451600">
                <a:moveTo>
                  <a:pt x="6529757" y="203199"/>
                </a:moveTo>
                <a:lnTo>
                  <a:pt x="6189647" y="203199"/>
                </a:lnTo>
                <a:lnTo>
                  <a:pt x="6152543" y="215899"/>
                </a:lnTo>
                <a:lnTo>
                  <a:pt x="6574674" y="215899"/>
                </a:lnTo>
                <a:lnTo>
                  <a:pt x="6529757" y="203199"/>
                </a:lnTo>
                <a:close/>
              </a:path>
              <a:path w="11099165" h="6451600">
                <a:moveTo>
                  <a:pt x="6297121" y="190499"/>
                </a:moveTo>
                <a:lnTo>
                  <a:pt x="6262833" y="190499"/>
                </a:lnTo>
                <a:lnTo>
                  <a:pt x="6226710" y="203199"/>
                </a:lnTo>
                <a:lnTo>
                  <a:pt x="6328677" y="203199"/>
                </a:lnTo>
                <a:lnTo>
                  <a:pt x="6297121" y="190499"/>
                </a:lnTo>
                <a:close/>
              </a:path>
            </a:pathLst>
          </a:custGeom>
          <a:solidFill>
            <a:srgbClr val="F6EDE8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8185" y="804164"/>
            <a:ext cx="1292733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8185" y="4623943"/>
            <a:ext cx="1292733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883658" y="18696814"/>
            <a:ext cx="4596384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18185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1/17/24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341864" y="18696814"/>
            <a:ext cx="3303651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9" Type="http://schemas.openxmlformats.org/officeDocument/2006/relationships/image" Target="../media/image40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42" Type="http://schemas.openxmlformats.org/officeDocument/2006/relationships/image" Target="../media/image43.png"/><Relationship Id="rId47" Type="http://schemas.openxmlformats.org/officeDocument/2006/relationships/image" Target="../media/image48.png"/><Relationship Id="rId50" Type="http://schemas.openxmlformats.org/officeDocument/2006/relationships/image" Target="../media/image51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9" Type="http://schemas.openxmlformats.org/officeDocument/2006/relationships/image" Target="../media/image30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37" Type="http://schemas.openxmlformats.org/officeDocument/2006/relationships/image" Target="../media/image38.png"/><Relationship Id="rId40" Type="http://schemas.openxmlformats.org/officeDocument/2006/relationships/image" Target="../media/image41.png"/><Relationship Id="rId45" Type="http://schemas.openxmlformats.org/officeDocument/2006/relationships/image" Target="../media/image46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36" Type="http://schemas.openxmlformats.org/officeDocument/2006/relationships/image" Target="../media/image37.png"/><Relationship Id="rId49" Type="http://schemas.openxmlformats.org/officeDocument/2006/relationships/image" Target="../media/image50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4" Type="http://schemas.openxmlformats.org/officeDocument/2006/relationships/image" Target="../media/image45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43" Type="http://schemas.openxmlformats.org/officeDocument/2006/relationships/image" Target="../media/image44.png"/><Relationship Id="rId48" Type="http://schemas.openxmlformats.org/officeDocument/2006/relationships/image" Target="../media/image49.png"/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38" Type="http://schemas.openxmlformats.org/officeDocument/2006/relationships/image" Target="../media/image39.png"/><Relationship Id="rId46" Type="http://schemas.openxmlformats.org/officeDocument/2006/relationships/image" Target="../media/image47.png"/><Relationship Id="rId20" Type="http://schemas.openxmlformats.org/officeDocument/2006/relationships/image" Target="../media/image21.png"/><Relationship Id="rId41" Type="http://schemas.openxmlformats.org/officeDocument/2006/relationships/image" Target="../media/image4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28071" y="8526683"/>
            <a:ext cx="72263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BRASIL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79105" y="9459785"/>
            <a:ext cx="5492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FFFFFF"/>
                </a:solidFill>
                <a:latin typeface="Montserrat"/>
                <a:cs typeface="Montserrat"/>
              </a:rPr>
              <a:t>PERÚ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2773" y="8735642"/>
            <a:ext cx="98107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FFFFFF"/>
                </a:solidFill>
                <a:latin typeface="Montserrat"/>
                <a:cs typeface="Montserrat"/>
              </a:rPr>
              <a:t>ECUADOR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8328" y="5490212"/>
            <a:ext cx="1163955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FFFFFF"/>
                </a:solidFill>
                <a:latin typeface="Montserrat"/>
                <a:cs typeface="Montserrat"/>
              </a:rPr>
              <a:t>VENEZUELA</a:t>
            </a:r>
            <a:endParaRPr sz="1250">
              <a:latin typeface="Montserrat"/>
              <a:cs typeface="Montserra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16151679"/>
            <a:ext cx="14360057" cy="547757"/>
          </a:xfrm>
          <a:prstGeom prst="rect">
            <a:avLst/>
          </a:prstGeom>
        </p:spPr>
      </p:pic>
      <p:sp>
        <p:nvSpPr>
          <p:cNvPr id="7" name="object 7"/>
          <p:cNvSpPr/>
          <p:nvPr/>
        </p:nvSpPr>
        <p:spPr>
          <a:xfrm>
            <a:off x="7037219" y="3156863"/>
            <a:ext cx="186055" cy="46990"/>
          </a:xfrm>
          <a:custGeom>
            <a:avLst/>
            <a:gdLst/>
            <a:ahLst/>
            <a:cxnLst/>
            <a:rect l="l" t="t" r="r" b="b"/>
            <a:pathLst>
              <a:path w="186054" h="46989">
                <a:moveTo>
                  <a:pt x="185990" y="678"/>
                </a:moveTo>
                <a:lnTo>
                  <a:pt x="182390" y="18503"/>
                </a:lnTo>
                <a:lnTo>
                  <a:pt x="172575" y="33060"/>
                </a:lnTo>
                <a:lnTo>
                  <a:pt x="158018" y="42875"/>
                </a:lnTo>
                <a:lnTo>
                  <a:pt x="140194" y="46474"/>
                </a:lnTo>
                <a:lnTo>
                  <a:pt x="137397" y="46474"/>
                </a:lnTo>
                <a:lnTo>
                  <a:pt x="119567" y="42875"/>
                </a:lnTo>
                <a:lnTo>
                  <a:pt x="105007" y="33060"/>
                </a:lnTo>
                <a:lnTo>
                  <a:pt x="95191" y="18503"/>
                </a:lnTo>
                <a:lnTo>
                  <a:pt x="91591" y="678"/>
                </a:lnTo>
                <a:lnTo>
                  <a:pt x="91591" y="0"/>
                </a:lnTo>
                <a:lnTo>
                  <a:pt x="87993" y="17824"/>
                </a:lnTo>
                <a:lnTo>
                  <a:pt x="78181" y="32381"/>
                </a:lnTo>
                <a:lnTo>
                  <a:pt x="63624" y="42196"/>
                </a:lnTo>
                <a:lnTo>
                  <a:pt x="45795" y="45795"/>
                </a:lnTo>
                <a:lnTo>
                  <a:pt x="27971" y="42196"/>
                </a:lnTo>
                <a:lnTo>
                  <a:pt x="13414" y="32381"/>
                </a:lnTo>
                <a:lnTo>
                  <a:pt x="3599" y="17824"/>
                </a:lnTo>
                <a:lnTo>
                  <a:pt x="0" y="0"/>
                </a:lnTo>
              </a:path>
            </a:pathLst>
          </a:custGeom>
          <a:ln w="10131">
            <a:solidFill>
              <a:srgbClr val="0693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0" y="2088468"/>
            <a:ext cx="14360525" cy="9694545"/>
            <a:chOff x="0" y="2088468"/>
            <a:chExt cx="14360525" cy="9694545"/>
          </a:xfrm>
        </p:grpSpPr>
        <p:sp>
          <p:nvSpPr>
            <p:cNvPr id="9" name="object 9"/>
            <p:cNvSpPr/>
            <p:nvPr/>
          </p:nvSpPr>
          <p:spPr>
            <a:xfrm>
              <a:off x="0" y="11234688"/>
              <a:ext cx="6714490" cy="548005"/>
            </a:xfrm>
            <a:custGeom>
              <a:avLst/>
              <a:gdLst/>
              <a:ahLst/>
              <a:cxnLst/>
              <a:rect l="l" t="t" r="r" b="b"/>
              <a:pathLst>
                <a:path w="6714490" h="548004">
                  <a:moveTo>
                    <a:pt x="6714105" y="0"/>
                  </a:moveTo>
                  <a:lnTo>
                    <a:pt x="0" y="0"/>
                  </a:lnTo>
                  <a:lnTo>
                    <a:pt x="0" y="547757"/>
                  </a:lnTo>
                  <a:lnTo>
                    <a:pt x="6714105" y="547757"/>
                  </a:lnTo>
                  <a:lnTo>
                    <a:pt x="6714105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14105" y="11234688"/>
              <a:ext cx="7645950" cy="547757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98260" y="4206969"/>
              <a:ext cx="7022726" cy="5445069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52424" y="4377943"/>
              <a:ext cx="7198995" cy="4981575"/>
            </a:xfrm>
            <a:custGeom>
              <a:avLst/>
              <a:gdLst/>
              <a:ahLst/>
              <a:cxnLst/>
              <a:rect l="l" t="t" r="r" b="b"/>
              <a:pathLst>
                <a:path w="7198995" h="4981575">
                  <a:moveTo>
                    <a:pt x="1576336" y="3343046"/>
                  </a:moveTo>
                  <a:lnTo>
                    <a:pt x="1572031" y="3295142"/>
                  </a:lnTo>
                  <a:lnTo>
                    <a:pt x="1559661" y="3250044"/>
                  </a:lnTo>
                  <a:lnTo>
                    <a:pt x="1539951" y="3208528"/>
                  </a:lnTo>
                  <a:lnTo>
                    <a:pt x="1513649" y="3171342"/>
                  </a:lnTo>
                  <a:lnTo>
                    <a:pt x="1481531" y="3139224"/>
                  </a:lnTo>
                  <a:lnTo>
                    <a:pt x="1444345" y="3112922"/>
                  </a:lnTo>
                  <a:lnTo>
                    <a:pt x="1402829" y="3093212"/>
                  </a:lnTo>
                  <a:lnTo>
                    <a:pt x="1357744" y="3080842"/>
                  </a:lnTo>
                  <a:lnTo>
                    <a:pt x="1309839" y="3076537"/>
                  </a:lnTo>
                  <a:lnTo>
                    <a:pt x="1261935" y="3080842"/>
                  </a:lnTo>
                  <a:lnTo>
                    <a:pt x="1216850" y="3093212"/>
                  </a:lnTo>
                  <a:lnTo>
                    <a:pt x="1175334" y="3112922"/>
                  </a:lnTo>
                  <a:lnTo>
                    <a:pt x="1138135" y="3139224"/>
                  </a:lnTo>
                  <a:lnTo>
                    <a:pt x="1106017" y="3171342"/>
                  </a:lnTo>
                  <a:lnTo>
                    <a:pt x="1079728" y="3208528"/>
                  </a:lnTo>
                  <a:lnTo>
                    <a:pt x="1060018" y="3250044"/>
                  </a:lnTo>
                  <a:lnTo>
                    <a:pt x="1057224" y="3260179"/>
                  </a:lnTo>
                  <a:lnTo>
                    <a:pt x="1051712" y="3249498"/>
                  </a:lnTo>
                  <a:lnTo>
                    <a:pt x="1017435" y="3215208"/>
                  </a:lnTo>
                  <a:lnTo>
                    <a:pt x="973950" y="3192729"/>
                  </a:lnTo>
                  <a:lnTo>
                    <a:pt x="923899" y="3184652"/>
                  </a:lnTo>
                  <a:lnTo>
                    <a:pt x="873836" y="3192729"/>
                  </a:lnTo>
                  <a:lnTo>
                    <a:pt x="830351" y="3215208"/>
                  </a:lnTo>
                  <a:lnTo>
                    <a:pt x="796061" y="3249498"/>
                  </a:lnTo>
                  <a:lnTo>
                    <a:pt x="794715" y="3252101"/>
                  </a:lnTo>
                  <a:lnTo>
                    <a:pt x="794156" y="3250044"/>
                  </a:lnTo>
                  <a:lnTo>
                    <a:pt x="774446" y="3208528"/>
                  </a:lnTo>
                  <a:lnTo>
                    <a:pt x="748157" y="3171342"/>
                  </a:lnTo>
                  <a:lnTo>
                    <a:pt x="716038" y="3139224"/>
                  </a:lnTo>
                  <a:lnTo>
                    <a:pt x="678840" y="3112922"/>
                  </a:lnTo>
                  <a:lnTo>
                    <a:pt x="637324" y="3093212"/>
                  </a:lnTo>
                  <a:lnTo>
                    <a:pt x="592239" y="3080842"/>
                  </a:lnTo>
                  <a:lnTo>
                    <a:pt x="544334" y="3076537"/>
                  </a:lnTo>
                  <a:lnTo>
                    <a:pt x="496443" y="3080842"/>
                  </a:lnTo>
                  <a:lnTo>
                    <a:pt x="451345" y="3093212"/>
                  </a:lnTo>
                  <a:lnTo>
                    <a:pt x="409829" y="3112922"/>
                  </a:lnTo>
                  <a:lnTo>
                    <a:pt x="372643" y="3139224"/>
                  </a:lnTo>
                  <a:lnTo>
                    <a:pt x="340525" y="3171342"/>
                  </a:lnTo>
                  <a:lnTo>
                    <a:pt x="314223" y="3208528"/>
                  </a:lnTo>
                  <a:lnTo>
                    <a:pt x="294513" y="3250044"/>
                  </a:lnTo>
                  <a:lnTo>
                    <a:pt x="291731" y="3260166"/>
                  </a:lnTo>
                  <a:lnTo>
                    <a:pt x="286219" y="3249498"/>
                  </a:lnTo>
                  <a:lnTo>
                    <a:pt x="251929" y="3215208"/>
                  </a:lnTo>
                  <a:lnTo>
                    <a:pt x="208457" y="3192729"/>
                  </a:lnTo>
                  <a:lnTo>
                    <a:pt x="158394" y="3184652"/>
                  </a:lnTo>
                  <a:lnTo>
                    <a:pt x="108331" y="3192729"/>
                  </a:lnTo>
                  <a:lnTo>
                    <a:pt x="64846" y="3215208"/>
                  </a:lnTo>
                  <a:lnTo>
                    <a:pt x="30568" y="3249498"/>
                  </a:lnTo>
                  <a:lnTo>
                    <a:pt x="8077" y="3292970"/>
                  </a:lnTo>
                  <a:lnTo>
                    <a:pt x="0" y="3343046"/>
                  </a:lnTo>
                  <a:lnTo>
                    <a:pt x="277837" y="3343046"/>
                  </a:lnTo>
                  <a:lnTo>
                    <a:pt x="316776" y="3343046"/>
                  </a:lnTo>
                  <a:lnTo>
                    <a:pt x="765505" y="3343046"/>
                  </a:lnTo>
                  <a:lnTo>
                    <a:pt x="810831" y="3343046"/>
                  </a:lnTo>
                  <a:lnTo>
                    <a:pt x="1043343" y="3343046"/>
                  </a:lnTo>
                  <a:lnTo>
                    <a:pt x="1082281" y="3343046"/>
                  </a:lnTo>
                  <a:lnTo>
                    <a:pt x="1576336" y="3343046"/>
                  </a:lnTo>
                  <a:close/>
                </a:path>
                <a:path w="7198995" h="4981575">
                  <a:moveTo>
                    <a:pt x="2152370" y="1200861"/>
                  </a:moveTo>
                  <a:lnTo>
                    <a:pt x="2149271" y="1154912"/>
                  </a:lnTo>
                  <a:lnTo>
                    <a:pt x="2140267" y="1110830"/>
                  </a:lnTo>
                  <a:lnTo>
                    <a:pt x="2125751" y="1069035"/>
                  </a:lnTo>
                  <a:lnTo>
                    <a:pt x="2106130" y="1029931"/>
                  </a:lnTo>
                  <a:lnTo>
                    <a:pt x="2081796" y="993914"/>
                  </a:lnTo>
                  <a:lnTo>
                    <a:pt x="2053170" y="961390"/>
                  </a:lnTo>
                  <a:lnTo>
                    <a:pt x="2020646" y="932751"/>
                  </a:lnTo>
                  <a:lnTo>
                    <a:pt x="1984629" y="908431"/>
                  </a:lnTo>
                  <a:lnTo>
                    <a:pt x="1945525" y="888809"/>
                  </a:lnTo>
                  <a:lnTo>
                    <a:pt x="1903730" y="874280"/>
                  </a:lnTo>
                  <a:lnTo>
                    <a:pt x="1859648" y="865276"/>
                  </a:lnTo>
                  <a:lnTo>
                    <a:pt x="1813687" y="862190"/>
                  </a:lnTo>
                  <a:lnTo>
                    <a:pt x="1767738" y="865276"/>
                  </a:lnTo>
                  <a:lnTo>
                    <a:pt x="1723656" y="874280"/>
                  </a:lnTo>
                  <a:lnTo>
                    <a:pt x="1681861" y="888809"/>
                  </a:lnTo>
                  <a:lnTo>
                    <a:pt x="1642757" y="908431"/>
                  </a:lnTo>
                  <a:lnTo>
                    <a:pt x="1606740" y="932751"/>
                  </a:lnTo>
                  <a:lnTo>
                    <a:pt x="1574215" y="961390"/>
                  </a:lnTo>
                  <a:lnTo>
                    <a:pt x="1545577" y="993914"/>
                  </a:lnTo>
                  <a:lnTo>
                    <a:pt x="1536153" y="1007859"/>
                  </a:lnTo>
                  <a:lnTo>
                    <a:pt x="1531289" y="1002169"/>
                  </a:lnTo>
                  <a:lnTo>
                    <a:pt x="1498549" y="974077"/>
                  </a:lnTo>
                  <a:lnTo>
                    <a:pt x="1461731" y="951230"/>
                  </a:lnTo>
                  <a:lnTo>
                    <a:pt x="1421409" y="934186"/>
                  </a:lnTo>
                  <a:lnTo>
                    <a:pt x="1378165" y="923531"/>
                  </a:lnTo>
                  <a:lnTo>
                    <a:pt x="1332585" y="919861"/>
                  </a:lnTo>
                  <a:lnTo>
                    <a:pt x="1287005" y="923531"/>
                  </a:lnTo>
                  <a:lnTo>
                    <a:pt x="1243774" y="934186"/>
                  </a:lnTo>
                  <a:lnTo>
                    <a:pt x="1203452" y="951230"/>
                  </a:lnTo>
                  <a:lnTo>
                    <a:pt x="1166634" y="974077"/>
                  </a:lnTo>
                  <a:lnTo>
                    <a:pt x="1133894" y="1002169"/>
                  </a:lnTo>
                  <a:lnTo>
                    <a:pt x="1105801" y="1034910"/>
                  </a:lnTo>
                  <a:lnTo>
                    <a:pt x="1086218" y="1066469"/>
                  </a:lnTo>
                  <a:lnTo>
                    <a:pt x="1067854" y="1048092"/>
                  </a:lnTo>
                  <a:lnTo>
                    <a:pt x="1031494" y="1024978"/>
                  </a:lnTo>
                  <a:lnTo>
                    <a:pt x="990282" y="1010246"/>
                  </a:lnTo>
                  <a:lnTo>
                    <a:pt x="945400" y="1005078"/>
                  </a:lnTo>
                  <a:lnTo>
                    <a:pt x="900506" y="1010246"/>
                  </a:lnTo>
                  <a:lnTo>
                    <a:pt x="859294" y="1024978"/>
                  </a:lnTo>
                  <a:lnTo>
                    <a:pt x="822947" y="1048092"/>
                  </a:lnTo>
                  <a:lnTo>
                    <a:pt x="792632" y="1078407"/>
                  </a:lnTo>
                  <a:lnTo>
                    <a:pt x="769518" y="1114767"/>
                  </a:lnTo>
                  <a:lnTo>
                    <a:pt x="754786" y="1155979"/>
                  </a:lnTo>
                  <a:lnTo>
                    <a:pt x="749617" y="1200861"/>
                  </a:lnTo>
                  <a:lnTo>
                    <a:pt x="1051585" y="1200861"/>
                  </a:lnTo>
                  <a:lnTo>
                    <a:pt x="1141183" y="1200861"/>
                  </a:lnTo>
                  <a:lnTo>
                    <a:pt x="1475016" y="1200861"/>
                  </a:lnTo>
                  <a:lnTo>
                    <a:pt x="1613598" y="1200861"/>
                  </a:lnTo>
                  <a:lnTo>
                    <a:pt x="2152370" y="1200861"/>
                  </a:lnTo>
                  <a:close/>
                </a:path>
                <a:path w="7198995" h="4981575">
                  <a:moveTo>
                    <a:pt x="4046156" y="3984129"/>
                  </a:moveTo>
                  <a:lnTo>
                    <a:pt x="4038092" y="3934066"/>
                  </a:lnTo>
                  <a:lnTo>
                    <a:pt x="4015600" y="3890581"/>
                  </a:lnTo>
                  <a:lnTo>
                    <a:pt x="3981310" y="3856291"/>
                  </a:lnTo>
                  <a:lnTo>
                    <a:pt x="3937838" y="3833812"/>
                  </a:lnTo>
                  <a:lnTo>
                    <a:pt x="3887774" y="3825735"/>
                  </a:lnTo>
                  <a:lnTo>
                    <a:pt x="3837711" y="3833812"/>
                  </a:lnTo>
                  <a:lnTo>
                    <a:pt x="3794239" y="3856291"/>
                  </a:lnTo>
                  <a:lnTo>
                    <a:pt x="3759949" y="3890581"/>
                  </a:lnTo>
                  <a:lnTo>
                    <a:pt x="3754424" y="3901275"/>
                  </a:lnTo>
                  <a:lnTo>
                    <a:pt x="3751643" y="3891140"/>
                  </a:lnTo>
                  <a:lnTo>
                    <a:pt x="3731933" y="3849624"/>
                  </a:lnTo>
                  <a:lnTo>
                    <a:pt x="3705644" y="3812425"/>
                  </a:lnTo>
                  <a:lnTo>
                    <a:pt x="3673525" y="3780307"/>
                  </a:lnTo>
                  <a:lnTo>
                    <a:pt x="3636327" y="3754018"/>
                  </a:lnTo>
                  <a:lnTo>
                    <a:pt x="3594811" y="3734308"/>
                  </a:lnTo>
                  <a:lnTo>
                    <a:pt x="3549726" y="3721925"/>
                  </a:lnTo>
                  <a:lnTo>
                    <a:pt x="3501821" y="3717633"/>
                  </a:lnTo>
                  <a:lnTo>
                    <a:pt x="3453917" y="3721925"/>
                  </a:lnTo>
                  <a:lnTo>
                    <a:pt x="3408832" y="3734308"/>
                  </a:lnTo>
                  <a:lnTo>
                    <a:pt x="3367328" y="3754018"/>
                  </a:lnTo>
                  <a:lnTo>
                    <a:pt x="3330130" y="3780307"/>
                  </a:lnTo>
                  <a:lnTo>
                    <a:pt x="3298012" y="3812425"/>
                  </a:lnTo>
                  <a:lnTo>
                    <a:pt x="3271723" y="3849624"/>
                  </a:lnTo>
                  <a:lnTo>
                    <a:pt x="3252012" y="3891140"/>
                  </a:lnTo>
                  <a:lnTo>
                    <a:pt x="3251441" y="3893197"/>
                  </a:lnTo>
                  <a:lnTo>
                    <a:pt x="3250095" y="3890581"/>
                  </a:lnTo>
                  <a:lnTo>
                    <a:pt x="3215817" y="3856291"/>
                  </a:lnTo>
                  <a:lnTo>
                    <a:pt x="3172333" y="3833812"/>
                  </a:lnTo>
                  <a:lnTo>
                    <a:pt x="3122269" y="3825735"/>
                  </a:lnTo>
                  <a:lnTo>
                    <a:pt x="3072206" y="3833812"/>
                  </a:lnTo>
                  <a:lnTo>
                    <a:pt x="3028734" y="3856291"/>
                  </a:lnTo>
                  <a:lnTo>
                    <a:pt x="2994444" y="3890581"/>
                  </a:lnTo>
                  <a:lnTo>
                    <a:pt x="2988919" y="3901262"/>
                  </a:lnTo>
                  <a:lnTo>
                    <a:pt x="2986151" y="3891140"/>
                  </a:lnTo>
                  <a:lnTo>
                    <a:pt x="2966440" y="3849624"/>
                  </a:lnTo>
                  <a:lnTo>
                    <a:pt x="2940139" y="3812425"/>
                  </a:lnTo>
                  <a:lnTo>
                    <a:pt x="2908020" y="3780307"/>
                  </a:lnTo>
                  <a:lnTo>
                    <a:pt x="2870835" y="3754018"/>
                  </a:lnTo>
                  <a:lnTo>
                    <a:pt x="2829306" y="3734308"/>
                  </a:lnTo>
                  <a:lnTo>
                    <a:pt x="2784221" y="3721925"/>
                  </a:lnTo>
                  <a:lnTo>
                    <a:pt x="2736316" y="3717633"/>
                  </a:lnTo>
                  <a:lnTo>
                    <a:pt x="2688425" y="3721925"/>
                  </a:lnTo>
                  <a:lnTo>
                    <a:pt x="2643340" y="3734308"/>
                  </a:lnTo>
                  <a:lnTo>
                    <a:pt x="2601823" y="3754018"/>
                  </a:lnTo>
                  <a:lnTo>
                    <a:pt x="2564625" y="3780307"/>
                  </a:lnTo>
                  <a:lnTo>
                    <a:pt x="2532507" y="3812425"/>
                  </a:lnTo>
                  <a:lnTo>
                    <a:pt x="2506218" y="3849624"/>
                  </a:lnTo>
                  <a:lnTo>
                    <a:pt x="2486507" y="3891140"/>
                  </a:lnTo>
                  <a:lnTo>
                    <a:pt x="2474125" y="3936225"/>
                  </a:lnTo>
                  <a:lnTo>
                    <a:pt x="2469832" y="3984129"/>
                  </a:lnTo>
                  <a:lnTo>
                    <a:pt x="2963875" y="3984129"/>
                  </a:lnTo>
                  <a:lnTo>
                    <a:pt x="3002813" y="3984129"/>
                  </a:lnTo>
                  <a:lnTo>
                    <a:pt x="3235337" y="3984129"/>
                  </a:lnTo>
                  <a:lnTo>
                    <a:pt x="3280664" y="3984129"/>
                  </a:lnTo>
                  <a:lnTo>
                    <a:pt x="3729393" y="3984129"/>
                  </a:lnTo>
                  <a:lnTo>
                    <a:pt x="3768318" y="3984129"/>
                  </a:lnTo>
                  <a:lnTo>
                    <a:pt x="4046156" y="3984129"/>
                  </a:lnTo>
                  <a:close/>
                </a:path>
                <a:path w="7198995" h="4981575">
                  <a:moveTo>
                    <a:pt x="5023155" y="266496"/>
                  </a:moveTo>
                  <a:lnTo>
                    <a:pt x="5015077" y="216433"/>
                  </a:lnTo>
                  <a:lnTo>
                    <a:pt x="4992598" y="172948"/>
                  </a:lnTo>
                  <a:lnTo>
                    <a:pt x="4958308" y="138671"/>
                  </a:lnTo>
                  <a:lnTo>
                    <a:pt x="4914836" y="116179"/>
                  </a:lnTo>
                  <a:lnTo>
                    <a:pt x="4864760" y="108102"/>
                  </a:lnTo>
                  <a:lnTo>
                    <a:pt x="4814709" y="116179"/>
                  </a:lnTo>
                  <a:lnTo>
                    <a:pt x="4771225" y="138671"/>
                  </a:lnTo>
                  <a:lnTo>
                    <a:pt x="4736947" y="172948"/>
                  </a:lnTo>
                  <a:lnTo>
                    <a:pt x="4731410" y="183642"/>
                  </a:lnTo>
                  <a:lnTo>
                    <a:pt x="4728642" y="173507"/>
                  </a:lnTo>
                  <a:lnTo>
                    <a:pt x="4708931" y="131991"/>
                  </a:lnTo>
                  <a:lnTo>
                    <a:pt x="4682642" y="94792"/>
                  </a:lnTo>
                  <a:lnTo>
                    <a:pt x="4650524" y="62674"/>
                  </a:lnTo>
                  <a:lnTo>
                    <a:pt x="4613326" y="36385"/>
                  </a:lnTo>
                  <a:lnTo>
                    <a:pt x="4571809" y="16675"/>
                  </a:lnTo>
                  <a:lnTo>
                    <a:pt x="4526724" y="4292"/>
                  </a:lnTo>
                  <a:lnTo>
                    <a:pt x="4478820" y="0"/>
                  </a:lnTo>
                  <a:lnTo>
                    <a:pt x="4430915" y="4292"/>
                  </a:lnTo>
                  <a:lnTo>
                    <a:pt x="4385830" y="16675"/>
                  </a:lnTo>
                  <a:lnTo>
                    <a:pt x="4344314" y="36385"/>
                  </a:lnTo>
                  <a:lnTo>
                    <a:pt x="4307129" y="62674"/>
                  </a:lnTo>
                  <a:lnTo>
                    <a:pt x="4275010" y="94792"/>
                  </a:lnTo>
                  <a:lnTo>
                    <a:pt x="4248721" y="131991"/>
                  </a:lnTo>
                  <a:lnTo>
                    <a:pt x="4229011" y="173507"/>
                  </a:lnTo>
                  <a:lnTo>
                    <a:pt x="4228439" y="175564"/>
                  </a:lnTo>
                  <a:lnTo>
                    <a:pt x="4227093" y="172948"/>
                  </a:lnTo>
                  <a:lnTo>
                    <a:pt x="4192803" y="138671"/>
                  </a:lnTo>
                  <a:lnTo>
                    <a:pt x="4149331" y="116179"/>
                  </a:lnTo>
                  <a:lnTo>
                    <a:pt x="4099268" y="108102"/>
                  </a:lnTo>
                  <a:lnTo>
                    <a:pt x="4049204" y="116179"/>
                  </a:lnTo>
                  <a:lnTo>
                    <a:pt x="4005732" y="138671"/>
                  </a:lnTo>
                  <a:lnTo>
                    <a:pt x="3971442" y="172948"/>
                  </a:lnTo>
                  <a:lnTo>
                    <a:pt x="3963047" y="189179"/>
                  </a:lnTo>
                  <a:lnTo>
                    <a:pt x="3959923" y="180390"/>
                  </a:lnTo>
                  <a:lnTo>
                    <a:pt x="3936809" y="144043"/>
                  </a:lnTo>
                  <a:lnTo>
                    <a:pt x="3906482" y="113728"/>
                  </a:lnTo>
                  <a:lnTo>
                    <a:pt x="3870134" y="90614"/>
                  </a:lnTo>
                  <a:lnTo>
                    <a:pt x="3828923" y="75882"/>
                  </a:lnTo>
                  <a:lnTo>
                    <a:pt x="3784028" y="70713"/>
                  </a:lnTo>
                  <a:lnTo>
                    <a:pt x="3739134" y="75882"/>
                  </a:lnTo>
                  <a:lnTo>
                    <a:pt x="3697935" y="90614"/>
                  </a:lnTo>
                  <a:lnTo>
                    <a:pt x="3661575" y="113728"/>
                  </a:lnTo>
                  <a:lnTo>
                    <a:pt x="3631260" y="144043"/>
                  </a:lnTo>
                  <a:lnTo>
                    <a:pt x="3608146" y="180390"/>
                  </a:lnTo>
                  <a:lnTo>
                    <a:pt x="3593427" y="221602"/>
                  </a:lnTo>
                  <a:lnTo>
                    <a:pt x="3588245" y="266496"/>
                  </a:lnTo>
                  <a:lnTo>
                    <a:pt x="3940886" y="266496"/>
                  </a:lnTo>
                  <a:lnTo>
                    <a:pt x="3979811" y="266496"/>
                  </a:lnTo>
                  <a:lnTo>
                    <a:pt x="4212336" y="266496"/>
                  </a:lnTo>
                  <a:lnTo>
                    <a:pt x="4257649" y="266496"/>
                  </a:lnTo>
                  <a:lnTo>
                    <a:pt x="4706391" y="266496"/>
                  </a:lnTo>
                  <a:lnTo>
                    <a:pt x="4745317" y="266496"/>
                  </a:lnTo>
                  <a:lnTo>
                    <a:pt x="5023155" y="266496"/>
                  </a:lnTo>
                  <a:close/>
                </a:path>
                <a:path w="7198995" h="4981575">
                  <a:moveTo>
                    <a:pt x="5181981" y="2757627"/>
                  </a:moveTo>
                  <a:lnTo>
                    <a:pt x="5173904" y="2707563"/>
                  </a:lnTo>
                  <a:lnTo>
                    <a:pt x="5151425" y="2664091"/>
                  </a:lnTo>
                  <a:lnTo>
                    <a:pt x="5117135" y="2629801"/>
                  </a:lnTo>
                  <a:lnTo>
                    <a:pt x="5073650" y="2607310"/>
                  </a:lnTo>
                  <a:lnTo>
                    <a:pt x="5023586" y="2599245"/>
                  </a:lnTo>
                  <a:lnTo>
                    <a:pt x="4973523" y="2607310"/>
                  </a:lnTo>
                  <a:lnTo>
                    <a:pt x="4930051" y="2629801"/>
                  </a:lnTo>
                  <a:lnTo>
                    <a:pt x="4895761" y="2664091"/>
                  </a:lnTo>
                  <a:lnTo>
                    <a:pt x="4890236" y="2674759"/>
                  </a:lnTo>
                  <a:lnTo>
                    <a:pt x="4887468" y="2664637"/>
                  </a:lnTo>
                  <a:lnTo>
                    <a:pt x="4867757" y="2623121"/>
                  </a:lnTo>
                  <a:lnTo>
                    <a:pt x="4841468" y="2585936"/>
                  </a:lnTo>
                  <a:lnTo>
                    <a:pt x="4809337" y="2553805"/>
                  </a:lnTo>
                  <a:lnTo>
                    <a:pt x="4772152" y="2527516"/>
                  </a:lnTo>
                  <a:lnTo>
                    <a:pt x="4730635" y="2507805"/>
                  </a:lnTo>
                  <a:lnTo>
                    <a:pt x="4685550" y="2495423"/>
                  </a:lnTo>
                  <a:lnTo>
                    <a:pt x="4637646" y="2491130"/>
                  </a:lnTo>
                  <a:lnTo>
                    <a:pt x="4589742" y="2495423"/>
                  </a:lnTo>
                  <a:lnTo>
                    <a:pt x="4544657" y="2507805"/>
                  </a:lnTo>
                  <a:lnTo>
                    <a:pt x="4503140" y="2527516"/>
                  </a:lnTo>
                  <a:lnTo>
                    <a:pt x="4465942" y="2553805"/>
                  </a:lnTo>
                  <a:lnTo>
                    <a:pt x="4433824" y="2585936"/>
                  </a:lnTo>
                  <a:lnTo>
                    <a:pt x="4407535" y="2623121"/>
                  </a:lnTo>
                  <a:lnTo>
                    <a:pt x="4387824" y="2664637"/>
                  </a:lnTo>
                  <a:lnTo>
                    <a:pt x="4387253" y="2666695"/>
                  </a:lnTo>
                  <a:lnTo>
                    <a:pt x="4385919" y="2664091"/>
                  </a:lnTo>
                  <a:lnTo>
                    <a:pt x="4351629" y="2629801"/>
                  </a:lnTo>
                  <a:lnTo>
                    <a:pt x="4308145" y="2607310"/>
                  </a:lnTo>
                  <a:lnTo>
                    <a:pt x="4258081" y="2599245"/>
                  </a:lnTo>
                  <a:lnTo>
                    <a:pt x="4208030" y="2607310"/>
                  </a:lnTo>
                  <a:lnTo>
                    <a:pt x="4164546" y="2629801"/>
                  </a:lnTo>
                  <a:lnTo>
                    <a:pt x="4130256" y="2664091"/>
                  </a:lnTo>
                  <a:lnTo>
                    <a:pt x="4124731" y="2674759"/>
                  </a:lnTo>
                  <a:lnTo>
                    <a:pt x="4121962" y="2664637"/>
                  </a:lnTo>
                  <a:lnTo>
                    <a:pt x="4102252" y="2623121"/>
                  </a:lnTo>
                  <a:lnTo>
                    <a:pt x="4075963" y="2585936"/>
                  </a:lnTo>
                  <a:lnTo>
                    <a:pt x="4043845" y="2553805"/>
                  </a:lnTo>
                  <a:lnTo>
                    <a:pt x="4006646" y="2527516"/>
                  </a:lnTo>
                  <a:lnTo>
                    <a:pt x="3965130" y="2507805"/>
                  </a:lnTo>
                  <a:lnTo>
                    <a:pt x="3920045" y="2495423"/>
                  </a:lnTo>
                  <a:lnTo>
                    <a:pt x="3872141" y="2491130"/>
                  </a:lnTo>
                  <a:lnTo>
                    <a:pt x="3824236" y="2495423"/>
                  </a:lnTo>
                  <a:lnTo>
                    <a:pt x="3779151" y="2507805"/>
                  </a:lnTo>
                  <a:lnTo>
                    <a:pt x="3737635" y="2527516"/>
                  </a:lnTo>
                  <a:lnTo>
                    <a:pt x="3700449" y="2553805"/>
                  </a:lnTo>
                  <a:lnTo>
                    <a:pt x="3668331" y="2585936"/>
                  </a:lnTo>
                  <a:lnTo>
                    <a:pt x="3642029" y="2623121"/>
                  </a:lnTo>
                  <a:lnTo>
                    <a:pt x="3622319" y="2664637"/>
                  </a:lnTo>
                  <a:lnTo>
                    <a:pt x="3609949" y="2709722"/>
                  </a:lnTo>
                  <a:lnTo>
                    <a:pt x="3605657" y="2757627"/>
                  </a:lnTo>
                  <a:lnTo>
                    <a:pt x="4099699" y="2757627"/>
                  </a:lnTo>
                  <a:lnTo>
                    <a:pt x="4138638" y="2757627"/>
                  </a:lnTo>
                  <a:lnTo>
                    <a:pt x="4371149" y="2757627"/>
                  </a:lnTo>
                  <a:lnTo>
                    <a:pt x="4416476" y="2757627"/>
                  </a:lnTo>
                  <a:lnTo>
                    <a:pt x="4865192" y="2757627"/>
                  </a:lnTo>
                  <a:lnTo>
                    <a:pt x="4904143" y="2757627"/>
                  </a:lnTo>
                  <a:lnTo>
                    <a:pt x="5181981" y="2757627"/>
                  </a:lnTo>
                  <a:close/>
                </a:path>
                <a:path w="7198995" h="4981575">
                  <a:moveTo>
                    <a:pt x="6471755" y="4981130"/>
                  </a:moveTo>
                  <a:lnTo>
                    <a:pt x="6463678" y="4931067"/>
                  </a:lnTo>
                  <a:lnTo>
                    <a:pt x="6441199" y="4887582"/>
                  </a:lnTo>
                  <a:lnTo>
                    <a:pt x="6406909" y="4853305"/>
                  </a:lnTo>
                  <a:lnTo>
                    <a:pt x="6363424" y="4830813"/>
                  </a:lnTo>
                  <a:lnTo>
                    <a:pt x="6313360" y="4822736"/>
                  </a:lnTo>
                  <a:lnTo>
                    <a:pt x="6263297" y="4830813"/>
                  </a:lnTo>
                  <a:lnTo>
                    <a:pt x="6219825" y="4853305"/>
                  </a:lnTo>
                  <a:lnTo>
                    <a:pt x="6185535" y="4887582"/>
                  </a:lnTo>
                  <a:lnTo>
                    <a:pt x="6180010" y="4898250"/>
                  </a:lnTo>
                  <a:lnTo>
                    <a:pt x="6177242" y="4888141"/>
                  </a:lnTo>
                  <a:lnTo>
                    <a:pt x="6157531" y="4846625"/>
                  </a:lnTo>
                  <a:lnTo>
                    <a:pt x="6131242" y="4809426"/>
                  </a:lnTo>
                  <a:lnTo>
                    <a:pt x="6099124" y="4777308"/>
                  </a:lnTo>
                  <a:lnTo>
                    <a:pt x="6061926" y="4751019"/>
                  </a:lnTo>
                  <a:lnTo>
                    <a:pt x="6020409" y="4731309"/>
                  </a:lnTo>
                  <a:lnTo>
                    <a:pt x="5975324" y="4718926"/>
                  </a:lnTo>
                  <a:lnTo>
                    <a:pt x="5927420" y="4714633"/>
                  </a:lnTo>
                  <a:lnTo>
                    <a:pt x="5879516" y="4718926"/>
                  </a:lnTo>
                  <a:lnTo>
                    <a:pt x="5834431" y="4731309"/>
                  </a:lnTo>
                  <a:lnTo>
                    <a:pt x="5792914" y="4751019"/>
                  </a:lnTo>
                  <a:lnTo>
                    <a:pt x="5755716" y="4777308"/>
                  </a:lnTo>
                  <a:lnTo>
                    <a:pt x="5723598" y="4809426"/>
                  </a:lnTo>
                  <a:lnTo>
                    <a:pt x="5697309" y="4846625"/>
                  </a:lnTo>
                  <a:lnTo>
                    <a:pt x="5677598" y="4888141"/>
                  </a:lnTo>
                  <a:lnTo>
                    <a:pt x="5677027" y="4890186"/>
                  </a:lnTo>
                  <a:lnTo>
                    <a:pt x="5675693" y="4887582"/>
                  </a:lnTo>
                  <a:lnTo>
                    <a:pt x="5641403" y="4853305"/>
                  </a:lnTo>
                  <a:lnTo>
                    <a:pt x="5597931" y="4830813"/>
                  </a:lnTo>
                  <a:lnTo>
                    <a:pt x="5547855" y="4822736"/>
                  </a:lnTo>
                  <a:lnTo>
                    <a:pt x="5497804" y="4830813"/>
                  </a:lnTo>
                  <a:lnTo>
                    <a:pt x="5454320" y="4853305"/>
                  </a:lnTo>
                  <a:lnTo>
                    <a:pt x="5420030" y="4887582"/>
                  </a:lnTo>
                  <a:lnTo>
                    <a:pt x="5414505" y="4898263"/>
                  </a:lnTo>
                  <a:lnTo>
                    <a:pt x="5411736" y="4888141"/>
                  </a:lnTo>
                  <a:lnTo>
                    <a:pt x="5392026" y="4846625"/>
                  </a:lnTo>
                  <a:lnTo>
                    <a:pt x="5365737" y="4809426"/>
                  </a:lnTo>
                  <a:lnTo>
                    <a:pt x="5333619" y="4777308"/>
                  </a:lnTo>
                  <a:lnTo>
                    <a:pt x="5296420" y="4751019"/>
                  </a:lnTo>
                  <a:lnTo>
                    <a:pt x="5254904" y="4731309"/>
                  </a:lnTo>
                  <a:lnTo>
                    <a:pt x="5209819" y="4718926"/>
                  </a:lnTo>
                  <a:lnTo>
                    <a:pt x="5161915" y="4714633"/>
                  </a:lnTo>
                  <a:lnTo>
                    <a:pt x="5114010" y="4718926"/>
                  </a:lnTo>
                  <a:lnTo>
                    <a:pt x="5068925" y="4731309"/>
                  </a:lnTo>
                  <a:lnTo>
                    <a:pt x="5027409" y="4751019"/>
                  </a:lnTo>
                  <a:lnTo>
                    <a:pt x="4990223" y="4777308"/>
                  </a:lnTo>
                  <a:lnTo>
                    <a:pt x="4958105" y="4809426"/>
                  </a:lnTo>
                  <a:lnTo>
                    <a:pt x="4931816" y="4846625"/>
                  </a:lnTo>
                  <a:lnTo>
                    <a:pt x="4912093" y="4888141"/>
                  </a:lnTo>
                  <a:lnTo>
                    <a:pt x="4899723" y="4933226"/>
                  </a:lnTo>
                  <a:lnTo>
                    <a:pt x="4895431" y="4981130"/>
                  </a:lnTo>
                  <a:lnTo>
                    <a:pt x="5389473" y="4981130"/>
                  </a:lnTo>
                  <a:lnTo>
                    <a:pt x="5428412" y="4981130"/>
                  </a:lnTo>
                  <a:lnTo>
                    <a:pt x="5660923" y="4981130"/>
                  </a:lnTo>
                  <a:lnTo>
                    <a:pt x="5706249" y="4981130"/>
                  </a:lnTo>
                  <a:lnTo>
                    <a:pt x="6154966" y="4981130"/>
                  </a:lnTo>
                  <a:lnTo>
                    <a:pt x="6193917" y="4981130"/>
                  </a:lnTo>
                  <a:lnTo>
                    <a:pt x="6471755" y="4981130"/>
                  </a:lnTo>
                  <a:close/>
                </a:path>
                <a:path w="7198995" h="4981575">
                  <a:moveTo>
                    <a:pt x="7198398" y="2127643"/>
                  </a:moveTo>
                  <a:lnTo>
                    <a:pt x="7190321" y="2077580"/>
                  </a:lnTo>
                  <a:lnTo>
                    <a:pt x="7167829" y="2034095"/>
                  </a:lnTo>
                  <a:lnTo>
                    <a:pt x="7133539" y="1999818"/>
                  </a:lnTo>
                  <a:lnTo>
                    <a:pt x="7090067" y="1977326"/>
                  </a:lnTo>
                  <a:lnTo>
                    <a:pt x="7040004" y="1969249"/>
                  </a:lnTo>
                  <a:lnTo>
                    <a:pt x="6989940" y="1977326"/>
                  </a:lnTo>
                  <a:lnTo>
                    <a:pt x="6946455" y="1999818"/>
                  </a:lnTo>
                  <a:lnTo>
                    <a:pt x="6912178" y="2034095"/>
                  </a:lnTo>
                  <a:lnTo>
                    <a:pt x="6906654" y="2044776"/>
                  </a:lnTo>
                  <a:lnTo>
                    <a:pt x="6903885" y="2034654"/>
                  </a:lnTo>
                  <a:lnTo>
                    <a:pt x="6884175" y="1993138"/>
                  </a:lnTo>
                  <a:lnTo>
                    <a:pt x="6857873" y="1955939"/>
                  </a:lnTo>
                  <a:lnTo>
                    <a:pt x="6825755" y="1923821"/>
                  </a:lnTo>
                  <a:lnTo>
                    <a:pt x="6788569" y="1897532"/>
                  </a:lnTo>
                  <a:lnTo>
                    <a:pt x="6747040" y="1877822"/>
                  </a:lnTo>
                  <a:lnTo>
                    <a:pt x="6701955" y="1865439"/>
                  </a:lnTo>
                  <a:lnTo>
                    <a:pt x="6654051" y="1861146"/>
                  </a:lnTo>
                  <a:lnTo>
                    <a:pt x="6606159" y="1865439"/>
                  </a:lnTo>
                  <a:lnTo>
                    <a:pt x="6561074" y="1877822"/>
                  </a:lnTo>
                  <a:lnTo>
                    <a:pt x="6519558" y="1897532"/>
                  </a:lnTo>
                  <a:lnTo>
                    <a:pt x="6482359" y="1923821"/>
                  </a:lnTo>
                  <a:lnTo>
                    <a:pt x="6450241" y="1955939"/>
                  </a:lnTo>
                  <a:lnTo>
                    <a:pt x="6423952" y="1993138"/>
                  </a:lnTo>
                  <a:lnTo>
                    <a:pt x="6404242" y="2034654"/>
                  </a:lnTo>
                  <a:lnTo>
                    <a:pt x="6403670" y="2036699"/>
                  </a:lnTo>
                  <a:lnTo>
                    <a:pt x="6402337" y="2034095"/>
                  </a:lnTo>
                  <a:lnTo>
                    <a:pt x="6368047" y="1999818"/>
                  </a:lnTo>
                  <a:lnTo>
                    <a:pt x="6324562" y="1977326"/>
                  </a:lnTo>
                  <a:lnTo>
                    <a:pt x="6274498" y="1969249"/>
                  </a:lnTo>
                  <a:lnTo>
                    <a:pt x="6224435" y="1977326"/>
                  </a:lnTo>
                  <a:lnTo>
                    <a:pt x="6180963" y="1999818"/>
                  </a:lnTo>
                  <a:lnTo>
                    <a:pt x="6146673" y="2034095"/>
                  </a:lnTo>
                  <a:lnTo>
                    <a:pt x="6141148" y="2044763"/>
                  </a:lnTo>
                  <a:lnTo>
                    <a:pt x="6138380" y="2034654"/>
                  </a:lnTo>
                  <a:lnTo>
                    <a:pt x="6118669" y="1993138"/>
                  </a:lnTo>
                  <a:lnTo>
                    <a:pt x="6092368" y="1955939"/>
                  </a:lnTo>
                  <a:lnTo>
                    <a:pt x="6060249" y="1923821"/>
                  </a:lnTo>
                  <a:lnTo>
                    <a:pt x="6023064" y="1897532"/>
                  </a:lnTo>
                  <a:lnTo>
                    <a:pt x="5981547" y="1877822"/>
                  </a:lnTo>
                  <a:lnTo>
                    <a:pt x="5936462" y="1865439"/>
                  </a:lnTo>
                  <a:lnTo>
                    <a:pt x="5888558" y="1861146"/>
                  </a:lnTo>
                  <a:lnTo>
                    <a:pt x="5840654" y="1865439"/>
                  </a:lnTo>
                  <a:lnTo>
                    <a:pt x="5795569" y="1877822"/>
                  </a:lnTo>
                  <a:lnTo>
                    <a:pt x="5754052" y="1897532"/>
                  </a:lnTo>
                  <a:lnTo>
                    <a:pt x="5716854" y="1923821"/>
                  </a:lnTo>
                  <a:lnTo>
                    <a:pt x="5684736" y="1955939"/>
                  </a:lnTo>
                  <a:lnTo>
                    <a:pt x="5658447" y="1993138"/>
                  </a:lnTo>
                  <a:lnTo>
                    <a:pt x="5638736" y="2034654"/>
                  </a:lnTo>
                  <a:lnTo>
                    <a:pt x="5626354" y="2079739"/>
                  </a:lnTo>
                  <a:lnTo>
                    <a:pt x="5622061" y="2127643"/>
                  </a:lnTo>
                  <a:lnTo>
                    <a:pt x="6116104" y="2127643"/>
                  </a:lnTo>
                  <a:lnTo>
                    <a:pt x="6155055" y="2127643"/>
                  </a:lnTo>
                  <a:lnTo>
                    <a:pt x="6387566" y="2127643"/>
                  </a:lnTo>
                  <a:lnTo>
                    <a:pt x="6432893" y="2127643"/>
                  </a:lnTo>
                  <a:lnTo>
                    <a:pt x="6881609" y="2127643"/>
                  </a:lnTo>
                  <a:lnTo>
                    <a:pt x="6920547" y="2127643"/>
                  </a:lnTo>
                  <a:lnTo>
                    <a:pt x="7198398" y="212764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464081" y="5104539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56262" y="6166375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5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8611" y="6979083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90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415489" y="5053706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50226" y="4465560"/>
              <a:ext cx="186055" cy="46990"/>
            </a:xfrm>
            <a:custGeom>
              <a:avLst/>
              <a:gdLst/>
              <a:ahLst/>
              <a:cxnLst/>
              <a:rect l="l" t="t" r="r" b="b"/>
              <a:pathLst>
                <a:path w="186054" h="46989">
                  <a:moveTo>
                    <a:pt x="185990" y="678"/>
                  </a:moveTo>
                  <a:lnTo>
                    <a:pt x="182390" y="18503"/>
                  </a:lnTo>
                  <a:lnTo>
                    <a:pt x="172575" y="33060"/>
                  </a:lnTo>
                  <a:lnTo>
                    <a:pt x="158018" y="42875"/>
                  </a:lnTo>
                  <a:lnTo>
                    <a:pt x="140194" y="46474"/>
                  </a:lnTo>
                  <a:lnTo>
                    <a:pt x="137397" y="46474"/>
                  </a:lnTo>
                  <a:lnTo>
                    <a:pt x="119567" y="42875"/>
                  </a:lnTo>
                  <a:lnTo>
                    <a:pt x="105007" y="33060"/>
                  </a:lnTo>
                  <a:lnTo>
                    <a:pt x="95191" y="18503"/>
                  </a:lnTo>
                  <a:lnTo>
                    <a:pt x="91591" y="678"/>
                  </a:lnTo>
                  <a:lnTo>
                    <a:pt x="91591" y="0"/>
                  </a:lnTo>
                  <a:lnTo>
                    <a:pt x="87993" y="17824"/>
                  </a:lnTo>
                  <a:lnTo>
                    <a:pt x="78181" y="32381"/>
                  </a:lnTo>
                  <a:lnTo>
                    <a:pt x="63624" y="42196"/>
                  </a:lnTo>
                  <a:lnTo>
                    <a:pt x="45795" y="45795"/>
                  </a:lnTo>
                  <a:lnTo>
                    <a:pt x="27971" y="42196"/>
                  </a:lnTo>
                  <a:lnTo>
                    <a:pt x="13414" y="32381"/>
                  </a:lnTo>
                  <a:lnTo>
                    <a:pt x="3599" y="17824"/>
                  </a:lnTo>
                  <a:lnTo>
                    <a:pt x="0" y="0"/>
                  </a:lnTo>
                </a:path>
              </a:pathLst>
            </a:custGeom>
            <a:ln w="10131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2385097" y="4488801"/>
              <a:ext cx="1399540" cy="2475865"/>
            </a:xfrm>
            <a:custGeom>
              <a:avLst/>
              <a:gdLst/>
              <a:ahLst/>
              <a:cxnLst/>
              <a:rect l="l" t="t" r="r" b="b"/>
              <a:pathLst>
                <a:path w="1399539" h="2475865">
                  <a:moveTo>
                    <a:pt x="1399520" y="2475360"/>
                  </a:moveTo>
                  <a:lnTo>
                    <a:pt x="1399520" y="1399510"/>
                  </a:lnTo>
                  <a:lnTo>
                    <a:pt x="0" y="0"/>
                  </a:lnTo>
                </a:path>
              </a:pathLst>
            </a:custGeom>
            <a:ln w="3039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70334" y="6844171"/>
              <a:ext cx="228564" cy="228554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99640" y="2833592"/>
              <a:ext cx="2283929" cy="2283939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890378" y="4455160"/>
              <a:ext cx="306705" cy="267970"/>
            </a:xfrm>
            <a:custGeom>
              <a:avLst/>
              <a:gdLst/>
              <a:ahLst/>
              <a:cxnLst/>
              <a:rect l="l" t="t" r="r" b="b"/>
              <a:pathLst>
                <a:path w="306704" h="267970">
                  <a:moveTo>
                    <a:pt x="163933" y="0"/>
                  </a:moveTo>
                  <a:lnTo>
                    <a:pt x="209865" y="8378"/>
                  </a:lnTo>
                  <a:lnTo>
                    <a:pt x="249109" y="27916"/>
                  </a:lnTo>
                  <a:lnTo>
                    <a:pt x="279644" y="56631"/>
                  </a:lnTo>
                  <a:lnTo>
                    <a:pt x="299447" y="92546"/>
                  </a:lnTo>
                  <a:lnTo>
                    <a:pt x="306498" y="133679"/>
                  </a:lnTo>
                  <a:lnTo>
                    <a:pt x="298685" y="176093"/>
                  </a:lnTo>
                  <a:lnTo>
                    <a:pt x="276930" y="212926"/>
                  </a:lnTo>
                  <a:lnTo>
                    <a:pt x="243756" y="241970"/>
                  </a:lnTo>
                  <a:lnTo>
                    <a:pt x="201689" y="261016"/>
                  </a:lnTo>
                  <a:lnTo>
                    <a:pt x="153254" y="267855"/>
                  </a:lnTo>
                  <a:lnTo>
                    <a:pt x="104813" y="261016"/>
                  </a:lnTo>
                  <a:lnTo>
                    <a:pt x="62743" y="241970"/>
                  </a:lnTo>
                  <a:lnTo>
                    <a:pt x="29568" y="212926"/>
                  </a:lnTo>
                  <a:lnTo>
                    <a:pt x="7812" y="176093"/>
                  </a:lnTo>
                  <a:lnTo>
                    <a:pt x="0" y="133679"/>
                  </a:lnTo>
                  <a:lnTo>
                    <a:pt x="6999" y="93475"/>
                  </a:lnTo>
                  <a:lnTo>
                    <a:pt x="26576" y="58144"/>
                  </a:lnTo>
                  <a:lnTo>
                    <a:pt x="56600" y="29551"/>
                  </a:lnTo>
                  <a:lnTo>
                    <a:pt x="94940" y="9562"/>
                  </a:lnTo>
                  <a:lnTo>
                    <a:pt x="139464" y="40"/>
                  </a:lnTo>
                </a:path>
              </a:pathLst>
            </a:custGeom>
            <a:ln w="5065">
              <a:solidFill>
                <a:srgbClr val="0052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969890" y="4243276"/>
              <a:ext cx="155533" cy="148461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6938843" y="4420605"/>
              <a:ext cx="208915" cy="347980"/>
            </a:xfrm>
            <a:custGeom>
              <a:avLst/>
              <a:gdLst/>
              <a:ahLst/>
              <a:cxnLst/>
              <a:rect l="l" t="t" r="r" b="b"/>
              <a:pathLst>
                <a:path w="208915" h="347979">
                  <a:moveTo>
                    <a:pt x="104216" y="0"/>
                  </a:moveTo>
                  <a:lnTo>
                    <a:pt x="0" y="347917"/>
                  </a:lnTo>
                  <a:lnTo>
                    <a:pt x="104216" y="256963"/>
                  </a:lnTo>
                  <a:lnTo>
                    <a:pt x="208340" y="347785"/>
                  </a:lnTo>
                  <a:lnTo>
                    <a:pt x="155868" y="174967"/>
                  </a:lnTo>
                  <a:lnTo>
                    <a:pt x="120023" y="55551"/>
                  </a:lnTo>
                  <a:lnTo>
                    <a:pt x="104216" y="0"/>
                  </a:lnTo>
                  <a:close/>
                </a:path>
              </a:pathLst>
            </a:custGeom>
            <a:solidFill>
              <a:srgbClr val="025051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846551" y="2093548"/>
              <a:ext cx="0" cy="7483475"/>
            </a:xfrm>
            <a:custGeom>
              <a:avLst/>
              <a:gdLst/>
              <a:ahLst/>
              <a:cxnLst/>
              <a:rect l="l" t="t" r="r" b="b"/>
              <a:pathLst>
                <a:path h="7483475">
                  <a:moveTo>
                    <a:pt x="0" y="0"/>
                  </a:moveTo>
                  <a:lnTo>
                    <a:pt x="0" y="7483446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430358" y="16786907"/>
            <a:ext cx="2044064" cy="2645410"/>
            <a:chOff x="430358" y="16786907"/>
            <a:chExt cx="2044064" cy="2645410"/>
          </a:xfrm>
        </p:grpSpPr>
        <p:pic>
          <p:nvPicPr>
            <p:cNvPr id="26" name="object 26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430358" y="17600356"/>
              <a:ext cx="1800194" cy="1800204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1563585" y="19103072"/>
              <a:ext cx="885190" cy="320675"/>
            </a:xfrm>
            <a:custGeom>
              <a:avLst/>
              <a:gdLst/>
              <a:ahLst/>
              <a:cxnLst/>
              <a:rect l="l" t="t" r="r" b="b"/>
              <a:pathLst>
                <a:path w="885189" h="320675">
                  <a:moveTo>
                    <a:pt x="884712" y="320226"/>
                  </a:moveTo>
                  <a:lnTo>
                    <a:pt x="0" y="320226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438206" y="1941471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718776" y="18445140"/>
              <a:ext cx="739140" cy="59690"/>
            </a:xfrm>
            <a:custGeom>
              <a:avLst/>
              <a:gdLst/>
              <a:ahLst/>
              <a:cxnLst/>
              <a:rect l="l" t="t" r="r" b="b"/>
              <a:pathLst>
                <a:path w="739139" h="59690">
                  <a:moveTo>
                    <a:pt x="739107" y="59281"/>
                  </a:moveTo>
                  <a:lnTo>
                    <a:pt x="0" y="59281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447793" y="18495834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572365" y="18877667"/>
              <a:ext cx="845185" cy="0"/>
            </a:xfrm>
            <a:custGeom>
              <a:avLst/>
              <a:gdLst/>
              <a:ahLst/>
              <a:cxnLst/>
              <a:rect l="l" t="t" r="r" b="b"/>
              <a:pathLst>
                <a:path w="845185">
                  <a:moveTo>
                    <a:pt x="844671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406944" y="18869078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283390" y="18045958"/>
              <a:ext cx="1174750" cy="27305"/>
            </a:xfrm>
            <a:custGeom>
              <a:avLst/>
              <a:gdLst/>
              <a:ahLst/>
              <a:cxnLst/>
              <a:rect l="l" t="t" r="r" b="b"/>
              <a:pathLst>
                <a:path w="1174750" h="27305">
                  <a:moveTo>
                    <a:pt x="1174492" y="27062"/>
                  </a:moveTo>
                  <a:lnTo>
                    <a:pt x="0" y="27062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447793" y="18064431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176732" y="18063435"/>
              <a:ext cx="1281430" cy="142240"/>
            </a:xfrm>
            <a:custGeom>
              <a:avLst/>
              <a:gdLst/>
              <a:ahLst/>
              <a:cxnLst/>
              <a:rect l="l" t="t" r="r" b="b"/>
              <a:pathLst>
                <a:path w="1281430" h="142240">
                  <a:moveTo>
                    <a:pt x="1281150" y="141683"/>
                  </a:moveTo>
                  <a:lnTo>
                    <a:pt x="0" y="141683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447793" y="1819653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08386" y="18471233"/>
              <a:ext cx="1149985" cy="259079"/>
            </a:xfrm>
            <a:custGeom>
              <a:avLst/>
              <a:gdLst/>
              <a:ahLst/>
              <a:cxnLst/>
              <a:rect l="l" t="t" r="r" b="b"/>
              <a:pathLst>
                <a:path w="1149985" h="259080">
                  <a:moveTo>
                    <a:pt x="1149497" y="258625"/>
                  </a:moveTo>
                  <a:lnTo>
                    <a:pt x="0" y="258625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447793" y="1872127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647867" y="19016218"/>
              <a:ext cx="769620" cy="82550"/>
            </a:xfrm>
            <a:custGeom>
              <a:avLst/>
              <a:gdLst/>
              <a:ahLst/>
              <a:cxnLst/>
              <a:rect l="l" t="t" r="r" b="b"/>
              <a:pathLst>
                <a:path w="769619" h="82550">
                  <a:moveTo>
                    <a:pt x="769168" y="0"/>
                  </a:moveTo>
                  <a:lnTo>
                    <a:pt x="0" y="0"/>
                  </a:lnTo>
                  <a:lnTo>
                    <a:pt x="0" y="82037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406944" y="1900763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363057" y="17617428"/>
              <a:ext cx="1095375" cy="335280"/>
            </a:xfrm>
            <a:custGeom>
              <a:avLst/>
              <a:gdLst/>
              <a:ahLst/>
              <a:cxnLst/>
              <a:rect l="l" t="t" r="r" b="b"/>
              <a:pathLst>
                <a:path w="1095375" h="335280">
                  <a:moveTo>
                    <a:pt x="1094826" y="0"/>
                  </a:moveTo>
                  <a:lnTo>
                    <a:pt x="67741" y="992"/>
                  </a:lnTo>
                  <a:lnTo>
                    <a:pt x="67741" y="335110"/>
                  </a:lnTo>
                  <a:lnTo>
                    <a:pt x="0" y="33511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447785" y="17608839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7294" y="0"/>
                  </a:moveTo>
                  <a:lnTo>
                    <a:pt x="0" y="10"/>
                  </a:lnTo>
                  <a:lnTo>
                    <a:pt x="8601" y="8591"/>
                  </a:lnTo>
                  <a:lnTo>
                    <a:pt x="20" y="17183"/>
                  </a:lnTo>
                  <a:lnTo>
                    <a:pt x="7305" y="17183"/>
                  </a:lnTo>
                  <a:lnTo>
                    <a:pt x="1588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72761" y="17843565"/>
              <a:ext cx="1143635" cy="150495"/>
            </a:xfrm>
            <a:custGeom>
              <a:avLst/>
              <a:gdLst/>
              <a:ahLst/>
              <a:cxnLst/>
              <a:rect l="l" t="t" r="r" b="b"/>
              <a:pathLst>
                <a:path w="1143635" h="150494">
                  <a:moveTo>
                    <a:pt x="1143023" y="0"/>
                  </a:moveTo>
                  <a:lnTo>
                    <a:pt x="180113" y="992"/>
                  </a:lnTo>
                  <a:lnTo>
                    <a:pt x="180113" y="150255"/>
                  </a:lnTo>
                  <a:lnTo>
                    <a:pt x="0" y="150255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405685" y="17834977"/>
              <a:ext cx="16510" cy="17780"/>
            </a:xfrm>
            <a:custGeom>
              <a:avLst/>
              <a:gdLst/>
              <a:ahLst/>
              <a:cxnLst/>
              <a:rect l="l" t="t" r="r" b="b"/>
              <a:pathLst>
                <a:path w="16510" h="17780">
                  <a:moveTo>
                    <a:pt x="7294" y="0"/>
                  </a:moveTo>
                  <a:lnTo>
                    <a:pt x="0" y="10"/>
                  </a:lnTo>
                  <a:lnTo>
                    <a:pt x="8601" y="8591"/>
                  </a:lnTo>
                  <a:lnTo>
                    <a:pt x="20" y="17183"/>
                  </a:lnTo>
                  <a:lnTo>
                    <a:pt x="7305" y="17183"/>
                  </a:lnTo>
                  <a:lnTo>
                    <a:pt x="1588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357491" y="17318075"/>
              <a:ext cx="1100455" cy="593090"/>
            </a:xfrm>
            <a:custGeom>
              <a:avLst/>
              <a:gdLst/>
              <a:ahLst/>
              <a:cxnLst/>
              <a:rect l="l" t="t" r="r" b="b"/>
              <a:pathLst>
                <a:path w="1100455" h="593090">
                  <a:moveTo>
                    <a:pt x="0" y="592986"/>
                  </a:moveTo>
                  <a:lnTo>
                    <a:pt x="0" y="202069"/>
                  </a:lnTo>
                  <a:lnTo>
                    <a:pt x="983477" y="201076"/>
                  </a:lnTo>
                  <a:lnTo>
                    <a:pt x="983477" y="0"/>
                  </a:lnTo>
                  <a:lnTo>
                    <a:pt x="1100388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2447793" y="17309490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329844" y="17094421"/>
              <a:ext cx="1139190" cy="879475"/>
            </a:xfrm>
            <a:custGeom>
              <a:avLst/>
              <a:gdLst/>
              <a:ahLst/>
              <a:cxnLst/>
              <a:rect l="l" t="t" r="r" b="b"/>
              <a:pathLst>
                <a:path w="1139189" h="879475">
                  <a:moveTo>
                    <a:pt x="0" y="879382"/>
                  </a:moveTo>
                  <a:lnTo>
                    <a:pt x="0" y="366144"/>
                  </a:lnTo>
                  <a:lnTo>
                    <a:pt x="983173" y="365141"/>
                  </a:lnTo>
                  <a:lnTo>
                    <a:pt x="983173" y="0"/>
                  </a:lnTo>
                  <a:lnTo>
                    <a:pt x="1138646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458403" y="17085836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283388" y="16795496"/>
              <a:ext cx="1185545" cy="1151255"/>
            </a:xfrm>
            <a:custGeom>
              <a:avLst/>
              <a:gdLst/>
              <a:ahLst/>
              <a:cxnLst/>
              <a:rect l="l" t="t" r="r" b="b"/>
              <a:pathLst>
                <a:path w="1185545" h="1151255">
                  <a:moveTo>
                    <a:pt x="0" y="1150662"/>
                  </a:moveTo>
                  <a:lnTo>
                    <a:pt x="0" y="577697"/>
                  </a:lnTo>
                  <a:lnTo>
                    <a:pt x="1002768" y="576704"/>
                  </a:lnTo>
                  <a:lnTo>
                    <a:pt x="1002768" y="0"/>
                  </a:lnTo>
                  <a:lnTo>
                    <a:pt x="118510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458403" y="16786907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8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8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1" name="object 51"/>
          <p:cNvGrpSpPr/>
          <p:nvPr/>
        </p:nvGrpSpPr>
        <p:grpSpPr>
          <a:xfrm>
            <a:off x="323599" y="13231330"/>
            <a:ext cx="1908810" cy="2195830"/>
            <a:chOff x="323599" y="13231330"/>
            <a:chExt cx="1908810" cy="2195830"/>
          </a:xfrm>
        </p:grpSpPr>
        <p:pic>
          <p:nvPicPr>
            <p:cNvPr id="52" name="object 5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446138" y="13288497"/>
              <a:ext cx="1693052" cy="1693847"/>
            </a:xfrm>
            <a:prstGeom prst="rect">
              <a:avLst/>
            </a:prstGeom>
          </p:spPr>
        </p:pic>
        <p:sp>
          <p:nvSpPr>
            <p:cNvPr id="53" name="object 53"/>
            <p:cNvSpPr/>
            <p:nvPr/>
          </p:nvSpPr>
          <p:spPr>
            <a:xfrm>
              <a:off x="1376155" y="13238020"/>
              <a:ext cx="849630" cy="97790"/>
            </a:xfrm>
            <a:custGeom>
              <a:avLst/>
              <a:gdLst/>
              <a:ahLst/>
              <a:cxnLst/>
              <a:rect l="l" t="t" r="r" b="b"/>
              <a:pathLst>
                <a:path w="849630" h="97790">
                  <a:moveTo>
                    <a:pt x="849463" y="0"/>
                  </a:moveTo>
                  <a:lnTo>
                    <a:pt x="97772" y="0"/>
                  </a:lnTo>
                  <a:lnTo>
                    <a:pt x="0" y="97782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218599" y="13231330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037916" y="13941828"/>
              <a:ext cx="187960" cy="0"/>
            </a:xfrm>
            <a:custGeom>
              <a:avLst/>
              <a:gdLst/>
              <a:ahLst/>
              <a:cxnLst/>
              <a:rect l="l" t="t" r="r" b="b"/>
              <a:pathLst>
                <a:path w="187960">
                  <a:moveTo>
                    <a:pt x="18770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218599" y="1393513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986092" y="14466687"/>
              <a:ext cx="240029" cy="0"/>
            </a:xfrm>
            <a:custGeom>
              <a:avLst/>
              <a:gdLst/>
              <a:ahLst/>
              <a:cxnLst/>
              <a:rect l="l" t="t" r="r" b="b"/>
              <a:pathLst>
                <a:path w="240030">
                  <a:moveTo>
                    <a:pt x="239526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218599" y="1445999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69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323599" y="15019808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4" h="407034">
                  <a:moveTo>
                    <a:pt x="203508" y="0"/>
                  </a:moveTo>
                  <a:lnTo>
                    <a:pt x="156846" y="5374"/>
                  </a:lnTo>
                  <a:lnTo>
                    <a:pt x="114011" y="20685"/>
                  </a:lnTo>
                  <a:lnTo>
                    <a:pt x="76224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0"/>
                  </a:lnTo>
                  <a:lnTo>
                    <a:pt x="20685" y="293006"/>
                  </a:lnTo>
                  <a:lnTo>
                    <a:pt x="44709" y="330795"/>
                  </a:lnTo>
                  <a:lnTo>
                    <a:pt x="76224" y="362313"/>
                  </a:lnTo>
                  <a:lnTo>
                    <a:pt x="114011" y="386339"/>
                  </a:lnTo>
                  <a:lnTo>
                    <a:pt x="156846" y="401650"/>
                  </a:lnTo>
                  <a:lnTo>
                    <a:pt x="203508" y="407026"/>
                  </a:lnTo>
                  <a:lnTo>
                    <a:pt x="250173" y="401647"/>
                  </a:lnTo>
                  <a:lnTo>
                    <a:pt x="293011" y="386334"/>
                  </a:lnTo>
                  <a:lnTo>
                    <a:pt x="330799" y="362309"/>
                  </a:lnTo>
                  <a:lnTo>
                    <a:pt x="362316" y="330792"/>
                  </a:lnTo>
                  <a:lnTo>
                    <a:pt x="386340" y="293005"/>
                  </a:lnTo>
                  <a:lnTo>
                    <a:pt x="401651" y="250170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0" y="114011"/>
                  </a:lnTo>
                  <a:lnTo>
                    <a:pt x="362316" y="76224"/>
                  </a:lnTo>
                  <a:lnTo>
                    <a:pt x="330799" y="44709"/>
                  </a:lnTo>
                  <a:lnTo>
                    <a:pt x="293011" y="20685"/>
                  </a:lnTo>
                  <a:lnTo>
                    <a:pt x="250173" y="5374"/>
                  </a:lnTo>
                  <a:lnTo>
                    <a:pt x="2035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0" name="object 60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00598" y="15042642"/>
              <a:ext cx="259067" cy="312967"/>
            </a:xfrm>
            <a:prstGeom prst="rect">
              <a:avLst/>
            </a:prstGeom>
          </p:spPr>
        </p:pic>
        <p:sp>
          <p:nvSpPr>
            <p:cNvPr id="61" name="object 61"/>
            <p:cNvSpPr/>
            <p:nvPr/>
          </p:nvSpPr>
          <p:spPr>
            <a:xfrm>
              <a:off x="463262" y="15042642"/>
              <a:ext cx="140335" cy="240665"/>
            </a:xfrm>
            <a:custGeom>
              <a:avLst/>
              <a:gdLst/>
              <a:ahLst/>
              <a:cxnLst/>
              <a:rect l="l" t="t" r="r" b="b"/>
              <a:pathLst>
                <a:path w="140334" h="240665">
                  <a:moveTo>
                    <a:pt x="139900" y="170356"/>
                  </a:moveTo>
                  <a:lnTo>
                    <a:pt x="134403" y="127440"/>
                  </a:lnTo>
                  <a:lnTo>
                    <a:pt x="119412" y="70691"/>
                  </a:lnTo>
                  <a:lnTo>
                    <a:pt x="97178" y="21185"/>
                  </a:lnTo>
                  <a:lnTo>
                    <a:pt x="69950" y="0"/>
                  </a:lnTo>
                  <a:lnTo>
                    <a:pt x="42722" y="21185"/>
                  </a:lnTo>
                  <a:lnTo>
                    <a:pt x="20487" y="70691"/>
                  </a:lnTo>
                  <a:lnTo>
                    <a:pt x="5496" y="127440"/>
                  </a:lnTo>
                  <a:lnTo>
                    <a:pt x="0" y="170356"/>
                  </a:lnTo>
                  <a:lnTo>
                    <a:pt x="5496" y="197584"/>
                  </a:lnTo>
                  <a:lnTo>
                    <a:pt x="20487" y="219819"/>
                  </a:lnTo>
                  <a:lnTo>
                    <a:pt x="42722" y="234809"/>
                  </a:lnTo>
                  <a:lnTo>
                    <a:pt x="69950" y="240306"/>
                  </a:lnTo>
                  <a:lnTo>
                    <a:pt x="97178" y="234809"/>
                  </a:lnTo>
                  <a:lnTo>
                    <a:pt x="119412" y="219819"/>
                  </a:lnTo>
                  <a:lnTo>
                    <a:pt x="134403" y="197584"/>
                  </a:lnTo>
                  <a:lnTo>
                    <a:pt x="139900" y="170356"/>
                  </a:lnTo>
                  <a:close/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533213" y="15178312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solidFill>
              <a:srgbClr val="F6ED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533213" y="15178312"/>
              <a:ext cx="0" cy="177800"/>
            </a:xfrm>
            <a:custGeom>
              <a:avLst/>
              <a:gdLst/>
              <a:ahLst/>
              <a:cxnLst/>
              <a:rect l="l" t="t" r="r" b="b"/>
              <a:pathLst>
                <a:path h="177800">
                  <a:moveTo>
                    <a:pt x="0" y="0"/>
                  </a:moveTo>
                  <a:lnTo>
                    <a:pt x="0" y="17729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386724" y="15338309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5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5" name="object 65"/>
          <p:cNvGrpSpPr/>
          <p:nvPr/>
        </p:nvGrpSpPr>
        <p:grpSpPr>
          <a:xfrm>
            <a:off x="12133882" y="12749691"/>
            <a:ext cx="1821180" cy="2229485"/>
            <a:chOff x="12133882" y="12749691"/>
            <a:chExt cx="1821180" cy="2229485"/>
          </a:xfrm>
        </p:grpSpPr>
        <p:sp>
          <p:nvSpPr>
            <p:cNvPr id="66" name="object 66"/>
            <p:cNvSpPr/>
            <p:nvPr/>
          </p:nvSpPr>
          <p:spPr>
            <a:xfrm>
              <a:off x="12133882" y="12749691"/>
              <a:ext cx="1821180" cy="1821180"/>
            </a:xfrm>
            <a:custGeom>
              <a:avLst/>
              <a:gdLst/>
              <a:ahLst/>
              <a:cxnLst/>
              <a:rect l="l" t="t" r="r" b="b"/>
              <a:pathLst>
                <a:path w="1821180" h="1821180">
                  <a:moveTo>
                    <a:pt x="910477" y="0"/>
                  </a:moveTo>
                  <a:lnTo>
                    <a:pt x="143243" y="0"/>
                  </a:lnTo>
                  <a:lnTo>
                    <a:pt x="97964" y="7301"/>
                  </a:lnTo>
                  <a:lnTo>
                    <a:pt x="58642" y="27634"/>
                  </a:lnTo>
                  <a:lnTo>
                    <a:pt x="27635" y="58640"/>
                  </a:lnTo>
                  <a:lnTo>
                    <a:pt x="7301" y="97959"/>
                  </a:lnTo>
                  <a:lnTo>
                    <a:pt x="0" y="143233"/>
                  </a:lnTo>
                  <a:lnTo>
                    <a:pt x="0" y="910477"/>
                  </a:lnTo>
                  <a:lnTo>
                    <a:pt x="1262" y="958831"/>
                  </a:lnTo>
                  <a:lnTo>
                    <a:pt x="5006" y="1006529"/>
                  </a:lnTo>
                  <a:lnTo>
                    <a:pt x="11169" y="1053505"/>
                  </a:lnTo>
                  <a:lnTo>
                    <a:pt x="19689" y="1099699"/>
                  </a:lnTo>
                  <a:lnTo>
                    <a:pt x="30502" y="1145047"/>
                  </a:lnTo>
                  <a:lnTo>
                    <a:pt x="43545" y="1189485"/>
                  </a:lnTo>
                  <a:lnTo>
                    <a:pt x="58756" y="1232952"/>
                  </a:lnTo>
                  <a:lnTo>
                    <a:pt x="76072" y="1275383"/>
                  </a:lnTo>
                  <a:lnTo>
                    <a:pt x="95429" y="1316717"/>
                  </a:lnTo>
                  <a:lnTo>
                    <a:pt x="116765" y="1356890"/>
                  </a:lnTo>
                  <a:lnTo>
                    <a:pt x="140017" y="1395840"/>
                  </a:lnTo>
                  <a:lnTo>
                    <a:pt x="165122" y="1433502"/>
                  </a:lnTo>
                  <a:lnTo>
                    <a:pt x="192017" y="1469816"/>
                  </a:lnTo>
                  <a:lnTo>
                    <a:pt x="220639" y="1504716"/>
                  </a:lnTo>
                  <a:lnTo>
                    <a:pt x="250925" y="1538142"/>
                  </a:lnTo>
                  <a:lnTo>
                    <a:pt x="282812" y="1570029"/>
                  </a:lnTo>
                  <a:lnTo>
                    <a:pt x="316237" y="1600315"/>
                  </a:lnTo>
                  <a:lnTo>
                    <a:pt x="351138" y="1628937"/>
                  </a:lnTo>
                  <a:lnTo>
                    <a:pt x="387451" y="1655832"/>
                  </a:lnTo>
                  <a:lnTo>
                    <a:pt x="425114" y="1680936"/>
                  </a:lnTo>
                  <a:lnTo>
                    <a:pt x="464064" y="1704188"/>
                  </a:lnTo>
                  <a:lnTo>
                    <a:pt x="504237" y="1725524"/>
                  </a:lnTo>
                  <a:lnTo>
                    <a:pt x="545570" y="1744882"/>
                  </a:lnTo>
                  <a:lnTo>
                    <a:pt x="588002" y="1762197"/>
                  </a:lnTo>
                  <a:lnTo>
                    <a:pt x="631469" y="1777408"/>
                  </a:lnTo>
                  <a:lnTo>
                    <a:pt x="675907" y="1790452"/>
                  </a:lnTo>
                  <a:lnTo>
                    <a:pt x="721255" y="1801265"/>
                  </a:lnTo>
                  <a:lnTo>
                    <a:pt x="767448" y="1809785"/>
                  </a:lnTo>
                  <a:lnTo>
                    <a:pt x="814425" y="1815948"/>
                  </a:lnTo>
                  <a:lnTo>
                    <a:pt x="862122" y="1819692"/>
                  </a:lnTo>
                  <a:lnTo>
                    <a:pt x="910477" y="1820954"/>
                  </a:lnTo>
                  <a:lnTo>
                    <a:pt x="958831" y="1819692"/>
                  </a:lnTo>
                  <a:lnTo>
                    <a:pt x="1006529" y="1815948"/>
                  </a:lnTo>
                  <a:lnTo>
                    <a:pt x="1053505" y="1809785"/>
                  </a:lnTo>
                  <a:lnTo>
                    <a:pt x="1099699" y="1801265"/>
                  </a:lnTo>
                  <a:lnTo>
                    <a:pt x="1145047" y="1790452"/>
                  </a:lnTo>
                  <a:lnTo>
                    <a:pt x="1189485" y="1777408"/>
                  </a:lnTo>
                  <a:lnTo>
                    <a:pt x="1232952" y="1762197"/>
                  </a:lnTo>
                  <a:lnTo>
                    <a:pt x="1275383" y="1744882"/>
                  </a:lnTo>
                  <a:lnTo>
                    <a:pt x="1316717" y="1725524"/>
                  </a:lnTo>
                  <a:lnTo>
                    <a:pt x="1356890" y="1704188"/>
                  </a:lnTo>
                  <a:lnTo>
                    <a:pt x="1395840" y="1680936"/>
                  </a:lnTo>
                  <a:lnTo>
                    <a:pt x="1433502" y="1655832"/>
                  </a:lnTo>
                  <a:lnTo>
                    <a:pt x="1469816" y="1628937"/>
                  </a:lnTo>
                  <a:lnTo>
                    <a:pt x="1504716" y="1600315"/>
                  </a:lnTo>
                  <a:lnTo>
                    <a:pt x="1538142" y="1570029"/>
                  </a:lnTo>
                  <a:lnTo>
                    <a:pt x="1570029" y="1538142"/>
                  </a:lnTo>
                  <a:lnTo>
                    <a:pt x="1600315" y="1504716"/>
                  </a:lnTo>
                  <a:lnTo>
                    <a:pt x="1628937" y="1469816"/>
                  </a:lnTo>
                  <a:lnTo>
                    <a:pt x="1655832" y="1433502"/>
                  </a:lnTo>
                  <a:lnTo>
                    <a:pt x="1680936" y="1395840"/>
                  </a:lnTo>
                  <a:lnTo>
                    <a:pt x="1704188" y="1356890"/>
                  </a:lnTo>
                  <a:lnTo>
                    <a:pt x="1725524" y="1316717"/>
                  </a:lnTo>
                  <a:lnTo>
                    <a:pt x="1744882" y="1275383"/>
                  </a:lnTo>
                  <a:lnTo>
                    <a:pt x="1762197" y="1232952"/>
                  </a:lnTo>
                  <a:lnTo>
                    <a:pt x="1777408" y="1189485"/>
                  </a:lnTo>
                  <a:lnTo>
                    <a:pt x="1790452" y="1145047"/>
                  </a:lnTo>
                  <a:lnTo>
                    <a:pt x="1801265" y="1099699"/>
                  </a:lnTo>
                  <a:lnTo>
                    <a:pt x="1809785" y="1053505"/>
                  </a:lnTo>
                  <a:lnTo>
                    <a:pt x="1815948" y="1006529"/>
                  </a:lnTo>
                  <a:lnTo>
                    <a:pt x="1819692" y="958831"/>
                  </a:lnTo>
                  <a:lnTo>
                    <a:pt x="1820954" y="910477"/>
                  </a:lnTo>
                  <a:lnTo>
                    <a:pt x="1819692" y="862122"/>
                  </a:lnTo>
                  <a:lnTo>
                    <a:pt x="1815948" y="814425"/>
                  </a:lnTo>
                  <a:lnTo>
                    <a:pt x="1809785" y="767448"/>
                  </a:lnTo>
                  <a:lnTo>
                    <a:pt x="1801265" y="721255"/>
                  </a:lnTo>
                  <a:lnTo>
                    <a:pt x="1790452" y="675907"/>
                  </a:lnTo>
                  <a:lnTo>
                    <a:pt x="1777408" y="631469"/>
                  </a:lnTo>
                  <a:lnTo>
                    <a:pt x="1762197" y="588002"/>
                  </a:lnTo>
                  <a:lnTo>
                    <a:pt x="1744882" y="545570"/>
                  </a:lnTo>
                  <a:lnTo>
                    <a:pt x="1725524" y="504237"/>
                  </a:lnTo>
                  <a:lnTo>
                    <a:pt x="1704188" y="464064"/>
                  </a:lnTo>
                  <a:lnTo>
                    <a:pt x="1680936" y="425114"/>
                  </a:lnTo>
                  <a:lnTo>
                    <a:pt x="1655832" y="387451"/>
                  </a:lnTo>
                  <a:lnTo>
                    <a:pt x="1628937" y="351138"/>
                  </a:lnTo>
                  <a:lnTo>
                    <a:pt x="1600315" y="316237"/>
                  </a:lnTo>
                  <a:lnTo>
                    <a:pt x="1570029" y="282812"/>
                  </a:lnTo>
                  <a:lnTo>
                    <a:pt x="1538142" y="250925"/>
                  </a:lnTo>
                  <a:lnTo>
                    <a:pt x="1504716" y="220639"/>
                  </a:lnTo>
                  <a:lnTo>
                    <a:pt x="1469816" y="192017"/>
                  </a:lnTo>
                  <a:lnTo>
                    <a:pt x="1433502" y="165122"/>
                  </a:lnTo>
                  <a:lnTo>
                    <a:pt x="1395840" y="140017"/>
                  </a:lnTo>
                  <a:lnTo>
                    <a:pt x="1356890" y="116765"/>
                  </a:lnTo>
                  <a:lnTo>
                    <a:pt x="1316717" y="95429"/>
                  </a:lnTo>
                  <a:lnTo>
                    <a:pt x="1275383" y="76072"/>
                  </a:lnTo>
                  <a:lnTo>
                    <a:pt x="1232952" y="58756"/>
                  </a:lnTo>
                  <a:lnTo>
                    <a:pt x="1189485" y="43545"/>
                  </a:lnTo>
                  <a:lnTo>
                    <a:pt x="1145047" y="30502"/>
                  </a:lnTo>
                  <a:lnTo>
                    <a:pt x="1099699" y="19689"/>
                  </a:lnTo>
                  <a:lnTo>
                    <a:pt x="1053505" y="11169"/>
                  </a:lnTo>
                  <a:lnTo>
                    <a:pt x="1006529" y="5006"/>
                  </a:lnTo>
                  <a:lnTo>
                    <a:pt x="958831" y="1262"/>
                  </a:lnTo>
                  <a:lnTo>
                    <a:pt x="91047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2459601" y="13196595"/>
              <a:ext cx="1069975" cy="996315"/>
            </a:xfrm>
            <a:custGeom>
              <a:avLst/>
              <a:gdLst/>
              <a:ahLst/>
              <a:cxnLst/>
              <a:rect l="l" t="t" r="r" b="b"/>
              <a:pathLst>
                <a:path w="1069975" h="996315">
                  <a:moveTo>
                    <a:pt x="420805" y="0"/>
                  </a:moveTo>
                  <a:lnTo>
                    <a:pt x="411838" y="810"/>
                  </a:lnTo>
                  <a:lnTo>
                    <a:pt x="394300" y="9371"/>
                  </a:lnTo>
                  <a:lnTo>
                    <a:pt x="391038" y="10597"/>
                  </a:lnTo>
                  <a:lnTo>
                    <a:pt x="389822" y="11408"/>
                  </a:lnTo>
                  <a:lnTo>
                    <a:pt x="388191" y="11408"/>
                  </a:lnTo>
                  <a:lnTo>
                    <a:pt x="373510" y="10192"/>
                  </a:lnTo>
                  <a:lnTo>
                    <a:pt x="352709" y="8966"/>
                  </a:lnTo>
                  <a:lnTo>
                    <a:pt x="327025" y="8561"/>
                  </a:lnTo>
                  <a:lnTo>
                    <a:pt x="321716" y="8145"/>
                  </a:lnTo>
                  <a:lnTo>
                    <a:pt x="316012" y="11003"/>
                  </a:lnTo>
                  <a:lnTo>
                    <a:pt x="310713" y="23647"/>
                  </a:lnTo>
                  <a:lnTo>
                    <a:pt x="308676" y="27720"/>
                  </a:lnTo>
                  <a:lnTo>
                    <a:pt x="308676" y="28541"/>
                  </a:lnTo>
                  <a:lnTo>
                    <a:pt x="304188" y="44853"/>
                  </a:lnTo>
                  <a:lnTo>
                    <a:pt x="301736" y="50963"/>
                  </a:lnTo>
                  <a:lnTo>
                    <a:pt x="298889" y="57082"/>
                  </a:lnTo>
                  <a:lnTo>
                    <a:pt x="289507" y="74205"/>
                  </a:lnTo>
                  <a:lnTo>
                    <a:pt x="289507" y="74610"/>
                  </a:lnTo>
                  <a:lnTo>
                    <a:pt x="282982" y="85218"/>
                  </a:lnTo>
                  <a:lnTo>
                    <a:pt x="279314" y="91743"/>
                  </a:lnTo>
                  <a:lnTo>
                    <a:pt x="276052" y="98268"/>
                  </a:lnTo>
                  <a:lnTo>
                    <a:pt x="271968" y="105604"/>
                  </a:lnTo>
                  <a:lnTo>
                    <a:pt x="268716" y="112129"/>
                  </a:lnTo>
                  <a:lnTo>
                    <a:pt x="268301" y="113355"/>
                  </a:lnTo>
                  <a:lnTo>
                    <a:pt x="264633" y="119879"/>
                  </a:lnTo>
                  <a:lnTo>
                    <a:pt x="260145" y="129251"/>
                  </a:lnTo>
                  <a:lnTo>
                    <a:pt x="257703" y="132929"/>
                  </a:lnTo>
                  <a:lnTo>
                    <a:pt x="253620" y="140265"/>
                  </a:lnTo>
                  <a:lnTo>
                    <a:pt x="249547" y="148016"/>
                  </a:lnTo>
                  <a:lnTo>
                    <a:pt x="247095" y="152089"/>
                  </a:lnTo>
                  <a:lnTo>
                    <a:pt x="245474" y="155756"/>
                  </a:lnTo>
                  <a:lnTo>
                    <a:pt x="238533" y="167996"/>
                  </a:lnTo>
                  <a:lnTo>
                    <a:pt x="227935" y="184308"/>
                  </a:lnTo>
                  <a:lnTo>
                    <a:pt x="223042" y="191238"/>
                  </a:lnTo>
                  <a:lnTo>
                    <a:pt x="218148" y="198573"/>
                  </a:lnTo>
                  <a:lnTo>
                    <a:pt x="219374" y="202657"/>
                  </a:lnTo>
                  <a:lnTo>
                    <a:pt x="219374" y="203872"/>
                  </a:lnTo>
                  <a:lnTo>
                    <a:pt x="198573" y="234866"/>
                  </a:lnTo>
                  <a:lnTo>
                    <a:pt x="77468" y="369842"/>
                  </a:lnTo>
                  <a:lnTo>
                    <a:pt x="77062" y="370653"/>
                  </a:lnTo>
                  <a:lnTo>
                    <a:pt x="71763" y="384513"/>
                  </a:lnTo>
                  <a:lnTo>
                    <a:pt x="66049" y="400420"/>
                  </a:lnTo>
                  <a:lnTo>
                    <a:pt x="62787" y="408981"/>
                  </a:lnTo>
                  <a:lnTo>
                    <a:pt x="54630" y="435486"/>
                  </a:lnTo>
                  <a:lnTo>
                    <a:pt x="47295" y="460360"/>
                  </a:lnTo>
                  <a:lnTo>
                    <a:pt x="37102" y="501141"/>
                  </a:lnTo>
                  <a:lnTo>
                    <a:pt x="11408" y="601851"/>
                  </a:lnTo>
                  <a:lnTo>
                    <a:pt x="0" y="648751"/>
                  </a:lnTo>
                  <a:lnTo>
                    <a:pt x="405" y="648751"/>
                  </a:lnTo>
                  <a:lnTo>
                    <a:pt x="8145" y="652014"/>
                  </a:lnTo>
                  <a:lnTo>
                    <a:pt x="8145" y="652419"/>
                  </a:lnTo>
                  <a:lnTo>
                    <a:pt x="719289" y="653230"/>
                  </a:lnTo>
                  <a:lnTo>
                    <a:pt x="719289" y="824498"/>
                  </a:lnTo>
                  <a:lnTo>
                    <a:pt x="890548" y="824498"/>
                  </a:lnTo>
                  <a:lnTo>
                    <a:pt x="890142" y="996162"/>
                  </a:lnTo>
                  <a:lnTo>
                    <a:pt x="927245" y="996162"/>
                  </a:lnTo>
                  <a:lnTo>
                    <a:pt x="937043" y="984338"/>
                  </a:lnTo>
                  <a:lnTo>
                    <a:pt x="962727" y="954571"/>
                  </a:lnTo>
                  <a:lnTo>
                    <a:pt x="997793" y="913385"/>
                  </a:lnTo>
                  <a:lnTo>
                    <a:pt x="1007580" y="902371"/>
                  </a:lnTo>
                  <a:lnTo>
                    <a:pt x="1014926" y="893405"/>
                  </a:lnTo>
                  <a:lnTo>
                    <a:pt x="1020225" y="886475"/>
                  </a:lnTo>
                  <a:lnTo>
                    <a:pt x="1069557" y="824903"/>
                  </a:lnTo>
                  <a:lnTo>
                    <a:pt x="1061816" y="824903"/>
                  </a:lnTo>
                  <a:lnTo>
                    <a:pt x="1061816" y="719694"/>
                  </a:lnTo>
                  <a:lnTo>
                    <a:pt x="1058148" y="715621"/>
                  </a:lnTo>
                  <a:lnTo>
                    <a:pt x="1048766" y="706239"/>
                  </a:lnTo>
                  <a:lnTo>
                    <a:pt x="1033680" y="684628"/>
                  </a:lnTo>
                  <a:lnTo>
                    <a:pt x="1026335" y="670362"/>
                  </a:lnTo>
                  <a:lnTo>
                    <a:pt x="1025119" y="668316"/>
                  </a:lnTo>
                  <a:lnTo>
                    <a:pt x="999424" y="622246"/>
                  </a:lnTo>
                  <a:lnTo>
                    <a:pt x="963547" y="591253"/>
                  </a:lnTo>
                  <a:lnTo>
                    <a:pt x="922767" y="569237"/>
                  </a:lnTo>
                  <a:lnTo>
                    <a:pt x="912574" y="565153"/>
                  </a:lnTo>
                  <a:lnTo>
                    <a:pt x="905229" y="561891"/>
                  </a:lnTo>
                  <a:lnTo>
                    <a:pt x="893405" y="556997"/>
                  </a:lnTo>
                  <a:lnTo>
                    <a:pt x="893000" y="556997"/>
                  </a:lnTo>
                  <a:lnTo>
                    <a:pt x="879950" y="551698"/>
                  </a:lnTo>
                  <a:lnTo>
                    <a:pt x="868936" y="546805"/>
                  </a:lnTo>
                  <a:lnTo>
                    <a:pt x="861601" y="543948"/>
                  </a:lnTo>
                  <a:lnTo>
                    <a:pt x="834275" y="537423"/>
                  </a:lnTo>
                  <a:lnTo>
                    <a:pt x="827345" y="536612"/>
                  </a:lnTo>
                  <a:lnTo>
                    <a:pt x="808996" y="533350"/>
                  </a:lnTo>
                  <a:lnTo>
                    <a:pt x="791053" y="526825"/>
                  </a:lnTo>
                  <a:lnTo>
                    <a:pt x="780860" y="511333"/>
                  </a:lnTo>
                  <a:lnTo>
                    <a:pt x="768226" y="494200"/>
                  </a:lnTo>
                  <a:lnTo>
                    <a:pt x="753545" y="479114"/>
                  </a:lnTo>
                  <a:lnTo>
                    <a:pt x="746199" y="475041"/>
                  </a:lnTo>
                  <a:lnTo>
                    <a:pt x="771894" y="450573"/>
                  </a:lnTo>
                  <a:lnTo>
                    <a:pt x="775561" y="450573"/>
                  </a:lnTo>
                  <a:lnTo>
                    <a:pt x="779644" y="440380"/>
                  </a:lnTo>
                  <a:lnTo>
                    <a:pt x="786575" y="431413"/>
                  </a:lnTo>
                  <a:lnTo>
                    <a:pt x="795947" y="414280"/>
                  </a:lnTo>
                  <a:lnTo>
                    <a:pt x="799624" y="405314"/>
                  </a:lnTo>
                  <a:lnTo>
                    <a:pt x="799624" y="404493"/>
                  </a:lnTo>
                  <a:lnTo>
                    <a:pt x="806555" y="394300"/>
                  </a:lnTo>
                  <a:lnTo>
                    <a:pt x="813080" y="380035"/>
                  </a:lnTo>
                  <a:lnTo>
                    <a:pt x="817153" y="376772"/>
                  </a:lnTo>
                  <a:lnTo>
                    <a:pt x="820010" y="373915"/>
                  </a:lnTo>
                  <a:lnTo>
                    <a:pt x="827345" y="363317"/>
                  </a:lnTo>
                  <a:lnTo>
                    <a:pt x="835917" y="351483"/>
                  </a:lnTo>
                  <a:lnTo>
                    <a:pt x="849777" y="331503"/>
                  </a:lnTo>
                  <a:lnTo>
                    <a:pt x="849777" y="328656"/>
                  </a:lnTo>
                  <a:lnTo>
                    <a:pt x="846109" y="322942"/>
                  </a:lnTo>
                  <a:lnTo>
                    <a:pt x="839169" y="310307"/>
                  </a:lnTo>
                  <a:lnTo>
                    <a:pt x="836727" y="306629"/>
                  </a:lnTo>
                  <a:lnTo>
                    <a:pt x="837133" y="298068"/>
                  </a:lnTo>
                  <a:lnTo>
                    <a:pt x="852624" y="282576"/>
                  </a:lnTo>
                  <a:lnTo>
                    <a:pt x="831428" y="259739"/>
                  </a:lnTo>
                  <a:lnTo>
                    <a:pt x="814306" y="242617"/>
                  </a:lnTo>
                  <a:lnTo>
                    <a:pt x="811448" y="239354"/>
                  </a:lnTo>
                  <a:lnTo>
                    <a:pt x="796767" y="225078"/>
                  </a:lnTo>
                  <a:lnTo>
                    <a:pt x="781681" y="214480"/>
                  </a:lnTo>
                  <a:lnTo>
                    <a:pt x="780860" y="214065"/>
                  </a:lnTo>
                  <a:lnTo>
                    <a:pt x="767405" y="205098"/>
                  </a:lnTo>
                  <a:lnTo>
                    <a:pt x="758844" y="196537"/>
                  </a:lnTo>
                  <a:lnTo>
                    <a:pt x="737233" y="211623"/>
                  </a:lnTo>
                  <a:lnTo>
                    <a:pt x="727040" y="218553"/>
                  </a:lnTo>
                  <a:lnTo>
                    <a:pt x="720920" y="223042"/>
                  </a:lnTo>
                  <a:lnTo>
                    <a:pt x="681781" y="253214"/>
                  </a:lnTo>
                  <a:lnTo>
                    <a:pt x="678103" y="253620"/>
                  </a:lnTo>
                  <a:lnTo>
                    <a:pt x="671578" y="253620"/>
                  </a:lnTo>
                  <a:lnTo>
                    <a:pt x="665874" y="249141"/>
                  </a:lnTo>
                  <a:lnTo>
                    <a:pt x="654861" y="242211"/>
                  </a:lnTo>
                  <a:lnTo>
                    <a:pt x="652004" y="240165"/>
                  </a:lnTo>
                  <a:lnTo>
                    <a:pt x="651193" y="239354"/>
                  </a:lnTo>
                  <a:lnTo>
                    <a:pt x="647525" y="236497"/>
                  </a:lnTo>
                  <a:lnTo>
                    <a:pt x="646299" y="235271"/>
                  </a:lnTo>
                  <a:lnTo>
                    <a:pt x="644263" y="232424"/>
                  </a:lnTo>
                  <a:lnTo>
                    <a:pt x="641406" y="226710"/>
                  </a:lnTo>
                  <a:lnTo>
                    <a:pt x="631618" y="218148"/>
                  </a:lnTo>
                  <a:lnTo>
                    <a:pt x="623878" y="215291"/>
                  </a:lnTo>
                  <a:lnTo>
                    <a:pt x="605934" y="200610"/>
                  </a:lnTo>
                  <a:lnTo>
                    <a:pt x="597778" y="178593"/>
                  </a:lnTo>
                  <a:lnTo>
                    <a:pt x="598589" y="154540"/>
                  </a:lnTo>
                  <a:lnTo>
                    <a:pt x="599814" y="137823"/>
                  </a:lnTo>
                  <a:lnTo>
                    <a:pt x="597778" y="120285"/>
                  </a:lnTo>
                  <a:lnTo>
                    <a:pt x="586765" y="94600"/>
                  </a:lnTo>
                  <a:lnTo>
                    <a:pt x="582692" y="92554"/>
                  </a:lnTo>
                  <a:lnTo>
                    <a:pt x="580240" y="90923"/>
                  </a:lnTo>
                  <a:lnTo>
                    <a:pt x="574941" y="88076"/>
                  </a:lnTo>
                  <a:lnTo>
                    <a:pt x="558223" y="81956"/>
                  </a:lnTo>
                  <a:lnTo>
                    <a:pt x="541100" y="66870"/>
                  </a:lnTo>
                  <a:lnTo>
                    <a:pt x="540685" y="66049"/>
                  </a:lnTo>
                  <a:lnTo>
                    <a:pt x="537017" y="61976"/>
                  </a:lnTo>
                  <a:lnTo>
                    <a:pt x="534576" y="58714"/>
                  </a:lnTo>
                  <a:lnTo>
                    <a:pt x="530492" y="53820"/>
                  </a:lnTo>
                  <a:lnTo>
                    <a:pt x="521526" y="44853"/>
                  </a:lnTo>
                  <a:lnTo>
                    <a:pt x="514180" y="37102"/>
                  </a:lnTo>
                  <a:lnTo>
                    <a:pt x="505214" y="33019"/>
                  </a:lnTo>
                  <a:lnTo>
                    <a:pt x="491353" y="29757"/>
                  </a:lnTo>
                  <a:lnTo>
                    <a:pt x="480340" y="24873"/>
                  </a:lnTo>
                  <a:lnTo>
                    <a:pt x="479935" y="24873"/>
                  </a:lnTo>
                  <a:lnTo>
                    <a:pt x="474636" y="22421"/>
                  </a:lnTo>
                  <a:lnTo>
                    <a:pt x="473815" y="22421"/>
                  </a:lnTo>
                  <a:lnTo>
                    <a:pt x="458323" y="11003"/>
                  </a:lnTo>
                  <a:lnTo>
                    <a:pt x="447715" y="6930"/>
                  </a:lnTo>
                  <a:lnTo>
                    <a:pt x="438749" y="2441"/>
                  </a:lnTo>
                  <a:lnTo>
                    <a:pt x="436712" y="1215"/>
                  </a:lnTo>
                  <a:lnTo>
                    <a:pt x="422842" y="405"/>
                  </a:lnTo>
                  <a:lnTo>
                    <a:pt x="420805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8" name="object 6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13521420" y="13916290"/>
              <a:ext cx="71763" cy="105209"/>
            </a:xfrm>
            <a:prstGeom prst="rect">
              <a:avLst/>
            </a:prstGeom>
          </p:spPr>
        </p:pic>
        <p:sp>
          <p:nvSpPr>
            <p:cNvPr id="69" name="object 69"/>
            <p:cNvSpPr/>
            <p:nvPr/>
          </p:nvSpPr>
          <p:spPr>
            <a:xfrm>
              <a:off x="12467752" y="13849018"/>
              <a:ext cx="919480" cy="607695"/>
            </a:xfrm>
            <a:custGeom>
              <a:avLst/>
              <a:gdLst/>
              <a:ahLst/>
              <a:cxnLst/>
              <a:rect l="l" t="t" r="r" b="b"/>
              <a:pathLst>
                <a:path w="919480" h="607694">
                  <a:moveTo>
                    <a:pt x="0" y="0"/>
                  </a:moveTo>
                  <a:lnTo>
                    <a:pt x="7740" y="3252"/>
                  </a:lnTo>
                  <a:lnTo>
                    <a:pt x="40365" y="26910"/>
                  </a:lnTo>
                  <a:lnTo>
                    <a:pt x="38734" y="87255"/>
                  </a:lnTo>
                  <a:lnTo>
                    <a:pt x="38328" y="143527"/>
                  </a:lnTo>
                  <a:lnTo>
                    <a:pt x="37508" y="202657"/>
                  </a:lnTo>
                  <a:lnTo>
                    <a:pt x="37102" y="266669"/>
                  </a:lnTo>
                  <a:lnTo>
                    <a:pt x="35471" y="369842"/>
                  </a:lnTo>
                  <a:lnTo>
                    <a:pt x="35066" y="408171"/>
                  </a:lnTo>
                  <a:lnTo>
                    <a:pt x="53009" y="415101"/>
                  </a:lnTo>
                  <a:lnTo>
                    <a:pt x="70943" y="421626"/>
                  </a:lnTo>
                  <a:lnTo>
                    <a:pt x="161471" y="450978"/>
                  </a:lnTo>
                  <a:lnTo>
                    <a:pt x="183487" y="458323"/>
                  </a:lnTo>
                  <a:lnTo>
                    <a:pt x="205098" y="464848"/>
                  </a:lnTo>
                  <a:lnTo>
                    <a:pt x="217743" y="468921"/>
                  </a:lnTo>
                  <a:lnTo>
                    <a:pt x="219779" y="469742"/>
                  </a:lnTo>
                  <a:lnTo>
                    <a:pt x="220195" y="469742"/>
                  </a:lnTo>
                  <a:lnTo>
                    <a:pt x="232829" y="484828"/>
                  </a:lnTo>
                  <a:lnTo>
                    <a:pt x="243437" y="479935"/>
                  </a:lnTo>
                  <a:lnTo>
                    <a:pt x="253630" y="477483"/>
                  </a:lnTo>
                  <a:lnTo>
                    <a:pt x="262596" y="477898"/>
                  </a:lnTo>
                  <a:lnTo>
                    <a:pt x="271979" y="478709"/>
                  </a:lnTo>
                  <a:lnTo>
                    <a:pt x="287470" y="485639"/>
                  </a:lnTo>
                  <a:lnTo>
                    <a:pt x="299294" y="489307"/>
                  </a:lnTo>
                  <a:lnTo>
                    <a:pt x="317643" y="490532"/>
                  </a:lnTo>
                  <a:lnTo>
                    <a:pt x="344563" y="491353"/>
                  </a:lnTo>
                  <a:lnTo>
                    <a:pt x="359234" y="495426"/>
                  </a:lnTo>
                  <a:lnTo>
                    <a:pt x="379214" y="499104"/>
                  </a:lnTo>
                  <a:lnTo>
                    <a:pt x="383297" y="499499"/>
                  </a:lnTo>
                  <a:lnTo>
                    <a:pt x="398383" y="501546"/>
                  </a:lnTo>
                  <a:lnTo>
                    <a:pt x="399609" y="501951"/>
                  </a:lnTo>
                  <a:lnTo>
                    <a:pt x="444868" y="528456"/>
                  </a:lnTo>
                  <a:lnTo>
                    <a:pt x="472599" y="532529"/>
                  </a:lnTo>
                  <a:lnTo>
                    <a:pt x="516227" y="538649"/>
                  </a:lnTo>
                  <a:lnTo>
                    <a:pt x="519084" y="538649"/>
                  </a:lnTo>
                  <a:lnTo>
                    <a:pt x="551293" y="536612"/>
                  </a:lnTo>
                  <a:lnTo>
                    <a:pt x="558223" y="538649"/>
                  </a:lnTo>
                  <a:lnTo>
                    <a:pt x="565569" y="540280"/>
                  </a:lnTo>
                  <a:lnTo>
                    <a:pt x="572094" y="542326"/>
                  </a:lnTo>
                  <a:lnTo>
                    <a:pt x="591253" y="556997"/>
                  </a:lnTo>
                  <a:lnTo>
                    <a:pt x="592074" y="557413"/>
                  </a:lnTo>
                  <a:lnTo>
                    <a:pt x="618984" y="585539"/>
                  </a:lnTo>
                  <a:lnTo>
                    <a:pt x="651608" y="601851"/>
                  </a:lnTo>
                  <a:lnTo>
                    <a:pt x="685449" y="607565"/>
                  </a:lnTo>
                  <a:lnTo>
                    <a:pt x="719705" y="598183"/>
                  </a:lnTo>
                  <a:lnTo>
                    <a:pt x="751103" y="578609"/>
                  </a:lnTo>
                  <a:lnTo>
                    <a:pt x="787395" y="542326"/>
                  </a:lnTo>
                  <a:lnTo>
                    <a:pt x="793100" y="532529"/>
                  </a:lnTo>
                  <a:lnTo>
                    <a:pt x="818379" y="491353"/>
                  </a:lnTo>
                  <a:lnTo>
                    <a:pt x="831834" y="461991"/>
                  </a:lnTo>
                  <a:lnTo>
                    <a:pt x="835096" y="443642"/>
                  </a:lnTo>
                  <a:lnTo>
                    <a:pt x="835917" y="421626"/>
                  </a:lnTo>
                  <a:lnTo>
                    <a:pt x="841621" y="418363"/>
                  </a:lnTo>
                  <a:lnTo>
                    <a:pt x="848551" y="414696"/>
                  </a:lnTo>
                  <a:lnTo>
                    <a:pt x="863637" y="406124"/>
                  </a:lnTo>
                  <a:lnTo>
                    <a:pt x="867721" y="404088"/>
                  </a:lnTo>
                  <a:lnTo>
                    <a:pt x="870578" y="402456"/>
                  </a:lnTo>
                  <a:lnTo>
                    <a:pt x="887295" y="382476"/>
                  </a:lnTo>
                  <a:lnTo>
                    <a:pt x="887701" y="381666"/>
                  </a:lnTo>
                  <a:lnTo>
                    <a:pt x="917468" y="345779"/>
                  </a:lnTo>
                  <a:lnTo>
                    <a:pt x="919099" y="343742"/>
                  </a:lnTo>
                  <a:lnTo>
                    <a:pt x="881996" y="343742"/>
                  </a:lnTo>
                  <a:lnTo>
                    <a:pt x="882402" y="172069"/>
                  </a:lnTo>
                  <a:lnTo>
                    <a:pt x="711143" y="172069"/>
                  </a:lnTo>
                  <a:lnTo>
                    <a:pt x="711143" y="8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12856415" y="14308736"/>
              <a:ext cx="695960" cy="252729"/>
            </a:xfrm>
            <a:custGeom>
              <a:avLst/>
              <a:gdLst/>
              <a:ahLst/>
              <a:cxnLst/>
              <a:rect l="l" t="t" r="r" b="b"/>
              <a:pathLst>
                <a:path w="695959" h="252730">
                  <a:moveTo>
                    <a:pt x="695912" y="106826"/>
                  </a:moveTo>
                  <a:lnTo>
                    <a:pt x="688154" y="91054"/>
                  </a:lnTo>
                  <a:lnTo>
                    <a:pt x="664253" y="66160"/>
                  </a:lnTo>
                  <a:lnTo>
                    <a:pt x="635428" y="54367"/>
                  </a:lnTo>
                  <a:lnTo>
                    <a:pt x="603330" y="49787"/>
                  </a:lnTo>
                  <a:lnTo>
                    <a:pt x="541425" y="69767"/>
                  </a:lnTo>
                  <a:lnTo>
                    <a:pt x="529631" y="71733"/>
                  </a:lnTo>
                  <a:lnTo>
                    <a:pt x="502772" y="75664"/>
                  </a:lnTo>
                  <a:lnTo>
                    <a:pt x="483450" y="73040"/>
                  </a:lnTo>
                  <a:lnTo>
                    <a:pt x="464119" y="68126"/>
                  </a:lnTo>
                  <a:lnTo>
                    <a:pt x="438576" y="49129"/>
                  </a:lnTo>
                  <a:lnTo>
                    <a:pt x="435952" y="47487"/>
                  </a:lnTo>
                  <a:lnTo>
                    <a:pt x="402872" y="17355"/>
                  </a:lnTo>
                  <a:lnTo>
                    <a:pt x="369467" y="982"/>
                  </a:lnTo>
                  <a:lnTo>
                    <a:pt x="286923" y="0"/>
                  </a:lnTo>
                  <a:lnTo>
                    <a:pt x="178837" y="29807"/>
                  </a:lnTo>
                  <a:lnTo>
                    <a:pt x="146505" y="38295"/>
                  </a:lnTo>
                  <a:lnTo>
                    <a:pt x="84327" y="58510"/>
                  </a:lnTo>
                  <a:lnTo>
                    <a:pt x="27832" y="87782"/>
                  </a:lnTo>
                  <a:lnTo>
                    <a:pt x="0" y="116931"/>
                  </a:lnTo>
                  <a:lnTo>
                    <a:pt x="0" y="132980"/>
                  </a:lnTo>
                  <a:lnTo>
                    <a:pt x="14407" y="150994"/>
                  </a:lnTo>
                  <a:lnTo>
                    <a:pt x="45198" y="169009"/>
                  </a:lnTo>
                  <a:lnTo>
                    <a:pt x="70740" y="179819"/>
                  </a:lnTo>
                  <a:lnTo>
                    <a:pt x="76637" y="191937"/>
                  </a:lnTo>
                  <a:lnTo>
                    <a:pt x="78278" y="209627"/>
                  </a:lnTo>
                  <a:lnTo>
                    <a:pt x="55772" y="252166"/>
                  </a:lnTo>
                </a:path>
              </a:pathLst>
            </a:custGeom>
            <a:ln w="506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2171211" y="14571474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2" name="object 72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12239427" y="14643301"/>
              <a:ext cx="274766" cy="262363"/>
            </a:xfrm>
            <a:prstGeom prst="rect">
              <a:avLst/>
            </a:prstGeom>
          </p:spPr>
        </p:pic>
      </p:grpSp>
      <p:grpSp>
        <p:nvGrpSpPr>
          <p:cNvPr id="73" name="object 73"/>
          <p:cNvGrpSpPr/>
          <p:nvPr/>
        </p:nvGrpSpPr>
        <p:grpSpPr>
          <a:xfrm>
            <a:off x="12978947" y="17256912"/>
            <a:ext cx="890269" cy="1152525"/>
            <a:chOff x="12978947" y="17256912"/>
            <a:chExt cx="890269" cy="1152525"/>
          </a:xfrm>
        </p:grpSpPr>
        <p:sp>
          <p:nvSpPr>
            <p:cNvPr id="74" name="object 74"/>
            <p:cNvSpPr/>
            <p:nvPr/>
          </p:nvSpPr>
          <p:spPr>
            <a:xfrm>
              <a:off x="12983570" y="17330280"/>
              <a:ext cx="885190" cy="351790"/>
            </a:xfrm>
            <a:custGeom>
              <a:avLst/>
              <a:gdLst/>
              <a:ahLst/>
              <a:cxnLst/>
              <a:rect l="l" t="t" r="r" b="b"/>
              <a:pathLst>
                <a:path w="885190" h="351790">
                  <a:moveTo>
                    <a:pt x="885005" y="0"/>
                  </a:moveTo>
                  <a:lnTo>
                    <a:pt x="0" y="3799"/>
                  </a:lnTo>
                  <a:lnTo>
                    <a:pt x="91" y="351280"/>
                  </a:lnTo>
                  <a:lnTo>
                    <a:pt x="885097" y="347491"/>
                  </a:lnTo>
                  <a:lnTo>
                    <a:pt x="885005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2981480" y="17256912"/>
              <a:ext cx="0" cy="1152525"/>
            </a:xfrm>
            <a:custGeom>
              <a:avLst/>
              <a:gdLst/>
              <a:ahLst/>
              <a:cxnLst/>
              <a:rect l="l" t="t" r="r" b="b"/>
              <a:pathLst>
                <a:path h="1152525">
                  <a:moveTo>
                    <a:pt x="0" y="0"/>
                  </a:moveTo>
                  <a:lnTo>
                    <a:pt x="0" y="115235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2983637" y="17955535"/>
              <a:ext cx="859790" cy="351790"/>
            </a:xfrm>
            <a:custGeom>
              <a:avLst/>
              <a:gdLst/>
              <a:ahLst/>
              <a:cxnLst/>
              <a:rect l="l" t="t" r="r" b="b"/>
              <a:pathLst>
                <a:path w="859790" h="351790">
                  <a:moveTo>
                    <a:pt x="859696" y="0"/>
                  </a:moveTo>
                  <a:lnTo>
                    <a:pt x="0" y="3880"/>
                  </a:lnTo>
                  <a:lnTo>
                    <a:pt x="50" y="351362"/>
                  </a:lnTo>
                  <a:lnTo>
                    <a:pt x="859757" y="347481"/>
                  </a:lnTo>
                  <a:lnTo>
                    <a:pt x="859696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7" name="object 77"/>
          <p:cNvGrpSpPr/>
          <p:nvPr/>
        </p:nvGrpSpPr>
        <p:grpSpPr>
          <a:xfrm>
            <a:off x="4176210" y="17427774"/>
            <a:ext cx="2462530" cy="2305050"/>
            <a:chOff x="4176210" y="17427774"/>
            <a:chExt cx="2462530" cy="2305050"/>
          </a:xfrm>
        </p:grpSpPr>
        <p:pic>
          <p:nvPicPr>
            <p:cNvPr id="78" name="object 78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4176210" y="17519304"/>
              <a:ext cx="2213188" cy="2213178"/>
            </a:xfrm>
            <a:prstGeom prst="rect">
              <a:avLst/>
            </a:prstGeom>
          </p:spPr>
        </p:pic>
        <p:sp>
          <p:nvSpPr>
            <p:cNvPr id="79" name="object 79"/>
            <p:cNvSpPr/>
            <p:nvPr/>
          </p:nvSpPr>
          <p:spPr>
            <a:xfrm>
              <a:off x="5398990" y="17434464"/>
              <a:ext cx="1233170" cy="411480"/>
            </a:xfrm>
            <a:custGeom>
              <a:avLst/>
              <a:gdLst/>
              <a:ahLst/>
              <a:cxnLst/>
              <a:rect l="l" t="t" r="r" b="b"/>
              <a:pathLst>
                <a:path w="1233170" h="411480">
                  <a:moveTo>
                    <a:pt x="1233085" y="0"/>
                  </a:moveTo>
                  <a:lnTo>
                    <a:pt x="0" y="0"/>
                  </a:lnTo>
                  <a:lnTo>
                    <a:pt x="0" y="41118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625054" y="17427774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5664466" y="18600548"/>
              <a:ext cx="967740" cy="0"/>
            </a:xfrm>
            <a:custGeom>
              <a:avLst/>
              <a:gdLst/>
              <a:ahLst/>
              <a:cxnLst/>
              <a:rect l="l" t="t" r="r" b="b"/>
              <a:pathLst>
                <a:path w="967740">
                  <a:moveTo>
                    <a:pt x="0" y="0"/>
                  </a:moveTo>
                  <a:lnTo>
                    <a:pt x="967610" y="0"/>
                  </a:lnTo>
                </a:path>
              </a:pathLst>
            </a:custGeom>
            <a:ln w="5065">
              <a:solidFill>
                <a:srgbClr val="0693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625057" y="18593858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5396305" y="18670587"/>
              <a:ext cx="1236345" cy="306705"/>
            </a:xfrm>
            <a:custGeom>
              <a:avLst/>
              <a:gdLst/>
              <a:ahLst/>
              <a:cxnLst/>
              <a:rect l="l" t="t" r="r" b="b"/>
              <a:pathLst>
                <a:path w="1236345" h="306705">
                  <a:moveTo>
                    <a:pt x="1235770" y="306376"/>
                  </a:moveTo>
                  <a:lnTo>
                    <a:pt x="0" y="306376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F0A41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625057" y="18970276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4992478" y="18211865"/>
              <a:ext cx="1640205" cy="1358265"/>
            </a:xfrm>
            <a:custGeom>
              <a:avLst/>
              <a:gdLst/>
              <a:ahLst/>
              <a:cxnLst/>
              <a:rect l="l" t="t" r="r" b="b"/>
              <a:pathLst>
                <a:path w="1640204" h="1358265">
                  <a:moveTo>
                    <a:pt x="0" y="0"/>
                  </a:moveTo>
                  <a:lnTo>
                    <a:pt x="0" y="1358183"/>
                  </a:lnTo>
                  <a:lnTo>
                    <a:pt x="1639594" y="1358183"/>
                  </a:lnTo>
                </a:path>
              </a:pathLst>
            </a:custGeom>
            <a:ln w="5065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625057" y="1956336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7" name="object 8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4261321" y="18440226"/>
              <a:ext cx="121430" cy="227754"/>
            </a:xfrm>
            <a:prstGeom prst="rect">
              <a:avLst/>
            </a:prstGeom>
          </p:spPr>
        </p:pic>
      </p:grpSp>
      <p:sp>
        <p:nvSpPr>
          <p:cNvPr id="88" name="object 88"/>
          <p:cNvSpPr txBox="1"/>
          <p:nvPr/>
        </p:nvSpPr>
        <p:spPr>
          <a:xfrm>
            <a:off x="11411595" y="1972440"/>
            <a:ext cx="2586355" cy="48005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950" b="1" spc="220" dirty="0">
                <a:solidFill>
                  <a:srgbClr val="F6EDE8"/>
                </a:solidFill>
                <a:latin typeface="Montserrat"/>
                <a:cs typeface="Montserrat"/>
              </a:rPr>
              <a:t>EXTENSIÓN</a:t>
            </a:r>
            <a:endParaRPr sz="2950">
              <a:latin typeface="Montserrat"/>
              <a:cs typeface="Montserrat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96620" y="11309298"/>
            <a:ext cx="145605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20" dirty="0">
                <a:solidFill>
                  <a:srgbClr val="F6EDE8"/>
                </a:solidFill>
                <a:latin typeface="Montserrat Black"/>
                <a:cs typeface="Montserrat Black"/>
              </a:rPr>
              <a:t>BIOMAS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922030" y="11309298"/>
            <a:ext cx="202057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AMENAZAS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421961" y="16267819"/>
            <a:ext cx="55695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545080" algn="l"/>
                <a:tab pos="2905760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OBER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URAS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Y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Z</a:t>
            </a:r>
            <a:r>
              <a:rPr sz="2000" b="1" spc="-204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30" dirty="0">
                <a:solidFill>
                  <a:srgbClr val="F6EDE8"/>
                </a:solidFill>
                <a:latin typeface="Montserrat Black"/>
                <a:cs typeface="Montserrat Black"/>
              </a:rPr>
              <a:t>ONIFIC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A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80" dirty="0">
                <a:solidFill>
                  <a:srgbClr val="F6EDE8"/>
                </a:solidFill>
                <a:latin typeface="Montserrat Black"/>
                <a:cs typeface="Montserrat Black"/>
              </a:rPr>
              <a:t>CIÓN 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302726" y="16267819"/>
            <a:ext cx="526669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066925" algn="l"/>
              </a:tabLst>
            </a:pP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C</a:t>
            </a:r>
            <a:r>
              <a:rPr sz="2000" b="1" spc="-229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ONTE</a:t>
            </a:r>
            <a:r>
              <a:rPr sz="2000" b="1" spc="-21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X</a:t>
            </a:r>
            <a:r>
              <a:rPr sz="2000" b="1" spc="-26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T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r>
              <a:rPr sz="2000" b="1" dirty="0">
                <a:solidFill>
                  <a:srgbClr val="F6EDE8"/>
                </a:solidFill>
                <a:latin typeface="Montserrat Black"/>
                <a:cs typeface="Montserrat Black"/>
              </a:rPr>
              <a:t>	</a:t>
            </a:r>
            <a:r>
              <a:rPr sz="2000" b="1" spc="340" dirty="0">
                <a:solidFill>
                  <a:srgbClr val="F6EDE8"/>
                </a:solidFill>
                <a:latin typeface="Montserrat Black"/>
                <a:cs typeface="Montserrat Black"/>
              </a:rPr>
              <a:t>SOCIOEC</a:t>
            </a:r>
            <a:r>
              <a:rPr sz="2000" b="1" spc="-23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200" dirty="0">
                <a:solidFill>
                  <a:srgbClr val="F6EDE8"/>
                </a:solidFill>
                <a:latin typeface="Montserrat Black"/>
                <a:cs typeface="Montserrat Black"/>
              </a:rPr>
              <a:t>OL</a:t>
            </a:r>
            <a:r>
              <a:rPr sz="2000" b="1" spc="-215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300" dirty="0">
                <a:solidFill>
                  <a:srgbClr val="F6EDE8"/>
                </a:solidFill>
                <a:latin typeface="Montserrat Black"/>
                <a:cs typeface="Montserrat Black"/>
              </a:rPr>
              <a:t>ÓGIC</a:t>
            </a:r>
            <a:r>
              <a:rPr sz="2000" b="1" spc="-220" dirty="0">
                <a:solidFill>
                  <a:srgbClr val="F6EDE8"/>
                </a:solidFill>
                <a:latin typeface="Montserrat Black"/>
                <a:cs typeface="Montserrat Black"/>
              </a:rPr>
              <a:t> </a:t>
            </a:r>
            <a:r>
              <a:rPr sz="2000" b="1" spc="-50" dirty="0">
                <a:solidFill>
                  <a:srgbClr val="F6EDE8"/>
                </a:solidFill>
                <a:latin typeface="Montserrat Black"/>
                <a:cs typeface="Montserrat Black"/>
              </a:rPr>
              <a:t>O</a:t>
            </a:r>
            <a:endParaRPr sz="2000">
              <a:latin typeface="Montserrat Black"/>
              <a:cs typeface="Montserrat Black"/>
            </a:endParaRPr>
          </a:p>
        </p:txBody>
      </p:sp>
      <p:pic>
        <p:nvPicPr>
          <p:cNvPr id="93" name="object 93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3770350" y="5882535"/>
            <a:ext cx="1112475" cy="367441"/>
          </a:xfrm>
          <a:prstGeom prst="rect">
            <a:avLst/>
          </a:prstGeom>
        </p:spPr>
      </p:pic>
      <p:sp>
        <p:nvSpPr>
          <p:cNvPr id="94" name="object 94"/>
          <p:cNvSpPr txBox="1"/>
          <p:nvPr/>
        </p:nvSpPr>
        <p:spPr>
          <a:xfrm>
            <a:off x="3770350" y="5882535"/>
            <a:ext cx="1112520" cy="367665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79375">
              <a:lnSpc>
                <a:spcPct val="100000"/>
              </a:lnSpc>
              <a:spcBef>
                <a:spcPts val="155"/>
              </a:spcBef>
            </a:pPr>
            <a:r>
              <a:rPr sz="2000" b="1" spc="265" dirty="0">
                <a:solidFill>
                  <a:srgbClr val="025051"/>
                </a:solidFill>
                <a:latin typeface="Montserrat Black"/>
                <a:cs typeface="Montserrat Black"/>
              </a:rPr>
              <a:t>MET</a:t>
            </a:r>
            <a:r>
              <a:rPr sz="2000" b="1" spc="-275" dirty="0">
                <a:solidFill>
                  <a:srgbClr val="025051"/>
                </a:solidFill>
                <a:latin typeface="Montserrat Black"/>
                <a:cs typeface="Montserrat Black"/>
              </a:rPr>
              <a:t> </a:t>
            </a:r>
            <a:r>
              <a:rPr sz="2000" b="1" spc="-60" dirty="0">
                <a:solidFill>
                  <a:srgbClr val="025051"/>
                </a:solidFill>
                <a:latin typeface="Montserrat Black"/>
                <a:cs typeface="Montserrat Black"/>
              </a:rPr>
              <a:t>A</a:t>
            </a:r>
            <a:endParaRPr sz="2000">
              <a:latin typeface="Montserrat Black"/>
              <a:cs typeface="Montserrat Black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1978987" y="1713058"/>
            <a:ext cx="12381230" cy="20320"/>
          </a:xfrm>
          <a:custGeom>
            <a:avLst/>
            <a:gdLst/>
            <a:ahLst/>
            <a:cxnLst/>
            <a:rect l="l" t="t" r="r" b="b"/>
            <a:pathLst>
              <a:path w="12381230" h="20319">
                <a:moveTo>
                  <a:pt x="0" y="20263"/>
                </a:moveTo>
                <a:lnTo>
                  <a:pt x="12381069" y="20263"/>
                </a:lnTo>
                <a:lnTo>
                  <a:pt x="12381069" y="0"/>
                </a:lnTo>
                <a:lnTo>
                  <a:pt x="0" y="0"/>
                </a:lnTo>
                <a:lnTo>
                  <a:pt x="0" y="20263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 txBox="1"/>
          <p:nvPr/>
        </p:nvSpPr>
        <p:spPr>
          <a:xfrm>
            <a:off x="8727712" y="2050450"/>
            <a:ext cx="1785620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INFORMACIÓN </a:t>
            </a:r>
            <a:r>
              <a:rPr sz="1600" b="1" spc="75" dirty="0">
                <a:solidFill>
                  <a:srgbClr val="EB7457"/>
                </a:solidFill>
                <a:latin typeface="Montserrat ExtraBold"/>
                <a:cs typeface="Montserrat ExtraBold"/>
              </a:rPr>
              <a:t>BÁSICA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395803" y="1967367"/>
            <a:ext cx="2769235" cy="51180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3200" b="1" spc="204" dirty="0">
                <a:solidFill>
                  <a:srgbClr val="025051"/>
                </a:solidFill>
                <a:latin typeface="Montserrat"/>
                <a:cs typeface="Montserrat"/>
              </a:rPr>
              <a:t>UBICACIÓN</a:t>
            </a:r>
            <a:endParaRPr sz="3200">
              <a:latin typeface="Montserrat"/>
              <a:cs typeface="Montserrat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8046108" y="3044818"/>
            <a:ext cx="1896745" cy="6375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NEGOCIO/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EMPRESA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"/>
                <a:cs typeface="Montserrat"/>
              </a:rPr>
              <a:t>/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FILIAL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Orinoquia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047582" y="3878386"/>
            <a:ext cx="1785620" cy="653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OPERATIVA/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INSTALACIÓN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Castilla-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Chichimene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8047582" y="4698983"/>
            <a:ext cx="1913255" cy="47180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SISTEMA/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TRONCAL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Cubarral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047582" y="5366549"/>
            <a:ext cx="967740" cy="41020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1500"/>
              </a:lnSpc>
              <a:spcBef>
                <a:spcPts val="12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TIPO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1500"/>
              </a:lnSpc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Producción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8047582" y="5960681"/>
            <a:ext cx="2118995" cy="63309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PROYECTO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Bloque</a:t>
            </a:r>
            <a:r>
              <a:rPr sz="1250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Cubarral,</a:t>
            </a:r>
            <a:r>
              <a:rPr sz="1250" spc="1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Campos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Castilla-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Chichimene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8047582" y="6777711"/>
            <a:ext cx="1233170" cy="43878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EXPEDIENTE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LAM0227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104" name="object 104"/>
          <p:cNvGrpSpPr/>
          <p:nvPr/>
        </p:nvGrpSpPr>
        <p:grpSpPr>
          <a:xfrm>
            <a:off x="8023813" y="2093552"/>
            <a:ext cx="585470" cy="585470"/>
            <a:chOff x="8023813" y="2093552"/>
            <a:chExt cx="585470" cy="585470"/>
          </a:xfrm>
        </p:grpSpPr>
        <p:sp>
          <p:nvSpPr>
            <p:cNvPr id="105" name="object 105"/>
            <p:cNvSpPr/>
            <p:nvPr/>
          </p:nvSpPr>
          <p:spPr>
            <a:xfrm>
              <a:off x="8023813" y="2093552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70" h="585469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6"/>
                  </a:lnTo>
                  <a:lnTo>
                    <a:pt x="14916" y="385056"/>
                  </a:lnTo>
                  <a:lnTo>
                    <a:pt x="32657" y="427036"/>
                  </a:lnTo>
                  <a:lnTo>
                    <a:pt x="56452" y="465372"/>
                  </a:lnTo>
                  <a:lnTo>
                    <a:pt x="85696" y="499462"/>
                  </a:lnTo>
                  <a:lnTo>
                    <a:pt x="119788" y="528705"/>
                  </a:lnTo>
                  <a:lnTo>
                    <a:pt x="158126" y="552498"/>
                  </a:lnTo>
                  <a:lnTo>
                    <a:pt x="200106" y="570239"/>
                  </a:lnTo>
                  <a:lnTo>
                    <a:pt x="245127" y="581325"/>
                  </a:lnTo>
                  <a:lnTo>
                    <a:pt x="292587" y="585154"/>
                  </a:lnTo>
                  <a:lnTo>
                    <a:pt x="340043" y="581325"/>
                  </a:lnTo>
                  <a:lnTo>
                    <a:pt x="385062" y="570239"/>
                  </a:lnTo>
                  <a:lnTo>
                    <a:pt x="427041" y="552498"/>
                  </a:lnTo>
                  <a:lnTo>
                    <a:pt x="465378" y="528705"/>
                  </a:lnTo>
                  <a:lnTo>
                    <a:pt x="499469" y="499462"/>
                  </a:lnTo>
                  <a:lnTo>
                    <a:pt x="528712" y="465372"/>
                  </a:lnTo>
                  <a:lnTo>
                    <a:pt x="552506" y="427036"/>
                  </a:lnTo>
                  <a:lnTo>
                    <a:pt x="570248" y="385056"/>
                  </a:lnTo>
                  <a:lnTo>
                    <a:pt x="581334" y="340036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8144794" y="2212734"/>
              <a:ext cx="357505" cy="321945"/>
            </a:xfrm>
            <a:custGeom>
              <a:avLst/>
              <a:gdLst/>
              <a:ahLst/>
              <a:cxnLst/>
              <a:rect l="l" t="t" r="r" b="b"/>
              <a:pathLst>
                <a:path w="357504" h="321944">
                  <a:moveTo>
                    <a:pt x="160761" y="0"/>
                  </a:moveTo>
                  <a:lnTo>
                    <a:pt x="109945" y="8195"/>
                  </a:lnTo>
                  <a:lnTo>
                    <a:pt x="65814" y="31018"/>
                  </a:lnTo>
                  <a:lnTo>
                    <a:pt x="31015" y="65818"/>
                  </a:lnTo>
                  <a:lnTo>
                    <a:pt x="8194" y="109949"/>
                  </a:lnTo>
                  <a:lnTo>
                    <a:pt x="0" y="160761"/>
                  </a:lnTo>
                  <a:lnTo>
                    <a:pt x="8194" y="211579"/>
                  </a:lnTo>
                  <a:lnTo>
                    <a:pt x="31015" y="255713"/>
                  </a:lnTo>
                  <a:lnTo>
                    <a:pt x="65814" y="290515"/>
                  </a:lnTo>
                  <a:lnTo>
                    <a:pt x="109945" y="313337"/>
                  </a:lnTo>
                  <a:lnTo>
                    <a:pt x="160761" y="321533"/>
                  </a:lnTo>
                  <a:lnTo>
                    <a:pt x="357400" y="321533"/>
                  </a:lnTo>
                  <a:lnTo>
                    <a:pt x="290844" y="254977"/>
                  </a:lnTo>
                  <a:lnTo>
                    <a:pt x="303748" y="234034"/>
                  </a:lnTo>
                  <a:lnTo>
                    <a:pt x="313396" y="211148"/>
                  </a:lnTo>
                  <a:lnTo>
                    <a:pt x="319441" y="186623"/>
                  </a:lnTo>
                  <a:lnTo>
                    <a:pt x="321533" y="160761"/>
                  </a:lnTo>
                  <a:lnTo>
                    <a:pt x="313337" y="109949"/>
                  </a:lnTo>
                  <a:lnTo>
                    <a:pt x="290515" y="65818"/>
                  </a:lnTo>
                  <a:lnTo>
                    <a:pt x="255713" y="31018"/>
                  </a:lnTo>
                  <a:lnTo>
                    <a:pt x="211579" y="8195"/>
                  </a:lnTo>
                  <a:lnTo>
                    <a:pt x="160761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7" name="object 107"/>
          <p:cNvSpPr txBox="1"/>
          <p:nvPr/>
        </p:nvSpPr>
        <p:spPr>
          <a:xfrm>
            <a:off x="8253372" y="2217568"/>
            <a:ext cx="107950" cy="32512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9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i</a:t>
            </a:r>
            <a:endParaRPr sz="1950">
              <a:latin typeface="Montserrat Black"/>
              <a:cs typeface="Montserrat Black"/>
            </a:endParaRPr>
          </a:p>
        </p:txBody>
      </p:sp>
      <p:grpSp>
        <p:nvGrpSpPr>
          <p:cNvPr id="108" name="object 108"/>
          <p:cNvGrpSpPr/>
          <p:nvPr/>
        </p:nvGrpSpPr>
        <p:grpSpPr>
          <a:xfrm>
            <a:off x="390220" y="16795292"/>
            <a:ext cx="407670" cy="407670"/>
            <a:chOff x="390220" y="16795292"/>
            <a:chExt cx="407670" cy="407670"/>
          </a:xfrm>
        </p:grpSpPr>
        <p:sp>
          <p:nvSpPr>
            <p:cNvPr id="109" name="object 109"/>
            <p:cNvSpPr/>
            <p:nvPr/>
          </p:nvSpPr>
          <p:spPr>
            <a:xfrm>
              <a:off x="390220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0" name="object 110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475023" y="16869828"/>
              <a:ext cx="220630" cy="249942"/>
            </a:xfrm>
            <a:prstGeom prst="rect">
              <a:avLst/>
            </a:prstGeom>
          </p:spPr>
        </p:pic>
      </p:grpSp>
      <p:sp>
        <p:nvSpPr>
          <p:cNvPr id="111" name="object 111"/>
          <p:cNvSpPr txBox="1"/>
          <p:nvPr/>
        </p:nvSpPr>
        <p:spPr>
          <a:xfrm>
            <a:off x="4544038" y="16790624"/>
            <a:ext cx="2030095" cy="41465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ZONIFICACIÓN</a:t>
            </a:r>
            <a:r>
              <a:rPr sz="1250" b="1" spc="2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AMBIENTAL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7344173" y="11933827"/>
            <a:ext cx="1850389" cy="6096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PARA LOS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ECOSISTEMAS:</a:t>
            </a:r>
            <a:endParaRPr sz="1250">
              <a:latin typeface="Montserrat"/>
              <a:cs typeface="Montserrat"/>
            </a:endParaRPr>
          </a:p>
        </p:txBody>
      </p:sp>
      <p:grpSp>
        <p:nvGrpSpPr>
          <p:cNvPr id="113" name="object 113"/>
          <p:cNvGrpSpPr/>
          <p:nvPr/>
        </p:nvGrpSpPr>
        <p:grpSpPr>
          <a:xfrm>
            <a:off x="12136200" y="11930813"/>
            <a:ext cx="407670" cy="407670"/>
            <a:chOff x="12136200" y="11930813"/>
            <a:chExt cx="407670" cy="407670"/>
          </a:xfrm>
        </p:grpSpPr>
        <p:sp>
          <p:nvSpPr>
            <p:cNvPr id="114" name="object 114"/>
            <p:cNvSpPr/>
            <p:nvPr/>
          </p:nvSpPr>
          <p:spPr>
            <a:xfrm>
              <a:off x="12136200" y="11930813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70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28865" y="50821"/>
                  </a:moveTo>
                  <a:lnTo>
                    <a:pt x="8976" y="50821"/>
                  </a:lnTo>
                  <a:lnTo>
                    <a:pt x="2380" y="57427"/>
                  </a:lnTo>
                  <a:lnTo>
                    <a:pt x="2380" y="65573"/>
                  </a:lnTo>
                  <a:lnTo>
                    <a:pt x="0" y="215098"/>
                  </a:lnTo>
                  <a:lnTo>
                    <a:pt x="0" y="220975"/>
                  </a:lnTo>
                  <a:lnTo>
                    <a:pt x="4761" y="225737"/>
                  </a:lnTo>
                  <a:lnTo>
                    <a:pt x="16514" y="225737"/>
                  </a:lnTo>
                  <a:lnTo>
                    <a:pt x="21276" y="230499"/>
                  </a:lnTo>
                  <a:lnTo>
                    <a:pt x="21276" y="236375"/>
                  </a:lnTo>
                  <a:lnTo>
                    <a:pt x="23647" y="250570"/>
                  </a:lnTo>
                  <a:lnTo>
                    <a:pt x="23647" y="256446"/>
                  </a:lnTo>
                  <a:lnTo>
                    <a:pt x="28409" y="261208"/>
                  </a:lnTo>
                  <a:lnTo>
                    <a:pt x="128806" y="261208"/>
                  </a:lnTo>
                  <a:lnTo>
                    <a:pt x="133568" y="256446"/>
                  </a:lnTo>
                  <a:lnTo>
                    <a:pt x="133568" y="238604"/>
                  </a:lnTo>
                  <a:lnTo>
                    <a:pt x="134692" y="235899"/>
                  </a:lnTo>
                  <a:lnTo>
                    <a:pt x="151693" y="218908"/>
                  </a:lnTo>
                  <a:lnTo>
                    <a:pt x="152484" y="217702"/>
                  </a:lnTo>
                  <a:lnTo>
                    <a:pt x="162637" y="192656"/>
                  </a:lnTo>
                  <a:lnTo>
                    <a:pt x="89839" y="192656"/>
                  </a:lnTo>
                  <a:lnTo>
                    <a:pt x="101136" y="164956"/>
                  </a:lnTo>
                  <a:lnTo>
                    <a:pt x="102898" y="163021"/>
                  </a:lnTo>
                  <a:lnTo>
                    <a:pt x="138380" y="144824"/>
                  </a:lnTo>
                  <a:lnTo>
                    <a:pt x="139489" y="143858"/>
                  </a:lnTo>
                  <a:lnTo>
                    <a:pt x="139703" y="122919"/>
                  </a:lnTo>
                  <a:lnTo>
                    <a:pt x="35471" y="122919"/>
                  </a:lnTo>
                  <a:lnTo>
                    <a:pt x="35471" y="57427"/>
                  </a:lnTo>
                  <a:lnTo>
                    <a:pt x="28865" y="50821"/>
                  </a:lnTo>
                  <a:close/>
                </a:path>
                <a:path w="193040" h="261620">
                  <a:moveTo>
                    <a:pt x="139489" y="143858"/>
                  </a:moveTo>
                  <a:lnTo>
                    <a:pt x="138380" y="144824"/>
                  </a:lnTo>
                  <a:lnTo>
                    <a:pt x="102898" y="163021"/>
                  </a:lnTo>
                  <a:lnTo>
                    <a:pt x="101136" y="164956"/>
                  </a:lnTo>
                  <a:lnTo>
                    <a:pt x="89839" y="192656"/>
                  </a:lnTo>
                  <a:lnTo>
                    <a:pt x="139485" y="144257"/>
                  </a:lnTo>
                  <a:lnTo>
                    <a:pt x="139489" y="143858"/>
                  </a:lnTo>
                  <a:close/>
                </a:path>
                <a:path w="193040" h="261620">
                  <a:moveTo>
                    <a:pt x="174956" y="99899"/>
                  </a:moveTo>
                  <a:lnTo>
                    <a:pt x="169292" y="102240"/>
                  </a:lnTo>
                  <a:lnTo>
                    <a:pt x="140194" y="143243"/>
                  </a:lnTo>
                  <a:lnTo>
                    <a:pt x="139489" y="143858"/>
                  </a:lnTo>
                  <a:lnTo>
                    <a:pt x="139485" y="144257"/>
                  </a:lnTo>
                  <a:lnTo>
                    <a:pt x="89839" y="192656"/>
                  </a:lnTo>
                  <a:lnTo>
                    <a:pt x="162637" y="192656"/>
                  </a:lnTo>
                  <a:lnTo>
                    <a:pt x="191704" y="120953"/>
                  </a:lnTo>
                  <a:lnTo>
                    <a:pt x="192758" y="114368"/>
                  </a:lnTo>
                  <a:lnTo>
                    <a:pt x="190934" y="108254"/>
                  </a:lnTo>
                  <a:lnTo>
                    <a:pt x="186709" y="103473"/>
                  </a:lnTo>
                  <a:lnTo>
                    <a:pt x="180559" y="100882"/>
                  </a:lnTo>
                  <a:lnTo>
                    <a:pt x="174956" y="99899"/>
                  </a:lnTo>
                  <a:close/>
                </a:path>
                <a:path w="193040" h="261620">
                  <a:moveTo>
                    <a:pt x="61956" y="17730"/>
                  </a:moveTo>
                  <a:lnTo>
                    <a:pt x="42077" y="17730"/>
                  </a:lnTo>
                  <a:lnTo>
                    <a:pt x="35471" y="24336"/>
                  </a:lnTo>
                  <a:lnTo>
                    <a:pt x="35471" y="122919"/>
                  </a:lnTo>
                  <a:lnTo>
                    <a:pt x="68562" y="122919"/>
                  </a:lnTo>
                  <a:lnTo>
                    <a:pt x="68562" y="24336"/>
                  </a:lnTo>
                  <a:lnTo>
                    <a:pt x="61956" y="17730"/>
                  </a:lnTo>
                  <a:close/>
                </a:path>
                <a:path w="193040" h="261620">
                  <a:moveTo>
                    <a:pt x="87255" y="0"/>
                  </a:moveTo>
                  <a:lnTo>
                    <a:pt x="79978" y="1468"/>
                  </a:lnTo>
                  <a:lnTo>
                    <a:pt x="74037" y="5474"/>
                  </a:lnTo>
                  <a:lnTo>
                    <a:pt x="70031" y="11416"/>
                  </a:lnTo>
                  <a:lnTo>
                    <a:pt x="68562" y="18693"/>
                  </a:lnTo>
                  <a:lnTo>
                    <a:pt x="68562" y="122919"/>
                  </a:lnTo>
                  <a:lnTo>
                    <a:pt x="139703" y="122919"/>
                  </a:lnTo>
                  <a:lnTo>
                    <a:pt x="139727" y="120558"/>
                  </a:lnTo>
                  <a:lnTo>
                    <a:pt x="105948" y="120558"/>
                  </a:lnTo>
                  <a:lnTo>
                    <a:pt x="105948" y="18693"/>
                  </a:lnTo>
                  <a:lnTo>
                    <a:pt x="104479" y="11416"/>
                  </a:lnTo>
                  <a:lnTo>
                    <a:pt x="100473" y="5474"/>
                  </a:lnTo>
                  <a:lnTo>
                    <a:pt x="94531" y="1468"/>
                  </a:lnTo>
                  <a:lnTo>
                    <a:pt x="87255" y="0"/>
                  </a:lnTo>
                  <a:close/>
                </a:path>
                <a:path w="193040" h="261620">
                  <a:moveTo>
                    <a:pt x="132828" y="29544"/>
                  </a:moveTo>
                  <a:lnTo>
                    <a:pt x="113679" y="29544"/>
                  </a:lnTo>
                  <a:lnTo>
                    <a:pt x="105948" y="37275"/>
                  </a:lnTo>
                  <a:lnTo>
                    <a:pt x="105948" y="120558"/>
                  </a:lnTo>
                  <a:lnTo>
                    <a:pt x="139727" y="120558"/>
                  </a:lnTo>
                  <a:lnTo>
                    <a:pt x="140441" y="50821"/>
                  </a:lnTo>
                  <a:lnTo>
                    <a:pt x="140469" y="37275"/>
                  </a:lnTo>
                  <a:lnTo>
                    <a:pt x="132828" y="2954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2263847" y="11993857"/>
              <a:ext cx="193040" cy="261620"/>
            </a:xfrm>
            <a:custGeom>
              <a:avLst/>
              <a:gdLst/>
              <a:ahLst/>
              <a:cxnLst/>
              <a:rect l="l" t="t" r="r" b="b"/>
              <a:pathLst>
                <a:path w="193040" h="261620">
                  <a:moveTo>
                    <a:pt x="89839" y="192656"/>
                  </a:moveTo>
                  <a:lnTo>
                    <a:pt x="136273" y="145898"/>
                  </a:lnTo>
                  <a:lnTo>
                    <a:pt x="138380" y="144824"/>
                  </a:lnTo>
                  <a:lnTo>
                    <a:pt x="140194" y="143243"/>
                  </a:lnTo>
                  <a:lnTo>
                    <a:pt x="141572" y="141308"/>
                  </a:lnTo>
                  <a:lnTo>
                    <a:pt x="166010" y="106880"/>
                  </a:lnTo>
                  <a:lnTo>
                    <a:pt x="169292" y="102240"/>
                  </a:lnTo>
                  <a:lnTo>
                    <a:pt x="174956" y="99899"/>
                  </a:lnTo>
                  <a:lnTo>
                    <a:pt x="180559" y="100882"/>
                  </a:lnTo>
                  <a:lnTo>
                    <a:pt x="186709" y="103473"/>
                  </a:lnTo>
                  <a:lnTo>
                    <a:pt x="190934" y="108254"/>
                  </a:lnTo>
                  <a:lnTo>
                    <a:pt x="192758" y="114368"/>
                  </a:lnTo>
                  <a:lnTo>
                    <a:pt x="191704" y="120953"/>
                  </a:lnTo>
                  <a:lnTo>
                    <a:pt x="153021" y="216385"/>
                  </a:lnTo>
                  <a:lnTo>
                    <a:pt x="152484" y="217702"/>
                  </a:lnTo>
                  <a:lnTo>
                    <a:pt x="151693" y="218908"/>
                  </a:lnTo>
                  <a:lnTo>
                    <a:pt x="150680" y="219911"/>
                  </a:lnTo>
                  <a:lnTo>
                    <a:pt x="136688" y="233903"/>
                  </a:lnTo>
                  <a:lnTo>
                    <a:pt x="134692" y="235899"/>
                  </a:lnTo>
                  <a:lnTo>
                    <a:pt x="133568" y="238604"/>
                  </a:lnTo>
                  <a:lnTo>
                    <a:pt x="133568" y="241431"/>
                  </a:lnTo>
                  <a:lnTo>
                    <a:pt x="133568" y="250570"/>
                  </a:lnTo>
                  <a:lnTo>
                    <a:pt x="133568" y="256446"/>
                  </a:lnTo>
                  <a:lnTo>
                    <a:pt x="128806" y="261208"/>
                  </a:lnTo>
                  <a:lnTo>
                    <a:pt x="122929" y="261208"/>
                  </a:lnTo>
                  <a:lnTo>
                    <a:pt x="34286" y="261208"/>
                  </a:lnTo>
                  <a:lnTo>
                    <a:pt x="28409" y="261208"/>
                  </a:lnTo>
                  <a:lnTo>
                    <a:pt x="23647" y="256446"/>
                  </a:lnTo>
                  <a:lnTo>
                    <a:pt x="23647" y="250570"/>
                  </a:lnTo>
                  <a:lnTo>
                    <a:pt x="21276" y="236375"/>
                  </a:lnTo>
                  <a:lnTo>
                    <a:pt x="21276" y="230499"/>
                  </a:lnTo>
                  <a:lnTo>
                    <a:pt x="16514" y="225737"/>
                  </a:lnTo>
                  <a:lnTo>
                    <a:pt x="10638" y="225737"/>
                  </a:lnTo>
                  <a:lnTo>
                    <a:pt x="4761" y="225737"/>
                  </a:lnTo>
                  <a:lnTo>
                    <a:pt x="0" y="220975"/>
                  </a:lnTo>
                  <a:lnTo>
                    <a:pt x="0" y="215098"/>
                  </a:lnTo>
                  <a:lnTo>
                    <a:pt x="2380" y="65573"/>
                  </a:lnTo>
                  <a:lnTo>
                    <a:pt x="2380" y="57427"/>
                  </a:lnTo>
                  <a:lnTo>
                    <a:pt x="8976" y="50821"/>
                  </a:lnTo>
                  <a:lnTo>
                    <a:pt x="17122" y="50821"/>
                  </a:lnTo>
                  <a:lnTo>
                    <a:pt x="20719" y="50821"/>
                  </a:lnTo>
                  <a:lnTo>
                    <a:pt x="28865" y="50821"/>
                  </a:lnTo>
                  <a:lnTo>
                    <a:pt x="35471" y="57427"/>
                  </a:lnTo>
                  <a:lnTo>
                    <a:pt x="35471" y="65573"/>
                  </a:lnTo>
                  <a:lnTo>
                    <a:pt x="35471" y="122919"/>
                  </a:lnTo>
                  <a:lnTo>
                    <a:pt x="35471" y="32482"/>
                  </a:lnTo>
                  <a:lnTo>
                    <a:pt x="35471" y="24336"/>
                  </a:lnTo>
                  <a:lnTo>
                    <a:pt x="42077" y="17730"/>
                  </a:lnTo>
                  <a:lnTo>
                    <a:pt x="50223" y="17730"/>
                  </a:lnTo>
                  <a:lnTo>
                    <a:pt x="53810" y="17730"/>
                  </a:lnTo>
                  <a:lnTo>
                    <a:pt x="61956" y="17730"/>
                  </a:lnTo>
                  <a:lnTo>
                    <a:pt x="68562" y="24336"/>
                  </a:lnTo>
                  <a:lnTo>
                    <a:pt x="68562" y="32482"/>
                  </a:lnTo>
                  <a:lnTo>
                    <a:pt x="68562" y="122919"/>
                  </a:lnTo>
                  <a:lnTo>
                    <a:pt x="68562" y="18693"/>
                  </a:lnTo>
                  <a:lnTo>
                    <a:pt x="70031" y="11416"/>
                  </a:lnTo>
                  <a:lnTo>
                    <a:pt x="74037" y="5474"/>
                  </a:lnTo>
                  <a:lnTo>
                    <a:pt x="79978" y="1468"/>
                  </a:lnTo>
                  <a:lnTo>
                    <a:pt x="87255" y="0"/>
                  </a:lnTo>
                  <a:lnTo>
                    <a:pt x="94531" y="1468"/>
                  </a:lnTo>
                  <a:lnTo>
                    <a:pt x="100473" y="5474"/>
                  </a:lnTo>
                  <a:lnTo>
                    <a:pt x="104479" y="11416"/>
                  </a:lnTo>
                  <a:lnTo>
                    <a:pt x="105948" y="18693"/>
                  </a:lnTo>
                  <a:lnTo>
                    <a:pt x="105948" y="120558"/>
                  </a:lnTo>
                  <a:lnTo>
                    <a:pt x="105948" y="46819"/>
                  </a:lnTo>
                  <a:lnTo>
                    <a:pt x="105948" y="37275"/>
                  </a:lnTo>
                  <a:lnTo>
                    <a:pt x="113679" y="29544"/>
                  </a:lnTo>
                  <a:lnTo>
                    <a:pt x="123223" y="29544"/>
                  </a:lnTo>
                  <a:lnTo>
                    <a:pt x="132828" y="29544"/>
                  </a:lnTo>
                  <a:lnTo>
                    <a:pt x="140579" y="37386"/>
                  </a:lnTo>
                  <a:lnTo>
                    <a:pt x="140488" y="46991"/>
                  </a:lnTo>
                  <a:lnTo>
                    <a:pt x="139485" y="144257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7" name="object 117"/>
          <p:cNvSpPr txBox="1"/>
          <p:nvPr/>
        </p:nvSpPr>
        <p:spPr>
          <a:xfrm>
            <a:off x="2273278" y="13762366"/>
            <a:ext cx="1204595" cy="41020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18,48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Helobioma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Villavicencio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2273278" y="14307247"/>
            <a:ext cx="1249680" cy="410209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7,69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Hidrobioma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Villavicencio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19" name="object 119"/>
          <p:cNvGrpSpPr/>
          <p:nvPr/>
        </p:nvGrpSpPr>
        <p:grpSpPr>
          <a:xfrm>
            <a:off x="2125974" y="2918727"/>
            <a:ext cx="4036695" cy="7486650"/>
            <a:chOff x="2125974" y="2918727"/>
            <a:chExt cx="4036695" cy="7486650"/>
          </a:xfrm>
        </p:grpSpPr>
        <p:sp>
          <p:nvSpPr>
            <p:cNvPr id="120" name="object 120"/>
            <p:cNvSpPr/>
            <p:nvPr/>
          </p:nvSpPr>
          <p:spPr>
            <a:xfrm>
              <a:off x="2125974" y="2918727"/>
              <a:ext cx="585470" cy="585470"/>
            </a:xfrm>
            <a:custGeom>
              <a:avLst/>
              <a:gdLst/>
              <a:ahLst/>
              <a:cxnLst/>
              <a:rect l="l" t="t" r="r" b="b"/>
              <a:pathLst>
                <a:path w="585469" h="585470">
                  <a:moveTo>
                    <a:pt x="292587" y="0"/>
                  </a:moveTo>
                  <a:lnTo>
                    <a:pt x="245127" y="3829"/>
                  </a:lnTo>
                  <a:lnTo>
                    <a:pt x="200106" y="14916"/>
                  </a:lnTo>
                  <a:lnTo>
                    <a:pt x="158126" y="32657"/>
                  </a:lnTo>
                  <a:lnTo>
                    <a:pt x="119788" y="56451"/>
                  </a:lnTo>
                  <a:lnTo>
                    <a:pt x="85696" y="85695"/>
                  </a:lnTo>
                  <a:lnTo>
                    <a:pt x="56452" y="119786"/>
                  </a:lnTo>
                  <a:lnTo>
                    <a:pt x="32657" y="158122"/>
                  </a:lnTo>
                  <a:lnTo>
                    <a:pt x="14916" y="200101"/>
                  </a:lnTo>
                  <a:lnTo>
                    <a:pt x="3829" y="245120"/>
                  </a:lnTo>
                  <a:lnTo>
                    <a:pt x="0" y="292577"/>
                  </a:lnTo>
                  <a:lnTo>
                    <a:pt x="3829" y="340033"/>
                  </a:lnTo>
                  <a:lnTo>
                    <a:pt x="14916" y="385052"/>
                  </a:lnTo>
                  <a:lnTo>
                    <a:pt x="32657" y="427031"/>
                  </a:lnTo>
                  <a:lnTo>
                    <a:pt x="56452" y="465367"/>
                  </a:lnTo>
                  <a:lnTo>
                    <a:pt x="85696" y="499459"/>
                  </a:lnTo>
                  <a:lnTo>
                    <a:pt x="119788" y="528702"/>
                  </a:lnTo>
                  <a:lnTo>
                    <a:pt x="158126" y="552496"/>
                  </a:lnTo>
                  <a:lnTo>
                    <a:pt x="200106" y="570238"/>
                  </a:lnTo>
                  <a:lnTo>
                    <a:pt x="245127" y="581324"/>
                  </a:lnTo>
                  <a:lnTo>
                    <a:pt x="292587" y="585154"/>
                  </a:lnTo>
                  <a:lnTo>
                    <a:pt x="340043" y="581324"/>
                  </a:lnTo>
                  <a:lnTo>
                    <a:pt x="385062" y="570238"/>
                  </a:lnTo>
                  <a:lnTo>
                    <a:pt x="427041" y="552496"/>
                  </a:lnTo>
                  <a:lnTo>
                    <a:pt x="465378" y="528702"/>
                  </a:lnTo>
                  <a:lnTo>
                    <a:pt x="499469" y="499459"/>
                  </a:lnTo>
                  <a:lnTo>
                    <a:pt x="528712" y="465367"/>
                  </a:lnTo>
                  <a:lnTo>
                    <a:pt x="552506" y="427031"/>
                  </a:lnTo>
                  <a:lnTo>
                    <a:pt x="570248" y="385052"/>
                  </a:lnTo>
                  <a:lnTo>
                    <a:pt x="581334" y="340033"/>
                  </a:lnTo>
                  <a:lnTo>
                    <a:pt x="585164" y="292577"/>
                  </a:lnTo>
                  <a:lnTo>
                    <a:pt x="581334" y="245120"/>
                  </a:lnTo>
                  <a:lnTo>
                    <a:pt x="570248" y="200101"/>
                  </a:lnTo>
                  <a:lnTo>
                    <a:pt x="552506" y="158122"/>
                  </a:lnTo>
                  <a:lnTo>
                    <a:pt x="528712" y="119786"/>
                  </a:lnTo>
                  <a:lnTo>
                    <a:pt x="499469" y="85695"/>
                  </a:lnTo>
                  <a:lnTo>
                    <a:pt x="465378" y="56451"/>
                  </a:lnTo>
                  <a:lnTo>
                    <a:pt x="427041" y="32657"/>
                  </a:lnTo>
                  <a:lnTo>
                    <a:pt x="385062" y="14916"/>
                  </a:lnTo>
                  <a:lnTo>
                    <a:pt x="340043" y="3829"/>
                  </a:lnTo>
                  <a:lnTo>
                    <a:pt x="29258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2288673" y="3025908"/>
              <a:ext cx="262255" cy="377190"/>
            </a:xfrm>
            <a:custGeom>
              <a:avLst/>
              <a:gdLst/>
              <a:ahLst/>
              <a:cxnLst/>
              <a:rect l="l" t="t" r="r" b="b"/>
              <a:pathLst>
                <a:path w="262255" h="377189">
                  <a:moveTo>
                    <a:pt x="130954" y="0"/>
                  </a:moveTo>
                  <a:lnTo>
                    <a:pt x="79981" y="10291"/>
                  </a:lnTo>
                  <a:lnTo>
                    <a:pt x="38356" y="38356"/>
                  </a:lnTo>
                  <a:lnTo>
                    <a:pt x="10291" y="79981"/>
                  </a:lnTo>
                  <a:lnTo>
                    <a:pt x="0" y="130954"/>
                  </a:lnTo>
                  <a:lnTo>
                    <a:pt x="20461" y="208111"/>
                  </a:lnTo>
                  <a:lnTo>
                    <a:pt x="65477" y="288438"/>
                  </a:lnTo>
                  <a:lnTo>
                    <a:pt x="110492" y="351568"/>
                  </a:lnTo>
                  <a:lnTo>
                    <a:pt x="130954" y="377137"/>
                  </a:lnTo>
                  <a:lnTo>
                    <a:pt x="206661" y="281824"/>
                  </a:lnTo>
                  <a:lnTo>
                    <a:pt x="245538" y="224410"/>
                  </a:lnTo>
                  <a:lnTo>
                    <a:pt x="259861" y="181812"/>
                  </a:lnTo>
                  <a:lnTo>
                    <a:pt x="261908" y="130954"/>
                  </a:lnTo>
                  <a:lnTo>
                    <a:pt x="251616" y="79981"/>
                  </a:lnTo>
                  <a:lnTo>
                    <a:pt x="223551" y="38356"/>
                  </a:lnTo>
                  <a:lnTo>
                    <a:pt x="181926" y="10291"/>
                  </a:lnTo>
                  <a:lnTo>
                    <a:pt x="130954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2" name="object 122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339428" y="3076659"/>
              <a:ext cx="160407" cy="160407"/>
            </a:xfrm>
            <a:prstGeom prst="rect">
              <a:avLst/>
            </a:prstGeom>
          </p:spPr>
        </p:pic>
        <p:sp>
          <p:nvSpPr>
            <p:cNvPr id="123" name="object 123"/>
            <p:cNvSpPr/>
            <p:nvPr/>
          </p:nvSpPr>
          <p:spPr>
            <a:xfrm>
              <a:off x="5657235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734189" y="9973296"/>
              <a:ext cx="353060" cy="281940"/>
            </a:xfrm>
            <a:custGeom>
              <a:avLst/>
              <a:gdLst/>
              <a:ahLst/>
              <a:cxnLst/>
              <a:rect l="l" t="t" r="r" b="b"/>
              <a:pathLst>
                <a:path w="353060" h="281940">
                  <a:moveTo>
                    <a:pt x="352513" y="281813"/>
                  </a:moveTo>
                  <a:lnTo>
                    <a:pt x="211607" y="0"/>
                  </a:lnTo>
                  <a:lnTo>
                    <a:pt x="111048" y="201142"/>
                  </a:lnTo>
                  <a:lnTo>
                    <a:pt x="81381" y="154838"/>
                  </a:lnTo>
                  <a:lnTo>
                    <a:pt x="0" y="281800"/>
                  </a:lnTo>
                  <a:lnTo>
                    <a:pt x="70713" y="281800"/>
                  </a:lnTo>
                  <a:lnTo>
                    <a:pt x="352513" y="28181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5" name="object 125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5859332" y="9973295"/>
              <a:ext cx="172950" cy="172950"/>
            </a:xfrm>
            <a:prstGeom prst="rect">
              <a:avLst/>
            </a:prstGeom>
          </p:spPr>
        </p:pic>
      </p:grpSp>
      <p:sp>
        <p:nvSpPr>
          <p:cNvPr id="126" name="object 126"/>
          <p:cNvSpPr txBox="1"/>
          <p:nvPr/>
        </p:nvSpPr>
        <p:spPr>
          <a:xfrm>
            <a:off x="6220745" y="9921319"/>
            <a:ext cx="116967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" marR="74295">
              <a:lnSpc>
                <a:spcPct val="102099"/>
              </a:lnSpc>
              <a:spcBef>
                <a:spcPts val="95"/>
              </a:spcBef>
            </a:pP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ALTITUD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PROMEDIO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10"/>
              </a:spcBef>
              <a:tabLst>
                <a:tab pos="552450" algn="l"/>
              </a:tabLst>
            </a:pPr>
            <a:r>
              <a:rPr sz="1900" spc="-25" dirty="0">
                <a:solidFill>
                  <a:srgbClr val="223658"/>
                </a:solidFill>
                <a:latin typeface="Montserrat Light"/>
                <a:cs typeface="Montserrat Light"/>
              </a:rPr>
              <a:t>59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349</a:t>
            </a:r>
            <a:r>
              <a:rPr sz="1900" spc="-229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50" dirty="0">
                <a:solidFill>
                  <a:srgbClr val="223658"/>
                </a:solidFill>
                <a:latin typeface="Montserrat"/>
                <a:cs typeface="Montserrat"/>
              </a:rPr>
              <a:t>m</a:t>
            </a:r>
            <a:endParaRPr sz="9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(ALOS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PALSAR,</a:t>
            </a:r>
            <a:r>
              <a:rPr sz="800" i="1" spc="-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2014).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127" name="object 127"/>
          <p:cNvGrpSpPr/>
          <p:nvPr/>
        </p:nvGrpSpPr>
        <p:grpSpPr>
          <a:xfrm>
            <a:off x="4866456" y="12973311"/>
            <a:ext cx="918844" cy="365760"/>
            <a:chOff x="4866456" y="12973311"/>
            <a:chExt cx="918844" cy="365760"/>
          </a:xfrm>
        </p:grpSpPr>
        <p:sp>
          <p:nvSpPr>
            <p:cNvPr id="128" name="object 128"/>
            <p:cNvSpPr/>
            <p:nvPr/>
          </p:nvSpPr>
          <p:spPr>
            <a:xfrm>
              <a:off x="4868996" y="12979992"/>
              <a:ext cx="909955" cy="356870"/>
            </a:xfrm>
            <a:custGeom>
              <a:avLst/>
              <a:gdLst/>
              <a:ahLst/>
              <a:cxnLst/>
              <a:rect l="l" t="t" r="r" b="b"/>
              <a:pathLst>
                <a:path w="909954" h="356869">
                  <a:moveTo>
                    <a:pt x="909889" y="0"/>
                  </a:moveTo>
                  <a:lnTo>
                    <a:pt x="244927" y="0"/>
                  </a:lnTo>
                  <a:lnTo>
                    <a:pt x="0" y="356377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771865" y="12973311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70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0" name="object 130"/>
          <p:cNvGrpSpPr/>
          <p:nvPr/>
        </p:nvGrpSpPr>
        <p:grpSpPr>
          <a:xfrm>
            <a:off x="4898541" y="3109164"/>
            <a:ext cx="1875789" cy="7384415"/>
            <a:chOff x="4898541" y="3109164"/>
            <a:chExt cx="1875789" cy="7384415"/>
          </a:xfrm>
        </p:grpSpPr>
        <p:sp>
          <p:nvSpPr>
            <p:cNvPr id="131" name="object 131"/>
            <p:cNvSpPr/>
            <p:nvPr/>
          </p:nvSpPr>
          <p:spPr>
            <a:xfrm>
              <a:off x="6554503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4903621" y="3114244"/>
              <a:ext cx="0" cy="760095"/>
            </a:xfrm>
            <a:custGeom>
              <a:avLst/>
              <a:gdLst/>
              <a:ahLst/>
              <a:cxnLst/>
              <a:rect l="l" t="t" r="r" b="b"/>
              <a:pathLst>
                <a:path h="760095">
                  <a:moveTo>
                    <a:pt x="0" y="0"/>
                  </a:moveTo>
                  <a:lnTo>
                    <a:pt x="0" y="759634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/>
          <p:nvPr/>
        </p:nvSpPr>
        <p:spPr>
          <a:xfrm>
            <a:off x="7117275" y="16967382"/>
            <a:ext cx="668655" cy="3733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5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31,79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670">
              <a:lnSpc>
                <a:spcPts val="89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Exclusión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12284578" y="17337994"/>
            <a:ext cx="551180" cy="371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51,0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Hombres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12284583" y="17973430"/>
            <a:ext cx="561975" cy="3721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45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49,1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ts val="885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Mujeres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424857" y="17353474"/>
            <a:ext cx="1004569" cy="375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59,7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313055">
              <a:lnSpc>
                <a:spcPts val="900"/>
              </a:lnSpc>
              <a:tabLst>
                <a:tab pos="801370" algn="l"/>
                <a:tab pos="990600" algn="l"/>
              </a:tabLst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Rural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	</a:t>
            </a:r>
            <a:r>
              <a:rPr sz="800" u="sng" dirty="0">
                <a:solidFill>
                  <a:srgbClr val="025051"/>
                </a:solidFill>
                <a:uFill>
                  <a:solidFill>
                    <a:srgbClr val="223658"/>
                  </a:solidFill>
                </a:uFill>
                <a:latin typeface="Montserrat"/>
                <a:cs typeface="Montserrat"/>
              </a:rPr>
              <a:t>	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402971" y="18027312"/>
            <a:ext cx="610870" cy="375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40,3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27329">
              <a:lnSpc>
                <a:spcPts val="9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Urbana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7119832" y="18816107"/>
            <a:ext cx="761365" cy="4965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86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2,19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5400">
              <a:lnSpc>
                <a:spcPts val="894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endParaRPr sz="800">
              <a:latin typeface="Montserrat"/>
              <a:cs typeface="Montserrat"/>
            </a:endParaRPr>
          </a:p>
          <a:p>
            <a:pPr marL="2540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80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restricción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10417151" y="12622879"/>
            <a:ext cx="128016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en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masa llega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hasta: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40" name="object 140"/>
          <p:cNvGrpSpPr/>
          <p:nvPr/>
        </p:nvGrpSpPr>
        <p:grpSpPr>
          <a:xfrm>
            <a:off x="6834253" y="11933488"/>
            <a:ext cx="419100" cy="419100"/>
            <a:chOff x="6834253" y="11933488"/>
            <a:chExt cx="419100" cy="419100"/>
          </a:xfrm>
        </p:grpSpPr>
        <p:sp>
          <p:nvSpPr>
            <p:cNvPr id="141" name="object 141"/>
            <p:cNvSpPr/>
            <p:nvPr/>
          </p:nvSpPr>
          <p:spPr>
            <a:xfrm>
              <a:off x="6834253" y="11933488"/>
              <a:ext cx="419100" cy="419100"/>
            </a:xfrm>
            <a:custGeom>
              <a:avLst/>
              <a:gdLst/>
              <a:ahLst/>
              <a:cxnLst/>
              <a:rect l="l" t="t" r="r" b="b"/>
              <a:pathLst>
                <a:path w="419100" h="419100">
                  <a:moveTo>
                    <a:pt x="209374" y="0"/>
                  </a:moveTo>
                  <a:lnTo>
                    <a:pt x="161366" y="5529"/>
                  </a:lnTo>
                  <a:lnTo>
                    <a:pt x="117296" y="21280"/>
                  </a:lnTo>
                  <a:lnTo>
                    <a:pt x="78421" y="45997"/>
                  </a:lnTo>
                  <a:lnTo>
                    <a:pt x="45997" y="78421"/>
                  </a:lnTo>
                  <a:lnTo>
                    <a:pt x="21280" y="117296"/>
                  </a:lnTo>
                  <a:lnTo>
                    <a:pt x="5529" y="161366"/>
                  </a:lnTo>
                  <a:lnTo>
                    <a:pt x="0" y="209374"/>
                  </a:lnTo>
                  <a:lnTo>
                    <a:pt x="5529" y="257382"/>
                  </a:lnTo>
                  <a:lnTo>
                    <a:pt x="21280" y="301452"/>
                  </a:lnTo>
                  <a:lnTo>
                    <a:pt x="45997" y="340327"/>
                  </a:lnTo>
                  <a:lnTo>
                    <a:pt x="78421" y="372751"/>
                  </a:lnTo>
                  <a:lnTo>
                    <a:pt x="117296" y="397467"/>
                  </a:lnTo>
                  <a:lnTo>
                    <a:pt x="161366" y="413219"/>
                  </a:lnTo>
                  <a:lnTo>
                    <a:pt x="209374" y="418748"/>
                  </a:lnTo>
                  <a:lnTo>
                    <a:pt x="257382" y="413219"/>
                  </a:lnTo>
                  <a:lnTo>
                    <a:pt x="301452" y="397467"/>
                  </a:lnTo>
                  <a:lnTo>
                    <a:pt x="340327" y="372751"/>
                  </a:lnTo>
                  <a:lnTo>
                    <a:pt x="372751" y="340327"/>
                  </a:lnTo>
                  <a:lnTo>
                    <a:pt x="397467" y="301452"/>
                  </a:lnTo>
                  <a:lnTo>
                    <a:pt x="413219" y="257382"/>
                  </a:lnTo>
                  <a:lnTo>
                    <a:pt x="418748" y="209374"/>
                  </a:lnTo>
                  <a:lnTo>
                    <a:pt x="413219" y="161366"/>
                  </a:lnTo>
                  <a:lnTo>
                    <a:pt x="397467" y="117296"/>
                  </a:lnTo>
                  <a:lnTo>
                    <a:pt x="372751" y="78421"/>
                  </a:lnTo>
                  <a:lnTo>
                    <a:pt x="340327" y="45997"/>
                  </a:lnTo>
                  <a:lnTo>
                    <a:pt x="301452" y="21280"/>
                  </a:lnTo>
                  <a:lnTo>
                    <a:pt x="257382" y="5529"/>
                  </a:lnTo>
                  <a:lnTo>
                    <a:pt x="209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2" name="object 142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6934884" y="12004520"/>
              <a:ext cx="234998" cy="235024"/>
            </a:xfrm>
            <a:prstGeom prst="rect">
              <a:avLst/>
            </a:prstGeom>
          </p:spPr>
        </p:pic>
      </p:grpSp>
      <p:grpSp>
        <p:nvGrpSpPr>
          <p:cNvPr id="143" name="object 143"/>
          <p:cNvGrpSpPr/>
          <p:nvPr/>
        </p:nvGrpSpPr>
        <p:grpSpPr>
          <a:xfrm>
            <a:off x="9833657" y="11933488"/>
            <a:ext cx="459740" cy="419100"/>
            <a:chOff x="9833657" y="11933488"/>
            <a:chExt cx="459740" cy="419100"/>
          </a:xfrm>
        </p:grpSpPr>
        <p:sp>
          <p:nvSpPr>
            <p:cNvPr id="144" name="object 144"/>
            <p:cNvSpPr/>
            <p:nvPr/>
          </p:nvSpPr>
          <p:spPr>
            <a:xfrm>
              <a:off x="9833648" y="11933490"/>
              <a:ext cx="459740" cy="419100"/>
            </a:xfrm>
            <a:custGeom>
              <a:avLst/>
              <a:gdLst/>
              <a:ahLst/>
              <a:cxnLst/>
              <a:rect l="l" t="t" r="r" b="b"/>
              <a:pathLst>
                <a:path w="459740" h="419100">
                  <a:moveTo>
                    <a:pt x="10706" y="146926"/>
                  </a:moveTo>
                  <a:lnTo>
                    <a:pt x="7302" y="142709"/>
                  </a:lnTo>
                  <a:lnTo>
                    <a:pt x="1955" y="143535"/>
                  </a:lnTo>
                  <a:lnTo>
                    <a:pt x="0" y="148590"/>
                  </a:lnTo>
                  <a:lnTo>
                    <a:pt x="3403" y="152806"/>
                  </a:lnTo>
                  <a:lnTo>
                    <a:pt x="8750" y="151968"/>
                  </a:lnTo>
                  <a:lnTo>
                    <a:pt x="10706" y="146926"/>
                  </a:lnTo>
                  <a:close/>
                </a:path>
                <a:path w="459740" h="419100">
                  <a:moveTo>
                    <a:pt x="459155" y="209372"/>
                  </a:moveTo>
                  <a:lnTo>
                    <a:pt x="453631" y="161366"/>
                  </a:lnTo>
                  <a:lnTo>
                    <a:pt x="437870" y="117297"/>
                  </a:lnTo>
                  <a:lnTo>
                    <a:pt x="413156" y="78422"/>
                  </a:lnTo>
                  <a:lnTo>
                    <a:pt x="380733" y="45999"/>
                  </a:lnTo>
                  <a:lnTo>
                    <a:pt x="341858" y="21285"/>
                  </a:lnTo>
                  <a:lnTo>
                    <a:pt x="297789" y="5537"/>
                  </a:lnTo>
                  <a:lnTo>
                    <a:pt x="249783" y="0"/>
                  </a:lnTo>
                  <a:lnTo>
                    <a:pt x="201777" y="5537"/>
                  </a:lnTo>
                  <a:lnTo>
                    <a:pt x="157708" y="21285"/>
                  </a:lnTo>
                  <a:lnTo>
                    <a:pt x="118833" y="45999"/>
                  </a:lnTo>
                  <a:lnTo>
                    <a:pt x="86410" y="78422"/>
                  </a:lnTo>
                  <a:lnTo>
                    <a:pt x="61683" y="117297"/>
                  </a:lnTo>
                  <a:lnTo>
                    <a:pt x="45935" y="161366"/>
                  </a:lnTo>
                  <a:lnTo>
                    <a:pt x="40411" y="209372"/>
                  </a:lnTo>
                  <a:lnTo>
                    <a:pt x="45935" y="257390"/>
                  </a:lnTo>
                  <a:lnTo>
                    <a:pt x="61683" y="301459"/>
                  </a:lnTo>
                  <a:lnTo>
                    <a:pt x="86410" y="340334"/>
                  </a:lnTo>
                  <a:lnTo>
                    <a:pt x="118833" y="372757"/>
                  </a:lnTo>
                  <a:lnTo>
                    <a:pt x="157708" y="397471"/>
                  </a:lnTo>
                  <a:lnTo>
                    <a:pt x="201777" y="413219"/>
                  </a:lnTo>
                  <a:lnTo>
                    <a:pt x="249783" y="418757"/>
                  </a:lnTo>
                  <a:lnTo>
                    <a:pt x="297789" y="413219"/>
                  </a:lnTo>
                  <a:lnTo>
                    <a:pt x="341858" y="397471"/>
                  </a:lnTo>
                  <a:lnTo>
                    <a:pt x="380733" y="372757"/>
                  </a:lnTo>
                  <a:lnTo>
                    <a:pt x="413156" y="340334"/>
                  </a:lnTo>
                  <a:lnTo>
                    <a:pt x="437870" y="301459"/>
                  </a:lnTo>
                  <a:lnTo>
                    <a:pt x="453631" y="257390"/>
                  </a:lnTo>
                  <a:lnTo>
                    <a:pt x="459155" y="20937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9969062" y="11987189"/>
              <a:ext cx="256540" cy="256540"/>
            </a:xfrm>
            <a:custGeom>
              <a:avLst/>
              <a:gdLst/>
              <a:ahLst/>
              <a:cxnLst/>
              <a:rect l="l" t="t" r="r" b="b"/>
              <a:pathLst>
                <a:path w="256540" h="256540">
                  <a:moveTo>
                    <a:pt x="119249" y="0"/>
                  </a:moveTo>
                  <a:lnTo>
                    <a:pt x="108050" y="3408"/>
                  </a:lnTo>
                  <a:lnTo>
                    <a:pt x="99872" y="12837"/>
                  </a:lnTo>
                  <a:lnTo>
                    <a:pt x="1978" y="225180"/>
                  </a:lnTo>
                  <a:lnTo>
                    <a:pt x="0" y="236254"/>
                  </a:lnTo>
                  <a:lnTo>
                    <a:pt x="3435" y="246344"/>
                  </a:lnTo>
                  <a:lnTo>
                    <a:pt x="11160" y="253688"/>
                  </a:lnTo>
                  <a:lnTo>
                    <a:pt x="22050" y="256528"/>
                  </a:lnTo>
                  <a:lnTo>
                    <a:pt x="234382" y="256528"/>
                  </a:lnTo>
                  <a:lnTo>
                    <a:pt x="245595" y="253506"/>
                  </a:lnTo>
                  <a:lnTo>
                    <a:pt x="253357" y="245756"/>
                  </a:lnTo>
                  <a:lnTo>
                    <a:pt x="256495" y="235245"/>
                  </a:lnTo>
                  <a:lnTo>
                    <a:pt x="253836" y="223944"/>
                  </a:lnTo>
                  <a:lnTo>
                    <a:pt x="139386" y="11600"/>
                  </a:lnTo>
                  <a:lnTo>
                    <a:pt x="130639" y="2701"/>
                  </a:lnTo>
                  <a:lnTo>
                    <a:pt x="11924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6" name="object 14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10032188" y="12075035"/>
              <a:ext cx="168518" cy="154368"/>
            </a:xfrm>
            <a:prstGeom prst="rect">
              <a:avLst/>
            </a:prstGeom>
          </p:spPr>
        </p:pic>
      </p:grpSp>
      <p:grpSp>
        <p:nvGrpSpPr>
          <p:cNvPr id="147" name="object 147"/>
          <p:cNvGrpSpPr/>
          <p:nvPr/>
        </p:nvGrpSpPr>
        <p:grpSpPr>
          <a:xfrm>
            <a:off x="8688161" y="12503282"/>
            <a:ext cx="2249805" cy="3303904"/>
            <a:chOff x="8688161" y="12503282"/>
            <a:chExt cx="2249805" cy="3303904"/>
          </a:xfrm>
        </p:grpSpPr>
        <p:pic>
          <p:nvPicPr>
            <p:cNvPr id="148" name="object 14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10675036" y="13145108"/>
              <a:ext cx="262698" cy="2661897"/>
            </a:xfrm>
            <a:prstGeom prst="rect">
              <a:avLst/>
            </a:prstGeom>
          </p:spPr>
        </p:pic>
        <p:pic>
          <p:nvPicPr>
            <p:cNvPr id="149" name="object 14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9335440" y="14204602"/>
              <a:ext cx="772643" cy="318190"/>
            </a:xfrm>
            <a:prstGeom prst="rect">
              <a:avLst/>
            </a:prstGeom>
          </p:spPr>
        </p:pic>
        <p:pic>
          <p:nvPicPr>
            <p:cNvPr id="150" name="object 15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8760390" y="13421063"/>
              <a:ext cx="1821917" cy="1006344"/>
            </a:xfrm>
            <a:prstGeom prst="rect">
              <a:avLst/>
            </a:prstGeom>
          </p:spPr>
        </p:pic>
        <p:pic>
          <p:nvPicPr>
            <p:cNvPr id="151" name="object 15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8688161" y="12503282"/>
              <a:ext cx="1461487" cy="2105365"/>
            </a:xfrm>
            <a:prstGeom prst="rect">
              <a:avLst/>
            </a:prstGeom>
          </p:spPr>
        </p:pic>
        <p:sp>
          <p:nvSpPr>
            <p:cNvPr id="152" name="object 152"/>
            <p:cNvSpPr/>
            <p:nvPr/>
          </p:nvSpPr>
          <p:spPr>
            <a:xfrm>
              <a:off x="9274199" y="14330937"/>
              <a:ext cx="1434465" cy="753110"/>
            </a:xfrm>
            <a:custGeom>
              <a:avLst/>
              <a:gdLst/>
              <a:ahLst/>
              <a:cxnLst/>
              <a:rect l="l" t="t" r="r" b="b"/>
              <a:pathLst>
                <a:path w="1434465" h="753109">
                  <a:moveTo>
                    <a:pt x="1434141" y="388839"/>
                  </a:moveTo>
                  <a:lnTo>
                    <a:pt x="1414728" y="384118"/>
                  </a:lnTo>
                  <a:lnTo>
                    <a:pt x="1322903" y="367846"/>
                  </a:lnTo>
                  <a:lnTo>
                    <a:pt x="1252578" y="343185"/>
                  </a:lnTo>
                  <a:lnTo>
                    <a:pt x="1199052" y="274967"/>
                  </a:lnTo>
                  <a:lnTo>
                    <a:pt x="1135556" y="145878"/>
                  </a:lnTo>
                  <a:lnTo>
                    <a:pt x="1097257" y="105999"/>
                  </a:lnTo>
                  <a:lnTo>
                    <a:pt x="1051076" y="87103"/>
                  </a:lnTo>
                  <a:lnTo>
                    <a:pt x="999647" y="79757"/>
                  </a:lnTo>
                  <a:lnTo>
                    <a:pt x="900467" y="111764"/>
                  </a:lnTo>
                  <a:lnTo>
                    <a:pt x="881581" y="114925"/>
                  </a:lnTo>
                  <a:lnTo>
                    <a:pt x="838551" y="121217"/>
                  </a:lnTo>
                  <a:lnTo>
                    <a:pt x="807588" y="117022"/>
                  </a:lnTo>
                  <a:lnTo>
                    <a:pt x="776635" y="109140"/>
                  </a:lnTo>
                  <a:lnTo>
                    <a:pt x="735703" y="78714"/>
                  </a:lnTo>
                  <a:lnTo>
                    <a:pt x="731508" y="76079"/>
                  </a:lnTo>
                  <a:lnTo>
                    <a:pt x="678508" y="27811"/>
                  </a:lnTo>
                  <a:lnTo>
                    <a:pt x="624982" y="1570"/>
                  </a:lnTo>
                  <a:lnTo>
                    <a:pt x="492741" y="0"/>
                  </a:lnTo>
                  <a:lnTo>
                    <a:pt x="319578" y="47751"/>
                  </a:lnTo>
                  <a:lnTo>
                    <a:pt x="267786" y="61350"/>
                  </a:lnTo>
                  <a:lnTo>
                    <a:pt x="217349" y="76719"/>
                  </a:lnTo>
                  <a:lnTo>
                    <a:pt x="168176" y="93739"/>
                  </a:lnTo>
                  <a:lnTo>
                    <a:pt x="120173" y="112291"/>
                  </a:lnTo>
                  <a:lnTo>
                    <a:pt x="77660" y="140629"/>
                  </a:lnTo>
                  <a:lnTo>
                    <a:pt x="33060" y="187337"/>
                  </a:lnTo>
                  <a:lnTo>
                    <a:pt x="33060" y="213042"/>
                  </a:lnTo>
                  <a:lnTo>
                    <a:pt x="56150" y="241907"/>
                  </a:lnTo>
                  <a:lnTo>
                    <a:pt x="105472" y="270773"/>
                  </a:lnTo>
                  <a:lnTo>
                    <a:pt x="146405" y="288088"/>
                  </a:lnTo>
                  <a:lnTo>
                    <a:pt x="155858" y="307501"/>
                  </a:lnTo>
                  <a:lnTo>
                    <a:pt x="158482" y="335840"/>
                  </a:lnTo>
                  <a:lnTo>
                    <a:pt x="24671" y="588761"/>
                  </a:lnTo>
                  <a:lnTo>
                    <a:pt x="2097" y="635995"/>
                  </a:lnTo>
                  <a:lnTo>
                    <a:pt x="0" y="664334"/>
                  </a:lnTo>
                  <a:lnTo>
                    <a:pt x="12593" y="695287"/>
                  </a:lnTo>
                  <a:lnTo>
                    <a:pt x="49331" y="719958"/>
                  </a:lnTo>
                  <a:lnTo>
                    <a:pt x="94985" y="734122"/>
                  </a:lnTo>
                  <a:lnTo>
                    <a:pt x="181045" y="716280"/>
                  </a:lnTo>
                  <a:lnTo>
                    <a:pt x="248736" y="722055"/>
                  </a:lnTo>
                  <a:lnTo>
                    <a:pt x="285464" y="746716"/>
                  </a:lnTo>
                  <a:lnTo>
                    <a:pt x="290712" y="753008"/>
                  </a:lnTo>
                </a:path>
              </a:pathLst>
            </a:custGeom>
            <a:ln w="5065">
              <a:solidFill>
                <a:srgbClr val="A3AFC1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3" name="object 153"/>
          <p:cNvSpPr txBox="1"/>
          <p:nvPr/>
        </p:nvSpPr>
        <p:spPr>
          <a:xfrm>
            <a:off x="11018601" y="13083243"/>
            <a:ext cx="514984" cy="25209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50" b="1" spc="65" dirty="0">
                <a:solidFill>
                  <a:srgbClr val="223658"/>
                </a:solidFill>
                <a:latin typeface="Montserrat"/>
                <a:cs typeface="Montserrat"/>
              </a:rPr>
              <a:t>100</a:t>
            </a:r>
            <a:r>
              <a:rPr sz="1100" b="1" spc="65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1018735" y="13311234"/>
            <a:ext cx="301625" cy="16129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900" spc="-20" dirty="0">
                <a:solidFill>
                  <a:srgbClr val="025051"/>
                </a:solidFill>
                <a:latin typeface="Montserrat"/>
                <a:cs typeface="Montserrat"/>
              </a:rPr>
              <a:t>Bajo</a:t>
            </a:r>
            <a:endParaRPr sz="900">
              <a:latin typeface="Montserrat"/>
              <a:cs typeface="Montserrat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12167713" y="15771167"/>
            <a:ext cx="6750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Precipitación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56" name="object 156"/>
          <p:cNvGrpSpPr/>
          <p:nvPr/>
        </p:nvGrpSpPr>
        <p:grpSpPr>
          <a:xfrm>
            <a:off x="4044774" y="16795292"/>
            <a:ext cx="407670" cy="407670"/>
            <a:chOff x="4044774" y="16795292"/>
            <a:chExt cx="407670" cy="407670"/>
          </a:xfrm>
        </p:grpSpPr>
        <p:sp>
          <p:nvSpPr>
            <p:cNvPr id="157" name="object 157"/>
            <p:cNvSpPr/>
            <p:nvPr/>
          </p:nvSpPr>
          <p:spPr>
            <a:xfrm>
              <a:off x="4044774" y="16795292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8" name="object 15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4148754" y="16851271"/>
              <a:ext cx="195138" cy="262360"/>
            </a:xfrm>
            <a:prstGeom prst="rect">
              <a:avLst/>
            </a:prstGeom>
          </p:spPr>
        </p:pic>
        <p:sp>
          <p:nvSpPr>
            <p:cNvPr id="159" name="object 159"/>
            <p:cNvSpPr/>
            <p:nvPr/>
          </p:nvSpPr>
          <p:spPr>
            <a:xfrm>
              <a:off x="4108168" y="17113053"/>
              <a:ext cx="281305" cy="68580"/>
            </a:xfrm>
            <a:custGeom>
              <a:avLst/>
              <a:gdLst/>
              <a:ahLst/>
              <a:cxnLst/>
              <a:rect l="l" t="t" r="r" b="b"/>
              <a:pathLst>
                <a:path w="281304" h="68580">
                  <a:moveTo>
                    <a:pt x="280773" y="0"/>
                  </a:moveTo>
                  <a:lnTo>
                    <a:pt x="0" y="0"/>
                  </a:lnTo>
                  <a:lnTo>
                    <a:pt x="29636" y="39414"/>
                  </a:lnTo>
                  <a:lnTo>
                    <a:pt x="54000" y="59654"/>
                  </a:lnTo>
                  <a:lnTo>
                    <a:pt x="86125" y="67111"/>
                  </a:lnTo>
                  <a:lnTo>
                    <a:pt x="139049" y="68177"/>
                  </a:lnTo>
                  <a:lnTo>
                    <a:pt x="185688" y="62977"/>
                  </a:lnTo>
                  <a:lnTo>
                    <a:pt x="225724" y="48629"/>
                  </a:lnTo>
                  <a:lnTo>
                    <a:pt x="257854" y="27010"/>
                  </a:lnTo>
                  <a:lnTo>
                    <a:pt x="280773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0" name="object 160"/>
          <p:cNvGrpSpPr/>
          <p:nvPr/>
        </p:nvGrpSpPr>
        <p:grpSpPr>
          <a:xfrm>
            <a:off x="8177300" y="16815927"/>
            <a:ext cx="407670" cy="407670"/>
            <a:chOff x="8177300" y="16815927"/>
            <a:chExt cx="407670" cy="407670"/>
          </a:xfrm>
        </p:grpSpPr>
        <p:sp>
          <p:nvSpPr>
            <p:cNvPr id="161" name="object 161"/>
            <p:cNvSpPr/>
            <p:nvPr/>
          </p:nvSpPr>
          <p:spPr>
            <a:xfrm>
              <a:off x="8177300" y="16815927"/>
              <a:ext cx="407670" cy="407670"/>
            </a:xfrm>
            <a:custGeom>
              <a:avLst/>
              <a:gdLst/>
              <a:ahLst/>
              <a:cxnLst/>
              <a:rect l="l" t="t" r="r" b="b"/>
              <a:pathLst>
                <a:path w="407670" h="407669">
                  <a:moveTo>
                    <a:pt x="203781" y="0"/>
                  </a:moveTo>
                  <a:lnTo>
                    <a:pt x="157056" y="5382"/>
                  </a:lnTo>
                  <a:lnTo>
                    <a:pt x="114164" y="20712"/>
                  </a:lnTo>
                  <a:lnTo>
                    <a:pt x="76327" y="44768"/>
                  </a:lnTo>
                  <a:lnTo>
                    <a:pt x="44768" y="76327"/>
                  </a:lnTo>
                  <a:lnTo>
                    <a:pt x="20712" y="114164"/>
                  </a:lnTo>
                  <a:lnTo>
                    <a:pt x="5382" y="157056"/>
                  </a:lnTo>
                  <a:lnTo>
                    <a:pt x="0" y="203781"/>
                  </a:lnTo>
                  <a:lnTo>
                    <a:pt x="5382" y="250506"/>
                  </a:lnTo>
                  <a:lnTo>
                    <a:pt x="20712" y="293399"/>
                  </a:lnTo>
                  <a:lnTo>
                    <a:pt x="44768" y="331236"/>
                  </a:lnTo>
                  <a:lnTo>
                    <a:pt x="76327" y="362794"/>
                  </a:lnTo>
                  <a:lnTo>
                    <a:pt x="114164" y="386850"/>
                  </a:lnTo>
                  <a:lnTo>
                    <a:pt x="157056" y="402181"/>
                  </a:lnTo>
                  <a:lnTo>
                    <a:pt x="203781" y="407563"/>
                  </a:lnTo>
                  <a:lnTo>
                    <a:pt x="250506" y="402181"/>
                  </a:lnTo>
                  <a:lnTo>
                    <a:pt x="293399" y="386850"/>
                  </a:lnTo>
                  <a:lnTo>
                    <a:pt x="331236" y="362794"/>
                  </a:lnTo>
                  <a:lnTo>
                    <a:pt x="362794" y="331236"/>
                  </a:lnTo>
                  <a:lnTo>
                    <a:pt x="386850" y="293399"/>
                  </a:lnTo>
                  <a:lnTo>
                    <a:pt x="402181" y="250506"/>
                  </a:lnTo>
                  <a:lnTo>
                    <a:pt x="407563" y="203781"/>
                  </a:lnTo>
                  <a:lnTo>
                    <a:pt x="402181" y="157056"/>
                  </a:lnTo>
                  <a:lnTo>
                    <a:pt x="386850" y="114164"/>
                  </a:lnTo>
                  <a:lnTo>
                    <a:pt x="362794" y="76327"/>
                  </a:lnTo>
                  <a:lnTo>
                    <a:pt x="331236" y="44768"/>
                  </a:lnTo>
                  <a:lnTo>
                    <a:pt x="293399" y="20712"/>
                  </a:lnTo>
                  <a:lnTo>
                    <a:pt x="250506" y="5382"/>
                  </a:lnTo>
                  <a:lnTo>
                    <a:pt x="20378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2" name="object 162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8318657" y="16886617"/>
              <a:ext cx="131379" cy="131379"/>
            </a:xfrm>
            <a:prstGeom prst="rect">
              <a:avLst/>
            </a:prstGeom>
          </p:spPr>
        </p:pic>
        <p:pic>
          <p:nvPicPr>
            <p:cNvPr id="163" name="object 163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8266905" y="17041576"/>
              <a:ext cx="234886" cy="118322"/>
            </a:xfrm>
            <a:prstGeom prst="rect">
              <a:avLst/>
            </a:prstGeom>
          </p:spPr>
        </p:pic>
      </p:grpSp>
      <p:grpSp>
        <p:nvGrpSpPr>
          <p:cNvPr id="164" name="object 164"/>
          <p:cNvGrpSpPr/>
          <p:nvPr/>
        </p:nvGrpSpPr>
        <p:grpSpPr>
          <a:xfrm>
            <a:off x="12809122" y="15621041"/>
            <a:ext cx="127000" cy="69215"/>
            <a:chOff x="12809122" y="15621041"/>
            <a:chExt cx="127000" cy="69215"/>
          </a:xfrm>
        </p:grpSpPr>
        <p:sp>
          <p:nvSpPr>
            <p:cNvPr id="165" name="object 165"/>
            <p:cNvSpPr/>
            <p:nvPr/>
          </p:nvSpPr>
          <p:spPr>
            <a:xfrm>
              <a:off x="12809122" y="15655391"/>
              <a:ext cx="103505" cy="0"/>
            </a:xfrm>
            <a:custGeom>
              <a:avLst/>
              <a:gdLst/>
              <a:ahLst/>
              <a:cxnLst/>
              <a:rect l="l" t="t" r="r" b="b"/>
              <a:pathLst>
                <a:path w="103504">
                  <a:moveTo>
                    <a:pt x="0" y="0"/>
                  </a:moveTo>
                  <a:lnTo>
                    <a:pt x="10348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2872247" y="15621041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7" name="object 167"/>
          <p:cNvSpPr txBox="1"/>
          <p:nvPr/>
        </p:nvSpPr>
        <p:spPr>
          <a:xfrm>
            <a:off x="12167718" y="15788054"/>
            <a:ext cx="854075" cy="3498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3150" baseline="-2645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405" baseline="-2645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20</a:t>
            </a:r>
            <a:r>
              <a:rPr sz="1600" b="1" spc="-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mm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168" name="object 168"/>
          <p:cNvSpPr txBox="1"/>
          <p:nvPr/>
        </p:nvSpPr>
        <p:spPr>
          <a:xfrm>
            <a:off x="11745699" y="2260923"/>
            <a:ext cx="1892935" cy="12172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800" b="1" spc="-25" dirty="0">
                <a:solidFill>
                  <a:srgbClr val="223658"/>
                </a:solidFill>
                <a:latin typeface="Montserrat SemiBold"/>
                <a:cs typeface="Montserrat SemiBold"/>
              </a:rPr>
              <a:t>286</a:t>
            </a:r>
            <a:endParaRPr sz="7800">
              <a:latin typeface="Montserrat SemiBold"/>
              <a:cs typeface="Montserrat SemiBold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11355251" y="5079799"/>
            <a:ext cx="2554605" cy="2171700"/>
          </a:xfrm>
          <a:prstGeom prst="rect">
            <a:avLst/>
          </a:prstGeom>
        </p:spPr>
        <p:txBody>
          <a:bodyPr vert="horz" wrap="square" lIns="0" tIns="92075" rIns="0" bIns="0" rtlCol="0">
            <a:spAutoFit/>
          </a:bodyPr>
          <a:lstStyle/>
          <a:p>
            <a:pPr marL="191770">
              <a:lnSpc>
                <a:spcPct val="100000"/>
              </a:lnSpc>
              <a:spcBef>
                <a:spcPts val="725"/>
              </a:spcBef>
            </a:pPr>
            <a:r>
              <a:rPr sz="3200" b="1" dirty="0">
                <a:solidFill>
                  <a:srgbClr val="223658"/>
                </a:solidFill>
                <a:latin typeface="Montserrat SemiBold"/>
                <a:cs typeface="Montserrat SemiBold"/>
              </a:rPr>
              <a:t>3</a:t>
            </a:r>
            <a:r>
              <a:rPr sz="3200" b="1" spc="5" dirty="0">
                <a:solidFill>
                  <a:srgbClr val="223658"/>
                </a:solidFill>
                <a:latin typeface="Montserrat SemiBold"/>
                <a:cs typeface="Montserrat SemiBold"/>
              </a:rPr>
              <a:t> </a:t>
            </a:r>
            <a:r>
              <a:rPr sz="3200" b="1" spc="-10" dirty="0">
                <a:solidFill>
                  <a:srgbClr val="223658"/>
                </a:solidFill>
                <a:latin typeface="Montserrat SemiBold"/>
                <a:cs typeface="Montserrat SemiBold"/>
              </a:rPr>
              <a:t>PREDIOS</a:t>
            </a:r>
            <a:endParaRPr sz="3200">
              <a:latin typeface="Montserrat SemiBold"/>
              <a:cs typeface="Montserrat SemiBold"/>
            </a:endParaRPr>
          </a:p>
          <a:p>
            <a:pPr marL="131445">
              <a:lnSpc>
                <a:spcPct val="100000"/>
              </a:lnSpc>
              <a:spcBef>
                <a:spcPts val="235"/>
              </a:spcBef>
            </a:pP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NOMBRE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50" dirty="0">
                <a:solidFill>
                  <a:srgbClr val="223658"/>
                </a:solidFill>
                <a:latin typeface="Montserrat"/>
                <a:cs typeface="Montserrat"/>
              </a:rPr>
              <a:t>LOS</a:t>
            </a:r>
            <a:r>
              <a:rPr sz="120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65" dirty="0">
                <a:solidFill>
                  <a:srgbClr val="223658"/>
                </a:solidFill>
                <a:latin typeface="Montserrat"/>
                <a:cs typeface="Montserrat"/>
              </a:rPr>
              <a:t>PREDIOS:</a:t>
            </a:r>
            <a:endParaRPr sz="1200">
              <a:latin typeface="Montserrat"/>
              <a:cs typeface="Montserrat"/>
            </a:endParaRPr>
          </a:p>
          <a:p>
            <a:pPr marL="12700" marR="11430" algn="ctr">
              <a:lnSpc>
                <a:spcPct val="100000"/>
              </a:lnSpc>
              <a:spcBef>
                <a:spcPts val="1025"/>
              </a:spcBef>
            </a:pPr>
            <a:r>
              <a:rPr sz="1600" b="1" spc="6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600" b="1" spc="2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95" dirty="0">
                <a:solidFill>
                  <a:srgbClr val="025051"/>
                </a:solidFill>
                <a:latin typeface="Montserrat"/>
                <a:cs typeface="Montserrat"/>
              </a:rPr>
              <a:t>CABAÑA,</a:t>
            </a:r>
            <a:r>
              <a:rPr sz="1600" b="1" spc="2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75" dirty="0">
                <a:solidFill>
                  <a:srgbClr val="025051"/>
                </a:solidFill>
                <a:latin typeface="Montserrat"/>
                <a:cs typeface="Montserrat"/>
              </a:rPr>
              <a:t>GRANJA </a:t>
            </a: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EXPERIMENTALEL</a:t>
            </a:r>
            <a:endParaRPr sz="1600">
              <a:latin typeface="Montserrat"/>
              <a:cs typeface="Montserrat"/>
            </a:endParaRPr>
          </a:p>
          <a:p>
            <a:pPr marL="102870" marR="101600" algn="ctr">
              <a:lnSpc>
                <a:spcPts val="1910"/>
              </a:lnSpc>
              <a:spcBef>
                <a:spcPts val="60"/>
              </a:spcBef>
            </a:pPr>
            <a:r>
              <a:rPr sz="1600" b="1" spc="90" dirty="0">
                <a:solidFill>
                  <a:srgbClr val="025051"/>
                </a:solidFill>
                <a:latin typeface="Montserrat"/>
                <a:cs typeface="Montserrat"/>
              </a:rPr>
              <a:t>PORVENIR</a:t>
            </a:r>
            <a:r>
              <a:rPr sz="160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600" b="1" spc="2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65" dirty="0">
                <a:solidFill>
                  <a:srgbClr val="025051"/>
                </a:solidFill>
                <a:latin typeface="Montserrat"/>
                <a:cs typeface="Montserrat"/>
              </a:rPr>
              <a:t>SANTA </a:t>
            </a:r>
            <a:r>
              <a:rPr sz="1600" b="1" spc="85" dirty="0">
                <a:solidFill>
                  <a:srgbClr val="025051"/>
                </a:solidFill>
                <a:latin typeface="Montserrat"/>
                <a:cs typeface="Montserrat"/>
              </a:rPr>
              <a:t>LUCIA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75" dirty="0">
                <a:solidFill>
                  <a:srgbClr val="025051"/>
                </a:solidFill>
                <a:latin typeface="Montserrat"/>
                <a:cs typeface="Montserrat"/>
              </a:rPr>
              <a:t>LOTE</a:t>
            </a:r>
            <a:r>
              <a:rPr sz="1600" b="1" spc="2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600" b="1" spc="-50" dirty="0">
                <a:solidFill>
                  <a:srgbClr val="025051"/>
                </a:solidFill>
                <a:latin typeface="Montserrat"/>
                <a:cs typeface="Montserrat"/>
              </a:rPr>
              <a:t>2</a:t>
            </a:r>
            <a:endParaRPr sz="1600">
              <a:latin typeface="Montserrat"/>
              <a:cs typeface="Montserrat"/>
            </a:endParaRPr>
          </a:p>
          <a:p>
            <a:pPr marR="59055" algn="ctr">
              <a:lnSpc>
                <a:spcPct val="100000"/>
              </a:lnSpc>
              <a:spcBef>
                <a:spcPts val="68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áreas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operativas</a:t>
            </a:r>
            <a:endParaRPr sz="1100">
              <a:latin typeface="Montserrat"/>
              <a:cs typeface="Montserrat"/>
            </a:endParaRPr>
          </a:p>
        </p:txBody>
      </p:sp>
      <p:sp>
        <p:nvSpPr>
          <p:cNvPr id="170" name="object 170"/>
          <p:cNvSpPr txBox="1"/>
          <p:nvPr/>
        </p:nvSpPr>
        <p:spPr>
          <a:xfrm>
            <a:off x="11517258" y="3264661"/>
            <a:ext cx="2383155" cy="1608455"/>
          </a:xfrm>
          <a:prstGeom prst="rect">
            <a:avLst/>
          </a:prstGeom>
        </p:spPr>
        <p:txBody>
          <a:bodyPr vert="horz" wrap="square" lIns="0" tIns="13398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5"/>
              </a:spcBef>
            </a:pPr>
            <a:r>
              <a:rPr sz="2550" spc="235" dirty="0">
                <a:solidFill>
                  <a:srgbClr val="223658"/>
                </a:solidFill>
                <a:latin typeface="Montserrat Medium"/>
                <a:cs typeface="Montserrat Medium"/>
              </a:rPr>
              <a:t>HECTÁREAS </a:t>
            </a:r>
            <a:endParaRPr sz="2550">
              <a:latin typeface="Montserrat Medium"/>
              <a:cs typeface="Montserrat Medium"/>
            </a:endParaRPr>
          </a:p>
          <a:p>
            <a:pPr marL="16510" marR="41910" algn="ctr">
              <a:lnSpc>
                <a:spcPct val="101499"/>
              </a:lnSpc>
              <a:spcBef>
                <a:spcPts val="405"/>
              </a:spcBef>
            </a:pP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Extensión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preliminar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1100" b="1" spc="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inicial</a:t>
            </a:r>
            <a:r>
              <a:rPr sz="1100" b="1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o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antes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planificación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delimitación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b="1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b="1" spc="-10" dirty="0">
                <a:solidFill>
                  <a:srgbClr val="025051"/>
                </a:solidFill>
                <a:latin typeface="Montserrat"/>
                <a:cs typeface="Montserrat"/>
              </a:rPr>
              <a:t>Ecoreserva.</a:t>
            </a:r>
            <a:endParaRPr sz="1100">
              <a:latin typeface="Montserrat"/>
              <a:cs typeface="Montserrat"/>
            </a:endParaRPr>
          </a:p>
          <a:p>
            <a:pPr marL="77470" marR="102870" algn="ctr">
              <a:lnSpc>
                <a:spcPct val="101499"/>
              </a:lnSpc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verificación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realizó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proyección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coordenadas </a:t>
            </a:r>
            <a:r>
              <a:rPr sz="1100" spc="-10" dirty="0">
                <a:solidFill>
                  <a:srgbClr val="025051"/>
                </a:solidFill>
                <a:latin typeface="Montserrat Medium"/>
                <a:cs typeface="Montserrat Medium"/>
              </a:rPr>
              <a:t>"MAGNA_COLOMBIA_CTM12”</a:t>
            </a:r>
            <a:endParaRPr sz="1100">
              <a:latin typeface="Montserrat Medium"/>
              <a:cs typeface="Montserrat Medium"/>
            </a:endParaRPr>
          </a:p>
        </p:txBody>
      </p:sp>
      <p:grpSp>
        <p:nvGrpSpPr>
          <p:cNvPr id="171" name="object 171"/>
          <p:cNvGrpSpPr/>
          <p:nvPr/>
        </p:nvGrpSpPr>
        <p:grpSpPr>
          <a:xfrm>
            <a:off x="11289455" y="5076307"/>
            <a:ext cx="2567940" cy="5456555"/>
            <a:chOff x="11289455" y="5076307"/>
            <a:chExt cx="2567940" cy="5456555"/>
          </a:xfrm>
        </p:grpSpPr>
        <p:sp>
          <p:nvSpPr>
            <p:cNvPr id="172" name="object 172"/>
            <p:cNvSpPr/>
            <p:nvPr/>
          </p:nvSpPr>
          <p:spPr>
            <a:xfrm>
              <a:off x="11530375" y="5081387"/>
              <a:ext cx="2322195" cy="0"/>
            </a:xfrm>
            <a:custGeom>
              <a:avLst/>
              <a:gdLst/>
              <a:ahLst/>
              <a:cxnLst/>
              <a:rect l="l" t="t" r="r" b="b"/>
              <a:pathLst>
                <a:path w="2322194">
                  <a:moveTo>
                    <a:pt x="0" y="0"/>
                  </a:moveTo>
                  <a:lnTo>
                    <a:pt x="2321832" y="0"/>
                  </a:lnTo>
                </a:path>
              </a:pathLst>
            </a:custGeom>
            <a:ln w="10131">
              <a:solidFill>
                <a:srgbClr val="F3F0E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1299615" y="9009523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1340616" y="8975172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1299615" y="9542238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1340616" y="9507887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1299615" y="10497917"/>
              <a:ext cx="81915" cy="0"/>
            </a:xfrm>
            <a:custGeom>
              <a:avLst/>
              <a:gdLst/>
              <a:ahLst/>
              <a:cxnLst/>
              <a:rect l="l" t="t" r="r" b="b"/>
              <a:pathLst>
                <a:path w="81915">
                  <a:moveTo>
                    <a:pt x="0" y="0"/>
                  </a:moveTo>
                  <a:lnTo>
                    <a:pt x="81368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1340616" y="10463566"/>
              <a:ext cx="64135" cy="69215"/>
            </a:xfrm>
            <a:custGeom>
              <a:avLst/>
              <a:gdLst/>
              <a:ahLst/>
              <a:cxnLst/>
              <a:rect l="l" t="t" r="r" b="b"/>
              <a:pathLst>
                <a:path w="64134" h="69215">
                  <a:moveTo>
                    <a:pt x="29169" y="0"/>
                  </a:moveTo>
                  <a:lnTo>
                    <a:pt x="0" y="0"/>
                  </a:lnTo>
                  <a:lnTo>
                    <a:pt x="34377" y="34346"/>
                  </a:lnTo>
                  <a:lnTo>
                    <a:pt x="0" y="68703"/>
                  </a:lnTo>
                  <a:lnTo>
                    <a:pt x="29169" y="68703"/>
                  </a:lnTo>
                  <a:lnTo>
                    <a:pt x="63526" y="34346"/>
                  </a:lnTo>
                  <a:lnTo>
                    <a:pt x="2916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9" name="object 179"/>
          <p:cNvSpPr txBox="1"/>
          <p:nvPr/>
        </p:nvSpPr>
        <p:spPr>
          <a:xfrm>
            <a:off x="11351458" y="7381297"/>
            <a:ext cx="3008630" cy="363855"/>
          </a:xfrm>
          <a:prstGeom prst="rect">
            <a:avLst/>
          </a:prstGeom>
          <a:solidFill>
            <a:srgbClr val="F3F0EC"/>
          </a:solidFill>
        </p:spPr>
        <p:txBody>
          <a:bodyPr vert="horz" wrap="square" lIns="0" tIns="47625" rIns="0" bIns="0" rtlCol="0">
            <a:spAutoFit/>
          </a:bodyPr>
          <a:lstStyle/>
          <a:p>
            <a:pPr marL="133350">
              <a:lnSpc>
                <a:spcPct val="100000"/>
              </a:lnSpc>
              <a:spcBef>
                <a:spcPts val="375"/>
              </a:spcBef>
            </a:pPr>
            <a:r>
              <a:rPr sz="1600" b="1" spc="90" dirty="0">
                <a:solidFill>
                  <a:srgbClr val="EB7457"/>
                </a:solidFill>
                <a:latin typeface="Montserrat ExtraBold"/>
                <a:cs typeface="Montserrat ExtraBold"/>
              </a:rPr>
              <a:t>MANEJO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dirty="0">
                <a:solidFill>
                  <a:srgbClr val="EB7457"/>
                </a:solidFill>
                <a:latin typeface="Montserrat ExtraBold"/>
                <a:cs typeface="Montserrat ExtraBold"/>
              </a:rPr>
              <a:t>Y</a:t>
            </a:r>
            <a:r>
              <a:rPr sz="1600" b="1" spc="229" dirty="0">
                <a:solidFill>
                  <a:srgbClr val="EB7457"/>
                </a:solidFill>
                <a:latin typeface="Montserrat ExtraBold"/>
                <a:cs typeface="Montserrat ExtraBold"/>
              </a:rPr>
              <a:t> </a:t>
            </a:r>
            <a:r>
              <a:rPr sz="1600" b="1" spc="100" dirty="0">
                <a:solidFill>
                  <a:srgbClr val="EB7457"/>
                </a:solidFill>
                <a:latin typeface="Montserrat ExtraBold"/>
                <a:cs typeface="Montserrat ExtraBold"/>
              </a:rPr>
              <a:t>GESTIÓN</a:t>
            </a:r>
            <a:endParaRPr sz="1600">
              <a:latin typeface="Montserrat ExtraBold"/>
              <a:cs typeface="Montserrat ExtraBold"/>
            </a:endParaRPr>
          </a:p>
        </p:txBody>
      </p:sp>
      <p:sp>
        <p:nvSpPr>
          <p:cNvPr id="180" name="object 180"/>
          <p:cNvSpPr txBox="1"/>
          <p:nvPr/>
        </p:nvSpPr>
        <p:spPr>
          <a:xfrm>
            <a:off x="11435505" y="7769149"/>
            <a:ext cx="2547620" cy="3214370"/>
          </a:xfrm>
          <a:prstGeom prst="rect">
            <a:avLst/>
          </a:prstGeom>
        </p:spPr>
        <p:txBody>
          <a:bodyPr vert="horz" wrap="square" lIns="0" tIns="692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TIPO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PREDIO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1499"/>
              </a:lnSpc>
              <a:spcBef>
                <a:spcPts val="37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Mediano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sobre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relieve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plano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ligeramente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inclinado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baja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oportunidad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manejo</a:t>
            </a:r>
            <a:r>
              <a:rPr sz="1100" spc="8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paisaje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prioritario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11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Restauración</a:t>
            </a:r>
            <a:endParaRPr sz="110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110"/>
              </a:spcBef>
            </a:pPr>
            <a:r>
              <a:rPr sz="1250" b="1" spc="9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1250" b="1" spc="18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PROTEGIDAS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254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dentro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100">
              <a:latin typeface="Montserrat"/>
              <a:cs typeface="Montserrat"/>
            </a:endParaRPr>
          </a:p>
          <a:p>
            <a:pPr marL="48895" marR="574675">
              <a:lnSpc>
                <a:spcPct val="102099"/>
              </a:lnSpc>
              <a:spcBef>
                <a:spcPts val="1080"/>
              </a:spcBef>
            </a:pPr>
            <a:r>
              <a:rPr sz="1250" b="1" spc="85" dirty="0">
                <a:solidFill>
                  <a:srgbClr val="223658"/>
                </a:solidFill>
                <a:latin typeface="Montserrat"/>
                <a:cs typeface="Montserrat"/>
              </a:rPr>
              <a:t>PLAN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r>
              <a:rPr sz="1250" b="1" spc="2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MANEJO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223658"/>
                </a:solidFill>
                <a:latin typeface="Montserrat"/>
                <a:cs typeface="Montserrat"/>
              </a:rPr>
              <a:t>Y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ORDENAMIENTO</a:t>
            </a:r>
            <a:r>
              <a:rPr sz="1250" b="1" spc="19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223658"/>
                </a:solidFill>
                <a:latin typeface="Montserrat"/>
                <a:cs typeface="Montserrat"/>
              </a:rPr>
              <a:t>DE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b="1" spc="75" dirty="0">
                <a:solidFill>
                  <a:srgbClr val="223658"/>
                </a:solidFill>
                <a:latin typeface="Montserrat"/>
                <a:cs typeface="Montserrat"/>
              </a:rPr>
              <a:t>UNA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CUENCA</a:t>
            </a:r>
            <a:r>
              <a:rPr sz="1250" b="1" spc="19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(POMCA)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7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Negro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-</a:t>
            </a:r>
            <a:r>
              <a:rPr sz="1250" spc="6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SZH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1120"/>
              </a:spcBef>
            </a:pP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CORPORACIÓN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5"/>
              </a:spcBef>
            </a:pPr>
            <a:r>
              <a:rPr sz="1250" b="1" spc="95" dirty="0">
                <a:solidFill>
                  <a:srgbClr val="223658"/>
                </a:solidFill>
                <a:latin typeface="Montserrat"/>
                <a:cs typeface="Montserrat"/>
              </a:rPr>
              <a:t>AUTÓNOMA</a:t>
            </a:r>
            <a:r>
              <a:rPr sz="1250" b="1" spc="21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223658"/>
                </a:solidFill>
                <a:latin typeface="Montserrat"/>
                <a:cs typeface="Montserrat"/>
              </a:rPr>
              <a:t>REGIONAL</a:t>
            </a:r>
            <a:endParaRPr sz="1250">
              <a:latin typeface="Montserrat"/>
              <a:cs typeface="Montserrat"/>
            </a:endParaRPr>
          </a:p>
          <a:p>
            <a:pPr marL="48895">
              <a:lnSpc>
                <a:spcPct val="100000"/>
              </a:lnSpc>
              <a:spcBef>
                <a:spcPts val="30"/>
              </a:spcBef>
            </a:pP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CORMACARENA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81" name="object 181"/>
          <p:cNvSpPr txBox="1"/>
          <p:nvPr/>
        </p:nvSpPr>
        <p:spPr>
          <a:xfrm>
            <a:off x="778434" y="15015596"/>
            <a:ext cx="1201420" cy="2203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FISIONOMÍA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182" name="object 182"/>
          <p:cNvSpPr txBox="1"/>
          <p:nvPr/>
        </p:nvSpPr>
        <p:spPr>
          <a:xfrm>
            <a:off x="778434" y="15222289"/>
            <a:ext cx="66230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Ecosistemas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83" name="object 183"/>
          <p:cNvGrpSpPr/>
          <p:nvPr/>
        </p:nvGrpSpPr>
        <p:grpSpPr>
          <a:xfrm>
            <a:off x="1472350" y="13827951"/>
            <a:ext cx="740410" cy="1492885"/>
            <a:chOff x="1472350" y="13827951"/>
            <a:chExt cx="740410" cy="1492885"/>
          </a:xfrm>
        </p:grpSpPr>
        <p:sp>
          <p:nvSpPr>
            <p:cNvPr id="184" name="object 184"/>
            <p:cNvSpPr/>
            <p:nvPr/>
          </p:nvSpPr>
          <p:spPr>
            <a:xfrm>
              <a:off x="1472350" y="15303345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1538187" y="15286165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1995342" y="14132984"/>
              <a:ext cx="217170" cy="0"/>
            </a:xfrm>
            <a:custGeom>
              <a:avLst/>
              <a:gdLst/>
              <a:ahLst/>
              <a:cxnLst/>
              <a:rect l="l" t="t" r="r" b="b"/>
              <a:pathLst>
                <a:path w="217169">
                  <a:moveTo>
                    <a:pt x="217054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1995342" y="14132984"/>
              <a:ext cx="217170" cy="0"/>
            </a:xfrm>
            <a:custGeom>
              <a:avLst/>
              <a:gdLst/>
              <a:ahLst/>
              <a:cxnLst/>
              <a:rect l="l" t="t" r="r" b="b"/>
              <a:pathLst>
                <a:path w="217169">
                  <a:moveTo>
                    <a:pt x="0" y="0"/>
                  </a:moveTo>
                  <a:lnTo>
                    <a:pt x="217054" y="0"/>
                  </a:lnTo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8" name="object 188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625451" y="13827951"/>
              <a:ext cx="121430" cy="227754"/>
            </a:xfrm>
            <a:prstGeom prst="rect">
              <a:avLst/>
            </a:prstGeom>
          </p:spPr>
        </p:pic>
      </p:grpSp>
      <p:sp>
        <p:nvSpPr>
          <p:cNvPr id="189" name="object 189"/>
          <p:cNvSpPr txBox="1"/>
          <p:nvPr/>
        </p:nvSpPr>
        <p:spPr>
          <a:xfrm>
            <a:off x="1609759" y="15219835"/>
            <a:ext cx="1939289" cy="51180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Bosques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Altos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Densos,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Sabanas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herbáceas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arbustales,</a:t>
            </a:r>
            <a:r>
              <a:rPr sz="800" spc="1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pantanos</a:t>
            </a: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Lagos,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lagunas,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ciénagas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permanentes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spc="-35" dirty="0">
                <a:solidFill>
                  <a:srgbClr val="025051"/>
                </a:solidFill>
                <a:latin typeface="Montserrat"/>
                <a:cs typeface="Montserrat"/>
              </a:rPr>
              <a:t>,y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cauces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ríos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mayores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1319085" y="15721361"/>
            <a:ext cx="21132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Terrazas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Antiguas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grandes</a:t>
            </a:r>
            <a:r>
              <a:rPr sz="8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ríos,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terrazas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1319085" y="15842944"/>
            <a:ext cx="225298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Antiguas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basculadas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Piedemonte,</a:t>
            </a:r>
            <a:r>
              <a:rPr sz="8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llanura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aluvial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desborde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"Catival“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80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Depresiones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778485" y="15728353"/>
            <a:ext cx="38608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Paisaje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193" name="object 193"/>
          <p:cNvGrpSpPr/>
          <p:nvPr/>
        </p:nvGrpSpPr>
        <p:grpSpPr>
          <a:xfrm>
            <a:off x="1189331" y="15789529"/>
            <a:ext cx="97790" cy="34925"/>
            <a:chOff x="1189331" y="15789529"/>
            <a:chExt cx="97790" cy="34925"/>
          </a:xfrm>
        </p:grpSpPr>
        <p:sp>
          <p:nvSpPr>
            <p:cNvPr id="194" name="object 194"/>
            <p:cNvSpPr/>
            <p:nvPr/>
          </p:nvSpPr>
          <p:spPr>
            <a:xfrm>
              <a:off x="1189331" y="15806709"/>
              <a:ext cx="86360" cy="0"/>
            </a:xfrm>
            <a:custGeom>
              <a:avLst/>
              <a:gdLst/>
              <a:ahLst/>
              <a:cxnLst/>
              <a:rect l="l" t="t" r="r" b="b"/>
              <a:pathLst>
                <a:path w="86359">
                  <a:moveTo>
                    <a:pt x="0" y="0"/>
                  </a:moveTo>
                  <a:lnTo>
                    <a:pt x="86019" y="0"/>
                  </a:lnTo>
                </a:path>
              </a:pathLst>
            </a:custGeom>
            <a:ln w="10131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1255168" y="15789529"/>
              <a:ext cx="32384" cy="34925"/>
            </a:xfrm>
            <a:custGeom>
              <a:avLst/>
              <a:gdLst/>
              <a:ahLst/>
              <a:cxnLst/>
              <a:rect l="l" t="t" r="r" b="b"/>
              <a:pathLst>
                <a:path w="32384" h="34925">
                  <a:moveTo>
                    <a:pt x="14579" y="0"/>
                  </a:moveTo>
                  <a:lnTo>
                    <a:pt x="0" y="0"/>
                  </a:lnTo>
                  <a:lnTo>
                    <a:pt x="17183" y="17183"/>
                  </a:lnTo>
                  <a:lnTo>
                    <a:pt x="0" y="34357"/>
                  </a:lnTo>
                  <a:lnTo>
                    <a:pt x="14579" y="34357"/>
                  </a:lnTo>
                  <a:lnTo>
                    <a:pt x="31763" y="17183"/>
                  </a:lnTo>
                  <a:lnTo>
                    <a:pt x="14579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6" name="object 196"/>
          <p:cNvSpPr txBox="1"/>
          <p:nvPr/>
        </p:nvSpPr>
        <p:spPr>
          <a:xfrm>
            <a:off x="4995728" y="15133967"/>
            <a:ext cx="750570" cy="547370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11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7,47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USO</a:t>
            </a:r>
            <a:r>
              <a:rPr sz="600" b="1" spc="3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7" name="object 197"/>
          <p:cNvSpPr txBox="1"/>
          <p:nvPr/>
        </p:nvSpPr>
        <p:spPr>
          <a:xfrm>
            <a:off x="3962903" y="15133949"/>
            <a:ext cx="795020" cy="547370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7145">
              <a:lnSpc>
                <a:spcPct val="100000"/>
              </a:lnSpc>
              <a:spcBef>
                <a:spcPts val="111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0,12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SUPLEMENTARIAS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8" name="object 198"/>
          <p:cNvSpPr txBox="1"/>
          <p:nvPr/>
        </p:nvSpPr>
        <p:spPr>
          <a:xfrm>
            <a:off x="5865713" y="12838369"/>
            <a:ext cx="722630" cy="72898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59,42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 marR="75565">
              <a:lnSpc>
                <a:spcPct val="106400"/>
              </a:lnSpc>
              <a:spcBef>
                <a:spcPts val="370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ÁREAS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PRODUCTIVAS</a:t>
            </a:r>
            <a:r>
              <a:rPr sz="600" b="1" spc="50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SOSTENIBLES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199" name="object 199"/>
          <p:cNvSpPr txBox="1"/>
          <p:nvPr/>
        </p:nvSpPr>
        <p:spPr>
          <a:xfrm>
            <a:off x="5865713" y="13732719"/>
            <a:ext cx="703580" cy="53467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18,34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1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PRESERVACIÓN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200" name="object 200"/>
          <p:cNvSpPr txBox="1"/>
          <p:nvPr/>
        </p:nvSpPr>
        <p:spPr>
          <a:xfrm>
            <a:off x="5865713" y="14427610"/>
            <a:ext cx="704850" cy="534670"/>
          </a:xfrm>
          <a:prstGeom prst="rect">
            <a:avLst/>
          </a:prstGeom>
        </p:spPr>
        <p:txBody>
          <a:bodyPr vert="horz" wrap="square" lIns="0" tIns="132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4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14,65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6034">
              <a:lnSpc>
                <a:spcPct val="100000"/>
              </a:lnSpc>
              <a:spcBef>
                <a:spcPts val="415"/>
              </a:spcBef>
            </a:pP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RESTAURACIÓN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01" name="object 201"/>
          <p:cNvGrpSpPr/>
          <p:nvPr/>
        </p:nvGrpSpPr>
        <p:grpSpPr>
          <a:xfrm>
            <a:off x="9226458" y="17234763"/>
            <a:ext cx="1221740" cy="1221740"/>
            <a:chOff x="9226458" y="17234763"/>
            <a:chExt cx="1221740" cy="1221740"/>
          </a:xfrm>
        </p:grpSpPr>
        <p:sp>
          <p:nvSpPr>
            <p:cNvPr id="202" name="object 202"/>
            <p:cNvSpPr/>
            <p:nvPr/>
          </p:nvSpPr>
          <p:spPr>
            <a:xfrm>
              <a:off x="9226458" y="17845338"/>
              <a:ext cx="1117600" cy="610870"/>
            </a:xfrm>
            <a:custGeom>
              <a:avLst/>
              <a:gdLst/>
              <a:ahLst/>
              <a:cxnLst/>
              <a:rect l="l" t="t" r="r" b="b"/>
              <a:pathLst>
                <a:path w="1117600" h="610869">
                  <a:moveTo>
                    <a:pt x="610574" y="0"/>
                  </a:moveTo>
                  <a:lnTo>
                    <a:pt x="0" y="405"/>
                  </a:lnTo>
                  <a:lnTo>
                    <a:pt x="2063" y="51510"/>
                  </a:lnTo>
                  <a:lnTo>
                    <a:pt x="8123" y="101535"/>
                  </a:lnTo>
                  <a:lnTo>
                    <a:pt x="18095" y="150316"/>
                  </a:lnTo>
                  <a:lnTo>
                    <a:pt x="31890" y="197689"/>
                  </a:lnTo>
                  <a:lnTo>
                    <a:pt x="49421" y="243492"/>
                  </a:lnTo>
                  <a:lnTo>
                    <a:pt x="70603" y="287560"/>
                  </a:lnTo>
                  <a:lnTo>
                    <a:pt x="95348" y="329731"/>
                  </a:lnTo>
                  <a:lnTo>
                    <a:pt x="123569" y="369842"/>
                  </a:lnTo>
                  <a:lnTo>
                    <a:pt x="155179" y="407728"/>
                  </a:lnTo>
                  <a:lnTo>
                    <a:pt x="190092" y="443227"/>
                  </a:lnTo>
                  <a:lnTo>
                    <a:pt x="228219" y="476175"/>
                  </a:lnTo>
                  <a:lnTo>
                    <a:pt x="269476" y="506409"/>
                  </a:lnTo>
                  <a:lnTo>
                    <a:pt x="310079" y="531542"/>
                  </a:lnTo>
                  <a:lnTo>
                    <a:pt x="351850" y="553141"/>
                  </a:lnTo>
                  <a:lnTo>
                    <a:pt x="394602" y="571244"/>
                  </a:lnTo>
                  <a:lnTo>
                    <a:pt x="438146" y="585888"/>
                  </a:lnTo>
                  <a:lnTo>
                    <a:pt x="482293" y="597108"/>
                  </a:lnTo>
                  <a:lnTo>
                    <a:pt x="526855" y="604942"/>
                  </a:lnTo>
                  <a:lnTo>
                    <a:pt x="571644" y="609427"/>
                  </a:lnTo>
                  <a:lnTo>
                    <a:pt x="616471" y="610598"/>
                  </a:lnTo>
                  <a:lnTo>
                    <a:pt x="661149" y="608494"/>
                  </a:lnTo>
                  <a:lnTo>
                    <a:pt x="705487" y="603151"/>
                  </a:lnTo>
                  <a:lnTo>
                    <a:pt x="749299" y="594605"/>
                  </a:lnTo>
                  <a:lnTo>
                    <a:pt x="792395" y="582894"/>
                  </a:lnTo>
                  <a:lnTo>
                    <a:pt x="834588" y="568053"/>
                  </a:lnTo>
                  <a:lnTo>
                    <a:pt x="875688" y="550121"/>
                  </a:lnTo>
                  <a:lnTo>
                    <a:pt x="915508" y="529133"/>
                  </a:lnTo>
                  <a:lnTo>
                    <a:pt x="953859" y="505126"/>
                  </a:lnTo>
                  <a:lnTo>
                    <a:pt x="990552" y="478137"/>
                  </a:lnTo>
                  <a:lnTo>
                    <a:pt x="1025400" y="448203"/>
                  </a:lnTo>
                  <a:lnTo>
                    <a:pt x="1058213" y="415361"/>
                  </a:lnTo>
                  <a:lnTo>
                    <a:pt x="1088804" y="379647"/>
                  </a:lnTo>
                  <a:lnTo>
                    <a:pt x="1116984" y="341098"/>
                  </a:lnTo>
                  <a:lnTo>
                    <a:pt x="610574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9226458" y="17234763"/>
              <a:ext cx="1221740" cy="951865"/>
            </a:xfrm>
            <a:custGeom>
              <a:avLst/>
              <a:gdLst/>
              <a:ahLst/>
              <a:cxnLst/>
              <a:rect l="l" t="t" r="r" b="b"/>
              <a:pathLst>
                <a:path w="1221740" h="951865">
                  <a:moveTo>
                    <a:pt x="610169" y="0"/>
                  </a:moveTo>
                  <a:lnTo>
                    <a:pt x="562455" y="1868"/>
                  </a:lnTo>
                  <a:lnTo>
                    <a:pt x="515747" y="7319"/>
                  </a:lnTo>
                  <a:lnTo>
                    <a:pt x="470182" y="16218"/>
                  </a:lnTo>
                  <a:lnTo>
                    <a:pt x="425894" y="28427"/>
                  </a:lnTo>
                  <a:lnTo>
                    <a:pt x="383021" y="43812"/>
                  </a:lnTo>
                  <a:lnTo>
                    <a:pt x="341697" y="62236"/>
                  </a:lnTo>
                  <a:lnTo>
                    <a:pt x="302057" y="83564"/>
                  </a:lnTo>
                  <a:lnTo>
                    <a:pt x="264239" y="107659"/>
                  </a:lnTo>
                  <a:lnTo>
                    <a:pt x="228376" y="134387"/>
                  </a:lnTo>
                  <a:lnTo>
                    <a:pt x="194606" y="163611"/>
                  </a:lnTo>
                  <a:lnTo>
                    <a:pt x="163063" y="195195"/>
                  </a:lnTo>
                  <a:lnTo>
                    <a:pt x="133884" y="229004"/>
                  </a:lnTo>
                  <a:lnTo>
                    <a:pt x="107203" y="264902"/>
                  </a:lnTo>
                  <a:lnTo>
                    <a:pt x="83158" y="302752"/>
                  </a:lnTo>
                  <a:lnTo>
                    <a:pt x="61882" y="342420"/>
                  </a:lnTo>
                  <a:lnTo>
                    <a:pt x="43512" y="383769"/>
                  </a:lnTo>
                  <a:lnTo>
                    <a:pt x="28184" y="426664"/>
                  </a:lnTo>
                  <a:lnTo>
                    <a:pt x="16033" y="470968"/>
                  </a:lnTo>
                  <a:lnTo>
                    <a:pt x="7195" y="516546"/>
                  </a:lnTo>
                  <a:lnTo>
                    <a:pt x="1805" y="563262"/>
                  </a:lnTo>
                  <a:lnTo>
                    <a:pt x="0" y="610980"/>
                  </a:lnTo>
                  <a:lnTo>
                    <a:pt x="610574" y="610574"/>
                  </a:lnTo>
                  <a:lnTo>
                    <a:pt x="1116984" y="951673"/>
                  </a:lnTo>
                  <a:lnTo>
                    <a:pt x="1145772" y="905452"/>
                  </a:lnTo>
                  <a:lnTo>
                    <a:pt x="1169613" y="859399"/>
                  </a:lnTo>
                  <a:lnTo>
                    <a:pt x="1188693" y="812900"/>
                  </a:lnTo>
                  <a:lnTo>
                    <a:pt x="1203200" y="765341"/>
                  </a:lnTo>
                  <a:lnTo>
                    <a:pt x="1213320" y="716109"/>
                  </a:lnTo>
                  <a:lnTo>
                    <a:pt x="1219241" y="664590"/>
                  </a:lnTo>
                  <a:lnTo>
                    <a:pt x="1221149" y="610169"/>
                  </a:lnTo>
                  <a:lnTo>
                    <a:pt x="1219281" y="562455"/>
                  </a:lnTo>
                  <a:lnTo>
                    <a:pt x="1213830" y="515747"/>
                  </a:lnTo>
                  <a:lnTo>
                    <a:pt x="1204931" y="470182"/>
                  </a:lnTo>
                  <a:lnTo>
                    <a:pt x="1192722" y="425894"/>
                  </a:lnTo>
                  <a:lnTo>
                    <a:pt x="1177337" y="383021"/>
                  </a:lnTo>
                  <a:lnTo>
                    <a:pt x="1158913" y="341697"/>
                  </a:lnTo>
                  <a:lnTo>
                    <a:pt x="1137585" y="302057"/>
                  </a:lnTo>
                  <a:lnTo>
                    <a:pt x="1113490" y="264239"/>
                  </a:lnTo>
                  <a:lnTo>
                    <a:pt x="1086762" y="228376"/>
                  </a:lnTo>
                  <a:lnTo>
                    <a:pt x="1057538" y="194606"/>
                  </a:lnTo>
                  <a:lnTo>
                    <a:pt x="1025954" y="163063"/>
                  </a:lnTo>
                  <a:lnTo>
                    <a:pt x="992145" y="133884"/>
                  </a:lnTo>
                  <a:lnTo>
                    <a:pt x="956247" y="107203"/>
                  </a:lnTo>
                  <a:lnTo>
                    <a:pt x="918397" y="83158"/>
                  </a:lnTo>
                  <a:lnTo>
                    <a:pt x="878729" y="61882"/>
                  </a:lnTo>
                  <a:lnTo>
                    <a:pt x="837380" y="43512"/>
                  </a:lnTo>
                  <a:lnTo>
                    <a:pt x="794485" y="28184"/>
                  </a:lnTo>
                  <a:lnTo>
                    <a:pt x="750181" y="16033"/>
                  </a:lnTo>
                  <a:lnTo>
                    <a:pt x="704603" y="7195"/>
                  </a:lnTo>
                  <a:lnTo>
                    <a:pt x="657887" y="1805"/>
                  </a:lnTo>
                  <a:lnTo>
                    <a:pt x="61016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9370998" y="17380749"/>
              <a:ext cx="920750" cy="920750"/>
            </a:xfrm>
            <a:custGeom>
              <a:avLst/>
              <a:gdLst/>
              <a:ahLst/>
              <a:cxnLst/>
              <a:rect l="l" t="t" r="r" b="b"/>
              <a:pathLst>
                <a:path w="920750" h="920750">
                  <a:moveTo>
                    <a:pt x="460198" y="0"/>
                  </a:moveTo>
                  <a:lnTo>
                    <a:pt x="413146" y="2375"/>
                  </a:lnTo>
                  <a:lnTo>
                    <a:pt x="367453" y="9349"/>
                  </a:lnTo>
                  <a:lnTo>
                    <a:pt x="323350" y="20689"/>
                  </a:lnTo>
                  <a:lnTo>
                    <a:pt x="281069" y="36165"/>
                  </a:lnTo>
                  <a:lnTo>
                    <a:pt x="240841" y="55544"/>
                  </a:lnTo>
                  <a:lnTo>
                    <a:pt x="202898" y="78595"/>
                  </a:lnTo>
                  <a:lnTo>
                    <a:pt x="167470" y="105087"/>
                  </a:lnTo>
                  <a:lnTo>
                    <a:pt x="134790" y="134790"/>
                  </a:lnTo>
                  <a:lnTo>
                    <a:pt x="105087" y="167470"/>
                  </a:lnTo>
                  <a:lnTo>
                    <a:pt x="78595" y="202898"/>
                  </a:lnTo>
                  <a:lnTo>
                    <a:pt x="55544" y="240841"/>
                  </a:lnTo>
                  <a:lnTo>
                    <a:pt x="36165" y="281069"/>
                  </a:lnTo>
                  <a:lnTo>
                    <a:pt x="20689" y="323350"/>
                  </a:lnTo>
                  <a:lnTo>
                    <a:pt x="9349" y="367453"/>
                  </a:lnTo>
                  <a:lnTo>
                    <a:pt x="2375" y="413146"/>
                  </a:lnTo>
                  <a:lnTo>
                    <a:pt x="0" y="460198"/>
                  </a:lnTo>
                  <a:lnTo>
                    <a:pt x="2375" y="507250"/>
                  </a:lnTo>
                  <a:lnTo>
                    <a:pt x="9349" y="552943"/>
                  </a:lnTo>
                  <a:lnTo>
                    <a:pt x="20689" y="597045"/>
                  </a:lnTo>
                  <a:lnTo>
                    <a:pt x="36165" y="639326"/>
                  </a:lnTo>
                  <a:lnTo>
                    <a:pt x="55544" y="679554"/>
                  </a:lnTo>
                  <a:lnTo>
                    <a:pt x="78595" y="717497"/>
                  </a:lnTo>
                  <a:lnTo>
                    <a:pt x="105087" y="752925"/>
                  </a:lnTo>
                  <a:lnTo>
                    <a:pt x="134790" y="785606"/>
                  </a:lnTo>
                  <a:lnTo>
                    <a:pt x="167470" y="815308"/>
                  </a:lnTo>
                  <a:lnTo>
                    <a:pt x="202898" y="841800"/>
                  </a:lnTo>
                  <a:lnTo>
                    <a:pt x="240841" y="864852"/>
                  </a:lnTo>
                  <a:lnTo>
                    <a:pt x="281069" y="884231"/>
                  </a:lnTo>
                  <a:lnTo>
                    <a:pt x="323350" y="899706"/>
                  </a:lnTo>
                  <a:lnTo>
                    <a:pt x="367453" y="911046"/>
                  </a:lnTo>
                  <a:lnTo>
                    <a:pt x="413146" y="918020"/>
                  </a:lnTo>
                  <a:lnTo>
                    <a:pt x="460198" y="920396"/>
                  </a:lnTo>
                  <a:lnTo>
                    <a:pt x="507250" y="918020"/>
                  </a:lnTo>
                  <a:lnTo>
                    <a:pt x="552943" y="911046"/>
                  </a:lnTo>
                  <a:lnTo>
                    <a:pt x="597045" y="899706"/>
                  </a:lnTo>
                  <a:lnTo>
                    <a:pt x="639326" y="884231"/>
                  </a:lnTo>
                  <a:lnTo>
                    <a:pt x="679554" y="864852"/>
                  </a:lnTo>
                  <a:lnTo>
                    <a:pt x="717497" y="841800"/>
                  </a:lnTo>
                  <a:lnTo>
                    <a:pt x="752925" y="815308"/>
                  </a:lnTo>
                  <a:lnTo>
                    <a:pt x="785606" y="785606"/>
                  </a:lnTo>
                  <a:lnTo>
                    <a:pt x="815308" y="752925"/>
                  </a:lnTo>
                  <a:lnTo>
                    <a:pt x="841800" y="717497"/>
                  </a:lnTo>
                  <a:lnTo>
                    <a:pt x="864852" y="679554"/>
                  </a:lnTo>
                  <a:lnTo>
                    <a:pt x="884231" y="639326"/>
                  </a:lnTo>
                  <a:lnTo>
                    <a:pt x="899706" y="597045"/>
                  </a:lnTo>
                  <a:lnTo>
                    <a:pt x="911046" y="552943"/>
                  </a:lnTo>
                  <a:lnTo>
                    <a:pt x="918020" y="507250"/>
                  </a:lnTo>
                  <a:lnTo>
                    <a:pt x="920396" y="460198"/>
                  </a:lnTo>
                  <a:lnTo>
                    <a:pt x="918020" y="413146"/>
                  </a:lnTo>
                  <a:lnTo>
                    <a:pt x="911046" y="367453"/>
                  </a:lnTo>
                  <a:lnTo>
                    <a:pt x="899706" y="323350"/>
                  </a:lnTo>
                  <a:lnTo>
                    <a:pt x="884231" y="281069"/>
                  </a:lnTo>
                  <a:lnTo>
                    <a:pt x="864852" y="240841"/>
                  </a:lnTo>
                  <a:lnTo>
                    <a:pt x="841800" y="202898"/>
                  </a:lnTo>
                  <a:lnTo>
                    <a:pt x="815308" y="167470"/>
                  </a:lnTo>
                  <a:lnTo>
                    <a:pt x="785606" y="134790"/>
                  </a:lnTo>
                  <a:lnTo>
                    <a:pt x="752925" y="105087"/>
                  </a:lnTo>
                  <a:lnTo>
                    <a:pt x="717497" y="78595"/>
                  </a:lnTo>
                  <a:lnTo>
                    <a:pt x="679554" y="55544"/>
                  </a:lnTo>
                  <a:lnTo>
                    <a:pt x="639326" y="36165"/>
                  </a:lnTo>
                  <a:lnTo>
                    <a:pt x="597045" y="20689"/>
                  </a:lnTo>
                  <a:lnTo>
                    <a:pt x="552943" y="9349"/>
                  </a:lnTo>
                  <a:lnTo>
                    <a:pt x="507250" y="2375"/>
                  </a:lnTo>
                  <a:lnTo>
                    <a:pt x="460198" y="0"/>
                  </a:lnTo>
                  <a:close/>
                </a:path>
              </a:pathLst>
            </a:custGeom>
            <a:solidFill>
              <a:srgbClr val="F3F0E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9416944" y="17426704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0"/>
                  </a:moveTo>
                  <a:lnTo>
                    <a:pt x="365939" y="2786"/>
                  </a:lnTo>
                  <a:lnTo>
                    <a:pt x="319265" y="10940"/>
                  </a:lnTo>
                  <a:lnTo>
                    <a:pt x="274539" y="24149"/>
                  </a:lnTo>
                  <a:lnTo>
                    <a:pt x="232072" y="42104"/>
                  </a:lnTo>
                  <a:lnTo>
                    <a:pt x="192174" y="64492"/>
                  </a:lnTo>
                  <a:lnTo>
                    <a:pt x="155156" y="91004"/>
                  </a:lnTo>
                  <a:lnTo>
                    <a:pt x="121330" y="121328"/>
                  </a:lnTo>
                  <a:lnTo>
                    <a:pt x="91005" y="155154"/>
                  </a:lnTo>
                  <a:lnTo>
                    <a:pt x="64493" y="192171"/>
                  </a:lnTo>
                  <a:lnTo>
                    <a:pt x="42104" y="232068"/>
                  </a:lnTo>
                  <a:lnTo>
                    <a:pt x="24149" y="274534"/>
                  </a:lnTo>
                  <a:lnTo>
                    <a:pt x="10940" y="319259"/>
                  </a:lnTo>
                  <a:lnTo>
                    <a:pt x="2786" y="365931"/>
                  </a:lnTo>
                  <a:lnTo>
                    <a:pt x="0" y="414240"/>
                  </a:lnTo>
                  <a:lnTo>
                    <a:pt x="2786" y="462551"/>
                  </a:lnTo>
                  <a:lnTo>
                    <a:pt x="10940" y="509224"/>
                  </a:lnTo>
                  <a:lnTo>
                    <a:pt x="24149" y="553950"/>
                  </a:lnTo>
                  <a:lnTo>
                    <a:pt x="42104" y="596418"/>
                  </a:lnTo>
                  <a:lnTo>
                    <a:pt x="64493" y="636316"/>
                  </a:lnTo>
                  <a:lnTo>
                    <a:pt x="91005" y="673333"/>
                  </a:lnTo>
                  <a:lnTo>
                    <a:pt x="121330" y="707160"/>
                  </a:lnTo>
                  <a:lnTo>
                    <a:pt x="155156" y="737485"/>
                  </a:lnTo>
                  <a:lnTo>
                    <a:pt x="192174" y="763997"/>
                  </a:lnTo>
                  <a:lnTo>
                    <a:pt x="232072" y="786386"/>
                  </a:lnTo>
                  <a:lnTo>
                    <a:pt x="274539" y="804340"/>
                  </a:lnTo>
                  <a:lnTo>
                    <a:pt x="319265" y="817550"/>
                  </a:lnTo>
                  <a:lnTo>
                    <a:pt x="365939" y="825703"/>
                  </a:lnTo>
                  <a:lnTo>
                    <a:pt x="414250" y="828490"/>
                  </a:lnTo>
                  <a:lnTo>
                    <a:pt x="462561" y="825703"/>
                  </a:lnTo>
                  <a:lnTo>
                    <a:pt x="509235" y="817550"/>
                  </a:lnTo>
                  <a:lnTo>
                    <a:pt x="553961" y="804340"/>
                  </a:lnTo>
                  <a:lnTo>
                    <a:pt x="596428" y="786386"/>
                  </a:lnTo>
                  <a:lnTo>
                    <a:pt x="636326" y="763997"/>
                  </a:lnTo>
                  <a:lnTo>
                    <a:pt x="673344" y="737485"/>
                  </a:lnTo>
                  <a:lnTo>
                    <a:pt x="707170" y="707160"/>
                  </a:lnTo>
                  <a:lnTo>
                    <a:pt x="737495" y="673333"/>
                  </a:lnTo>
                  <a:lnTo>
                    <a:pt x="764007" y="636316"/>
                  </a:lnTo>
                  <a:lnTo>
                    <a:pt x="786396" y="596418"/>
                  </a:lnTo>
                  <a:lnTo>
                    <a:pt x="804350" y="553950"/>
                  </a:lnTo>
                  <a:lnTo>
                    <a:pt x="817560" y="509224"/>
                  </a:lnTo>
                  <a:lnTo>
                    <a:pt x="825713" y="462551"/>
                  </a:lnTo>
                  <a:lnTo>
                    <a:pt x="828500" y="414240"/>
                  </a:lnTo>
                  <a:lnTo>
                    <a:pt x="825713" y="365931"/>
                  </a:lnTo>
                  <a:lnTo>
                    <a:pt x="817560" y="319259"/>
                  </a:lnTo>
                  <a:lnTo>
                    <a:pt x="804350" y="274534"/>
                  </a:lnTo>
                  <a:lnTo>
                    <a:pt x="786396" y="232068"/>
                  </a:lnTo>
                  <a:lnTo>
                    <a:pt x="764007" y="192171"/>
                  </a:lnTo>
                  <a:lnTo>
                    <a:pt x="737495" y="155154"/>
                  </a:lnTo>
                  <a:lnTo>
                    <a:pt x="707170" y="121328"/>
                  </a:lnTo>
                  <a:lnTo>
                    <a:pt x="673344" y="91004"/>
                  </a:lnTo>
                  <a:lnTo>
                    <a:pt x="636326" y="64492"/>
                  </a:lnTo>
                  <a:lnTo>
                    <a:pt x="596428" y="42104"/>
                  </a:lnTo>
                  <a:lnTo>
                    <a:pt x="553961" y="24149"/>
                  </a:lnTo>
                  <a:lnTo>
                    <a:pt x="509235" y="10940"/>
                  </a:lnTo>
                  <a:lnTo>
                    <a:pt x="462561" y="2786"/>
                  </a:lnTo>
                  <a:lnTo>
                    <a:pt x="41425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9416944" y="17426704"/>
              <a:ext cx="828675" cy="828675"/>
            </a:xfrm>
            <a:custGeom>
              <a:avLst/>
              <a:gdLst/>
              <a:ahLst/>
              <a:cxnLst/>
              <a:rect l="l" t="t" r="r" b="b"/>
              <a:pathLst>
                <a:path w="828675" h="828675">
                  <a:moveTo>
                    <a:pt x="414250" y="828490"/>
                  </a:moveTo>
                  <a:lnTo>
                    <a:pt x="365939" y="825703"/>
                  </a:lnTo>
                  <a:lnTo>
                    <a:pt x="319265" y="817550"/>
                  </a:lnTo>
                  <a:lnTo>
                    <a:pt x="274539" y="804340"/>
                  </a:lnTo>
                  <a:lnTo>
                    <a:pt x="232072" y="786386"/>
                  </a:lnTo>
                  <a:lnTo>
                    <a:pt x="192174" y="763997"/>
                  </a:lnTo>
                  <a:lnTo>
                    <a:pt x="155156" y="737485"/>
                  </a:lnTo>
                  <a:lnTo>
                    <a:pt x="121330" y="707160"/>
                  </a:lnTo>
                  <a:lnTo>
                    <a:pt x="91005" y="673333"/>
                  </a:lnTo>
                  <a:lnTo>
                    <a:pt x="64493" y="636316"/>
                  </a:lnTo>
                  <a:lnTo>
                    <a:pt x="42104" y="596418"/>
                  </a:lnTo>
                  <a:lnTo>
                    <a:pt x="24149" y="553950"/>
                  </a:lnTo>
                  <a:lnTo>
                    <a:pt x="10940" y="509224"/>
                  </a:lnTo>
                  <a:lnTo>
                    <a:pt x="2786" y="462551"/>
                  </a:lnTo>
                  <a:lnTo>
                    <a:pt x="0" y="414240"/>
                  </a:lnTo>
                  <a:lnTo>
                    <a:pt x="2786" y="365931"/>
                  </a:lnTo>
                  <a:lnTo>
                    <a:pt x="10940" y="319259"/>
                  </a:lnTo>
                  <a:lnTo>
                    <a:pt x="24149" y="274534"/>
                  </a:lnTo>
                  <a:lnTo>
                    <a:pt x="42104" y="232068"/>
                  </a:lnTo>
                  <a:lnTo>
                    <a:pt x="64493" y="192171"/>
                  </a:lnTo>
                  <a:lnTo>
                    <a:pt x="91005" y="155154"/>
                  </a:lnTo>
                  <a:lnTo>
                    <a:pt x="121330" y="121328"/>
                  </a:lnTo>
                  <a:lnTo>
                    <a:pt x="155156" y="91004"/>
                  </a:lnTo>
                  <a:lnTo>
                    <a:pt x="192174" y="64492"/>
                  </a:lnTo>
                  <a:lnTo>
                    <a:pt x="232072" y="42104"/>
                  </a:lnTo>
                  <a:lnTo>
                    <a:pt x="274539" y="24149"/>
                  </a:lnTo>
                  <a:lnTo>
                    <a:pt x="319265" y="10940"/>
                  </a:lnTo>
                  <a:lnTo>
                    <a:pt x="365939" y="2786"/>
                  </a:lnTo>
                  <a:lnTo>
                    <a:pt x="414250" y="0"/>
                  </a:lnTo>
                  <a:lnTo>
                    <a:pt x="462561" y="2786"/>
                  </a:lnTo>
                  <a:lnTo>
                    <a:pt x="509235" y="10940"/>
                  </a:lnTo>
                  <a:lnTo>
                    <a:pt x="553961" y="24149"/>
                  </a:lnTo>
                  <a:lnTo>
                    <a:pt x="596428" y="42104"/>
                  </a:lnTo>
                  <a:lnTo>
                    <a:pt x="636326" y="64492"/>
                  </a:lnTo>
                  <a:lnTo>
                    <a:pt x="673344" y="91004"/>
                  </a:lnTo>
                  <a:lnTo>
                    <a:pt x="707170" y="121328"/>
                  </a:lnTo>
                  <a:lnTo>
                    <a:pt x="737495" y="155154"/>
                  </a:lnTo>
                  <a:lnTo>
                    <a:pt x="764007" y="192171"/>
                  </a:lnTo>
                  <a:lnTo>
                    <a:pt x="786396" y="232068"/>
                  </a:lnTo>
                  <a:lnTo>
                    <a:pt x="804350" y="274534"/>
                  </a:lnTo>
                  <a:lnTo>
                    <a:pt x="817560" y="319259"/>
                  </a:lnTo>
                  <a:lnTo>
                    <a:pt x="825713" y="365931"/>
                  </a:lnTo>
                  <a:lnTo>
                    <a:pt x="828500" y="414240"/>
                  </a:lnTo>
                  <a:lnTo>
                    <a:pt x="825713" y="462551"/>
                  </a:lnTo>
                  <a:lnTo>
                    <a:pt x="817560" y="509224"/>
                  </a:lnTo>
                  <a:lnTo>
                    <a:pt x="804350" y="553950"/>
                  </a:lnTo>
                  <a:lnTo>
                    <a:pt x="786396" y="596418"/>
                  </a:lnTo>
                  <a:lnTo>
                    <a:pt x="764007" y="636316"/>
                  </a:lnTo>
                  <a:lnTo>
                    <a:pt x="737495" y="673333"/>
                  </a:lnTo>
                  <a:lnTo>
                    <a:pt x="707170" y="707160"/>
                  </a:lnTo>
                  <a:lnTo>
                    <a:pt x="673344" y="737485"/>
                  </a:lnTo>
                  <a:lnTo>
                    <a:pt x="636326" y="763997"/>
                  </a:lnTo>
                  <a:lnTo>
                    <a:pt x="596428" y="786386"/>
                  </a:lnTo>
                  <a:lnTo>
                    <a:pt x="553961" y="804340"/>
                  </a:lnTo>
                  <a:lnTo>
                    <a:pt x="509235" y="817550"/>
                  </a:lnTo>
                  <a:lnTo>
                    <a:pt x="462561" y="825703"/>
                  </a:lnTo>
                  <a:lnTo>
                    <a:pt x="414250" y="828490"/>
                  </a:lnTo>
                  <a:close/>
                </a:path>
              </a:pathLst>
            </a:custGeom>
            <a:ln w="10131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7" name="object 207"/>
          <p:cNvSpPr/>
          <p:nvPr/>
        </p:nvSpPr>
        <p:spPr>
          <a:xfrm>
            <a:off x="10800599" y="17530812"/>
            <a:ext cx="1149350" cy="563245"/>
          </a:xfrm>
          <a:custGeom>
            <a:avLst/>
            <a:gdLst/>
            <a:ahLst/>
            <a:cxnLst/>
            <a:rect l="l" t="t" r="r" b="b"/>
            <a:pathLst>
              <a:path w="1149350" h="563244">
                <a:moveTo>
                  <a:pt x="1098534" y="0"/>
                </a:moveTo>
                <a:lnTo>
                  <a:pt x="50284" y="0"/>
                </a:lnTo>
                <a:lnTo>
                  <a:pt x="30711" y="3953"/>
                </a:lnTo>
                <a:lnTo>
                  <a:pt x="14727" y="14732"/>
                </a:lnTo>
                <a:lnTo>
                  <a:pt x="3951" y="30719"/>
                </a:lnTo>
                <a:lnTo>
                  <a:pt x="0" y="50294"/>
                </a:lnTo>
                <a:lnTo>
                  <a:pt x="0" y="512377"/>
                </a:lnTo>
                <a:lnTo>
                  <a:pt x="3951" y="531950"/>
                </a:lnTo>
                <a:lnTo>
                  <a:pt x="14727" y="547933"/>
                </a:lnTo>
                <a:lnTo>
                  <a:pt x="30711" y="558709"/>
                </a:lnTo>
                <a:lnTo>
                  <a:pt x="50284" y="562661"/>
                </a:lnTo>
                <a:lnTo>
                  <a:pt x="1098534" y="562661"/>
                </a:lnTo>
                <a:lnTo>
                  <a:pt x="1118107" y="558709"/>
                </a:lnTo>
                <a:lnTo>
                  <a:pt x="1134090" y="547933"/>
                </a:lnTo>
                <a:lnTo>
                  <a:pt x="1144867" y="531950"/>
                </a:lnTo>
                <a:lnTo>
                  <a:pt x="1148818" y="512377"/>
                </a:lnTo>
                <a:lnTo>
                  <a:pt x="1148818" y="50294"/>
                </a:lnTo>
                <a:lnTo>
                  <a:pt x="1144867" y="30719"/>
                </a:lnTo>
                <a:lnTo>
                  <a:pt x="1134090" y="14732"/>
                </a:lnTo>
                <a:lnTo>
                  <a:pt x="1118107" y="3953"/>
                </a:lnTo>
                <a:lnTo>
                  <a:pt x="109853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08" name="object 208"/>
          <p:cNvGrpSpPr/>
          <p:nvPr/>
        </p:nvGrpSpPr>
        <p:grpSpPr>
          <a:xfrm>
            <a:off x="3861501" y="13242931"/>
            <a:ext cx="1939289" cy="2043430"/>
            <a:chOff x="3861501" y="13242931"/>
            <a:chExt cx="1939289" cy="2043430"/>
          </a:xfrm>
        </p:grpSpPr>
        <p:pic>
          <p:nvPicPr>
            <p:cNvPr id="209" name="object 209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3861501" y="13242931"/>
              <a:ext cx="1939046" cy="2043185"/>
            </a:xfrm>
            <a:prstGeom prst="rect">
              <a:avLst/>
            </a:prstGeom>
          </p:spPr>
        </p:pic>
        <p:pic>
          <p:nvPicPr>
            <p:cNvPr id="210" name="object 210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5208219" y="13873796"/>
              <a:ext cx="121430" cy="227754"/>
            </a:xfrm>
            <a:prstGeom prst="rect">
              <a:avLst/>
            </a:prstGeom>
          </p:spPr>
        </p:pic>
      </p:grpSp>
      <p:sp>
        <p:nvSpPr>
          <p:cNvPr id="211" name="object 211"/>
          <p:cNvSpPr txBox="1"/>
          <p:nvPr/>
        </p:nvSpPr>
        <p:spPr>
          <a:xfrm>
            <a:off x="11062844" y="17842458"/>
            <a:ext cx="704850" cy="18161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000" spc="-10" dirty="0">
                <a:solidFill>
                  <a:srgbClr val="025051"/>
                </a:solidFill>
                <a:latin typeface="Montserrat"/>
                <a:cs typeface="Montserrat"/>
              </a:rPr>
              <a:t>habitantes</a:t>
            </a:r>
            <a:endParaRPr sz="1000">
              <a:latin typeface="Montserrat"/>
              <a:cs typeface="Montserrat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10954470" y="17563641"/>
            <a:ext cx="849630" cy="3378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50" b="1" dirty="0">
                <a:solidFill>
                  <a:srgbClr val="223658"/>
                </a:solidFill>
                <a:latin typeface="Montserrat"/>
                <a:cs typeface="Montserrat"/>
              </a:rPr>
              <a:t>16</a:t>
            </a:r>
            <a:r>
              <a:rPr sz="2050" b="1" spc="5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2050" b="1" spc="-25" dirty="0">
                <a:solidFill>
                  <a:srgbClr val="223658"/>
                </a:solidFill>
                <a:latin typeface="Montserrat"/>
                <a:cs typeface="Montserrat"/>
              </a:rPr>
              <a:t>285</a:t>
            </a:r>
            <a:endParaRPr sz="2050">
              <a:latin typeface="Montserrat"/>
              <a:cs typeface="Montserrat"/>
            </a:endParaRPr>
          </a:p>
        </p:txBody>
      </p:sp>
      <p:sp>
        <p:nvSpPr>
          <p:cNvPr id="213" name="object 213"/>
          <p:cNvSpPr txBox="1"/>
          <p:nvPr/>
        </p:nvSpPr>
        <p:spPr>
          <a:xfrm>
            <a:off x="9596708" y="17698087"/>
            <a:ext cx="443865" cy="292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ts val="1400"/>
              </a:lnSpc>
              <a:spcBef>
                <a:spcPts val="114"/>
              </a:spcBef>
            </a:pP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32,38</a:t>
            </a:r>
            <a:endParaRPr sz="1200">
              <a:latin typeface="Montserrat"/>
              <a:cs typeface="Montserrat"/>
            </a:endParaRPr>
          </a:p>
          <a:p>
            <a:pPr marL="52705">
              <a:lnSpc>
                <a:spcPts val="680"/>
              </a:lnSpc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hab/km2</a:t>
            </a:r>
            <a:endParaRPr sz="600">
              <a:latin typeface="Montserrat"/>
              <a:cs typeface="Montserrat"/>
            </a:endParaRPr>
          </a:p>
        </p:txBody>
      </p:sp>
      <p:grpSp>
        <p:nvGrpSpPr>
          <p:cNvPr id="214" name="object 214"/>
          <p:cNvGrpSpPr/>
          <p:nvPr/>
        </p:nvGrpSpPr>
        <p:grpSpPr>
          <a:xfrm>
            <a:off x="12051127" y="17476635"/>
            <a:ext cx="215265" cy="636905"/>
            <a:chOff x="12051127" y="17476635"/>
            <a:chExt cx="215265" cy="636905"/>
          </a:xfrm>
        </p:grpSpPr>
        <p:sp>
          <p:nvSpPr>
            <p:cNvPr id="215" name="object 215"/>
            <p:cNvSpPr/>
            <p:nvPr/>
          </p:nvSpPr>
          <p:spPr>
            <a:xfrm>
              <a:off x="12053660" y="17497347"/>
              <a:ext cx="207010" cy="595630"/>
            </a:xfrm>
            <a:custGeom>
              <a:avLst/>
              <a:gdLst/>
              <a:ahLst/>
              <a:cxnLst/>
              <a:rect l="l" t="t" r="r" b="b"/>
              <a:pathLst>
                <a:path w="207009" h="595630">
                  <a:moveTo>
                    <a:pt x="206699" y="595346"/>
                  </a:moveTo>
                  <a:lnTo>
                    <a:pt x="171694" y="595346"/>
                  </a:lnTo>
                  <a:lnTo>
                    <a:pt x="138276" y="588599"/>
                  </a:lnTo>
                  <a:lnTo>
                    <a:pt x="110989" y="570200"/>
                  </a:lnTo>
                  <a:lnTo>
                    <a:pt x="92592" y="542913"/>
                  </a:lnTo>
                  <a:lnTo>
                    <a:pt x="85847" y="509499"/>
                  </a:lnTo>
                  <a:lnTo>
                    <a:pt x="85847" y="400501"/>
                  </a:lnTo>
                  <a:lnTo>
                    <a:pt x="79100" y="367083"/>
                  </a:lnTo>
                  <a:lnTo>
                    <a:pt x="60701" y="339796"/>
                  </a:lnTo>
                  <a:lnTo>
                    <a:pt x="33413" y="321399"/>
                  </a:lnTo>
                  <a:lnTo>
                    <a:pt x="0" y="314654"/>
                  </a:lnTo>
                  <a:lnTo>
                    <a:pt x="33413" y="307907"/>
                  </a:lnTo>
                  <a:lnTo>
                    <a:pt x="60701" y="289508"/>
                  </a:lnTo>
                  <a:lnTo>
                    <a:pt x="79100" y="262220"/>
                  </a:lnTo>
                  <a:lnTo>
                    <a:pt x="85847" y="228807"/>
                  </a:lnTo>
                  <a:lnTo>
                    <a:pt x="85847" y="85847"/>
                  </a:lnTo>
                  <a:lnTo>
                    <a:pt x="92592" y="52429"/>
                  </a:lnTo>
                  <a:lnTo>
                    <a:pt x="110989" y="25142"/>
                  </a:lnTo>
                  <a:lnTo>
                    <a:pt x="138276" y="6745"/>
                  </a:lnTo>
                  <a:lnTo>
                    <a:pt x="171694" y="0"/>
                  </a:lnTo>
                  <a:lnTo>
                    <a:pt x="206699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12240107" y="17476647"/>
              <a:ext cx="26034" cy="636905"/>
            </a:xfrm>
            <a:custGeom>
              <a:avLst/>
              <a:gdLst/>
              <a:ahLst/>
              <a:cxnLst/>
              <a:rect l="l" t="t" r="r" b="b"/>
              <a:pathLst>
                <a:path w="26034" h="636905">
                  <a:moveTo>
                    <a:pt x="25742" y="616038"/>
                  </a:moveTo>
                  <a:lnTo>
                    <a:pt x="3467" y="595337"/>
                  </a:lnTo>
                  <a:lnTo>
                    <a:pt x="0" y="599046"/>
                  </a:lnTo>
                  <a:lnTo>
                    <a:pt x="18300" y="616038"/>
                  </a:lnTo>
                  <a:lnTo>
                    <a:pt x="0" y="633056"/>
                  </a:lnTo>
                  <a:lnTo>
                    <a:pt x="3467" y="636765"/>
                  </a:lnTo>
                  <a:lnTo>
                    <a:pt x="25742" y="616038"/>
                  </a:lnTo>
                  <a:close/>
                </a:path>
                <a:path w="26034" h="636905">
                  <a:moveTo>
                    <a:pt x="25742" y="20713"/>
                  </a:moveTo>
                  <a:lnTo>
                    <a:pt x="3467" y="0"/>
                  </a:lnTo>
                  <a:lnTo>
                    <a:pt x="0" y="3708"/>
                  </a:lnTo>
                  <a:lnTo>
                    <a:pt x="18300" y="20713"/>
                  </a:lnTo>
                  <a:lnTo>
                    <a:pt x="0" y="37719"/>
                  </a:lnTo>
                  <a:lnTo>
                    <a:pt x="3467" y="41427"/>
                  </a:lnTo>
                  <a:lnTo>
                    <a:pt x="25742" y="20713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17" name="object 217"/>
          <p:cNvGrpSpPr/>
          <p:nvPr/>
        </p:nvGrpSpPr>
        <p:grpSpPr>
          <a:xfrm>
            <a:off x="10531116" y="17791424"/>
            <a:ext cx="184785" cy="41910"/>
            <a:chOff x="10531116" y="17791424"/>
            <a:chExt cx="184785" cy="41910"/>
          </a:xfrm>
        </p:grpSpPr>
        <p:sp>
          <p:nvSpPr>
            <p:cNvPr id="218" name="object 218"/>
            <p:cNvSpPr/>
            <p:nvPr/>
          </p:nvSpPr>
          <p:spPr>
            <a:xfrm>
              <a:off x="10536610" y="17812142"/>
              <a:ext cx="179705" cy="0"/>
            </a:xfrm>
            <a:custGeom>
              <a:avLst/>
              <a:gdLst/>
              <a:ahLst/>
              <a:cxnLst/>
              <a:rect l="l" t="t" r="r" b="b"/>
              <a:pathLst>
                <a:path w="179704">
                  <a:moveTo>
                    <a:pt x="179282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10531116" y="17791424"/>
              <a:ext cx="26034" cy="41910"/>
            </a:xfrm>
            <a:custGeom>
              <a:avLst/>
              <a:gdLst/>
              <a:ahLst/>
              <a:cxnLst/>
              <a:rect l="l" t="t" r="r" b="b"/>
              <a:pathLst>
                <a:path w="26034" h="41909">
                  <a:moveTo>
                    <a:pt x="22279" y="0"/>
                  </a:moveTo>
                  <a:lnTo>
                    <a:pt x="0" y="20709"/>
                  </a:lnTo>
                  <a:lnTo>
                    <a:pt x="22279" y="41429"/>
                  </a:lnTo>
                  <a:lnTo>
                    <a:pt x="25734" y="37720"/>
                  </a:lnTo>
                  <a:lnTo>
                    <a:pt x="7436" y="20709"/>
                  </a:lnTo>
                  <a:lnTo>
                    <a:pt x="25734" y="3708"/>
                  </a:lnTo>
                  <a:lnTo>
                    <a:pt x="22279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0" name="object 220"/>
          <p:cNvSpPr/>
          <p:nvPr/>
        </p:nvSpPr>
        <p:spPr>
          <a:xfrm>
            <a:off x="8824784" y="18780971"/>
            <a:ext cx="245110" cy="320675"/>
          </a:xfrm>
          <a:custGeom>
            <a:avLst/>
            <a:gdLst/>
            <a:ahLst/>
            <a:cxnLst/>
            <a:rect l="l" t="t" r="r" b="b"/>
            <a:pathLst>
              <a:path w="245109" h="320675">
                <a:moveTo>
                  <a:pt x="244825" y="0"/>
                </a:moveTo>
                <a:lnTo>
                  <a:pt x="0" y="10"/>
                </a:lnTo>
                <a:lnTo>
                  <a:pt x="0" y="320399"/>
                </a:lnTo>
                <a:lnTo>
                  <a:pt x="244825" y="320388"/>
                </a:lnTo>
                <a:lnTo>
                  <a:pt x="244825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1" name="object 221"/>
          <p:cNvGrpSpPr/>
          <p:nvPr/>
        </p:nvGrpSpPr>
        <p:grpSpPr>
          <a:xfrm>
            <a:off x="9054145" y="17497663"/>
            <a:ext cx="362585" cy="690245"/>
            <a:chOff x="9054145" y="17497663"/>
            <a:chExt cx="362585" cy="690245"/>
          </a:xfrm>
        </p:grpSpPr>
        <p:sp>
          <p:nvSpPr>
            <p:cNvPr id="222" name="object 222"/>
            <p:cNvSpPr/>
            <p:nvPr/>
          </p:nvSpPr>
          <p:spPr>
            <a:xfrm>
              <a:off x="9060498" y="18038213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0"/>
                  </a:moveTo>
                  <a:lnTo>
                    <a:pt x="120609" y="142524"/>
                  </a:lnTo>
                  <a:lnTo>
                    <a:pt x="0" y="142524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9054145" y="18174055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9075603" y="17504346"/>
              <a:ext cx="263525" cy="142875"/>
            </a:xfrm>
            <a:custGeom>
              <a:avLst/>
              <a:gdLst/>
              <a:ahLst/>
              <a:cxnLst/>
              <a:rect l="l" t="t" r="r" b="b"/>
              <a:pathLst>
                <a:path w="263525" h="142875">
                  <a:moveTo>
                    <a:pt x="263133" y="142524"/>
                  </a:moveTo>
                  <a:lnTo>
                    <a:pt x="120609" y="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9069251" y="17497663"/>
              <a:ext cx="13970" cy="13970"/>
            </a:xfrm>
            <a:custGeom>
              <a:avLst/>
              <a:gdLst/>
              <a:ahLst/>
              <a:cxnLst/>
              <a:rect l="l" t="t" r="r" b="b"/>
              <a:pathLst>
                <a:path w="13970" h="13969">
                  <a:moveTo>
                    <a:pt x="13374" y="0"/>
                  </a:moveTo>
                  <a:lnTo>
                    <a:pt x="0" y="0"/>
                  </a:lnTo>
                  <a:lnTo>
                    <a:pt x="0" y="13374"/>
                  </a:lnTo>
                  <a:lnTo>
                    <a:pt x="13374" y="13374"/>
                  </a:lnTo>
                  <a:lnTo>
                    <a:pt x="1337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9226457" y="17846102"/>
              <a:ext cx="189865" cy="0"/>
            </a:xfrm>
            <a:custGeom>
              <a:avLst/>
              <a:gdLst/>
              <a:ahLst/>
              <a:cxnLst/>
              <a:rect l="l" t="t" r="r" b="b"/>
              <a:pathLst>
                <a:path w="189865">
                  <a:moveTo>
                    <a:pt x="189657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7" name="object 227"/>
          <p:cNvSpPr txBox="1"/>
          <p:nvPr/>
        </p:nvSpPr>
        <p:spPr>
          <a:xfrm>
            <a:off x="9118896" y="18949065"/>
            <a:ext cx="4686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Indigena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9118893" y="18730715"/>
            <a:ext cx="550545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0,21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9118896" y="19437911"/>
            <a:ext cx="82550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Afrocolombiana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30" name="object 230"/>
          <p:cNvSpPr txBox="1"/>
          <p:nvPr/>
        </p:nvSpPr>
        <p:spPr>
          <a:xfrm>
            <a:off x="9118898" y="19219567"/>
            <a:ext cx="600710" cy="26860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0,65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31" name="object 231"/>
          <p:cNvSpPr txBox="1"/>
          <p:nvPr/>
        </p:nvSpPr>
        <p:spPr>
          <a:xfrm>
            <a:off x="10107660" y="18620389"/>
            <a:ext cx="821690" cy="1141730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600" b="1" spc="-25" dirty="0">
                <a:solidFill>
                  <a:srgbClr val="223658"/>
                </a:solidFill>
                <a:latin typeface="Montserrat"/>
                <a:cs typeface="Montserrat"/>
              </a:rPr>
              <a:t>123</a:t>
            </a:r>
            <a:endParaRPr sz="1600">
              <a:latin typeface="Montserrat"/>
              <a:cs typeface="Montserrat"/>
            </a:endParaRPr>
          </a:p>
          <a:p>
            <a:pPr marL="12700" marR="34925">
              <a:lnSpc>
                <a:spcPct val="104000"/>
              </a:lnSpc>
              <a:spcBef>
                <a:spcPts val="100"/>
              </a:spcBef>
            </a:pP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Personas pertenecientes </a:t>
            </a:r>
            <a:r>
              <a:rPr sz="750" b="1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750" b="1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b="1" spc="-10" dirty="0">
                <a:solidFill>
                  <a:srgbClr val="025051"/>
                </a:solidFill>
                <a:latin typeface="Montserrat"/>
                <a:cs typeface="Montserrat"/>
              </a:rPr>
              <a:t>etnias</a:t>
            </a:r>
            <a:endParaRPr sz="750">
              <a:latin typeface="Montserrat"/>
              <a:cs typeface="Montserrat"/>
            </a:endParaRPr>
          </a:p>
          <a:p>
            <a:pPr marL="12700" marR="5080">
              <a:lnSpc>
                <a:spcPct val="104000"/>
              </a:lnSpc>
            </a:pP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pero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no</a:t>
            </a:r>
            <a:r>
              <a:rPr sz="75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hay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étnicos</a:t>
            </a:r>
            <a:r>
              <a:rPr sz="75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titulados</a:t>
            </a:r>
            <a:r>
              <a:rPr sz="75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50" dirty="0">
                <a:solidFill>
                  <a:srgbClr val="025051"/>
                </a:solidFill>
                <a:latin typeface="Montserrat"/>
                <a:cs typeface="Montserrat"/>
              </a:rPr>
              <a:t>o</a:t>
            </a:r>
            <a:r>
              <a:rPr sz="750" spc="-10" dirty="0">
                <a:solidFill>
                  <a:srgbClr val="025051"/>
                </a:solidFill>
                <a:latin typeface="Montserrat"/>
                <a:cs typeface="Montserrat"/>
              </a:rPr>
              <a:t> resguardados.</a:t>
            </a:r>
            <a:endParaRPr sz="750">
              <a:latin typeface="Montserrat"/>
              <a:cs typeface="Montserrat"/>
            </a:endParaRPr>
          </a:p>
        </p:txBody>
      </p:sp>
      <p:sp>
        <p:nvSpPr>
          <p:cNvPr id="232" name="object 232"/>
          <p:cNvSpPr/>
          <p:nvPr/>
        </p:nvSpPr>
        <p:spPr>
          <a:xfrm>
            <a:off x="10076488" y="18700424"/>
            <a:ext cx="0" cy="1050925"/>
          </a:xfrm>
          <a:custGeom>
            <a:avLst/>
            <a:gdLst/>
            <a:ahLst/>
            <a:cxnLst/>
            <a:rect l="l" t="t" r="r" b="b"/>
            <a:pathLst>
              <a:path h="1050925">
                <a:moveTo>
                  <a:pt x="0" y="0"/>
                </a:moveTo>
                <a:lnTo>
                  <a:pt x="0" y="1050620"/>
                </a:lnTo>
              </a:path>
            </a:pathLst>
          </a:custGeom>
          <a:ln w="5065">
            <a:solidFill>
              <a:srgbClr val="2236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 txBox="1"/>
          <p:nvPr/>
        </p:nvSpPr>
        <p:spPr>
          <a:xfrm>
            <a:off x="2769359" y="3085366"/>
            <a:ext cx="1964055" cy="1179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ACACIAS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CASTILLA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NUEVA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sz="950" b="1" spc="45" dirty="0">
                <a:solidFill>
                  <a:srgbClr val="EB7457"/>
                </a:solidFill>
                <a:latin typeface="Montserrat ExtraBold"/>
                <a:cs typeface="Montserrat ExtraBold"/>
              </a:rPr>
              <a:t>VEREDAS:</a:t>
            </a:r>
            <a:endParaRPr sz="950">
              <a:latin typeface="Montserrat ExtraBold"/>
              <a:cs typeface="Montserrat ExtraBold"/>
            </a:endParaRPr>
          </a:p>
          <a:p>
            <a:pPr marL="12700" marR="302260">
              <a:lnSpc>
                <a:spcPct val="102099"/>
              </a:lnSpc>
              <a:spcBef>
                <a:spcPts val="60"/>
              </a:spcBef>
            </a:pP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La</a:t>
            </a:r>
            <a:r>
              <a:rPr sz="1250" spc="7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Primavera</a:t>
            </a:r>
            <a:r>
              <a:rPr sz="1250" spc="7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50" dirty="0">
                <a:solidFill>
                  <a:srgbClr val="005258"/>
                </a:solidFill>
                <a:latin typeface="Montserrat"/>
                <a:cs typeface="Montserrat"/>
              </a:rPr>
              <a:t>y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Sabanas</a:t>
            </a:r>
            <a:r>
              <a:rPr sz="12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1250" spc="10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05258"/>
                </a:solidFill>
                <a:latin typeface="Montserrat"/>
                <a:cs typeface="Montserrat"/>
              </a:rPr>
              <a:t>Rosario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34" name="object 234"/>
          <p:cNvGrpSpPr/>
          <p:nvPr/>
        </p:nvGrpSpPr>
        <p:grpSpPr>
          <a:xfrm>
            <a:off x="504027" y="9899654"/>
            <a:ext cx="1482090" cy="577850"/>
            <a:chOff x="504027" y="9899654"/>
            <a:chExt cx="1482090" cy="577850"/>
          </a:xfrm>
        </p:grpSpPr>
        <p:sp>
          <p:nvSpPr>
            <p:cNvPr id="235" name="object 235"/>
            <p:cNvSpPr/>
            <p:nvPr/>
          </p:nvSpPr>
          <p:spPr>
            <a:xfrm>
              <a:off x="504027" y="9899654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59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662372" y="9961865"/>
              <a:ext cx="181610" cy="381000"/>
            </a:xfrm>
            <a:custGeom>
              <a:avLst/>
              <a:gdLst/>
              <a:ahLst/>
              <a:cxnLst/>
              <a:rect l="l" t="t" r="r" b="b"/>
              <a:pathLst>
                <a:path w="181609" h="381000">
                  <a:moveTo>
                    <a:pt x="90730" y="0"/>
                  </a:moveTo>
                  <a:lnTo>
                    <a:pt x="75299" y="3115"/>
                  </a:lnTo>
                  <a:lnTo>
                    <a:pt x="62697" y="11612"/>
                  </a:lnTo>
                  <a:lnTo>
                    <a:pt x="54200" y="24214"/>
                  </a:lnTo>
                  <a:lnTo>
                    <a:pt x="51084" y="39645"/>
                  </a:lnTo>
                  <a:lnTo>
                    <a:pt x="51084" y="208715"/>
                  </a:lnTo>
                  <a:lnTo>
                    <a:pt x="30356" y="222618"/>
                  </a:lnTo>
                  <a:lnTo>
                    <a:pt x="14212" y="241543"/>
                  </a:lnTo>
                  <a:lnTo>
                    <a:pt x="3733" y="264433"/>
                  </a:lnTo>
                  <a:lnTo>
                    <a:pt x="0" y="290236"/>
                  </a:lnTo>
                  <a:lnTo>
                    <a:pt x="7129" y="325560"/>
                  </a:lnTo>
                  <a:lnTo>
                    <a:pt x="26573" y="354402"/>
                  </a:lnTo>
                  <a:lnTo>
                    <a:pt x="55412" y="373847"/>
                  </a:lnTo>
                  <a:lnTo>
                    <a:pt x="90730" y="380977"/>
                  </a:lnTo>
                  <a:lnTo>
                    <a:pt x="126054" y="373847"/>
                  </a:lnTo>
                  <a:lnTo>
                    <a:pt x="154896" y="354402"/>
                  </a:lnTo>
                  <a:lnTo>
                    <a:pt x="174341" y="325560"/>
                  </a:lnTo>
                  <a:lnTo>
                    <a:pt x="181471" y="290236"/>
                  </a:lnTo>
                  <a:lnTo>
                    <a:pt x="177738" y="264433"/>
                  </a:lnTo>
                  <a:lnTo>
                    <a:pt x="167258" y="241543"/>
                  </a:lnTo>
                  <a:lnTo>
                    <a:pt x="151114" y="222618"/>
                  </a:lnTo>
                  <a:lnTo>
                    <a:pt x="130386" y="208715"/>
                  </a:lnTo>
                  <a:lnTo>
                    <a:pt x="130386" y="39645"/>
                  </a:lnTo>
                  <a:lnTo>
                    <a:pt x="127270" y="24214"/>
                  </a:lnTo>
                  <a:lnTo>
                    <a:pt x="118773" y="11612"/>
                  </a:lnTo>
                  <a:lnTo>
                    <a:pt x="106168" y="3115"/>
                  </a:lnTo>
                  <a:lnTo>
                    <a:pt x="90730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7" name="object 237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699515" y="10003126"/>
              <a:ext cx="128270" cy="302604"/>
            </a:xfrm>
            <a:prstGeom prst="rect">
              <a:avLst/>
            </a:prstGeom>
          </p:spPr>
        </p:pic>
        <p:sp>
          <p:nvSpPr>
            <p:cNvPr id="238" name="object 238"/>
            <p:cNvSpPr/>
            <p:nvPr/>
          </p:nvSpPr>
          <p:spPr>
            <a:xfrm>
              <a:off x="1765929" y="10467203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9" name="object 239"/>
          <p:cNvSpPr txBox="1"/>
          <p:nvPr/>
        </p:nvSpPr>
        <p:spPr>
          <a:xfrm>
            <a:off x="1052696" y="9921319"/>
            <a:ext cx="1775460" cy="8324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18135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TEMPERATURA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1250">
              <a:latin typeface="Montserrat"/>
              <a:cs typeface="Montserrat"/>
            </a:endParaRPr>
          </a:p>
          <a:p>
            <a:pPr marL="34290">
              <a:lnSpc>
                <a:spcPts val="2280"/>
              </a:lnSpc>
              <a:tabLst>
                <a:tab pos="965835" algn="l"/>
              </a:tabLst>
            </a:pPr>
            <a:r>
              <a:rPr sz="1900" spc="-10" dirty="0">
                <a:solidFill>
                  <a:srgbClr val="223658"/>
                </a:solidFill>
                <a:latin typeface="Montserrat Light"/>
                <a:cs typeface="Montserrat Light"/>
              </a:rPr>
              <a:t>26,22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27,98</a:t>
            </a:r>
            <a:r>
              <a:rPr sz="1900" spc="-18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950">
              <a:latin typeface="Montserrat"/>
              <a:cs typeface="Montserrat"/>
            </a:endParaRPr>
          </a:p>
          <a:p>
            <a:pPr marL="48260">
              <a:lnSpc>
                <a:spcPct val="100000"/>
              </a:lnSpc>
              <a:spcBef>
                <a:spcPts val="5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2015A).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40" name="object 240"/>
          <p:cNvGrpSpPr/>
          <p:nvPr/>
        </p:nvGrpSpPr>
        <p:grpSpPr>
          <a:xfrm>
            <a:off x="3139505" y="9903965"/>
            <a:ext cx="1352550" cy="589280"/>
            <a:chOff x="3139505" y="9903965"/>
            <a:chExt cx="1352550" cy="589280"/>
          </a:xfrm>
        </p:grpSpPr>
        <p:sp>
          <p:nvSpPr>
            <p:cNvPr id="241" name="object 241"/>
            <p:cNvSpPr/>
            <p:nvPr/>
          </p:nvSpPr>
          <p:spPr>
            <a:xfrm>
              <a:off x="3139505" y="9903965"/>
              <a:ext cx="505459" cy="505459"/>
            </a:xfrm>
            <a:custGeom>
              <a:avLst/>
              <a:gdLst/>
              <a:ahLst/>
              <a:cxnLst/>
              <a:rect l="l" t="t" r="r" b="b"/>
              <a:pathLst>
                <a:path w="505460" h="505459">
                  <a:moveTo>
                    <a:pt x="252698" y="0"/>
                  </a:moveTo>
                  <a:lnTo>
                    <a:pt x="207276" y="4071"/>
                  </a:lnTo>
                  <a:lnTo>
                    <a:pt x="164525" y="15810"/>
                  </a:lnTo>
                  <a:lnTo>
                    <a:pt x="125158" y="34501"/>
                  </a:lnTo>
                  <a:lnTo>
                    <a:pt x="89890" y="59433"/>
                  </a:lnTo>
                  <a:lnTo>
                    <a:pt x="59433" y="89890"/>
                  </a:lnTo>
                  <a:lnTo>
                    <a:pt x="34501" y="125158"/>
                  </a:lnTo>
                  <a:lnTo>
                    <a:pt x="15810" y="164525"/>
                  </a:lnTo>
                  <a:lnTo>
                    <a:pt x="4071" y="207276"/>
                  </a:lnTo>
                  <a:lnTo>
                    <a:pt x="0" y="252698"/>
                  </a:lnTo>
                  <a:lnTo>
                    <a:pt x="4071" y="298119"/>
                  </a:lnTo>
                  <a:lnTo>
                    <a:pt x="15810" y="340870"/>
                  </a:lnTo>
                  <a:lnTo>
                    <a:pt x="34501" y="380237"/>
                  </a:lnTo>
                  <a:lnTo>
                    <a:pt x="59433" y="415506"/>
                  </a:lnTo>
                  <a:lnTo>
                    <a:pt x="89890" y="445963"/>
                  </a:lnTo>
                  <a:lnTo>
                    <a:pt x="125158" y="470894"/>
                  </a:lnTo>
                  <a:lnTo>
                    <a:pt x="164525" y="489586"/>
                  </a:lnTo>
                  <a:lnTo>
                    <a:pt x="207276" y="501324"/>
                  </a:lnTo>
                  <a:lnTo>
                    <a:pt x="252698" y="505396"/>
                  </a:lnTo>
                  <a:lnTo>
                    <a:pt x="298122" y="501324"/>
                  </a:lnTo>
                  <a:lnTo>
                    <a:pt x="340874" y="489586"/>
                  </a:lnTo>
                  <a:lnTo>
                    <a:pt x="380241" y="470894"/>
                  </a:lnTo>
                  <a:lnTo>
                    <a:pt x="415510" y="445963"/>
                  </a:lnTo>
                  <a:lnTo>
                    <a:pt x="445966" y="415506"/>
                  </a:lnTo>
                  <a:lnTo>
                    <a:pt x="470896" y="380237"/>
                  </a:lnTo>
                  <a:lnTo>
                    <a:pt x="489587" y="340870"/>
                  </a:lnTo>
                  <a:lnTo>
                    <a:pt x="501325" y="298119"/>
                  </a:lnTo>
                  <a:lnTo>
                    <a:pt x="505396" y="252698"/>
                  </a:lnTo>
                  <a:lnTo>
                    <a:pt x="501325" y="207276"/>
                  </a:lnTo>
                  <a:lnTo>
                    <a:pt x="489587" y="164525"/>
                  </a:lnTo>
                  <a:lnTo>
                    <a:pt x="470896" y="125158"/>
                  </a:lnTo>
                  <a:lnTo>
                    <a:pt x="445966" y="89890"/>
                  </a:lnTo>
                  <a:lnTo>
                    <a:pt x="415510" y="59433"/>
                  </a:lnTo>
                  <a:lnTo>
                    <a:pt x="380241" y="34501"/>
                  </a:lnTo>
                  <a:lnTo>
                    <a:pt x="340874" y="15810"/>
                  </a:lnTo>
                  <a:lnTo>
                    <a:pt x="298122" y="4071"/>
                  </a:lnTo>
                  <a:lnTo>
                    <a:pt x="25269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2" name="object 242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3232067" y="10018163"/>
              <a:ext cx="323765" cy="210820"/>
            </a:xfrm>
            <a:prstGeom prst="rect">
              <a:avLst/>
            </a:prstGeom>
          </p:spPr>
        </p:pic>
        <p:sp>
          <p:nvSpPr>
            <p:cNvPr id="243" name="object 243"/>
            <p:cNvSpPr/>
            <p:nvPr/>
          </p:nvSpPr>
          <p:spPr>
            <a:xfrm>
              <a:off x="3483841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3342431" y="10265317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3413791" y="10264854"/>
              <a:ext cx="15875" cy="15875"/>
            </a:xfrm>
            <a:custGeom>
              <a:avLst/>
              <a:gdLst/>
              <a:ahLst/>
              <a:cxnLst/>
              <a:rect l="l" t="t" r="r" b="b"/>
              <a:pathLst>
                <a:path w="15875" h="15875">
                  <a:moveTo>
                    <a:pt x="0" y="15521"/>
                  </a:moveTo>
                  <a:lnTo>
                    <a:pt x="15521" y="0"/>
                  </a:lnTo>
                </a:path>
              </a:pathLst>
            </a:custGeom>
            <a:ln w="24620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4272282" y="10483075"/>
              <a:ext cx="209550" cy="0"/>
            </a:xfrm>
            <a:custGeom>
              <a:avLst/>
              <a:gdLst/>
              <a:ahLst/>
              <a:cxnLst/>
              <a:rect l="l" t="t" r="r" b="b"/>
              <a:pathLst>
                <a:path w="209550">
                  <a:moveTo>
                    <a:pt x="0" y="0"/>
                  </a:moveTo>
                  <a:lnTo>
                    <a:pt x="209455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7" name="object 247"/>
          <p:cNvSpPr txBox="1"/>
          <p:nvPr/>
        </p:nvSpPr>
        <p:spPr>
          <a:xfrm>
            <a:off x="3664068" y="9926444"/>
            <a:ext cx="1679575" cy="826769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indent="20320">
              <a:lnSpc>
                <a:spcPct val="101000"/>
              </a:lnSpc>
              <a:spcBef>
                <a:spcPts val="110"/>
              </a:spcBef>
              <a:tabLst>
                <a:tab pos="838200" algn="l"/>
              </a:tabLst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PRECIPITACIÓN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r>
              <a:rPr sz="1250" b="1" spc="20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ANUAL </a:t>
            </a:r>
            <a:r>
              <a:rPr sz="1900" spc="-20" dirty="0">
                <a:solidFill>
                  <a:srgbClr val="223658"/>
                </a:solidFill>
                <a:latin typeface="Montserrat Light"/>
                <a:cs typeface="Montserrat Light"/>
              </a:rPr>
              <a:t>2413</a:t>
            </a:r>
            <a:r>
              <a:rPr sz="1900" dirty="0">
                <a:solidFill>
                  <a:srgbClr val="223658"/>
                </a:solidFill>
                <a:latin typeface="Montserrat Light"/>
                <a:cs typeface="Montserrat Light"/>
              </a:rPr>
              <a:t>	3617</a:t>
            </a:r>
            <a:r>
              <a:rPr sz="1900" spc="-180" dirty="0">
                <a:solidFill>
                  <a:srgbClr val="223658"/>
                </a:solidFill>
                <a:latin typeface="Montserrat Light"/>
                <a:cs typeface="Montserrat Light"/>
              </a:rPr>
              <a:t> </a:t>
            </a:r>
            <a:r>
              <a:rPr sz="950" b="1" spc="-35" dirty="0">
                <a:solidFill>
                  <a:srgbClr val="223658"/>
                </a:solidFill>
                <a:latin typeface="Montserrat"/>
                <a:cs typeface="Montserrat"/>
              </a:rPr>
              <a:t>mm 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(DANE,</a:t>
            </a:r>
            <a:r>
              <a:rPr sz="800" i="1" spc="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2015B).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8" name="object 248"/>
          <p:cNvSpPr txBox="1"/>
          <p:nvPr/>
        </p:nvSpPr>
        <p:spPr>
          <a:xfrm>
            <a:off x="838105" y="16790624"/>
            <a:ext cx="1329055" cy="5340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PRINCIPALES COBERTURAS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44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2021).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12648362" y="11947291"/>
            <a:ext cx="1025525" cy="7372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ÍNDICE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DE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HUELLA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HUMANA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2016)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0" name="object 250"/>
          <p:cNvSpPr txBox="1"/>
          <p:nvPr/>
        </p:nvSpPr>
        <p:spPr>
          <a:xfrm>
            <a:off x="12167708" y="14555956"/>
            <a:ext cx="1579245" cy="12331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35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CAMBIO</a:t>
            </a:r>
            <a:endParaRPr sz="1250">
              <a:latin typeface="Montserrat"/>
              <a:cs typeface="Montserrat"/>
            </a:endParaRPr>
          </a:p>
          <a:p>
            <a:pPr marL="51435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CLIMÁTICO</a:t>
            </a:r>
            <a:endParaRPr sz="1250">
              <a:latin typeface="Montserrat"/>
              <a:cs typeface="Montserrat"/>
            </a:endParaRPr>
          </a:p>
          <a:p>
            <a:pPr marL="14604">
              <a:lnSpc>
                <a:spcPct val="100000"/>
              </a:lnSpc>
              <a:spcBef>
                <a:spcPts val="520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Entre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2011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0" dirty="0">
                <a:solidFill>
                  <a:srgbClr val="025051"/>
                </a:solidFill>
                <a:latin typeface="Montserrat"/>
                <a:cs typeface="Montserrat"/>
              </a:rPr>
              <a:t>2040</a:t>
            </a:r>
            <a:endParaRPr sz="1100">
              <a:latin typeface="Montserrat"/>
              <a:cs typeface="Montserrat"/>
            </a:endParaRPr>
          </a:p>
          <a:p>
            <a:pPr marL="15240">
              <a:lnSpc>
                <a:spcPct val="100000"/>
              </a:lnSpc>
              <a:spcBef>
                <a:spcPts val="135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(IDEAM</a:t>
            </a:r>
            <a:r>
              <a:rPr sz="800" i="1" spc="-3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2015)</a:t>
            </a:r>
            <a:endParaRPr sz="800">
              <a:latin typeface="Montserrat Light"/>
              <a:cs typeface="Montserrat Light"/>
            </a:endParaRPr>
          </a:p>
          <a:p>
            <a:pPr marL="12700">
              <a:lnSpc>
                <a:spcPts val="865"/>
              </a:lnSpc>
              <a:spcBef>
                <a:spcPts val="225"/>
              </a:spcBef>
            </a:pPr>
            <a:r>
              <a:rPr sz="800" spc="-30" dirty="0">
                <a:solidFill>
                  <a:srgbClr val="025051"/>
                </a:solidFill>
                <a:latin typeface="Montserrat"/>
                <a:cs typeface="Montserrat"/>
              </a:rPr>
              <a:t>Temperatura</a:t>
            </a:r>
            <a:r>
              <a:rPr sz="8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media</a:t>
            </a:r>
            <a:endParaRPr sz="800">
              <a:latin typeface="Montserrat"/>
              <a:cs typeface="Montserrat"/>
            </a:endParaRPr>
          </a:p>
          <a:p>
            <a:pPr marL="12700">
              <a:lnSpc>
                <a:spcPts val="2425"/>
              </a:lnSpc>
              <a:tabLst>
                <a:tab pos="829310" algn="l"/>
              </a:tabLst>
            </a:pPr>
            <a:r>
              <a:rPr sz="3150" baseline="-5291" dirty="0">
                <a:solidFill>
                  <a:srgbClr val="EB7457"/>
                </a:solidFill>
                <a:latin typeface="Montserrat"/>
                <a:cs typeface="Montserrat"/>
              </a:rPr>
              <a:t>+</a:t>
            </a:r>
            <a:r>
              <a:rPr sz="3150" spc="-540" baseline="-5291" dirty="0">
                <a:solidFill>
                  <a:srgbClr val="EB7457"/>
                </a:solidFill>
                <a:latin typeface="Montserrat"/>
                <a:cs typeface="Montserrat"/>
              </a:rPr>
              <a:t> 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0,81</a:t>
            </a:r>
            <a:r>
              <a:rPr sz="1600" b="1" dirty="0">
                <a:solidFill>
                  <a:srgbClr val="223658"/>
                </a:solidFill>
                <a:latin typeface="Montserrat"/>
                <a:cs typeface="Montserrat"/>
              </a:rPr>
              <a:t>	1,0</a:t>
            </a:r>
            <a:r>
              <a:rPr sz="1600" b="1" spc="-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1200" b="1" spc="-25" dirty="0">
                <a:solidFill>
                  <a:srgbClr val="223658"/>
                </a:solidFill>
                <a:latin typeface="Montserrat"/>
                <a:cs typeface="Montserrat"/>
              </a:rPr>
              <a:t>ºC</a:t>
            </a:r>
            <a:endParaRPr sz="1200">
              <a:latin typeface="Montserrat"/>
              <a:cs typeface="Montserrat"/>
            </a:endParaRPr>
          </a:p>
        </p:txBody>
      </p:sp>
      <p:sp>
        <p:nvSpPr>
          <p:cNvPr id="251" name="object 251"/>
          <p:cNvSpPr txBox="1"/>
          <p:nvPr/>
        </p:nvSpPr>
        <p:spPr>
          <a:xfrm>
            <a:off x="446467" y="11973868"/>
            <a:ext cx="2896235" cy="16338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866775">
              <a:lnSpc>
                <a:spcPct val="102099"/>
              </a:lnSpc>
              <a:spcBef>
                <a:spcPts val="95"/>
              </a:spcBef>
            </a:pP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BIOMAS</a:t>
            </a:r>
            <a:r>
              <a:rPr sz="1250" b="1" spc="2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ORIGINALES </a:t>
            </a:r>
            <a:r>
              <a:rPr sz="1250" b="1" spc="7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2017).</a:t>
            </a:r>
            <a:endParaRPr sz="800">
              <a:latin typeface="Montserrat Light"/>
              <a:cs typeface="Montserrat Light"/>
            </a:endParaRPr>
          </a:p>
          <a:p>
            <a:pPr marL="12700" marR="194310">
              <a:lnSpc>
                <a:spcPct val="101499"/>
              </a:lnSpc>
              <a:spcBef>
                <a:spcPts val="455"/>
              </a:spcBef>
            </a:pP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del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área</a:t>
            </a:r>
            <a:r>
              <a:rPr sz="11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ocupada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por</a:t>
            </a:r>
            <a:r>
              <a:rPr sz="11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25" dirty="0">
                <a:solidFill>
                  <a:srgbClr val="025051"/>
                </a:solidFill>
                <a:latin typeface="Montserrat"/>
                <a:cs typeface="Montserrat"/>
              </a:rPr>
              <a:t>los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predios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1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Ecoreserva</a:t>
            </a:r>
            <a:r>
              <a:rPr sz="11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corresponde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dirty="0">
                <a:solidFill>
                  <a:srgbClr val="025051"/>
                </a:solidFill>
                <a:latin typeface="Montserrat"/>
                <a:cs typeface="Montserrat"/>
              </a:rPr>
              <a:t>territorios</a:t>
            </a:r>
            <a:r>
              <a:rPr sz="11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00" spc="-10" dirty="0">
                <a:solidFill>
                  <a:srgbClr val="025051"/>
                </a:solidFill>
                <a:latin typeface="Montserrat"/>
                <a:cs typeface="Montserrat"/>
              </a:rPr>
              <a:t>transformados.</a:t>
            </a:r>
            <a:endParaRPr sz="1100">
              <a:latin typeface="Montserrat"/>
              <a:cs typeface="Montserrat"/>
            </a:endParaRPr>
          </a:p>
          <a:p>
            <a:pPr marL="1838960">
              <a:lnSpc>
                <a:spcPct val="100000"/>
              </a:lnSpc>
              <a:spcBef>
                <a:spcPts val="170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73,83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1838960" marR="5080">
              <a:lnSpc>
                <a:spcPct val="100000"/>
              </a:lnSpc>
              <a:spcBef>
                <a:spcPts val="50"/>
              </a:spcBef>
            </a:pP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Zonobioma</a:t>
            </a:r>
            <a:r>
              <a:rPr sz="8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Húmedo </a:t>
            </a:r>
            <a:r>
              <a:rPr sz="800" spc="-25" dirty="0">
                <a:solidFill>
                  <a:srgbClr val="025051"/>
                </a:solidFill>
                <a:latin typeface="Montserrat"/>
                <a:cs typeface="Montserrat"/>
              </a:rPr>
              <a:t>Tropical</a:t>
            </a:r>
            <a:r>
              <a:rPr sz="800" spc="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Villavicencio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3037077" y="312023"/>
            <a:ext cx="9570720" cy="1352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96265" algn="ctr">
              <a:lnSpc>
                <a:spcPct val="100000"/>
              </a:lnSpc>
              <a:spcBef>
                <a:spcPts val="100"/>
              </a:spcBef>
            </a:pPr>
            <a:endParaRPr sz="2200" dirty="0">
              <a:latin typeface="Gravesend Sans Medium"/>
              <a:cs typeface="Gravesend Sans Medium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2209800" algn="l"/>
                <a:tab pos="3716020" algn="l"/>
              </a:tabLst>
            </a:pPr>
            <a:r>
              <a:rPr sz="6350" b="1" spc="320" dirty="0">
                <a:solidFill>
                  <a:srgbClr val="025051"/>
                </a:solidFill>
                <a:latin typeface="Montserrat SemiBold"/>
                <a:cs typeface="Montserrat SemiBold"/>
              </a:rPr>
              <a:t>ASA</a:t>
            </a:r>
            <a:r>
              <a:rPr sz="63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	</a:t>
            </a:r>
            <a:r>
              <a:rPr sz="6350" b="1" spc="254" dirty="0">
                <a:solidFill>
                  <a:srgbClr val="025051"/>
                </a:solidFill>
                <a:latin typeface="Montserrat SemiBold"/>
                <a:cs typeface="Montserrat SemiBold"/>
              </a:rPr>
              <a:t>LA</a:t>
            </a:r>
            <a:r>
              <a:rPr sz="63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	</a:t>
            </a:r>
            <a:r>
              <a:rPr sz="6350" b="1" spc="330" dirty="0">
                <a:solidFill>
                  <a:srgbClr val="025051"/>
                </a:solidFill>
                <a:latin typeface="Montserrat SemiBold"/>
                <a:cs typeface="Montserrat SemiBold"/>
              </a:rPr>
              <a:t>GUARUPAYA</a:t>
            </a:r>
            <a:endParaRPr sz="6350" dirty="0">
              <a:latin typeface="Montserrat SemiBold"/>
              <a:cs typeface="Montserrat SemiBold"/>
            </a:endParaRPr>
          </a:p>
        </p:txBody>
      </p:sp>
      <p:sp>
        <p:nvSpPr>
          <p:cNvPr id="257" name="object 257"/>
          <p:cNvSpPr txBox="1"/>
          <p:nvPr/>
        </p:nvSpPr>
        <p:spPr>
          <a:xfrm>
            <a:off x="5055891" y="3085377"/>
            <a:ext cx="1505585" cy="81724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SUBZONA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HIDROGRÁFICA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15"/>
              </a:spcBef>
            </a:pP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Río</a:t>
            </a:r>
            <a:r>
              <a:rPr sz="125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Negro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2013).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58" name="object 258"/>
          <p:cNvSpPr txBox="1"/>
          <p:nvPr/>
        </p:nvSpPr>
        <p:spPr>
          <a:xfrm>
            <a:off x="8714191" y="16790230"/>
            <a:ext cx="1851660" cy="43370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b="1" spc="50" dirty="0">
                <a:solidFill>
                  <a:srgbClr val="025051"/>
                </a:solidFill>
                <a:latin typeface="Montserrat"/>
                <a:cs typeface="Montserrat"/>
              </a:rPr>
              <a:t>(A</a:t>
            </a:r>
            <a:r>
              <a:rPr sz="600" b="1" spc="1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55" dirty="0">
                <a:solidFill>
                  <a:srgbClr val="025051"/>
                </a:solidFill>
                <a:latin typeface="Montserrat"/>
                <a:cs typeface="Montserrat"/>
              </a:rPr>
              <a:t>NIVEL</a:t>
            </a:r>
            <a:r>
              <a:rPr sz="600" b="1" spc="114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b="1" spc="60" dirty="0">
                <a:solidFill>
                  <a:srgbClr val="025051"/>
                </a:solidFill>
                <a:latin typeface="Montserrat"/>
                <a:cs typeface="Montserrat"/>
              </a:rPr>
              <a:t>MUNICIPAL)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ts val="1490"/>
              </a:lnSpc>
              <a:spcBef>
                <a:spcPts val="1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POBLACIÓN</a:t>
            </a:r>
            <a:r>
              <a:rPr sz="1250" b="1" spc="2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5" dirty="0">
                <a:solidFill>
                  <a:srgbClr val="025051"/>
                </a:solidFill>
                <a:latin typeface="Montserrat"/>
                <a:cs typeface="Montserrat"/>
              </a:rPr>
              <a:t>TOTAL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ts val="950"/>
              </a:lnSpc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(DNP,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2021)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59" name="object 259"/>
          <p:cNvGrpSpPr/>
          <p:nvPr/>
        </p:nvGrpSpPr>
        <p:grpSpPr>
          <a:xfrm>
            <a:off x="3753402" y="11921045"/>
            <a:ext cx="407034" cy="407034"/>
            <a:chOff x="3753402" y="11921045"/>
            <a:chExt cx="407034" cy="407034"/>
          </a:xfrm>
        </p:grpSpPr>
        <p:sp>
          <p:nvSpPr>
            <p:cNvPr id="260" name="object 260"/>
            <p:cNvSpPr/>
            <p:nvPr/>
          </p:nvSpPr>
          <p:spPr>
            <a:xfrm>
              <a:off x="3753402" y="11921045"/>
              <a:ext cx="407034" cy="407034"/>
            </a:xfrm>
            <a:custGeom>
              <a:avLst/>
              <a:gdLst/>
              <a:ahLst/>
              <a:cxnLst/>
              <a:rect l="l" t="t" r="r" b="b"/>
              <a:pathLst>
                <a:path w="407035" h="407034">
                  <a:moveTo>
                    <a:pt x="203518" y="0"/>
                  </a:moveTo>
                  <a:lnTo>
                    <a:pt x="156852" y="5374"/>
                  </a:lnTo>
                  <a:lnTo>
                    <a:pt x="114014" y="20685"/>
                  </a:lnTo>
                  <a:lnTo>
                    <a:pt x="76226" y="44709"/>
                  </a:lnTo>
                  <a:lnTo>
                    <a:pt x="44709" y="76224"/>
                  </a:lnTo>
                  <a:lnTo>
                    <a:pt x="20685" y="114011"/>
                  </a:lnTo>
                  <a:lnTo>
                    <a:pt x="5374" y="156846"/>
                  </a:lnTo>
                  <a:lnTo>
                    <a:pt x="0" y="203508"/>
                  </a:lnTo>
                  <a:lnTo>
                    <a:pt x="5374" y="250173"/>
                  </a:lnTo>
                  <a:lnTo>
                    <a:pt x="20685" y="293011"/>
                  </a:lnTo>
                  <a:lnTo>
                    <a:pt x="44709" y="330798"/>
                  </a:lnTo>
                  <a:lnTo>
                    <a:pt x="76226" y="362314"/>
                  </a:lnTo>
                  <a:lnTo>
                    <a:pt x="114014" y="386337"/>
                  </a:lnTo>
                  <a:lnTo>
                    <a:pt x="156852" y="401645"/>
                  </a:lnTo>
                  <a:lnTo>
                    <a:pt x="203518" y="407016"/>
                  </a:lnTo>
                  <a:lnTo>
                    <a:pt x="250180" y="401641"/>
                  </a:lnTo>
                  <a:lnTo>
                    <a:pt x="293015" y="386332"/>
                  </a:lnTo>
                  <a:lnTo>
                    <a:pt x="330801" y="362310"/>
                  </a:lnTo>
                  <a:lnTo>
                    <a:pt x="362317" y="330795"/>
                  </a:lnTo>
                  <a:lnTo>
                    <a:pt x="386341" y="293009"/>
                  </a:lnTo>
                  <a:lnTo>
                    <a:pt x="401651" y="250173"/>
                  </a:lnTo>
                  <a:lnTo>
                    <a:pt x="407026" y="203508"/>
                  </a:lnTo>
                  <a:lnTo>
                    <a:pt x="401651" y="156846"/>
                  </a:lnTo>
                  <a:lnTo>
                    <a:pt x="386341" y="114011"/>
                  </a:lnTo>
                  <a:lnTo>
                    <a:pt x="362317" y="76224"/>
                  </a:lnTo>
                  <a:lnTo>
                    <a:pt x="330801" y="44709"/>
                  </a:lnTo>
                  <a:lnTo>
                    <a:pt x="293015" y="20685"/>
                  </a:lnTo>
                  <a:lnTo>
                    <a:pt x="250180" y="5374"/>
                  </a:lnTo>
                  <a:lnTo>
                    <a:pt x="20351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3833835" y="12006331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1"/>
                  </a:lnTo>
                  <a:lnTo>
                    <a:pt x="7683" y="7683"/>
                  </a:lnTo>
                  <a:lnTo>
                    <a:pt x="2061" y="16024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59"/>
                  </a:lnTo>
                  <a:lnTo>
                    <a:pt x="7683" y="255801"/>
                  </a:lnTo>
                  <a:lnTo>
                    <a:pt x="16024" y="261425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4" y="261425"/>
                  </a:lnTo>
                  <a:lnTo>
                    <a:pt x="194375" y="255801"/>
                  </a:lnTo>
                  <a:lnTo>
                    <a:pt x="199997" y="247459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199997" y="16024"/>
                  </a:lnTo>
                  <a:lnTo>
                    <a:pt x="194375" y="7683"/>
                  </a:lnTo>
                  <a:lnTo>
                    <a:pt x="186034" y="2061"/>
                  </a:lnTo>
                  <a:lnTo>
                    <a:pt x="175817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2" name="object 262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3876752" y="11983899"/>
              <a:ext cx="181795" cy="243224"/>
            </a:xfrm>
            <a:prstGeom prst="rect">
              <a:avLst/>
            </a:prstGeom>
          </p:spPr>
        </p:pic>
        <p:sp>
          <p:nvSpPr>
            <p:cNvPr id="263" name="object 263"/>
            <p:cNvSpPr/>
            <p:nvPr/>
          </p:nvSpPr>
          <p:spPr>
            <a:xfrm>
              <a:off x="3866621" y="11973767"/>
              <a:ext cx="202565" cy="263525"/>
            </a:xfrm>
            <a:custGeom>
              <a:avLst/>
              <a:gdLst/>
              <a:ahLst/>
              <a:cxnLst/>
              <a:rect l="l" t="t" r="r" b="b"/>
              <a:pathLst>
                <a:path w="202564" h="263525">
                  <a:moveTo>
                    <a:pt x="175817" y="0"/>
                  </a:moveTo>
                  <a:lnTo>
                    <a:pt x="26241" y="0"/>
                  </a:lnTo>
                  <a:lnTo>
                    <a:pt x="16024" y="2062"/>
                  </a:lnTo>
                  <a:lnTo>
                    <a:pt x="7683" y="7687"/>
                  </a:lnTo>
                  <a:lnTo>
                    <a:pt x="2061" y="16028"/>
                  </a:lnTo>
                  <a:lnTo>
                    <a:pt x="0" y="26241"/>
                  </a:lnTo>
                  <a:lnTo>
                    <a:pt x="0" y="237247"/>
                  </a:lnTo>
                  <a:lnTo>
                    <a:pt x="2061" y="247463"/>
                  </a:lnTo>
                  <a:lnTo>
                    <a:pt x="7683" y="255804"/>
                  </a:lnTo>
                  <a:lnTo>
                    <a:pt x="16024" y="261427"/>
                  </a:lnTo>
                  <a:lnTo>
                    <a:pt x="26241" y="263488"/>
                  </a:lnTo>
                  <a:lnTo>
                    <a:pt x="175817" y="263488"/>
                  </a:lnTo>
                  <a:lnTo>
                    <a:pt x="186030" y="261427"/>
                  </a:lnTo>
                  <a:lnTo>
                    <a:pt x="194371" y="255804"/>
                  </a:lnTo>
                  <a:lnTo>
                    <a:pt x="199996" y="247463"/>
                  </a:lnTo>
                  <a:lnTo>
                    <a:pt x="200852" y="243224"/>
                  </a:lnTo>
                  <a:lnTo>
                    <a:pt x="22938" y="243224"/>
                  </a:lnTo>
                  <a:lnTo>
                    <a:pt x="20263" y="240550"/>
                  </a:lnTo>
                  <a:lnTo>
                    <a:pt x="20263" y="22948"/>
                  </a:lnTo>
                  <a:lnTo>
                    <a:pt x="22938" y="20263"/>
                  </a:lnTo>
                  <a:lnTo>
                    <a:pt x="200851" y="20263"/>
                  </a:lnTo>
                  <a:lnTo>
                    <a:pt x="199996" y="16028"/>
                  </a:lnTo>
                  <a:lnTo>
                    <a:pt x="194371" y="7687"/>
                  </a:lnTo>
                  <a:lnTo>
                    <a:pt x="186030" y="2062"/>
                  </a:lnTo>
                  <a:lnTo>
                    <a:pt x="175817" y="0"/>
                  </a:lnTo>
                  <a:close/>
                </a:path>
                <a:path w="202564" h="263525">
                  <a:moveTo>
                    <a:pt x="200851" y="20263"/>
                  </a:moveTo>
                  <a:lnTo>
                    <a:pt x="179110" y="20263"/>
                  </a:lnTo>
                  <a:lnTo>
                    <a:pt x="181795" y="22948"/>
                  </a:lnTo>
                  <a:lnTo>
                    <a:pt x="181795" y="240550"/>
                  </a:lnTo>
                  <a:lnTo>
                    <a:pt x="179110" y="243224"/>
                  </a:lnTo>
                  <a:lnTo>
                    <a:pt x="200852" y="243224"/>
                  </a:lnTo>
                  <a:lnTo>
                    <a:pt x="202059" y="237247"/>
                  </a:lnTo>
                  <a:lnTo>
                    <a:pt x="202059" y="26241"/>
                  </a:lnTo>
                  <a:lnTo>
                    <a:pt x="200851" y="20263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4" name="object 264"/>
            <p:cNvSpPr/>
            <p:nvPr/>
          </p:nvSpPr>
          <p:spPr>
            <a:xfrm>
              <a:off x="3910759" y="12023529"/>
              <a:ext cx="37465" cy="0"/>
            </a:xfrm>
            <a:custGeom>
              <a:avLst/>
              <a:gdLst/>
              <a:ahLst/>
              <a:cxnLst/>
              <a:rect l="l" t="t" r="r" b="b"/>
              <a:pathLst>
                <a:path w="37464">
                  <a:moveTo>
                    <a:pt x="0" y="0"/>
                  </a:moveTo>
                  <a:lnTo>
                    <a:pt x="36900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5" name="object 265"/>
            <p:cNvSpPr/>
            <p:nvPr/>
          </p:nvSpPr>
          <p:spPr>
            <a:xfrm>
              <a:off x="3910759" y="12071148"/>
              <a:ext cx="112395" cy="0"/>
            </a:xfrm>
            <a:custGeom>
              <a:avLst/>
              <a:gdLst/>
              <a:ahLst/>
              <a:cxnLst/>
              <a:rect l="l" t="t" r="r" b="b"/>
              <a:pathLst>
                <a:path w="112395">
                  <a:moveTo>
                    <a:pt x="0" y="0"/>
                  </a:moveTo>
                  <a:lnTo>
                    <a:pt x="11190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6" name="object 266"/>
            <p:cNvSpPr/>
            <p:nvPr/>
          </p:nvSpPr>
          <p:spPr>
            <a:xfrm>
              <a:off x="3915520" y="12114043"/>
              <a:ext cx="77470" cy="0"/>
            </a:xfrm>
            <a:custGeom>
              <a:avLst/>
              <a:gdLst/>
              <a:ahLst/>
              <a:cxnLst/>
              <a:rect l="l" t="t" r="r" b="b"/>
              <a:pathLst>
                <a:path w="77470">
                  <a:moveTo>
                    <a:pt x="0" y="0"/>
                  </a:moveTo>
                  <a:lnTo>
                    <a:pt x="77376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7" name="object 267"/>
            <p:cNvSpPr/>
            <p:nvPr/>
          </p:nvSpPr>
          <p:spPr>
            <a:xfrm>
              <a:off x="3915520" y="12166386"/>
              <a:ext cx="38735" cy="0"/>
            </a:xfrm>
            <a:custGeom>
              <a:avLst/>
              <a:gdLst/>
              <a:ahLst/>
              <a:cxnLst/>
              <a:rect l="l" t="t" r="r" b="b"/>
              <a:pathLst>
                <a:path w="38735">
                  <a:moveTo>
                    <a:pt x="0" y="0"/>
                  </a:moveTo>
                  <a:lnTo>
                    <a:pt x="38693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8" name="object 268"/>
            <p:cNvSpPr/>
            <p:nvPr/>
          </p:nvSpPr>
          <p:spPr>
            <a:xfrm>
              <a:off x="3992901" y="12088671"/>
              <a:ext cx="131445" cy="99060"/>
            </a:xfrm>
            <a:custGeom>
              <a:avLst/>
              <a:gdLst/>
              <a:ahLst/>
              <a:cxnLst/>
              <a:rect l="l" t="t" r="r" b="b"/>
              <a:pathLst>
                <a:path w="131445" h="99059">
                  <a:moveTo>
                    <a:pt x="0" y="66748"/>
                  </a:moveTo>
                  <a:lnTo>
                    <a:pt x="32057" y="98805"/>
                  </a:lnTo>
                  <a:lnTo>
                    <a:pt x="130852" y="0"/>
                  </a:lnTo>
                </a:path>
              </a:pathLst>
            </a:custGeom>
            <a:ln w="20263">
              <a:solidFill>
                <a:srgbClr val="EB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9" name="object 269"/>
          <p:cNvSpPr txBox="1"/>
          <p:nvPr/>
        </p:nvSpPr>
        <p:spPr>
          <a:xfrm>
            <a:off x="10404537" y="11934547"/>
            <a:ext cx="1412875" cy="54419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AMENAZA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5" dirty="0">
                <a:solidFill>
                  <a:srgbClr val="025051"/>
                </a:solidFill>
                <a:latin typeface="Montserrat"/>
                <a:cs typeface="Montserrat"/>
              </a:rPr>
              <a:t>REMOCIÓN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80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(IDEAM,</a:t>
            </a:r>
            <a:r>
              <a:rPr sz="800" i="1" spc="1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0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2010).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70" name="object 270"/>
          <p:cNvSpPr txBox="1"/>
          <p:nvPr/>
        </p:nvSpPr>
        <p:spPr>
          <a:xfrm>
            <a:off x="3748868" y="11897830"/>
            <a:ext cx="2880995" cy="901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514350">
              <a:lnSpc>
                <a:spcPct val="100000"/>
              </a:lnSpc>
              <a:spcBef>
                <a:spcPts val="125"/>
              </a:spcBef>
            </a:pP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GESTIÓN</a:t>
            </a:r>
            <a:r>
              <a:rPr sz="1250" b="1" spc="18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INTEGRAL</a:t>
            </a:r>
            <a:endParaRPr sz="1250">
              <a:latin typeface="Montserrat"/>
              <a:cs typeface="Montserrat"/>
            </a:endParaRPr>
          </a:p>
          <a:p>
            <a:pPr marL="514350">
              <a:lnSpc>
                <a:spcPct val="100000"/>
              </a:lnSpc>
              <a:spcBef>
                <a:spcPts val="30"/>
              </a:spcBef>
            </a:pP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5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1250" b="1" spc="1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0" dirty="0">
                <a:solidFill>
                  <a:srgbClr val="025051"/>
                </a:solidFill>
                <a:latin typeface="Montserrat"/>
                <a:cs typeface="Montserrat"/>
              </a:rPr>
              <a:t>BIODIVERSIDAD</a:t>
            </a:r>
            <a:endParaRPr sz="1250">
              <a:latin typeface="Montserrat"/>
              <a:cs typeface="Montserrat"/>
            </a:endParaRPr>
          </a:p>
          <a:p>
            <a:pPr marL="514984">
              <a:lnSpc>
                <a:spcPct val="100000"/>
              </a:lnSpc>
              <a:spcBef>
                <a:spcPts val="6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(IAvH,</a:t>
            </a:r>
            <a:r>
              <a:rPr sz="800" i="1" spc="-1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2014)</a:t>
            </a:r>
            <a:endParaRPr sz="800">
              <a:latin typeface="Montserrat Light"/>
              <a:cs typeface="Montserrat Light"/>
            </a:endParaRPr>
          </a:p>
          <a:p>
            <a:pPr marL="12700" marR="5080">
              <a:lnSpc>
                <a:spcPct val="100000"/>
              </a:lnSpc>
              <a:spcBef>
                <a:spcPts val="520"/>
              </a:spcBef>
            </a:pP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acuerdo</a:t>
            </a:r>
            <a:r>
              <a:rPr sz="9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con</a:t>
            </a:r>
            <a:r>
              <a:rPr sz="9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9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estrategías</a:t>
            </a:r>
            <a:r>
              <a:rPr sz="95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r>
              <a:rPr sz="9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10" dirty="0">
                <a:solidFill>
                  <a:srgbClr val="025051"/>
                </a:solidFill>
                <a:latin typeface="Montserrat"/>
                <a:cs typeface="Montserrat"/>
              </a:rPr>
              <a:t>gestión integral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 biodiversidad </a:t>
            </a:r>
            <a:r>
              <a:rPr sz="95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 lineamientos</a:t>
            </a:r>
            <a:r>
              <a:rPr sz="950" spc="-1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50" spc="-20" dirty="0">
                <a:solidFill>
                  <a:srgbClr val="025051"/>
                </a:solidFill>
                <a:latin typeface="Montserrat"/>
                <a:cs typeface="Montserrat"/>
              </a:rPr>
              <a:t>son:</a:t>
            </a:r>
            <a:endParaRPr sz="950">
              <a:latin typeface="Montserrat"/>
              <a:cs typeface="Montserrat"/>
            </a:endParaRPr>
          </a:p>
        </p:txBody>
      </p:sp>
      <p:sp>
        <p:nvSpPr>
          <p:cNvPr id="271" name="object 271"/>
          <p:cNvSpPr txBox="1"/>
          <p:nvPr/>
        </p:nvSpPr>
        <p:spPr>
          <a:xfrm>
            <a:off x="10680227" y="16803089"/>
            <a:ext cx="3218180" cy="35369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información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demográfica,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espacial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veredas</a:t>
            </a:r>
            <a:r>
              <a:rPr sz="700" spc="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influencia</a:t>
            </a:r>
            <a:endParaRPr sz="700">
              <a:latin typeface="Montserrat"/>
              <a:cs typeface="Montserrat"/>
            </a:endParaRPr>
          </a:p>
          <a:p>
            <a:pPr marL="12700" marR="5080">
              <a:lnSpc>
                <a:spcPct val="102600"/>
              </a:lnSpc>
            </a:pP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Ecoreserva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esta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presentada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en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los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productos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plan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 biodiversidad</a:t>
            </a:r>
            <a:r>
              <a:rPr sz="7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fortalecimiento,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gobernanza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dirty="0">
                <a:solidFill>
                  <a:srgbClr val="025051"/>
                </a:solidFill>
                <a:latin typeface="Montserrat"/>
                <a:cs typeface="Montserrat"/>
              </a:rPr>
              <a:t>negocios</a:t>
            </a:r>
            <a:r>
              <a:rPr sz="700" spc="-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700" spc="-10" dirty="0">
                <a:solidFill>
                  <a:srgbClr val="025051"/>
                </a:solidFill>
                <a:latin typeface="Montserrat"/>
                <a:cs typeface="Montserrat"/>
              </a:rPr>
              <a:t>verdes.</a:t>
            </a:r>
            <a:endParaRPr sz="700">
              <a:latin typeface="Montserrat"/>
              <a:cs typeface="Montserrat"/>
            </a:endParaRPr>
          </a:p>
        </p:txBody>
      </p:sp>
      <p:sp>
        <p:nvSpPr>
          <p:cNvPr id="272" name="object 272"/>
          <p:cNvSpPr txBox="1"/>
          <p:nvPr/>
        </p:nvSpPr>
        <p:spPr>
          <a:xfrm>
            <a:off x="7670033" y="9873926"/>
            <a:ext cx="3293110" cy="108712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40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SUSTRATO</a:t>
            </a:r>
            <a:endParaRPr sz="1250">
              <a:latin typeface="Montserrat"/>
              <a:cs typeface="Montserrat"/>
            </a:endParaRPr>
          </a:p>
          <a:p>
            <a:pPr marL="12700" marR="5080">
              <a:lnSpc>
                <a:spcPct val="102099"/>
              </a:lnSpc>
              <a:spcBef>
                <a:spcPts val="285"/>
              </a:spcBef>
            </a:pP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Aluviones</a:t>
            </a:r>
            <a:r>
              <a:rPr sz="12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antiguos</a:t>
            </a:r>
            <a:r>
              <a:rPr sz="12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relieve</a:t>
            </a:r>
            <a:r>
              <a:rPr sz="1250" spc="-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plano</a:t>
            </a:r>
            <a:r>
              <a:rPr sz="1250" spc="-2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50" dirty="0">
                <a:solidFill>
                  <a:srgbClr val="025051"/>
                </a:solidFill>
                <a:latin typeface="Montserrat"/>
                <a:cs typeface="Montserrat"/>
              </a:rPr>
              <a:t>y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fértiles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1250" spc="-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sedimentos</a:t>
            </a:r>
            <a:r>
              <a:rPr sz="1250" spc="-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aluviales 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cuaternarios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antiguos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francos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dirty="0">
                <a:solidFill>
                  <a:srgbClr val="025051"/>
                </a:solidFill>
                <a:latin typeface="Montserrat"/>
                <a:cs typeface="Montserrat"/>
              </a:rPr>
              <a:t>a</a:t>
            </a:r>
            <a:r>
              <a:rPr sz="1250" spc="-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025051"/>
                </a:solidFill>
                <a:latin typeface="Montserrat"/>
                <a:cs typeface="Montserrat"/>
              </a:rPr>
              <a:t>arenosos.</a:t>
            </a:r>
            <a:endParaRPr sz="1250">
              <a:latin typeface="Montserrat"/>
              <a:cs typeface="Montserrat"/>
            </a:endParaRPr>
          </a:p>
          <a:p>
            <a:pPr marL="13970">
              <a:lnSpc>
                <a:spcPct val="100000"/>
              </a:lnSpc>
              <a:spcBef>
                <a:spcPts val="710"/>
              </a:spcBef>
            </a:pP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(IGAC,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 2014).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273" name="object 273"/>
          <p:cNvSpPr txBox="1"/>
          <p:nvPr/>
        </p:nvSpPr>
        <p:spPr>
          <a:xfrm>
            <a:off x="8016598" y="7451150"/>
            <a:ext cx="2900680" cy="583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2099"/>
              </a:lnSpc>
              <a:spcBef>
                <a:spcPts val="95"/>
              </a:spcBef>
            </a:pPr>
            <a:r>
              <a:rPr sz="1250" b="1" spc="75" dirty="0">
                <a:solidFill>
                  <a:srgbClr val="025051"/>
                </a:solidFill>
                <a:latin typeface="Montserrat"/>
                <a:cs typeface="Montserrat"/>
              </a:rPr>
              <a:t>LISTA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80" dirty="0">
                <a:solidFill>
                  <a:srgbClr val="025051"/>
                </a:solidFill>
                <a:latin typeface="Montserrat"/>
                <a:cs typeface="Montserrat"/>
              </a:rPr>
              <a:t>ROJA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6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95" dirty="0">
                <a:solidFill>
                  <a:srgbClr val="025051"/>
                </a:solidFill>
                <a:latin typeface="Montserrat"/>
                <a:cs typeface="Montserrat"/>
              </a:rPr>
              <a:t>ECOSISTEMAS TERRESTRES</a:t>
            </a:r>
            <a:r>
              <a:rPr sz="1250" b="1" spc="19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250" b="1" spc="100" dirty="0">
                <a:solidFill>
                  <a:srgbClr val="025051"/>
                </a:solidFill>
                <a:latin typeface="Montserrat"/>
                <a:cs typeface="Montserrat"/>
              </a:rPr>
              <a:t>CONTINENTALES</a:t>
            </a:r>
            <a:endParaRPr sz="12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(Etter </a:t>
            </a:r>
            <a:r>
              <a:rPr sz="800" i="1" dirty="0">
                <a:solidFill>
                  <a:srgbClr val="025051"/>
                </a:solidFill>
                <a:latin typeface="Montserrat Light"/>
                <a:cs typeface="Montserrat Light"/>
              </a:rPr>
              <a:t>et</a:t>
            </a:r>
            <a:r>
              <a:rPr sz="800" i="1" spc="-25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i="1" spc="-20" dirty="0">
                <a:solidFill>
                  <a:srgbClr val="025051"/>
                </a:solidFill>
                <a:latin typeface="Montserrat Light"/>
                <a:cs typeface="Montserrat Light"/>
              </a:rPr>
              <a:t>al., </a:t>
            </a:r>
            <a:r>
              <a:rPr sz="800" i="1" spc="-10" dirty="0">
                <a:solidFill>
                  <a:srgbClr val="025051"/>
                </a:solidFill>
                <a:latin typeface="Montserrat Light"/>
                <a:cs typeface="Montserrat Light"/>
              </a:rPr>
              <a:t>2020).</a:t>
            </a:r>
            <a:endParaRPr sz="800">
              <a:latin typeface="Montserrat Light"/>
              <a:cs typeface="Montserrat Light"/>
            </a:endParaRPr>
          </a:p>
        </p:txBody>
      </p:sp>
      <p:grpSp>
        <p:nvGrpSpPr>
          <p:cNvPr id="274" name="object 274"/>
          <p:cNvGrpSpPr/>
          <p:nvPr/>
        </p:nvGrpSpPr>
        <p:grpSpPr>
          <a:xfrm>
            <a:off x="8039749" y="8205168"/>
            <a:ext cx="206375" cy="1372235"/>
            <a:chOff x="8039749" y="8205168"/>
            <a:chExt cx="206375" cy="1372235"/>
          </a:xfrm>
        </p:grpSpPr>
        <p:pic>
          <p:nvPicPr>
            <p:cNvPr id="275" name="object 275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8039749" y="8205168"/>
              <a:ext cx="206223" cy="206223"/>
            </a:xfrm>
            <a:prstGeom prst="rect">
              <a:avLst/>
            </a:prstGeom>
          </p:spPr>
        </p:pic>
        <p:pic>
          <p:nvPicPr>
            <p:cNvPr id="276" name="object 276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8039749" y="8515769"/>
              <a:ext cx="206223" cy="197256"/>
            </a:xfrm>
            <a:prstGeom prst="rect">
              <a:avLst/>
            </a:prstGeom>
          </p:spPr>
        </p:pic>
        <p:pic>
          <p:nvPicPr>
            <p:cNvPr id="277" name="object 277"/>
            <p:cNvPicPr/>
            <p:nvPr/>
          </p:nvPicPr>
          <p:blipFill>
            <a:blip r:embed="rId36" cstate="print"/>
            <a:stretch>
              <a:fillRect/>
            </a:stretch>
          </p:blipFill>
          <p:spPr>
            <a:xfrm>
              <a:off x="8039753" y="8817402"/>
              <a:ext cx="206223" cy="197256"/>
            </a:xfrm>
            <a:prstGeom prst="rect">
              <a:avLst/>
            </a:prstGeom>
          </p:spPr>
        </p:pic>
        <p:pic>
          <p:nvPicPr>
            <p:cNvPr id="278" name="object 278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8039749" y="9101100"/>
              <a:ext cx="206223" cy="197256"/>
            </a:xfrm>
            <a:prstGeom prst="rect">
              <a:avLst/>
            </a:prstGeom>
          </p:spPr>
        </p:pic>
        <p:pic>
          <p:nvPicPr>
            <p:cNvPr id="279" name="object 279"/>
            <p:cNvPicPr/>
            <p:nvPr/>
          </p:nvPicPr>
          <p:blipFill>
            <a:blip r:embed="rId37" cstate="print"/>
            <a:stretch>
              <a:fillRect/>
            </a:stretch>
          </p:blipFill>
          <p:spPr>
            <a:xfrm>
              <a:off x="8039749" y="9370775"/>
              <a:ext cx="206223" cy="206223"/>
            </a:xfrm>
            <a:prstGeom prst="rect">
              <a:avLst/>
            </a:prstGeom>
          </p:spPr>
        </p:pic>
      </p:grpSp>
      <p:sp>
        <p:nvSpPr>
          <p:cNvPr id="280" name="object 280"/>
          <p:cNvSpPr txBox="1"/>
          <p:nvPr/>
        </p:nvSpPr>
        <p:spPr>
          <a:xfrm>
            <a:off x="8047498" y="8222589"/>
            <a:ext cx="191135" cy="1593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850" b="1" spc="-25" dirty="0">
                <a:solidFill>
                  <a:srgbClr val="FFFFFF"/>
                </a:solidFill>
                <a:latin typeface="Montserrat"/>
                <a:cs typeface="Montserrat"/>
              </a:rPr>
              <a:t>CR</a:t>
            </a:r>
            <a:endParaRPr sz="850">
              <a:latin typeface="Montserrat"/>
              <a:cs typeface="Montserrat"/>
            </a:endParaRPr>
          </a:p>
        </p:txBody>
      </p:sp>
      <p:sp>
        <p:nvSpPr>
          <p:cNvPr id="281" name="object 281"/>
          <p:cNvSpPr txBox="1"/>
          <p:nvPr/>
        </p:nvSpPr>
        <p:spPr>
          <a:xfrm>
            <a:off x="8061835" y="8522572"/>
            <a:ext cx="162560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EN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82" name="object 282"/>
          <p:cNvSpPr txBox="1"/>
          <p:nvPr/>
        </p:nvSpPr>
        <p:spPr>
          <a:xfrm>
            <a:off x="8070958" y="9116014"/>
            <a:ext cx="142875" cy="13525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700" spc="-25" dirty="0">
                <a:solidFill>
                  <a:srgbClr val="025051"/>
                </a:solidFill>
                <a:latin typeface="Montserrat Light"/>
                <a:cs typeface="Montserrat Light"/>
              </a:rPr>
              <a:t>LC</a:t>
            </a:r>
            <a:endParaRPr sz="700">
              <a:latin typeface="Montserrat Light"/>
              <a:cs typeface="Montserrat Light"/>
            </a:endParaRPr>
          </a:p>
        </p:txBody>
      </p:sp>
      <p:sp>
        <p:nvSpPr>
          <p:cNvPr id="283" name="object 283"/>
          <p:cNvSpPr txBox="1"/>
          <p:nvPr/>
        </p:nvSpPr>
        <p:spPr>
          <a:xfrm>
            <a:off x="8036620" y="8090930"/>
            <a:ext cx="2655570" cy="1494155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325120">
              <a:lnSpc>
                <a:spcPct val="100000"/>
              </a:lnSpc>
              <a:spcBef>
                <a:spcPts val="905"/>
              </a:spcBef>
            </a:pP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En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dirty="0">
                <a:solidFill>
                  <a:srgbClr val="025051"/>
                </a:solidFill>
                <a:latin typeface="Montserrat SemiBold"/>
                <a:cs typeface="Montserrat SemiBold"/>
              </a:rPr>
              <a:t>Peligro</a:t>
            </a:r>
            <a:r>
              <a:rPr sz="1250" b="1" spc="70" dirty="0">
                <a:solidFill>
                  <a:srgbClr val="025051"/>
                </a:solidFill>
                <a:latin typeface="Montserrat SemiBold"/>
                <a:cs typeface="Montserrat SemiBold"/>
              </a:rPr>
              <a:t> </a:t>
            </a:r>
            <a:r>
              <a:rPr sz="1250" b="1" spc="-10" dirty="0">
                <a:solidFill>
                  <a:srgbClr val="025051"/>
                </a:solidFill>
                <a:latin typeface="Montserrat SemiBold"/>
                <a:cs typeface="Montserrat SemiBold"/>
              </a:rPr>
              <a:t>Crítico</a:t>
            </a:r>
            <a:endParaRPr sz="1250">
              <a:latin typeface="Montserrat SemiBold"/>
              <a:cs typeface="Montserrat SemiBold"/>
            </a:endParaRPr>
          </a:p>
          <a:p>
            <a:pPr marL="325120">
              <a:lnSpc>
                <a:spcPct val="100000"/>
              </a:lnSpc>
              <a:spcBef>
                <a:spcPts val="815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En</a:t>
            </a:r>
            <a:r>
              <a:rPr sz="1250" spc="4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Peligro</a:t>
            </a:r>
            <a:endParaRPr sz="1250">
              <a:latin typeface="Montserrat"/>
              <a:cs typeface="Montserrat"/>
            </a:endParaRPr>
          </a:p>
          <a:p>
            <a:pPr marL="325120" marR="604520" indent="-287655">
              <a:lnSpc>
                <a:spcPct val="154200"/>
              </a:lnSpc>
              <a:tabLst>
                <a:tab pos="325120" algn="l"/>
              </a:tabLst>
            </a:pPr>
            <a:r>
              <a:rPr sz="1050" spc="-37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VU</a:t>
            </a:r>
            <a:r>
              <a:rPr sz="1050" baseline="7936" dirty="0">
                <a:solidFill>
                  <a:srgbClr val="025051"/>
                </a:solidFill>
                <a:latin typeface="Montserrat Light"/>
                <a:cs typeface="Montserrat Light"/>
              </a:rPr>
              <a:t>	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Vulnerable </a:t>
            </a: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Preocupación</a:t>
            </a:r>
            <a:r>
              <a:rPr sz="1250" spc="18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20" dirty="0">
                <a:solidFill>
                  <a:srgbClr val="A2AEC0"/>
                </a:solidFill>
                <a:latin typeface="Montserrat"/>
                <a:cs typeface="Montserrat"/>
              </a:rPr>
              <a:t>Menor</a:t>
            </a:r>
            <a:endParaRPr sz="1250">
              <a:latin typeface="Montserrat"/>
              <a:cs typeface="Montserrat"/>
            </a:endParaRPr>
          </a:p>
          <a:p>
            <a:pPr marL="325120">
              <a:lnSpc>
                <a:spcPct val="100000"/>
              </a:lnSpc>
              <a:spcBef>
                <a:spcPts val="810"/>
              </a:spcBef>
            </a:pPr>
            <a:r>
              <a:rPr sz="1250" dirty="0">
                <a:solidFill>
                  <a:srgbClr val="A2AEC0"/>
                </a:solidFill>
                <a:latin typeface="Montserrat"/>
                <a:cs typeface="Montserrat"/>
              </a:rPr>
              <a:t>Ecosistemas</a:t>
            </a:r>
            <a:r>
              <a:rPr sz="1250" spc="160" dirty="0">
                <a:solidFill>
                  <a:srgbClr val="A2AEC0"/>
                </a:solidFill>
                <a:latin typeface="Montserrat"/>
                <a:cs typeface="Montserrat"/>
              </a:rPr>
              <a:t> </a:t>
            </a:r>
            <a:r>
              <a:rPr sz="1250" spc="-10" dirty="0">
                <a:solidFill>
                  <a:srgbClr val="A2AEC0"/>
                </a:solidFill>
                <a:latin typeface="Montserrat"/>
                <a:cs typeface="Montserrat"/>
              </a:rPr>
              <a:t>Transformados</a:t>
            </a:r>
            <a:endParaRPr sz="1250">
              <a:latin typeface="Montserrat"/>
              <a:cs typeface="Montserrat"/>
            </a:endParaRPr>
          </a:p>
        </p:txBody>
      </p:sp>
      <p:sp>
        <p:nvSpPr>
          <p:cNvPr id="284" name="object 284"/>
          <p:cNvSpPr/>
          <p:nvPr/>
        </p:nvSpPr>
        <p:spPr>
          <a:xfrm>
            <a:off x="6741912" y="17038790"/>
            <a:ext cx="310515" cy="544830"/>
          </a:xfrm>
          <a:custGeom>
            <a:avLst/>
            <a:gdLst/>
            <a:ahLst/>
            <a:cxnLst/>
            <a:rect l="l" t="t" r="r" b="b"/>
            <a:pathLst>
              <a:path w="310515" h="544830">
                <a:moveTo>
                  <a:pt x="310064" y="0"/>
                </a:moveTo>
                <a:lnTo>
                  <a:pt x="0" y="70"/>
                </a:lnTo>
                <a:lnTo>
                  <a:pt x="0" y="544606"/>
                </a:lnTo>
                <a:lnTo>
                  <a:pt x="310064" y="544535"/>
                </a:lnTo>
                <a:lnTo>
                  <a:pt x="310064" y="0"/>
                </a:lnTo>
                <a:close/>
              </a:path>
            </a:pathLst>
          </a:custGeom>
          <a:solidFill>
            <a:srgbClr val="2236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6741912" y="19558303"/>
            <a:ext cx="310515" cy="57150"/>
          </a:xfrm>
          <a:custGeom>
            <a:avLst/>
            <a:gdLst/>
            <a:ahLst/>
            <a:cxnLst/>
            <a:rect l="l" t="t" r="r" b="b"/>
            <a:pathLst>
              <a:path w="310515" h="57150">
                <a:moveTo>
                  <a:pt x="310064" y="0"/>
                </a:moveTo>
                <a:lnTo>
                  <a:pt x="0" y="10"/>
                </a:lnTo>
                <a:lnTo>
                  <a:pt x="0" y="56535"/>
                </a:lnTo>
                <a:lnTo>
                  <a:pt x="310064" y="56525"/>
                </a:lnTo>
                <a:lnTo>
                  <a:pt x="310064" y="0"/>
                </a:lnTo>
                <a:close/>
              </a:path>
            </a:pathLst>
          </a:custGeom>
          <a:solidFill>
            <a:srgbClr val="EB74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6741912" y="18958205"/>
            <a:ext cx="310515" cy="38100"/>
          </a:xfrm>
          <a:custGeom>
            <a:avLst/>
            <a:gdLst/>
            <a:ahLst/>
            <a:cxnLst/>
            <a:rect l="l" t="t" r="r" b="b"/>
            <a:pathLst>
              <a:path w="310515" h="38100">
                <a:moveTo>
                  <a:pt x="310064" y="0"/>
                </a:moveTo>
                <a:lnTo>
                  <a:pt x="0" y="10"/>
                </a:lnTo>
                <a:lnTo>
                  <a:pt x="0" y="37518"/>
                </a:lnTo>
                <a:lnTo>
                  <a:pt x="310064" y="37508"/>
                </a:lnTo>
                <a:lnTo>
                  <a:pt x="310064" y="0"/>
                </a:lnTo>
                <a:close/>
              </a:path>
            </a:pathLst>
          </a:custGeom>
          <a:solidFill>
            <a:srgbClr val="F0A41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741912" y="17639118"/>
            <a:ext cx="310515" cy="1074420"/>
          </a:xfrm>
          <a:custGeom>
            <a:avLst/>
            <a:gdLst/>
            <a:ahLst/>
            <a:cxnLst/>
            <a:rect l="l" t="t" r="r" b="b"/>
            <a:pathLst>
              <a:path w="310515" h="1074419">
                <a:moveTo>
                  <a:pt x="310064" y="0"/>
                </a:moveTo>
                <a:lnTo>
                  <a:pt x="0" y="141"/>
                </a:lnTo>
                <a:lnTo>
                  <a:pt x="0" y="1074309"/>
                </a:lnTo>
                <a:lnTo>
                  <a:pt x="310064" y="1074167"/>
                </a:lnTo>
                <a:lnTo>
                  <a:pt x="310064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8311824" y="19260304"/>
            <a:ext cx="758190" cy="323215"/>
          </a:xfrm>
          <a:custGeom>
            <a:avLst/>
            <a:gdLst/>
            <a:ahLst/>
            <a:cxnLst/>
            <a:rect l="l" t="t" r="r" b="b"/>
            <a:pathLst>
              <a:path w="758190" h="323215">
                <a:moveTo>
                  <a:pt x="757780" y="0"/>
                </a:moveTo>
                <a:lnTo>
                  <a:pt x="0" y="3596"/>
                </a:lnTo>
                <a:lnTo>
                  <a:pt x="0" y="322810"/>
                </a:lnTo>
                <a:lnTo>
                  <a:pt x="757780" y="319213"/>
                </a:lnTo>
                <a:lnTo>
                  <a:pt x="757780" y="0"/>
                </a:lnTo>
                <a:close/>
              </a:path>
            </a:pathLst>
          </a:custGeom>
          <a:solidFill>
            <a:srgbClr val="0693A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 txBox="1"/>
          <p:nvPr/>
        </p:nvSpPr>
        <p:spPr>
          <a:xfrm>
            <a:off x="13278693" y="19364755"/>
            <a:ext cx="50482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Comercio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290" name="object 290"/>
          <p:cNvGrpSpPr/>
          <p:nvPr/>
        </p:nvGrpSpPr>
        <p:grpSpPr>
          <a:xfrm>
            <a:off x="12805961" y="19274352"/>
            <a:ext cx="404495" cy="349885"/>
            <a:chOff x="12805961" y="19274352"/>
            <a:chExt cx="404495" cy="349885"/>
          </a:xfrm>
        </p:grpSpPr>
        <p:sp>
          <p:nvSpPr>
            <p:cNvPr id="291" name="object 291"/>
            <p:cNvSpPr/>
            <p:nvPr/>
          </p:nvSpPr>
          <p:spPr>
            <a:xfrm>
              <a:off x="12805961" y="19274352"/>
              <a:ext cx="349885" cy="349885"/>
            </a:xfrm>
            <a:custGeom>
              <a:avLst/>
              <a:gdLst/>
              <a:ahLst/>
              <a:cxnLst/>
              <a:rect l="l" t="t" r="r" b="b"/>
              <a:pathLst>
                <a:path w="349884" h="349884">
                  <a:moveTo>
                    <a:pt x="174642" y="0"/>
                  </a:moveTo>
                  <a:lnTo>
                    <a:pt x="128214" y="6238"/>
                  </a:lnTo>
                  <a:lnTo>
                    <a:pt x="86495" y="23843"/>
                  </a:lnTo>
                  <a:lnTo>
                    <a:pt x="51150" y="51150"/>
                  </a:lnTo>
                  <a:lnTo>
                    <a:pt x="23843" y="86495"/>
                  </a:lnTo>
                  <a:lnTo>
                    <a:pt x="6238" y="128214"/>
                  </a:lnTo>
                  <a:lnTo>
                    <a:pt x="0" y="174642"/>
                  </a:lnTo>
                  <a:lnTo>
                    <a:pt x="6238" y="221070"/>
                  </a:lnTo>
                  <a:lnTo>
                    <a:pt x="23843" y="262789"/>
                  </a:lnTo>
                  <a:lnTo>
                    <a:pt x="51150" y="298134"/>
                  </a:lnTo>
                  <a:lnTo>
                    <a:pt x="86495" y="325441"/>
                  </a:lnTo>
                  <a:lnTo>
                    <a:pt x="128214" y="343046"/>
                  </a:lnTo>
                  <a:lnTo>
                    <a:pt x="174642" y="349284"/>
                  </a:lnTo>
                  <a:lnTo>
                    <a:pt x="221070" y="343046"/>
                  </a:lnTo>
                  <a:lnTo>
                    <a:pt x="262789" y="325441"/>
                  </a:lnTo>
                  <a:lnTo>
                    <a:pt x="298134" y="298134"/>
                  </a:lnTo>
                  <a:lnTo>
                    <a:pt x="325441" y="262789"/>
                  </a:lnTo>
                  <a:lnTo>
                    <a:pt x="343046" y="221070"/>
                  </a:lnTo>
                  <a:lnTo>
                    <a:pt x="349284" y="174642"/>
                  </a:lnTo>
                  <a:lnTo>
                    <a:pt x="343046" y="128214"/>
                  </a:lnTo>
                  <a:lnTo>
                    <a:pt x="325441" y="86495"/>
                  </a:lnTo>
                  <a:lnTo>
                    <a:pt x="298134" y="51150"/>
                  </a:lnTo>
                  <a:lnTo>
                    <a:pt x="262789" y="23843"/>
                  </a:lnTo>
                  <a:lnTo>
                    <a:pt x="221070" y="6238"/>
                  </a:lnTo>
                  <a:lnTo>
                    <a:pt x="174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2" name="object 292"/>
            <p:cNvSpPr/>
            <p:nvPr/>
          </p:nvSpPr>
          <p:spPr>
            <a:xfrm>
              <a:off x="13083649" y="19310236"/>
              <a:ext cx="127000" cy="127000"/>
            </a:xfrm>
            <a:custGeom>
              <a:avLst/>
              <a:gdLst/>
              <a:ahLst/>
              <a:cxnLst/>
              <a:rect l="l" t="t" r="r" b="b"/>
              <a:pathLst>
                <a:path w="127000" h="127000">
                  <a:moveTo>
                    <a:pt x="63232" y="0"/>
                  </a:moveTo>
                  <a:lnTo>
                    <a:pt x="38618" y="4968"/>
                  </a:lnTo>
                  <a:lnTo>
                    <a:pt x="18519" y="18519"/>
                  </a:lnTo>
                  <a:lnTo>
                    <a:pt x="4968" y="38618"/>
                  </a:lnTo>
                  <a:lnTo>
                    <a:pt x="0" y="63232"/>
                  </a:lnTo>
                  <a:lnTo>
                    <a:pt x="4968" y="87846"/>
                  </a:lnTo>
                  <a:lnTo>
                    <a:pt x="18519" y="107945"/>
                  </a:lnTo>
                  <a:lnTo>
                    <a:pt x="38618" y="121496"/>
                  </a:lnTo>
                  <a:lnTo>
                    <a:pt x="63232" y="126465"/>
                  </a:lnTo>
                  <a:lnTo>
                    <a:pt x="87846" y="121496"/>
                  </a:lnTo>
                  <a:lnTo>
                    <a:pt x="107945" y="107945"/>
                  </a:lnTo>
                  <a:lnTo>
                    <a:pt x="121496" y="87846"/>
                  </a:lnTo>
                  <a:lnTo>
                    <a:pt x="126465" y="63232"/>
                  </a:lnTo>
                  <a:lnTo>
                    <a:pt x="121496" y="38618"/>
                  </a:lnTo>
                  <a:lnTo>
                    <a:pt x="107945" y="18519"/>
                  </a:lnTo>
                  <a:lnTo>
                    <a:pt x="87846" y="4968"/>
                  </a:lnTo>
                  <a:lnTo>
                    <a:pt x="63232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3" name="object 293"/>
          <p:cNvSpPr txBox="1"/>
          <p:nvPr/>
        </p:nvSpPr>
        <p:spPr>
          <a:xfrm>
            <a:off x="13090418" y="19265256"/>
            <a:ext cx="113030" cy="1993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10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00">
              <a:latin typeface="Montserrat"/>
              <a:cs typeface="Montserrat"/>
            </a:endParaRPr>
          </a:p>
        </p:txBody>
      </p:sp>
      <p:grpSp>
        <p:nvGrpSpPr>
          <p:cNvPr id="294" name="object 294"/>
          <p:cNvGrpSpPr/>
          <p:nvPr/>
        </p:nvGrpSpPr>
        <p:grpSpPr>
          <a:xfrm>
            <a:off x="12857622" y="19345695"/>
            <a:ext cx="215265" cy="201295"/>
            <a:chOff x="12857622" y="19345695"/>
            <a:chExt cx="215265" cy="201295"/>
          </a:xfrm>
        </p:grpSpPr>
        <p:sp>
          <p:nvSpPr>
            <p:cNvPr id="295" name="object 295"/>
            <p:cNvSpPr/>
            <p:nvPr/>
          </p:nvSpPr>
          <p:spPr>
            <a:xfrm>
              <a:off x="12863238" y="19541722"/>
              <a:ext cx="200660" cy="0"/>
            </a:xfrm>
            <a:custGeom>
              <a:avLst/>
              <a:gdLst/>
              <a:ahLst/>
              <a:cxnLst/>
              <a:rect l="l" t="t" r="r" b="b"/>
              <a:pathLst>
                <a:path w="200659">
                  <a:moveTo>
                    <a:pt x="200478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6" name="object 296"/>
            <p:cNvSpPr/>
            <p:nvPr/>
          </p:nvSpPr>
          <p:spPr>
            <a:xfrm>
              <a:off x="12863238" y="19541722"/>
              <a:ext cx="200660" cy="0"/>
            </a:xfrm>
            <a:custGeom>
              <a:avLst/>
              <a:gdLst/>
              <a:ahLst/>
              <a:cxnLst/>
              <a:rect l="l" t="t" r="r" b="b"/>
              <a:pathLst>
                <a:path w="200659">
                  <a:moveTo>
                    <a:pt x="0" y="0"/>
                  </a:moveTo>
                  <a:lnTo>
                    <a:pt x="200478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7" name="object 297"/>
            <p:cNvSpPr/>
            <p:nvPr/>
          </p:nvSpPr>
          <p:spPr>
            <a:xfrm>
              <a:off x="12877338" y="19435520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80">
                  <a:moveTo>
                    <a:pt x="0" y="1062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8" name="object 298"/>
            <p:cNvSpPr/>
            <p:nvPr/>
          </p:nvSpPr>
          <p:spPr>
            <a:xfrm>
              <a:off x="13049839" y="19435520"/>
              <a:ext cx="0" cy="106680"/>
            </a:xfrm>
            <a:custGeom>
              <a:avLst/>
              <a:gdLst/>
              <a:ahLst/>
              <a:cxnLst/>
              <a:rect l="l" t="t" r="r" b="b"/>
              <a:pathLst>
                <a:path h="106680">
                  <a:moveTo>
                    <a:pt x="0" y="106201"/>
                  </a:moveTo>
                  <a:lnTo>
                    <a:pt x="0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9" name="object 299"/>
            <p:cNvSpPr/>
            <p:nvPr/>
          </p:nvSpPr>
          <p:spPr>
            <a:xfrm>
              <a:off x="12864832" y="19350761"/>
              <a:ext cx="201295" cy="66675"/>
            </a:xfrm>
            <a:custGeom>
              <a:avLst/>
              <a:gdLst/>
              <a:ahLst/>
              <a:cxnLst/>
              <a:rect l="l" t="t" r="r" b="b"/>
              <a:pathLst>
                <a:path w="201294" h="66675">
                  <a:moveTo>
                    <a:pt x="165544" y="0"/>
                  </a:moveTo>
                  <a:lnTo>
                    <a:pt x="35258" y="0"/>
                  </a:lnTo>
                  <a:lnTo>
                    <a:pt x="0" y="66677"/>
                  </a:lnTo>
                  <a:lnTo>
                    <a:pt x="200792" y="66677"/>
                  </a:lnTo>
                  <a:lnTo>
                    <a:pt x="165544" y="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0" name="object 300"/>
            <p:cNvSpPr/>
            <p:nvPr/>
          </p:nvSpPr>
          <p:spPr>
            <a:xfrm>
              <a:off x="12857620" y="19417449"/>
              <a:ext cx="215265" cy="124460"/>
            </a:xfrm>
            <a:custGeom>
              <a:avLst/>
              <a:gdLst/>
              <a:ahLst/>
              <a:cxnLst/>
              <a:rect l="l" t="t" r="r" b="b"/>
              <a:pathLst>
                <a:path w="215265" h="124459">
                  <a:moveTo>
                    <a:pt x="52565" y="0"/>
                  </a:moveTo>
                  <a:lnTo>
                    <a:pt x="0" y="0"/>
                  </a:lnTo>
                  <a:lnTo>
                    <a:pt x="0" y="8470"/>
                  </a:lnTo>
                  <a:lnTo>
                    <a:pt x="1460" y="15722"/>
                  </a:lnTo>
                  <a:lnTo>
                    <a:pt x="5461" y="21640"/>
                  </a:lnTo>
                  <a:lnTo>
                    <a:pt x="11379" y="25641"/>
                  </a:lnTo>
                  <a:lnTo>
                    <a:pt x="18630" y="27101"/>
                  </a:lnTo>
                  <a:lnTo>
                    <a:pt x="33934" y="27101"/>
                  </a:lnTo>
                  <a:lnTo>
                    <a:pt x="41186" y="25641"/>
                  </a:lnTo>
                  <a:lnTo>
                    <a:pt x="47117" y="21640"/>
                  </a:lnTo>
                  <a:lnTo>
                    <a:pt x="51104" y="15722"/>
                  </a:lnTo>
                  <a:lnTo>
                    <a:pt x="52565" y="8470"/>
                  </a:lnTo>
                  <a:lnTo>
                    <a:pt x="52565" y="0"/>
                  </a:lnTo>
                  <a:close/>
                </a:path>
                <a:path w="215265" h="124459">
                  <a:moveTo>
                    <a:pt x="95199" y="56349"/>
                  </a:moveTo>
                  <a:lnTo>
                    <a:pt x="93535" y="54673"/>
                  </a:lnTo>
                  <a:lnTo>
                    <a:pt x="91478" y="54673"/>
                  </a:lnTo>
                  <a:lnTo>
                    <a:pt x="54241" y="54673"/>
                  </a:lnTo>
                  <a:lnTo>
                    <a:pt x="52578" y="56349"/>
                  </a:lnTo>
                  <a:lnTo>
                    <a:pt x="52578" y="122618"/>
                  </a:lnTo>
                  <a:lnTo>
                    <a:pt x="54241" y="124282"/>
                  </a:lnTo>
                  <a:lnTo>
                    <a:pt x="93535" y="124282"/>
                  </a:lnTo>
                  <a:lnTo>
                    <a:pt x="95199" y="122618"/>
                  </a:lnTo>
                  <a:lnTo>
                    <a:pt x="95199" y="56349"/>
                  </a:lnTo>
                  <a:close/>
                </a:path>
                <a:path w="215265" h="124459">
                  <a:moveTo>
                    <a:pt x="107188" y="0"/>
                  </a:moveTo>
                  <a:lnTo>
                    <a:pt x="54622" y="0"/>
                  </a:lnTo>
                  <a:lnTo>
                    <a:pt x="54622" y="8470"/>
                  </a:lnTo>
                  <a:lnTo>
                    <a:pt x="56083" y="15722"/>
                  </a:lnTo>
                  <a:lnTo>
                    <a:pt x="60071" y="21640"/>
                  </a:lnTo>
                  <a:lnTo>
                    <a:pt x="66001" y="25641"/>
                  </a:lnTo>
                  <a:lnTo>
                    <a:pt x="73253" y="27101"/>
                  </a:lnTo>
                  <a:lnTo>
                    <a:pt x="88557" y="27101"/>
                  </a:lnTo>
                  <a:lnTo>
                    <a:pt x="95808" y="25641"/>
                  </a:lnTo>
                  <a:lnTo>
                    <a:pt x="101739" y="21640"/>
                  </a:lnTo>
                  <a:lnTo>
                    <a:pt x="105727" y="15722"/>
                  </a:lnTo>
                  <a:lnTo>
                    <a:pt x="107188" y="8470"/>
                  </a:lnTo>
                  <a:lnTo>
                    <a:pt x="107188" y="0"/>
                  </a:lnTo>
                  <a:close/>
                </a:path>
                <a:path w="215265" h="124459">
                  <a:moveTo>
                    <a:pt x="160147" y="0"/>
                  </a:moveTo>
                  <a:lnTo>
                    <a:pt x="107569" y="0"/>
                  </a:lnTo>
                  <a:lnTo>
                    <a:pt x="107569" y="8470"/>
                  </a:lnTo>
                  <a:lnTo>
                    <a:pt x="109029" y="15722"/>
                  </a:lnTo>
                  <a:lnTo>
                    <a:pt x="113030" y="21640"/>
                  </a:lnTo>
                  <a:lnTo>
                    <a:pt x="118948" y="25641"/>
                  </a:lnTo>
                  <a:lnTo>
                    <a:pt x="126199" y="27101"/>
                  </a:lnTo>
                  <a:lnTo>
                    <a:pt x="141516" y="27101"/>
                  </a:lnTo>
                  <a:lnTo>
                    <a:pt x="148767" y="25641"/>
                  </a:lnTo>
                  <a:lnTo>
                    <a:pt x="154686" y="21640"/>
                  </a:lnTo>
                  <a:lnTo>
                    <a:pt x="158686" y="15722"/>
                  </a:lnTo>
                  <a:lnTo>
                    <a:pt x="160147" y="8470"/>
                  </a:lnTo>
                  <a:lnTo>
                    <a:pt x="160147" y="0"/>
                  </a:lnTo>
                  <a:close/>
                </a:path>
                <a:path w="215265" h="124459">
                  <a:moveTo>
                    <a:pt x="167982" y="56756"/>
                  </a:moveTo>
                  <a:lnTo>
                    <a:pt x="166827" y="55600"/>
                  </a:lnTo>
                  <a:lnTo>
                    <a:pt x="117487" y="55600"/>
                  </a:lnTo>
                  <a:lnTo>
                    <a:pt x="116332" y="56756"/>
                  </a:lnTo>
                  <a:lnTo>
                    <a:pt x="116332" y="85610"/>
                  </a:lnTo>
                  <a:lnTo>
                    <a:pt x="117487" y="86766"/>
                  </a:lnTo>
                  <a:lnTo>
                    <a:pt x="165404" y="86766"/>
                  </a:lnTo>
                  <a:lnTo>
                    <a:pt x="166827" y="86766"/>
                  </a:lnTo>
                  <a:lnTo>
                    <a:pt x="167982" y="85610"/>
                  </a:lnTo>
                  <a:lnTo>
                    <a:pt x="167982" y="56756"/>
                  </a:lnTo>
                  <a:close/>
                </a:path>
                <a:path w="215265" h="124459">
                  <a:moveTo>
                    <a:pt x="214769" y="0"/>
                  </a:moveTo>
                  <a:lnTo>
                    <a:pt x="162191" y="0"/>
                  </a:lnTo>
                  <a:lnTo>
                    <a:pt x="162191" y="8470"/>
                  </a:lnTo>
                  <a:lnTo>
                    <a:pt x="163652" y="15722"/>
                  </a:lnTo>
                  <a:lnTo>
                    <a:pt x="167652" y="21640"/>
                  </a:lnTo>
                  <a:lnTo>
                    <a:pt x="173570" y="25641"/>
                  </a:lnTo>
                  <a:lnTo>
                    <a:pt x="180822" y="27101"/>
                  </a:lnTo>
                  <a:lnTo>
                    <a:pt x="196138" y="27101"/>
                  </a:lnTo>
                  <a:lnTo>
                    <a:pt x="203390" y="25641"/>
                  </a:lnTo>
                  <a:lnTo>
                    <a:pt x="209308" y="21640"/>
                  </a:lnTo>
                  <a:lnTo>
                    <a:pt x="213296" y="15722"/>
                  </a:lnTo>
                  <a:lnTo>
                    <a:pt x="214769" y="8470"/>
                  </a:lnTo>
                  <a:lnTo>
                    <a:pt x="214769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01" name="object 301"/>
          <p:cNvGrpSpPr/>
          <p:nvPr/>
        </p:nvGrpSpPr>
        <p:grpSpPr>
          <a:xfrm>
            <a:off x="11419568" y="18750712"/>
            <a:ext cx="413384" cy="357505"/>
            <a:chOff x="11419568" y="18750712"/>
            <a:chExt cx="413384" cy="357505"/>
          </a:xfrm>
        </p:grpSpPr>
        <p:sp>
          <p:nvSpPr>
            <p:cNvPr id="302" name="object 302"/>
            <p:cNvSpPr/>
            <p:nvPr/>
          </p:nvSpPr>
          <p:spPr>
            <a:xfrm>
              <a:off x="11419568" y="18750712"/>
              <a:ext cx="357505" cy="357505"/>
            </a:xfrm>
            <a:custGeom>
              <a:avLst/>
              <a:gdLst/>
              <a:ahLst/>
              <a:cxnLst/>
              <a:rect l="l" t="t" r="r" b="b"/>
              <a:pathLst>
                <a:path w="357504" h="357505">
                  <a:moveTo>
                    <a:pt x="178593" y="0"/>
                  </a:moveTo>
                  <a:lnTo>
                    <a:pt x="131117" y="6379"/>
                  </a:lnTo>
                  <a:lnTo>
                    <a:pt x="88454" y="24383"/>
                  </a:lnTo>
                  <a:lnTo>
                    <a:pt x="52309" y="52309"/>
                  </a:lnTo>
                  <a:lnTo>
                    <a:pt x="24383" y="88454"/>
                  </a:lnTo>
                  <a:lnTo>
                    <a:pt x="6379" y="131117"/>
                  </a:lnTo>
                  <a:lnTo>
                    <a:pt x="0" y="178593"/>
                  </a:lnTo>
                  <a:lnTo>
                    <a:pt x="6379" y="226070"/>
                  </a:lnTo>
                  <a:lnTo>
                    <a:pt x="24383" y="268733"/>
                  </a:lnTo>
                  <a:lnTo>
                    <a:pt x="52309" y="304878"/>
                  </a:lnTo>
                  <a:lnTo>
                    <a:pt x="88454" y="332804"/>
                  </a:lnTo>
                  <a:lnTo>
                    <a:pt x="131117" y="350808"/>
                  </a:lnTo>
                  <a:lnTo>
                    <a:pt x="178593" y="357187"/>
                  </a:lnTo>
                  <a:lnTo>
                    <a:pt x="226070" y="350808"/>
                  </a:lnTo>
                  <a:lnTo>
                    <a:pt x="268733" y="332804"/>
                  </a:lnTo>
                  <a:lnTo>
                    <a:pt x="304878" y="304878"/>
                  </a:lnTo>
                  <a:lnTo>
                    <a:pt x="332804" y="268733"/>
                  </a:lnTo>
                  <a:lnTo>
                    <a:pt x="350808" y="226070"/>
                  </a:lnTo>
                  <a:lnTo>
                    <a:pt x="357187" y="178593"/>
                  </a:lnTo>
                  <a:lnTo>
                    <a:pt x="350808" y="131117"/>
                  </a:lnTo>
                  <a:lnTo>
                    <a:pt x="332804" y="88454"/>
                  </a:lnTo>
                  <a:lnTo>
                    <a:pt x="304878" y="52309"/>
                  </a:lnTo>
                  <a:lnTo>
                    <a:pt x="268733" y="24383"/>
                  </a:lnTo>
                  <a:lnTo>
                    <a:pt x="226070" y="6379"/>
                  </a:lnTo>
                  <a:lnTo>
                    <a:pt x="17859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03" name="object 303"/>
            <p:cNvPicPr/>
            <p:nvPr/>
          </p:nvPicPr>
          <p:blipFill>
            <a:blip r:embed="rId38" cstate="print"/>
            <a:stretch>
              <a:fillRect/>
            </a:stretch>
          </p:blipFill>
          <p:spPr>
            <a:xfrm>
              <a:off x="11703533" y="18787412"/>
              <a:ext cx="129332" cy="129322"/>
            </a:xfrm>
            <a:prstGeom prst="rect">
              <a:avLst/>
            </a:prstGeom>
          </p:spPr>
        </p:pic>
      </p:grpSp>
      <p:sp>
        <p:nvSpPr>
          <p:cNvPr id="304" name="object 304"/>
          <p:cNvSpPr txBox="1"/>
          <p:nvPr/>
        </p:nvSpPr>
        <p:spPr>
          <a:xfrm>
            <a:off x="11710756" y="18741700"/>
            <a:ext cx="114935" cy="20320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sz="11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50">
              <a:latin typeface="Montserrat"/>
              <a:cs typeface="Montserrat"/>
            </a:endParaRPr>
          </a:p>
        </p:txBody>
      </p:sp>
      <p:grpSp>
        <p:nvGrpSpPr>
          <p:cNvPr id="305" name="object 305"/>
          <p:cNvGrpSpPr/>
          <p:nvPr/>
        </p:nvGrpSpPr>
        <p:grpSpPr>
          <a:xfrm>
            <a:off x="11520764" y="18798218"/>
            <a:ext cx="154940" cy="281305"/>
            <a:chOff x="11520764" y="18798218"/>
            <a:chExt cx="154940" cy="281305"/>
          </a:xfrm>
        </p:grpSpPr>
        <p:sp>
          <p:nvSpPr>
            <p:cNvPr id="306" name="object 306"/>
            <p:cNvSpPr/>
            <p:nvPr/>
          </p:nvSpPr>
          <p:spPr>
            <a:xfrm>
              <a:off x="11524604" y="19036555"/>
              <a:ext cx="147320" cy="38735"/>
            </a:xfrm>
            <a:custGeom>
              <a:avLst/>
              <a:gdLst/>
              <a:ahLst/>
              <a:cxnLst/>
              <a:rect l="l" t="t" r="r" b="b"/>
              <a:pathLst>
                <a:path w="147320" h="38734">
                  <a:moveTo>
                    <a:pt x="147114" y="0"/>
                  </a:moveTo>
                  <a:lnTo>
                    <a:pt x="0" y="0"/>
                  </a:lnTo>
                  <a:lnTo>
                    <a:pt x="43674" y="28957"/>
                  </a:lnTo>
                  <a:lnTo>
                    <a:pt x="73557" y="38609"/>
                  </a:lnTo>
                  <a:lnTo>
                    <a:pt x="103439" y="28957"/>
                  </a:lnTo>
                  <a:lnTo>
                    <a:pt x="14711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7" name="object 307"/>
            <p:cNvSpPr/>
            <p:nvPr/>
          </p:nvSpPr>
          <p:spPr>
            <a:xfrm>
              <a:off x="11524604" y="19036555"/>
              <a:ext cx="147320" cy="38735"/>
            </a:xfrm>
            <a:custGeom>
              <a:avLst/>
              <a:gdLst/>
              <a:ahLst/>
              <a:cxnLst/>
              <a:rect l="l" t="t" r="r" b="b"/>
              <a:pathLst>
                <a:path w="147320" h="38734">
                  <a:moveTo>
                    <a:pt x="147114" y="0"/>
                  </a:moveTo>
                  <a:lnTo>
                    <a:pt x="0" y="0"/>
                  </a:lnTo>
                  <a:lnTo>
                    <a:pt x="43674" y="28957"/>
                  </a:lnTo>
                  <a:lnTo>
                    <a:pt x="73557" y="38609"/>
                  </a:lnTo>
                  <a:lnTo>
                    <a:pt x="103439" y="28957"/>
                  </a:lnTo>
                  <a:lnTo>
                    <a:pt x="147114" y="0"/>
                  </a:lnTo>
                  <a:close/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8" name="object 308"/>
            <p:cNvSpPr/>
            <p:nvPr/>
          </p:nvSpPr>
          <p:spPr>
            <a:xfrm>
              <a:off x="11541615" y="18865874"/>
              <a:ext cx="112395" cy="170815"/>
            </a:xfrm>
            <a:custGeom>
              <a:avLst/>
              <a:gdLst/>
              <a:ahLst/>
              <a:cxnLst/>
              <a:rect l="l" t="t" r="r" b="b"/>
              <a:pathLst>
                <a:path w="112395" h="170815">
                  <a:moveTo>
                    <a:pt x="0" y="170680"/>
                  </a:moveTo>
                  <a:lnTo>
                    <a:pt x="26302" y="0"/>
                  </a:lnTo>
                  <a:lnTo>
                    <a:pt x="85826" y="0"/>
                  </a:lnTo>
                  <a:lnTo>
                    <a:pt x="112129" y="17068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9" name="object 309"/>
            <p:cNvSpPr/>
            <p:nvPr/>
          </p:nvSpPr>
          <p:spPr>
            <a:xfrm>
              <a:off x="11542529" y="18865879"/>
              <a:ext cx="110489" cy="167005"/>
            </a:xfrm>
            <a:custGeom>
              <a:avLst/>
              <a:gdLst/>
              <a:ahLst/>
              <a:cxnLst/>
              <a:rect l="l" t="t" r="r" b="b"/>
              <a:pathLst>
                <a:path w="110490" h="167005">
                  <a:moveTo>
                    <a:pt x="25390" y="0"/>
                  </a:moveTo>
                  <a:lnTo>
                    <a:pt x="94945" y="69555"/>
                  </a:lnTo>
                  <a:lnTo>
                    <a:pt x="0" y="164500"/>
                  </a:lnTo>
                  <a:lnTo>
                    <a:pt x="63559" y="166375"/>
                  </a:lnTo>
                  <a:lnTo>
                    <a:pt x="96198" y="167000"/>
                  </a:lnTo>
                  <a:lnTo>
                    <a:pt x="108222" y="166375"/>
                  </a:lnTo>
                  <a:lnTo>
                    <a:pt x="109940" y="164500"/>
                  </a:lnTo>
                  <a:lnTo>
                    <a:pt x="95140" y="148298"/>
                  </a:lnTo>
                  <a:lnTo>
                    <a:pt x="62579" y="115893"/>
                  </a:lnTo>
                  <a:lnTo>
                    <a:pt x="30018" y="84111"/>
                  </a:lnTo>
                  <a:lnTo>
                    <a:pt x="15218" y="69777"/>
                  </a:lnTo>
                  <a:lnTo>
                    <a:pt x="84955" y="4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0" name="object 310"/>
            <p:cNvSpPr/>
            <p:nvPr/>
          </p:nvSpPr>
          <p:spPr>
            <a:xfrm>
              <a:off x="11586845" y="18800285"/>
              <a:ext cx="21590" cy="38735"/>
            </a:xfrm>
            <a:custGeom>
              <a:avLst/>
              <a:gdLst/>
              <a:ahLst/>
              <a:cxnLst/>
              <a:rect l="l" t="t" r="r" b="b"/>
              <a:pathLst>
                <a:path w="21590" h="38734">
                  <a:moveTo>
                    <a:pt x="10648" y="0"/>
                  </a:moveTo>
                  <a:lnTo>
                    <a:pt x="8984" y="3465"/>
                  </a:lnTo>
                  <a:lnTo>
                    <a:pt x="5324" y="11531"/>
                  </a:lnTo>
                  <a:lnTo>
                    <a:pt x="1663" y="20700"/>
                  </a:lnTo>
                  <a:lnTo>
                    <a:pt x="0" y="27477"/>
                  </a:lnTo>
                  <a:lnTo>
                    <a:pt x="0" y="33364"/>
                  </a:lnTo>
                  <a:lnTo>
                    <a:pt x="4772" y="38136"/>
                  </a:lnTo>
                  <a:lnTo>
                    <a:pt x="16535" y="38136"/>
                  </a:lnTo>
                  <a:lnTo>
                    <a:pt x="21307" y="33364"/>
                  </a:lnTo>
                  <a:lnTo>
                    <a:pt x="21307" y="27477"/>
                  </a:lnTo>
                  <a:lnTo>
                    <a:pt x="21140" y="23736"/>
                  </a:lnTo>
                  <a:lnTo>
                    <a:pt x="19974" y="19627"/>
                  </a:lnTo>
                  <a:lnTo>
                    <a:pt x="16810" y="12574"/>
                  </a:lnTo>
                  <a:lnTo>
                    <a:pt x="10648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1" name="object 311"/>
            <p:cNvSpPr/>
            <p:nvPr/>
          </p:nvSpPr>
          <p:spPr>
            <a:xfrm>
              <a:off x="11586845" y="18800285"/>
              <a:ext cx="21590" cy="38735"/>
            </a:xfrm>
            <a:custGeom>
              <a:avLst/>
              <a:gdLst/>
              <a:ahLst/>
              <a:cxnLst/>
              <a:rect l="l" t="t" r="r" b="b"/>
              <a:pathLst>
                <a:path w="21590" h="38734">
                  <a:moveTo>
                    <a:pt x="21307" y="27477"/>
                  </a:moveTo>
                  <a:lnTo>
                    <a:pt x="21307" y="33364"/>
                  </a:lnTo>
                  <a:lnTo>
                    <a:pt x="16535" y="38136"/>
                  </a:lnTo>
                  <a:lnTo>
                    <a:pt x="10648" y="38136"/>
                  </a:lnTo>
                  <a:lnTo>
                    <a:pt x="4772" y="38136"/>
                  </a:lnTo>
                  <a:lnTo>
                    <a:pt x="0" y="33364"/>
                  </a:lnTo>
                  <a:lnTo>
                    <a:pt x="0" y="27477"/>
                  </a:lnTo>
                  <a:lnTo>
                    <a:pt x="1663" y="20700"/>
                  </a:lnTo>
                  <a:lnTo>
                    <a:pt x="5324" y="11531"/>
                  </a:lnTo>
                  <a:lnTo>
                    <a:pt x="8984" y="3465"/>
                  </a:lnTo>
                  <a:lnTo>
                    <a:pt x="10648" y="0"/>
                  </a:lnTo>
                  <a:lnTo>
                    <a:pt x="16810" y="12574"/>
                  </a:lnTo>
                  <a:lnTo>
                    <a:pt x="19974" y="19627"/>
                  </a:lnTo>
                  <a:lnTo>
                    <a:pt x="21140" y="23736"/>
                  </a:lnTo>
                  <a:lnTo>
                    <a:pt x="21307" y="27477"/>
                  </a:lnTo>
                  <a:close/>
                </a:path>
              </a:pathLst>
            </a:custGeom>
            <a:ln w="4133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2" name="object 312"/>
            <p:cNvSpPr/>
            <p:nvPr/>
          </p:nvSpPr>
          <p:spPr>
            <a:xfrm>
              <a:off x="11584523" y="18808940"/>
              <a:ext cx="19050" cy="29209"/>
            </a:xfrm>
            <a:custGeom>
              <a:avLst/>
              <a:gdLst/>
              <a:ahLst/>
              <a:cxnLst/>
              <a:rect l="l" t="t" r="r" b="b"/>
              <a:pathLst>
                <a:path w="19050" h="29209">
                  <a:moveTo>
                    <a:pt x="324" y="0"/>
                  </a:moveTo>
                  <a:lnTo>
                    <a:pt x="0" y="18703"/>
                  </a:lnTo>
                  <a:lnTo>
                    <a:pt x="3910" y="26960"/>
                  </a:lnTo>
                  <a:lnTo>
                    <a:pt x="8834" y="28733"/>
                  </a:lnTo>
                  <a:lnTo>
                    <a:pt x="17102" y="24833"/>
                  </a:lnTo>
                  <a:lnTo>
                    <a:pt x="18875" y="19898"/>
                  </a:lnTo>
                  <a:lnTo>
                    <a:pt x="14964" y="11631"/>
                  </a:lnTo>
                  <a:lnTo>
                    <a:pt x="324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3" name="object 313"/>
            <p:cNvSpPr/>
            <p:nvPr/>
          </p:nvSpPr>
          <p:spPr>
            <a:xfrm>
              <a:off x="11584523" y="18808940"/>
              <a:ext cx="19050" cy="29209"/>
            </a:xfrm>
            <a:custGeom>
              <a:avLst/>
              <a:gdLst/>
              <a:ahLst/>
              <a:cxnLst/>
              <a:rect l="l" t="t" r="r" b="b"/>
              <a:pathLst>
                <a:path w="19050" h="29209">
                  <a:moveTo>
                    <a:pt x="16920" y="15765"/>
                  </a:moveTo>
                  <a:lnTo>
                    <a:pt x="18875" y="19898"/>
                  </a:lnTo>
                  <a:lnTo>
                    <a:pt x="17102" y="24833"/>
                  </a:lnTo>
                  <a:lnTo>
                    <a:pt x="12968" y="26778"/>
                  </a:lnTo>
                  <a:lnTo>
                    <a:pt x="8834" y="28733"/>
                  </a:lnTo>
                  <a:lnTo>
                    <a:pt x="3910" y="26960"/>
                  </a:lnTo>
                  <a:lnTo>
                    <a:pt x="1955" y="22827"/>
                  </a:lnTo>
                  <a:lnTo>
                    <a:pt x="0" y="18703"/>
                  </a:lnTo>
                  <a:lnTo>
                    <a:pt x="324" y="0"/>
                  </a:lnTo>
                  <a:lnTo>
                    <a:pt x="14964" y="11631"/>
                  </a:lnTo>
                  <a:lnTo>
                    <a:pt x="16920" y="15765"/>
                  </a:lnTo>
                  <a:close/>
                </a:path>
              </a:pathLst>
            </a:custGeom>
            <a:ln w="321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4" name="object 314"/>
            <p:cNvSpPr/>
            <p:nvPr/>
          </p:nvSpPr>
          <p:spPr>
            <a:xfrm>
              <a:off x="11557744" y="18935656"/>
              <a:ext cx="81280" cy="0"/>
            </a:xfrm>
            <a:custGeom>
              <a:avLst/>
              <a:gdLst/>
              <a:ahLst/>
              <a:cxnLst/>
              <a:rect l="l" t="t" r="r" b="b"/>
              <a:pathLst>
                <a:path w="81279">
                  <a:moveTo>
                    <a:pt x="0" y="0"/>
                  </a:moveTo>
                  <a:lnTo>
                    <a:pt x="81054" y="0"/>
                  </a:lnTo>
                </a:path>
              </a:pathLst>
            </a:custGeom>
            <a:ln w="7679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5" name="object 315"/>
          <p:cNvSpPr txBox="1"/>
          <p:nvPr/>
        </p:nvSpPr>
        <p:spPr>
          <a:xfrm>
            <a:off x="11901871" y="18845076"/>
            <a:ext cx="73406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20" dirty="0">
                <a:solidFill>
                  <a:srgbClr val="025051"/>
                </a:solidFill>
                <a:latin typeface="Montserrat"/>
                <a:cs typeface="Montserrat"/>
              </a:rPr>
              <a:t>Hidrocarburos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16" name="object 316"/>
          <p:cNvGrpSpPr/>
          <p:nvPr/>
        </p:nvGrpSpPr>
        <p:grpSpPr>
          <a:xfrm>
            <a:off x="11439728" y="19251536"/>
            <a:ext cx="414655" cy="358140"/>
            <a:chOff x="11439728" y="19251536"/>
            <a:chExt cx="414655" cy="358140"/>
          </a:xfrm>
        </p:grpSpPr>
        <p:sp>
          <p:nvSpPr>
            <p:cNvPr id="317" name="object 317"/>
            <p:cNvSpPr/>
            <p:nvPr/>
          </p:nvSpPr>
          <p:spPr>
            <a:xfrm>
              <a:off x="11439728" y="19251536"/>
              <a:ext cx="358140" cy="358140"/>
            </a:xfrm>
            <a:custGeom>
              <a:avLst/>
              <a:gdLst/>
              <a:ahLst/>
              <a:cxnLst/>
              <a:rect l="l" t="t" r="r" b="b"/>
              <a:pathLst>
                <a:path w="358140" h="358140">
                  <a:moveTo>
                    <a:pt x="179009" y="0"/>
                  </a:moveTo>
                  <a:lnTo>
                    <a:pt x="131420" y="6394"/>
                  </a:lnTo>
                  <a:lnTo>
                    <a:pt x="88658" y="24442"/>
                  </a:lnTo>
                  <a:lnTo>
                    <a:pt x="52429" y="52434"/>
                  </a:lnTo>
                  <a:lnTo>
                    <a:pt x="24439" y="88666"/>
                  </a:lnTo>
                  <a:lnTo>
                    <a:pt x="6394" y="131430"/>
                  </a:lnTo>
                  <a:lnTo>
                    <a:pt x="0" y="179019"/>
                  </a:lnTo>
                  <a:lnTo>
                    <a:pt x="6394" y="226608"/>
                  </a:lnTo>
                  <a:lnTo>
                    <a:pt x="24439" y="269372"/>
                  </a:lnTo>
                  <a:lnTo>
                    <a:pt x="52429" y="305604"/>
                  </a:lnTo>
                  <a:lnTo>
                    <a:pt x="88658" y="333596"/>
                  </a:lnTo>
                  <a:lnTo>
                    <a:pt x="131420" y="351643"/>
                  </a:lnTo>
                  <a:lnTo>
                    <a:pt x="179009" y="358038"/>
                  </a:lnTo>
                  <a:lnTo>
                    <a:pt x="226598" y="351643"/>
                  </a:lnTo>
                  <a:lnTo>
                    <a:pt x="269362" y="333596"/>
                  </a:lnTo>
                  <a:lnTo>
                    <a:pt x="305593" y="305604"/>
                  </a:lnTo>
                  <a:lnTo>
                    <a:pt x="333586" y="269372"/>
                  </a:lnTo>
                  <a:lnTo>
                    <a:pt x="351633" y="226608"/>
                  </a:lnTo>
                  <a:lnTo>
                    <a:pt x="358028" y="179019"/>
                  </a:lnTo>
                  <a:lnTo>
                    <a:pt x="351633" y="131430"/>
                  </a:lnTo>
                  <a:lnTo>
                    <a:pt x="333586" y="88666"/>
                  </a:lnTo>
                  <a:lnTo>
                    <a:pt x="305593" y="52434"/>
                  </a:lnTo>
                  <a:lnTo>
                    <a:pt x="269362" y="24442"/>
                  </a:lnTo>
                  <a:lnTo>
                    <a:pt x="226598" y="6394"/>
                  </a:lnTo>
                  <a:lnTo>
                    <a:pt x="17900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8" name="object 318"/>
            <p:cNvSpPr/>
            <p:nvPr/>
          </p:nvSpPr>
          <p:spPr>
            <a:xfrm>
              <a:off x="11724361" y="19288327"/>
              <a:ext cx="130175" cy="130175"/>
            </a:xfrm>
            <a:custGeom>
              <a:avLst/>
              <a:gdLst/>
              <a:ahLst/>
              <a:cxnLst/>
              <a:rect l="l" t="t" r="r" b="b"/>
              <a:pathLst>
                <a:path w="130175" h="130175">
                  <a:moveTo>
                    <a:pt x="64823" y="0"/>
                  </a:moveTo>
                  <a:lnTo>
                    <a:pt x="39593" y="5093"/>
                  </a:lnTo>
                  <a:lnTo>
                    <a:pt x="18988" y="18983"/>
                  </a:lnTo>
                  <a:lnTo>
                    <a:pt x="5094" y="39584"/>
                  </a:lnTo>
                  <a:lnTo>
                    <a:pt x="0" y="64813"/>
                  </a:lnTo>
                  <a:lnTo>
                    <a:pt x="5094" y="90041"/>
                  </a:lnTo>
                  <a:lnTo>
                    <a:pt x="18988" y="110643"/>
                  </a:lnTo>
                  <a:lnTo>
                    <a:pt x="39593" y="124533"/>
                  </a:lnTo>
                  <a:lnTo>
                    <a:pt x="64823" y="129626"/>
                  </a:lnTo>
                  <a:lnTo>
                    <a:pt x="90051" y="124533"/>
                  </a:lnTo>
                  <a:lnTo>
                    <a:pt x="110653" y="110643"/>
                  </a:lnTo>
                  <a:lnTo>
                    <a:pt x="124543" y="90041"/>
                  </a:lnTo>
                  <a:lnTo>
                    <a:pt x="129636" y="64813"/>
                  </a:lnTo>
                  <a:lnTo>
                    <a:pt x="124543" y="39584"/>
                  </a:lnTo>
                  <a:lnTo>
                    <a:pt x="110653" y="18983"/>
                  </a:lnTo>
                  <a:lnTo>
                    <a:pt x="90051" y="5093"/>
                  </a:lnTo>
                  <a:lnTo>
                    <a:pt x="64823" y="0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19" name="object 319"/>
          <p:cNvSpPr txBox="1"/>
          <p:nvPr/>
        </p:nvSpPr>
        <p:spPr>
          <a:xfrm>
            <a:off x="11756548" y="19278533"/>
            <a:ext cx="69850" cy="14541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750" b="1" spc="-50" dirty="0">
                <a:solidFill>
                  <a:srgbClr val="FFFFFF"/>
                </a:solidFill>
                <a:latin typeface="Montserrat Black"/>
                <a:cs typeface="Montserrat Black"/>
              </a:rPr>
              <a:t>/</a:t>
            </a:r>
            <a:endParaRPr sz="750">
              <a:latin typeface="Montserrat Black"/>
              <a:cs typeface="Montserrat Black"/>
            </a:endParaRPr>
          </a:p>
        </p:txBody>
      </p:sp>
      <p:grpSp>
        <p:nvGrpSpPr>
          <p:cNvPr id="320" name="object 320"/>
          <p:cNvGrpSpPr/>
          <p:nvPr/>
        </p:nvGrpSpPr>
        <p:grpSpPr>
          <a:xfrm>
            <a:off x="11466678" y="19349422"/>
            <a:ext cx="272415" cy="213360"/>
            <a:chOff x="11466678" y="19349422"/>
            <a:chExt cx="272415" cy="213360"/>
          </a:xfrm>
        </p:grpSpPr>
        <p:sp>
          <p:nvSpPr>
            <p:cNvPr id="321" name="object 321"/>
            <p:cNvSpPr/>
            <p:nvPr/>
          </p:nvSpPr>
          <p:spPr>
            <a:xfrm>
              <a:off x="11471744" y="19418372"/>
              <a:ext cx="67310" cy="57150"/>
            </a:xfrm>
            <a:custGeom>
              <a:avLst/>
              <a:gdLst/>
              <a:ahLst/>
              <a:cxnLst/>
              <a:rect l="l" t="t" r="r" b="b"/>
              <a:pathLst>
                <a:path w="67309" h="57150">
                  <a:moveTo>
                    <a:pt x="34039" y="0"/>
                  </a:moveTo>
                  <a:lnTo>
                    <a:pt x="21300" y="6610"/>
                  </a:lnTo>
                  <a:lnTo>
                    <a:pt x="0" y="22481"/>
                  </a:lnTo>
                  <a:lnTo>
                    <a:pt x="13087" y="40003"/>
                  </a:lnTo>
                  <a:lnTo>
                    <a:pt x="27108" y="51949"/>
                  </a:lnTo>
                  <a:lnTo>
                    <a:pt x="41109" y="57003"/>
                  </a:lnTo>
                  <a:lnTo>
                    <a:pt x="54134" y="53849"/>
                  </a:lnTo>
                  <a:lnTo>
                    <a:pt x="63506" y="44779"/>
                  </a:lnTo>
                  <a:lnTo>
                    <a:pt x="66908" y="33682"/>
                  </a:lnTo>
                  <a:lnTo>
                    <a:pt x="63922" y="21657"/>
                  </a:lnTo>
                  <a:lnTo>
                    <a:pt x="54134" y="9806"/>
                  </a:lnTo>
                  <a:lnTo>
                    <a:pt x="43292" y="1461"/>
                  </a:lnTo>
                  <a:lnTo>
                    <a:pt x="340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2" name="object 322"/>
            <p:cNvSpPr/>
            <p:nvPr/>
          </p:nvSpPr>
          <p:spPr>
            <a:xfrm>
              <a:off x="11471744" y="19418372"/>
              <a:ext cx="67310" cy="57150"/>
            </a:xfrm>
            <a:custGeom>
              <a:avLst/>
              <a:gdLst/>
              <a:ahLst/>
              <a:cxnLst/>
              <a:rect l="l" t="t" r="r" b="b"/>
              <a:pathLst>
                <a:path w="67309" h="57150">
                  <a:moveTo>
                    <a:pt x="0" y="22481"/>
                  </a:moveTo>
                  <a:lnTo>
                    <a:pt x="21300" y="6610"/>
                  </a:lnTo>
                  <a:lnTo>
                    <a:pt x="34039" y="0"/>
                  </a:lnTo>
                  <a:lnTo>
                    <a:pt x="43292" y="1461"/>
                  </a:lnTo>
                  <a:lnTo>
                    <a:pt x="54134" y="9806"/>
                  </a:lnTo>
                  <a:lnTo>
                    <a:pt x="63922" y="21657"/>
                  </a:lnTo>
                  <a:lnTo>
                    <a:pt x="66908" y="33682"/>
                  </a:lnTo>
                  <a:lnTo>
                    <a:pt x="63506" y="44779"/>
                  </a:lnTo>
                  <a:lnTo>
                    <a:pt x="54134" y="53849"/>
                  </a:lnTo>
                  <a:lnTo>
                    <a:pt x="41109" y="57003"/>
                  </a:lnTo>
                  <a:lnTo>
                    <a:pt x="27108" y="51949"/>
                  </a:lnTo>
                  <a:lnTo>
                    <a:pt x="13087" y="40003"/>
                  </a:lnTo>
                  <a:lnTo>
                    <a:pt x="0" y="22481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3" name="object 323"/>
            <p:cNvSpPr/>
            <p:nvPr/>
          </p:nvSpPr>
          <p:spPr>
            <a:xfrm>
              <a:off x="11667077" y="19418372"/>
              <a:ext cx="67310" cy="57150"/>
            </a:xfrm>
            <a:custGeom>
              <a:avLst/>
              <a:gdLst/>
              <a:ahLst/>
              <a:cxnLst/>
              <a:rect l="l" t="t" r="r" b="b"/>
              <a:pathLst>
                <a:path w="67309" h="57150">
                  <a:moveTo>
                    <a:pt x="32868" y="0"/>
                  </a:moveTo>
                  <a:lnTo>
                    <a:pt x="23615" y="1461"/>
                  </a:lnTo>
                  <a:lnTo>
                    <a:pt x="12773" y="9806"/>
                  </a:lnTo>
                  <a:lnTo>
                    <a:pt x="2985" y="21657"/>
                  </a:lnTo>
                  <a:lnTo>
                    <a:pt x="0" y="33682"/>
                  </a:lnTo>
                  <a:lnTo>
                    <a:pt x="3401" y="44779"/>
                  </a:lnTo>
                  <a:lnTo>
                    <a:pt x="12773" y="53849"/>
                  </a:lnTo>
                  <a:lnTo>
                    <a:pt x="25798" y="57003"/>
                  </a:lnTo>
                  <a:lnTo>
                    <a:pt x="39799" y="51949"/>
                  </a:lnTo>
                  <a:lnTo>
                    <a:pt x="53820" y="40003"/>
                  </a:lnTo>
                  <a:lnTo>
                    <a:pt x="66908" y="22481"/>
                  </a:lnTo>
                  <a:lnTo>
                    <a:pt x="45607" y="6610"/>
                  </a:lnTo>
                  <a:lnTo>
                    <a:pt x="328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4" name="object 324"/>
            <p:cNvSpPr/>
            <p:nvPr/>
          </p:nvSpPr>
          <p:spPr>
            <a:xfrm>
              <a:off x="11667077" y="19418372"/>
              <a:ext cx="67310" cy="57150"/>
            </a:xfrm>
            <a:custGeom>
              <a:avLst/>
              <a:gdLst/>
              <a:ahLst/>
              <a:cxnLst/>
              <a:rect l="l" t="t" r="r" b="b"/>
              <a:pathLst>
                <a:path w="67309" h="57150">
                  <a:moveTo>
                    <a:pt x="66908" y="22481"/>
                  </a:moveTo>
                  <a:lnTo>
                    <a:pt x="45607" y="6610"/>
                  </a:lnTo>
                  <a:lnTo>
                    <a:pt x="32868" y="0"/>
                  </a:lnTo>
                  <a:lnTo>
                    <a:pt x="23615" y="1461"/>
                  </a:lnTo>
                  <a:lnTo>
                    <a:pt x="12773" y="9806"/>
                  </a:lnTo>
                  <a:lnTo>
                    <a:pt x="2985" y="21657"/>
                  </a:lnTo>
                  <a:lnTo>
                    <a:pt x="0" y="33682"/>
                  </a:lnTo>
                  <a:lnTo>
                    <a:pt x="3401" y="44779"/>
                  </a:lnTo>
                  <a:lnTo>
                    <a:pt x="12773" y="53849"/>
                  </a:lnTo>
                  <a:lnTo>
                    <a:pt x="25798" y="57003"/>
                  </a:lnTo>
                  <a:lnTo>
                    <a:pt x="39799" y="51949"/>
                  </a:lnTo>
                  <a:lnTo>
                    <a:pt x="53820" y="40003"/>
                  </a:lnTo>
                  <a:lnTo>
                    <a:pt x="66908" y="22481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5" name="object 325"/>
            <p:cNvSpPr/>
            <p:nvPr/>
          </p:nvSpPr>
          <p:spPr>
            <a:xfrm>
              <a:off x="11499228" y="19349427"/>
              <a:ext cx="208279" cy="99695"/>
            </a:xfrm>
            <a:custGeom>
              <a:avLst/>
              <a:gdLst/>
              <a:ahLst/>
              <a:cxnLst/>
              <a:rect l="l" t="t" r="r" b="b"/>
              <a:pathLst>
                <a:path w="208279" h="99694">
                  <a:moveTo>
                    <a:pt x="78689" y="56807"/>
                  </a:moveTo>
                  <a:lnTo>
                    <a:pt x="47040" y="33832"/>
                  </a:lnTo>
                  <a:lnTo>
                    <a:pt x="38468" y="1828"/>
                  </a:lnTo>
                  <a:lnTo>
                    <a:pt x="31711" y="0"/>
                  </a:lnTo>
                  <a:lnTo>
                    <a:pt x="28587" y="4241"/>
                  </a:lnTo>
                  <a:lnTo>
                    <a:pt x="5499" y="37338"/>
                  </a:lnTo>
                  <a:lnTo>
                    <a:pt x="0" y="58293"/>
                  </a:lnTo>
                  <a:lnTo>
                    <a:pt x="14058" y="76060"/>
                  </a:lnTo>
                  <a:lnTo>
                    <a:pt x="49669" y="99580"/>
                  </a:lnTo>
                  <a:lnTo>
                    <a:pt x="78689" y="56807"/>
                  </a:lnTo>
                  <a:close/>
                </a:path>
                <a:path w="208279" h="99694">
                  <a:moveTo>
                    <a:pt x="207848" y="58293"/>
                  </a:moveTo>
                  <a:lnTo>
                    <a:pt x="202349" y="37338"/>
                  </a:lnTo>
                  <a:lnTo>
                    <a:pt x="179260" y="4241"/>
                  </a:lnTo>
                  <a:lnTo>
                    <a:pt x="176136" y="0"/>
                  </a:lnTo>
                  <a:lnTo>
                    <a:pt x="169392" y="1828"/>
                  </a:lnTo>
                  <a:lnTo>
                    <a:pt x="169100" y="7086"/>
                  </a:lnTo>
                  <a:lnTo>
                    <a:pt x="167005" y="19989"/>
                  </a:lnTo>
                  <a:lnTo>
                    <a:pt x="160820" y="33832"/>
                  </a:lnTo>
                  <a:lnTo>
                    <a:pt x="148793" y="46736"/>
                  </a:lnTo>
                  <a:lnTo>
                    <a:pt x="129159" y="56807"/>
                  </a:lnTo>
                  <a:lnTo>
                    <a:pt x="158178" y="99580"/>
                  </a:lnTo>
                  <a:lnTo>
                    <a:pt x="193789" y="76060"/>
                  </a:lnTo>
                  <a:lnTo>
                    <a:pt x="207848" y="58293"/>
                  </a:lnTo>
                  <a:close/>
                </a:path>
              </a:pathLst>
            </a:custGeom>
            <a:solidFill>
              <a:srgbClr val="EC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6" name="object 326"/>
            <p:cNvSpPr/>
            <p:nvPr/>
          </p:nvSpPr>
          <p:spPr>
            <a:xfrm>
              <a:off x="11531051" y="19389781"/>
              <a:ext cx="144780" cy="168275"/>
            </a:xfrm>
            <a:custGeom>
              <a:avLst/>
              <a:gdLst/>
              <a:ahLst/>
              <a:cxnLst/>
              <a:rect l="l" t="t" r="r" b="b"/>
              <a:pathLst>
                <a:path w="144779" h="168275">
                  <a:moveTo>
                    <a:pt x="72240" y="0"/>
                  </a:moveTo>
                  <a:lnTo>
                    <a:pt x="44120" y="5676"/>
                  </a:lnTo>
                  <a:lnTo>
                    <a:pt x="21157" y="21157"/>
                  </a:lnTo>
                  <a:lnTo>
                    <a:pt x="5676" y="44120"/>
                  </a:lnTo>
                  <a:lnTo>
                    <a:pt x="0" y="72240"/>
                  </a:lnTo>
                  <a:lnTo>
                    <a:pt x="4331" y="92778"/>
                  </a:lnTo>
                  <a:lnTo>
                    <a:pt x="28022" y="143748"/>
                  </a:lnTo>
                  <a:lnTo>
                    <a:pt x="73468" y="167821"/>
                  </a:lnTo>
                  <a:lnTo>
                    <a:pt x="92800" y="164218"/>
                  </a:lnTo>
                  <a:lnTo>
                    <a:pt x="130612" y="116882"/>
                  </a:lnTo>
                  <a:lnTo>
                    <a:pt x="144480" y="72240"/>
                  </a:lnTo>
                  <a:lnTo>
                    <a:pt x="138803" y="44120"/>
                  </a:lnTo>
                  <a:lnTo>
                    <a:pt x="123322" y="21157"/>
                  </a:lnTo>
                  <a:lnTo>
                    <a:pt x="100359" y="5676"/>
                  </a:lnTo>
                  <a:lnTo>
                    <a:pt x="7224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7" name="object 327"/>
            <p:cNvSpPr/>
            <p:nvPr/>
          </p:nvSpPr>
          <p:spPr>
            <a:xfrm>
              <a:off x="11531051" y="19389781"/>
              <a:ext cx="144780" cy="168275"/>
            </a:xfrm>
            <a:custGeom>
              <a:avLst/>
              <a:gdLst/>
              <a:ahLst/>
              <a:cxnLst/>
              <a:rect l="l" t="t" r="r" b="b"/>
              <a:pathLst>
                <a:path w="144779" h="168275">
                  <a:moveTo>
                    <a:pt x="144480" y="72240"/>
                  </a:moveTo>
                  <a:lnTo>
                    <a:pt x="130612" y="116882"/>
                  </a:lnTo>
                  <a:lnTo>
                    <a:pt x="106941" y="156364"/>
                  </a:lnTo>
                  <a:lnTo>
                    <a:pt x="73468" y="167821"/>
                  </a:lnTo>
                  <a:lnTo>
                    <a:pt x="54155" y="166640"/>
                  </a:lnTo>
                  <a:lnTo>
                    <a:pt x="14891" y="118954"/>
                  </a:lnTo>
                  <a:lnTo>
                    <a:pt x="0" y="72240"/>
                  </a:lnTo>
                  <a:lnTo>
                    <a:pt x="5676" y="44120"/>
                  </a:lnTo>
                  <a:lnTo>
                    <a:pt x="21157" y="21157"/>
                  </a:lnTo>
                  <a:lnTo>
                    <a:pt x="44120" y="5676"/>
                  </a:lnTo>
                  <a:lnTo>
                    <a:pt x="72240" y="0"/>
                  </a:lnTo>
                  <a:lnTo>
                    <a:pt x="100359" y="5676"/>
                  </a:lnTo>
                  <a:lnTo>
                    <a:pt x="123322" y="21157"/>
                  </a:lnTo>
                  <a:lnTo>
                    <a:pt x="138803" y="44120"/>
                  </a:lnTo>
                  <a:lnTo>
                    <a:pt x="144480" y="72240"/>
                  </a:lnTo>
                  <a:close/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8" name="object 328"/>
            <p:cNvSpPr/>
            <p:nvPr/>
          </p:nvSpPr>
          <p:spPr>
            <a:xfrm>
              <a:off x="11567304" y="19508171"/>
              <a:ext cx="71120" cy="0"/>
            </a:xfrm>
            <a:custGeom>
              <a:avLst/>
              <a:gdLst/>
              <a:ahLst/>
              <a:cxnLst/>
              <a:rect l="l" t="t" r="r" b="b"/>
              <a:pathLst>
                <a:path w="71120">
                  <a:moveTo>
                    <a:pt x="71115" y="0"/>
                  </a:move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9" name="object 329"/>
            <p:cNvSpPr/>
            <p:nvPr/>
          </p:nvSpPr>
          <p:spPr>
            <a:xfrm>
              <a:off x="11567304" y="19508171"/>
              <a:ext cx="71120" cy="0"/>
            </a:xfrm>
            <a:custGeom>
              <a:avLst/>
              <a:gdLst/>
              <a:ahLst/>
              <a:cxnLst/>
              <a:rect l="l" t="t" r="r" b="b"/>
              <a:pathLst>
                <a:path w="71120">
                  <a:moveTo>
                    <a:pt x="0" y="0"/>
                  </a:moveTo>
                  <a:lnTo>
                    <a:pt x="71115" y="0"/>
                  </a:lnTo>
                </a:path>
              </a:pathLst>
            </a:custGeom>
            <a:ln w="10131">
              <a:solidFill>
                <a:srgbClr val="EC745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0" name="object 330"/>
          <p:cNvSpPr txBox="1"/>
          <p:nvPr/>
        </p:nvSpPr>
        <p:spPr>
          <a:xfrm>
            <a:off x="11893421" y="19364755"/>
            <a:ext cx="53594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Ganadería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31" name="object 331"/>
          <p:cNvSpPr txBox="1"/>
          <p:nvPr/>
        </p:nvSpPr>
        <p:spPr>
          <a:xfrm>
            <a:off x="6837239" y="13797331"/>
            <a:ext cx="2694305" cy="22764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1264285" indent="62230">
              <a:lnSpc>
                <a:spcPct val="103200"/>
              </a:lnSpc>
              <a:spcBef>
                <a:spcPts val="95"/>
              </a:spcBef>
              <a:buClr>
                <a:srgbClr val="EB7457"/>
              </a:buClr>
              <a:buFont typeface="Montserrat"/>
              <a:buChar char="•"/>
              <a:tabLst>
                <a:tab pos="74930" algn="l"/>
              </a:tabLst>
            </a:pP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Contaminación</a:t>
            </a:r>
            <a:r>
              <a:rPr sz="850" spc="-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orgánica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e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 inorgánica</a:t>
            </a:r>
            <a:endParaRPr sz="850">
              <a:latin typeface="Montserrat"/>
              <a:cs typeface="Montserrat"/>
            </a:endParaRPr>
          </a:p>
          <a:p>
            <a:pPr marL="12700" marR="944244" indent="62230">
              <a:lnSpc>
                <a:spcPct val="103200"/>
              </a:lnSpc>
              <a:buClr>
                <a:srgbClr val="EB7457"/>
              </a:buClr>
              <a:buFont typeface="Montserrat"/>
              <a:buChar char="•"/>
              <a:tabLst>
                <a:tab pos="74930" algn="l"/>
              </a:tabLst>
            </a:pP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Drenaje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50" spc="-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desecamiento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artificial;</a:t>
            </a:r>
            <a:r>
              <a:rPr sz="85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canalización</a:t>
            </a:r>
            <a:r>
              <a:rPr sz="850" spc="-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cauces</a:t>
            </a:r>
            <a:endParaRPr sz="850">
              <a:latin typeface="Montserrat"/>
              <a:cs typeface="Montserrat"/>
            </a:endParaRPr>
          </a:p>
          <a:p>
            <a:pPr marL="74930" indent="-62230">
              <a:lnSpc>
                <a:spcPts val="1005"/>
              </a:lnSpc>
              <a:spcBef>
                <a:spcPts val="30"/>
              </a:spcBef>
              <a:buClr>
                <a:srgbClr val="EB7457"/>
              </a:buClr>
              <a:buFont typeface="Montserrat"/>
              <a:buChar char="•"/>
              <a:tabLst>
                <a:tab pos="74930" algn="l"/>
              </a:tabLst>
            </a:pP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Extracción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maderas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comerciales</a:t>
            </a:r>
            <a:endParaRPr sz="850">
              <a:latin typeface="Montserrat"/>
              <a:cs typeface="Montserrat"/>
            </a:endParaRPr>
          </a:p>
          <a:p>
            <a:pPr marL="74930" indent="-62230">
              <a:lnSpc>
                <a:spcPts val="1005"/>
              </a:lnSpc>
              <a:buClr>
                <a:srgbClr val="EB7457"/>
              </a:buClr>
              <a:buFont typeface="Montserrat"/>
              <a:buChar char="•"/>
              <a:tabLst>
                <a:tab pos="74930" algn="l"/>
              </a:tabLst>
            </a:pP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intensificación</a:t>
            </a:r>
            <a:r>
              <a:rPr sz="8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agrícola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 semipermanente,</a:t>
            </a:r>
            <a:endParaRPr sz="850">
              <a:latin typeface="Montserrat"/>
              <a:cs typeface="Montserrat"/>
            </a:endParaRPr>
          </a:p>
          <a:p>
            <a:pPr marL="12700" marR="47625">
              <a:lnSpc>
                <a:spcPct val="103200"/>
              </a:lnSpc>
            </a:pP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mecanización</a:t>
            </a:r>
            <a:r>
              <a:rPr sz="8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8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extirpado,</a:t>
            </a:r>
            <a:r>
              <a:rPr sz="8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reemplazo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desabanas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por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pastos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introducidos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50" spc="-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agricultura intensiva</a:t>
            </a:r>
            <a:r>
              <a:rPr sz="85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(arroz,</a:t>
            </a:r>
            <a:r>
              <a:rPr sz="85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palma</a:t>
            </a:r>
            <a:r>
              <a:rPr sz="85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africana),</a:t>
            </a:r>
            <a:r>
              <a:rPr sz="850" spc="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supresión</a:t>
            </a:r>
            <a:r>
              <a:rPr sz="850" spc="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total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del</a:t>
            </a:r>
            <a:r>
              <a:rPr sz="8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fuego,</a:t>
            </a:r>
            <a:r>
              <a:rPr sz="8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intensificación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850" spc="-1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mecanización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agrícola,</a:t>
            </a:r>
            <a:r>
              <a:rPr sz="850" spc="-4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alta</a:t>
            </a:r>
            <a:r>
              <a:rPr sz="850" spc="-4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fragmentación</a:t>
            </a:r>
            <a:endParaRPr sz="8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(Etter</a:t>
            </a:r>
            <a:r>
              <a:rPr sz="85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50" i="1" dirty="0">
                <a:solidFill>
                  <a:srgbClr val="005258"/>
                </a:solidFill>
                <a:latin typeface="Montserrat Light"/>
                <a:cs typeface="Montserrat Light"/>
              </a:rPr>
              <a:t>et</a:t>
            </a:r>
            <a:r>
              <a:rPr sz="850" i="1" spc="-20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5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al.,</a:t>
            </a:r>
            <a:r>
              <a:rPr sz="850" i="1" spc="-25" dirty="0">
                <a:solidFill>
                  <a:srgbClr val="005258"/>
                </a:solidFill>
                <a:latin typeface="Montserrat Light"/>
                <a:cs typeface="Montserrat Light"/>
              </a:rPr>
              <a:t> </a:t>
            </a:r>
            <a:r>
              <a:rPr sz="850" i="1" spc="-10" dirty="0">
                <a:solidFill>
                  <a:srgbClr val="005258"/>
                </a:solidFill>
                <a:latin typeface="Montserrat Light"/>
                <a:cs typeface="Montserrat Light"/>
              </a:rPr>
              <a:t>2020).</a:t>
            </a:r>
            <a:endParaRPr sz="850">
              <a:latin typeface="Montserrat Light"/>
              <a:cs typeface="Montserrat Light"/>
            </a:endParaRPr>
          </a:p>
          <a:p>
            <a:pPr marL="12700" marR="5080" indent="67310">
              <a:lnSpc>
                <a:spcPct val="103200"/>
              </a:lnSpc>
              <a:spcBef>
                <a:spcPts val="880"/>
              </a:spcBef>
              <a:buClr>
                <a:srgbClr val="EB7457"/>
              </a:buClr>
              <a:buFont typeface="Montserrat"/>
              <a:buChar char="•"/>
              <a:tabLst>
                <a:tab pos="80010" algn="l"/>
              </a:tabLst>
            </a:pP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Las</a:t>
            </a:r>
            <a:r>
              <a:rPr sz="8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principales</a:t>
            </a:r>
            <a:r>
              <a:rPr sz="8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vocaciones</a:t>
            </a:r>
            <a:r>
              <a:rPr sz="8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uso</a:t>
            </a:r>
            <a:r>
              <a:rPr sz="8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son</a:t>
            </a:r>
            <a:r>
              <a:rPr sz="850" spc="10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Cultivos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permanentes</a:t>
            </a:r>
            <a:r>
              <a:rPr sz="8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intensivos</a:t>
            </a:r>
            <a:r>
              <a:rPr sz="8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50" spc="125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clima</a:t>
            </a:r>
            <a:r>
              <a:rPr sz="850" spc="12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cálido,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Conservación</a:t>
            </a:r>
            <a:r>
              <a:rPr sz="850" spc="11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Recursos</a:t>
            </a:r>
            <a:r>
              <a:rPr sz="8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Hídricos</a:t>
            </a:r>
            <a:r>
              <a:rPr sz="8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y</a:t>
            </a:r>
            <a:r>
              <a:rPr sz="850" spc="114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Cultivos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transitorios</a:t>
            </a:r>
            <a:r>
              <a:rPr sz="850" spc="1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semiintensivos</a:t>
            </a:r>
            <a:r>
              <a:rPr sz="850" spc="1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de</a:t>
            </a:r>
            <a:r>
              <a:rPr sz="850" spc="1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dirty="0">
                <a:solidFill>
                  <a:srgbClr val="005258"/>
                </a:solidFill>
                <a:latin typeface="Montserrat"/>
                <a:cs typeface="Montserrat"/>
              </a:rPr>
              <a:t>clima</a:t>
            </a:r>
            <a:r>
              <a:rPr sz="850" spc="130" dirty="0">
                <a:solidFill>
                  <a:srgbClr val="005258"/>
                </a:solidFill>
                <a:latin typeface="Montserrat"/>
                <a:cs typeface="Montserrat"/>
              </a:rPr>
              <a:t> </a:t>
            </a:r>
            <a:r>
              <a:rPr sz="850" spc="-10" dirty="0">
                <a:solidFill>
                  <a:srgbClr val="005258"/>
                </a:solidFill>
                <a:latin typeface="Montserrat"/>
                <a:cs typeface="Montserrat"/>
              </a:rPr>
              <a:t>cálido.</a:t>
            </a:r>
            <a:endParaRPr sz="850">
              <a:latin typeface="Montserrat"/>
              <a:cs typeface="Montserrat"/>
            </a:endParaRPr>
          </a:p>
        </p:txBody>
      </p:sp>
      <p:pic>
        <p:nvPicPr>
          <p:cNvPr id="332" name="object 332"/>
          <p:cNvPicPr/>
          <p:nvPr/>
        </p:nvPicPr>
        <p:blipFill>
          <a:blip r:embed="rId39" cstate="print"/>
          <a:stretch>
            <a:fillRect/>
          </a:stretch>
        </p:blipFill>
        <p:spPr>
          <a:xfrm>
            <a:off x="7872893" y="12980232"/>
            <a:ext cx="253691" cy="90973"/>
          </a:xfrm>
          <a:prstGeom prst="rect">
            <a:avLst/>
          </a:prstGeom>
        </p:spPr>
      </p:pic>
      <p:pic>
        <p:nvPicPr>
          <p:cNvPr id="333" name="object 333"/>
          <p:cNvPicPr/>
          <p:nvPr/>
        </p:nvPicPr>
        <p:blipFill>
          <a:blip r:embed="rId40" cstate="print"/>
          <a:stretch>
            <a:fillRect/>
          </a:stretch>
        </p:blipFill>
        <p:spPr>
          <a:xfrm>
            <a:off x="8003426" y="12809284"/>
            <a:ext cx="123152" cy="123142"/>
          </a:xfrm>
          <a:prstGeom prst="rect">
            <a:avLst/>
          </a:prstGeom>
        </p:spPr>
      </p:pic>
      <p:grpSp>
        <p:nvGrpSpPr>
          <p:cNvPr id="334" name="object 334"/>
          <p:cNvGrpSpPr/>
          <p:nvPr/>
        </p:nvGrpSpPr>
        <p:grpSpPr>
          <a:xfrm>
            <a:off x="12215024" y="12842846"/>
            <a:ext cx="1487805" cy="679450"/>
            <a:chOff x="12215024" y="12842846"/>
            <a:chExt cx="1487805" cy="679450"/>
          </a:xfrm>
        </p:grpSpPr>
        <p:pic>
          <p:nvPicPr>
            <p:cNvPr id="335" name="object 335"/>
            <p:cNvPicPr/>
            <p:nvPr/>
          </p:nvPicPr>
          <p:blipFill>
            <a:blip r:embed="rId41" cstate="print"/>
            <a:stretch>
              <a:fillRect/>
            </a:stretch>
          </p:blipFill>
          <p:spPr>
            <a:xfrm>
              <a:off x="12215024" y="12842846"/>
              <a:ext cx="127529" cy="127519"/>
            </a:xfrm>
            <a:prstGeom prst="rect">
              <a:avLst/>
            </a:prstGeom>
          </p:spPr>
        </p:pic>
        <p:pic>
          <p:nvPicPr>
            <p:cNvPr id="336" name="object 336"/>
            <p:cNvPicPr/>
            <p:nvPr/>
          </p:nvPicPr>
          <p:blipFill>
            <a:blip r:embed="rId42" cstate="print"/>
            <a:stretch>
              <a:fillRect/>
            </a:stretch>
          </p:blipFill>
          <p:spPr>
            <a:xfrm>
              <a:off x="12215024" y="13029377"/>
              <a:ext cx="127529" cy="127519"/>
            </a:xfrm>
            <a:prstGeom prst="rect">
              <a:avLst/>
            </a:prstGeom>
          </p:spPr>
        </p:pic>
        <p:pic>
          <p:nvPicPr>
            <p:cNvPr id="337" name="object 337"/>
            <p:cNvPicPr/>
            <p:nvPr/>
          </p:nvPicPr>
          <p:blipFill>
            <a:blip r:embed="rId43" cstate="print"/>
            <a:stretch>
              <a:fillRect/>
            </a:stretch>
          </p:blipFill>
          <p:spPr>
            <a:xfrm>
              <a:off x="12896568" y="12861972"/>
              <a:ext cx="127529" cy="127519"/>
            </a:xfrm>
            <a:prstGeom prst="rect">
              <a:avLst/>
            </a:prstGeom>
          </p:spPr>
        </p:pic>
        <p:pic>
          <p:nvPicPr>
            <p:cNvPr id="338" name="object 338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2896565" y="13037411"/>
              <a:ext cx="127529" cy="127519"/>
            </a:xfrm>
            <a:prstGeom prst="rect">
              <a:avLst/>
            </a:prstGeom>
          </p:spPr>
        </p:pic>
        <p:pic>
          <p:nvPicPr>
            <p:cNvPr id="339" name="object 339"/>
            <p:cNvPicPr/>
            <p:nvPr/>
          </p:nvPicPr>
          <p:blipFill>
            <a:blip r:embed="rId45" cstate="print"/>
            <a:stretch>
              <a:fillRect/>
            </a:stretch>
          </p:blipFill>
          <p:spPr>
            <a:xfrm>
              <a:off x="13581320" y="13294106"/>
              <a:ext cx="121430" cy="227755"/>
            </a:xfrm>
            <a:prstGeom prst="rect">
              <a:avLst/>
            </a:prstGeom>
          </p:spPr>
        </p:pic>
      </p:grpSp>
      <p:sp>
        <p:nvSpPr>
          <p:cNvPr id="340" name="object 340"/>
          <p:cNvSpPr txBox="1"/>
          <p:nvPr/>
        </p:nvSpPr>
        <p:spPr>
          <a:xfrm>
            <a:off x="12391688" y="12785592"/>
            <a:ext cx="40386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Natural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41" name="object 341"/>
          <p:cNvSpPr txBox="1"/>
          <p:nvPr/>
        </p:nvSpPr>
        <p:spPr>
          <a:xfrm>
            <a:off x="13073217" y="12773274"/>
            <a:ext cx="344170" cy="390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9600"/>
              </a:lnSpc>
              <a:spcBef>
                <a:spcPts val="100"/>
              </a:spcBef>
            </a:pPr>
            <a:r>
              <a:rPr sz="800" spc="-10" dirty="0">
                <a:solidFill>
                  <a:srgbClr val="025051"/>
                </a:solidFill>
                <a:latin typeface="Montserrat Light"/>
                <a:cs typeface="Montserrat Light"/>
              </a:rPr>
              <a:t>Medio</a:t>
            </a:r>
            <a:r>
              <a:rPr sz="800" spc="500" dirty="0">
                <a:solidFill>
                  <a:srgbClr val="025051"/>
                </a:solidFill>
                <a:latin typeface="Montserrat Light"/>
                <a:cs typeface="Montserrat Light"/>
              </a:rPr>
              <a:t> </a:t>
            </a: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Alto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42" name="object 342"/>
          <p:cNvSpPr txBox="1"/>
          <p:nvPr/>
        </p:nvSpPr>
        <p:spPr>
          <a:xfrm>
            <a:off x="7122341" y="19445952"/>
            <a:ext cx="786130" cy="3911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3,30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4765">
              <a:lnSpc>
                <a:spcPct val="10000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Infraestructura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3" name="object 343"/>
          <p:cNvSpPr txBox="1"/>
          <p:nvPr/>
        </p:nvSpPr>
        <p:spPr>
          <a:xfrm>
            <a:off x="7122776" y="17752392"/>
            <a:ext cx="668020" cy="3905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20"/>
              </a:lnSpc>
              <a:spcBef>
                <a:spcPts val="95"/>
              </a:spcBef>
            </a:pPr>
            <a:r>
              <a:rPr sz="1600" b="1" spc="-10" dirty="0">
                <a:solidFill>
                  <a:srgbClr val="223658"/>
                </a:solidFill>
                <a:latin typeface="Montserrat"/>
                <a:cs typeface="Montserrat"/>
              </a:rPr>
              <a:t>62,71</a:t>
            </a:r>
            <a:r>
              <a:rPr sz="12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1200">
              <a:latin typeface="Montserrat"/>
              <a:cs typeface="Montserrat"/>
            </a:endParaRPr>
          </a:p>
          <a:p>
            <a:pPr marL="24130">
              <a:lnSpc>
                <a:spcPts val="960"/>
              </a:lnSpc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Intervención</a:t>
            </a:r>
            <a:endParaRPr sz="800">
              <a:latin typeface="Montserrat"/>
              <a:cs typeface="Montserrat"/>
            </a:endParaRPr>
          </a:p>
        </p:txBody>
      </p:sp>
      <p:sp>
        <p:nvSpPr>
          <p:cNvPr id="344" name="object 344"/>
          <p:cNvSpPr txBox="1"/>
          <p:nvPr/>
        </p:nvSpPr>
        <p:spPr>
          <a:xfrm>
            <a:off x="13269176" y="18845076"/>
            <a:ext cx="59753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spc="-10" dirty="0">
                <a:solidFill>
                  <a:srgbClr val="025051"/>
                </a:solidFill>
                <a:latin typeface="Montserrat"/>
                <a:cs typeface="Montserrat"/>
              </a:rPr>
              <a:t>Ecoturismo</a:t>
            </a:r>
            <a:endParaRPr sz="800">
              <a:latin typeface="Montserrat"/>
              <a:cs typeface="Montserrat"/>
            </a:endParaRPr>
          </a:p>
        </p:txBody>
      </p:sp>
      <p:grpSp>
        <p:nvGrpSpPr>
          <p:cNvPr id="345" name="object 345"/>
          <p:cNvGrpSpPr/>
          <p:nvPr/>
        </p:nvGrpSpPr>
        <p:grpSpPr>
          <a:xfrm>
            <a:off x="12822564" y="18753783"/>
            <a:ext cx="406400" cy="351155"/>
            <a:chOff x="12822564" y="18753783"/>
            <a:chExt cx="406400" cy="351155"/>
          </a:xfrm>
        </p:grpSpPr>
        <p:sp>
          <p:nvSpPr>
            <p:cNvPr id="346" name="object 346"/>
            <p:cNvSpPr/>
            <p:nvPr/>
          </p:nvSpPr>
          <p:spPr>
            <a:xfrm>
              <a:off x="12822564" y="18753783"/>
              <a:ext cx="351155" cy="351155"/>
            </a:xfrm>
            <a:custGeom>
              <a:avLst/>
              <a:gdLst/>
              <a:ahLst/>
              <a:cxnLst/>
              <a:rect l="l" t="t" r="r" b="b"/>
              <a:pathLst>
                <a:path w="351155" h="351155">
                  <a:moveTo>
                    <a:pt x="175523" y="0"/>
                  </a:moveTo>
                  <a:lnTo>
                    <a:pt x="128861" y="6269"/>
                  </a:lnTo>
                  <a:lnTo>
                    <a:pt x="86932" y="23963"/>
                  </a:lnTo>
                  <a:lnTo>
                    <a:pt x="51408" y="51408"/>
                  </a:lnTo>
                  <a:lnTo>
                    <a:pt x="23963" y="86932"/>
                  </a:lnTo>
                  <a:lnTo>
                    <a:pt x="6269" y="128861"/>
                  </a:lnTo>
                  <a:lnTo>
                    <a:pt x="0" y="175523"/>
                  </a:lnTo>
                  <a:lnTo>
                    <a:pt x="6269" y="222185"/>
                  </a:lnTo>
                  <a:lnTo>
                    <a:pt x="23963" y="264115"/>
                  </a:lnTo>
                  <a:lnTo>
                    <a:pt x="51408" y="299638"/>
                  </a:lnTo>
                  <a:lnTo>
                    <a:pt x="86932" y="327084"/>
                  </a:lnTo>
                  <a:lnTo>
                    <a:pt x="128861" y="344778"/>
                  </a:lnTo>
                  <a:lnTo>
                    <a:pt x="175523" y="351047"/>
                  </a:lnTo>
                  <a:lnTo>
                    <a:pt x="222185" y="344778"/>
                  </a:lnTo>
                  <a:lnTo>
                    <a:pt x="264115" y="327084"/>
                  </a:lnTo>
                  <a:lnTo>
                    <a:pt x="299638" y="299638"/>
                  </a:lnTo>
                  <a:lnTo>
                    <a:pt x="327084" y="264115"/>
                  </a:lnTo>
                  <a:lnTo>
                    <a:pt x="344778" y="222185"/>
                  </a:lnTo>
                  <a:lnTo>
                    <a:pt x="351047" y="175523"/>
                  </a:lnTo>
                  <a:lnTo>
                    <a:pt x="344778" y="128861"/>
                  </a:lnTo>
                  <a:lnTo>
                    <a:pt x="327084" y="86932"/>
                  </a:lnTo>
                  <a:lnTo>
                    <a:pt x="299638" y="51408"/>
                  </a:lnTo>
                  <a:lnTo>
                    <a:pt x="264115" y="23963"/>
                  </a:lnTo>
                  <a:lnTo>
                    <a:pt x="222185" y="6269"/>
                  </a:lnTo>
                  <a:lnTo>
                    <a:pt x="17552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7" name="object 347"/>
            <p:cNvPicPr/>
            <p:nvPr/>
          </p:nvPicPr>
          <p:blipFill>
            <a:blip r:embed="rId44" cstate="print"/>
            <a:stretch>
              <a:fillRect/>
            </a:stretch>
          </p:blipFill>
          <p:spPr>
            <a:xfrm>
              <a:off x="13101653" y="18789845"/>
              <a:ext cx="127103" cy="127114"/>
            </a:xfrm>
            <a:prstGeom prst="rect">
              <a:avLst/>
            </a:prstGeom>
          </p:spPr>
        </p:pic>
      </p:grpSp>
      <p:sp>
        <p:nvSpPr>
          <p:cNvPr id="348" name="object 348"/>
          <p:cNvSpPr txBox="1"/>
          <p:nvPr/>
        </p:nvSpPr>
        <p:spPr>
          <a:xfrm>
            <a:off x="13108530" y="18744686"/>
            <a:ext cx="113664" cy="2000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150" b="1" spc="-50" dirty="0">
                <a:solidFill>
                  <a:srgbClr val="FFFFFF"/>
                </a:solidFill>
                <a:latin typeface="Montserrat"/>
                <a:cs typeface="Montserrat"/>
              </a:rPr>
              <a:t>+</a:t>
            </a:r>
            <a:endParaRPr sz="1150">
              <a:latin typeface="Montserrat"/>
              <a:cs typeface="Montserrat"/>
            </a:endParaRPr>
          </a:p>
        </p:txBody>
      </p:sp>
      <p:pic>
        <p:nvPicPr>
          <p:cNvPr id="349" name="object 349"/>
          <p:cNvPicPr/>
          <p:nvPr/>
        </p:nvPicPr>
        <p:blipFill>
          <a:blip r:embed="rId46" cstate="print"/>
          <a:stretch>
            <a:fillRect/>
          </a:stretch>
        </p:blipFill>
        <p:spPr>
          <a:xfrm>
            <a:off x="12886539" y="18852660"/>
            <a:ext cx="223027" cy="225430"/>
          </a:xfrm>
          <a:prstGeom prst="rect">
            <a:avLst/>
          </a:prstGeom>
        </p:spPr>
      </p:pic>
      <p:pic>
        <p:nvPicPr>
          <p:cNvPr id="350" name="object 350"/>
          <p:cNvPicPr/>
          <p:nvPr/>
        </p:nvPicPr>
        <p:blipFill>
          <a:blip r:embed="rId47" cstate="print"/>
          <a:stretch>
            <a:fillRect/>
          </a:stretch>
        </p:blipFill>
        <p:spPr>
          <a:xfrm>
            <a:off x="8075442" y="13195664"/>
            <a:ext cx="123152" cy="123142"/>
          </a:xfrm>
          <a:prstGeom prst="rect">
            <a:avLst/>
          </a:prstGeom>
        </p:spPr>
      </p:pic>
      <p:pic>
        <p:nvPicPr>
          <p:cNvPr id="351" name="object 351"/>
          <p:cNvPicPr/>
          <p:nvPr/>
        </p:nvPicPr>
        <p:blipFill>
          <a:blip r:embed="rId48" cstate="print"/>
          <a:stretch>
            <a:fillRect/>
          </a:stretch>
        </p:blipFill>
        <p:spPr>
          <a:xfrm>
            <a:off x="7873362" y="13520467"/>
            <a:ext cx="262698" cy="94205"/>
          </a:xfrm>
          <a:prstGeom prst="rect">
            <a:avLst/>
          </a:prstGeom>
        </p:spPr>
      </p:pic>
      <p:grpSp>
        <p:nvGrpSpPr>
          <p:cNvPr id="352" name="object 352"/>
          <p:cNvGrpSpPr/>
          <p:nvPr/>
        </p:nvGrpSpPr>
        <p:grpSpPr>
          <a:xfrm>
            <a:off x="494726" y="18346469"/>
            <a:ext cx="1864360" cy="246379"/>
            <a:chOff x="494726" y="18346469"/>
            <a:chExt cx="1864360" cy="246379"/>
          </a:xfrm>
        </p:grpSpPr>
        <p:sp>
          <p:nvSpPr>
            <p:cNvPr id="353" name="object 353"/>
            <p:cNvSpPr/>
            <p:nvPr/>
          </p:nvSpPr>
          <p:spPr>
            <a:xfrm>
              <a:off x="1572365" y="18355058"/>
              <a:ext cx="781050" cy="0"/>
            </a:xfrm>
            <a:custGeom>
              <a:avLst/>
              <a:gdLst/>
              <a:ahLst/>
              <a:cxnLst/>
              <a:rect l="l" t="t" r="r" b="b"/>
              <a:pathLst>
                <a:path w="781050">
                  <a:moveTo>
                    <a:pt x="780485" y="0"/>
                  </a:move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4" name="object 354"/>
            <p:cNvSpPr/>
            <p:nvPr/>
          </p:nvSpPr>
          <p:spPr>
            <a:xfrm>
              <a:off x="2342760" y="18346469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55" name="object 355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494726" y="18364580"/>
              <a:ext cx="121430" cy="227755"/>
            </a:xfrm>
            <a:prstGeom prst="rect">
              <a:avLst/>
            </a:prstGeom>
          </p:spPr>
        </p:pic>
      </p:grpSp>
      <p:sp>
        <p:nvSpPr>
          <p:cNvPr id="356" name="object 356"/>
          <p:cNvSpPr txBox="1"/>
          <p:nvPr/>
        </p:nvSpPr>
        <p:spPr>
          <a:xfrm>
            <a:off x="6964822" y="12689755"/>
            <a:ext cx="1080135" cy="941069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27025">
              <a:lnSpc>
                <a:spcPct val="100000"/>
              </a:lnSpc>
              <a:spcBef>
                <a:spcPts val="509"/>
              </a:spcBef>
            </a:pP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Agrícola</a:t>
            </a:r>
            <a:endParaRPr sz="1150">
              <a:latin typeface="Montserrat"/>
              <a:cs typeface="Montserrat"/>
            </a:endParaRPr>
          </a:p>
          <a:p>
            <a:pPr marL="602615">
              <a:lnSpc>
                <a:spcPct val="100000"/>
              </a:lnSpc>
              <a:spcBef>
                <a:spcPts val="295"/>
              </a:spcBef>
            </a:pPr>
            <a:r>
              <a:rPr sz="750" spc="-20" dirty="0">
                <a:solidFill>
                  <a:srgbClr val="025051"/>
                </a:solidFill>
                <a:latin typeface="Montserrat Light"/>
                <a:cs typeface="Montserrat Light"/>
              </a:rPr>
              <a:t>Baja</a:t>
            </a:r>
            <a:endParaRPr sz="750">
              <a:latin typeface="Montserrat Light"/>
              <a:cs typeface="Montserrat Light"/>
            </a:endParaRPr>
          </a:p>
          <a:p>
            <a:pPr marL="318135" marR="5080" indent="-306070">
              <a:lnSpc>
                <a:spcPts val="1160"/>
              </a:lnSpc>
              <a:spcBef>
                <a:spcPts val="850"/>
              </a:spcBef>
            </a:pP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Conservación </a:t>
            </a:r>
            <a:r>
              <a:rPr sz="1150" b="1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1150" b="1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1150" b="1" spc="-10" dirty="0">
                <a:solidFill>
                  <a:srgbClr val="025051"/>
                </a:solidFill>
                <a:latin typeface="Montserrat"/>
                <a:cs typeface="Montserrat"/>
              </a:rPr>
              <a:t>Suelos</a:t>
            </a:r>
            <a:endParaRPr sz="1150">
              <a:latin typeface="Montserrat"/>
              <a:cs typeface="Montserrat"/>
            </a:endParaRPr>
          </a:p>
          <a:p>
            <a:pPr marL="641350">
              <a:lnSpc>
                <a:spcPct val="100000"/>
              </a:lnSpc>
              <a:spcBef>
                <a:spcPts val="90"/>
              </a:spcBef>
            </a:pPr>
            <a:r>
              <a:rPr sz="800" spc="-20" dirty="0">
                <a:solidFill>
                  <a:srgbClr val="025051"/>
                </a:solidFill>
                <a:latin typeface="Montserrat Light"/>
                <a:cs typeface="Montserrat Light"/>
              </a:rPr>
              <a:t>Alta</a:t>
            </a:r>
            <a:endParaRPr sz="800">
              <a:latin typeface="Montserrat Light"/>
              <a:cs typeface="Montserrat Light"/>
            </a:endParaRPr>
          </a:p>
        </p:txBody>
      </p:sp>
      <p:sp>
        <p:nvSpPr>
          <p:cNvPr id="357" name="object 357"/>
          <p:cNvSpPr txBox="1"/>
          <p:nvPr/>
        </p:nvSpPr>
        <p:spPr>
          <a:xfrm>
            <a:off x="288185" y="238278"/>
            <a:ext cx="1134745" cy="11201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7150" b="1" spc="-280" dirty="0">
                <a:solidFill>
                  <a:srgbClr val="025051"/>
                </a:solidFill>
                <a:latin typeface="Montserrat SemiBold"/>
                <a:cs typeface="Montserrat SemiBold"/>
              </a:rPr>
              <a:t>05</a:t>
            </a:r>
            <a:endParaRPr sz="7150">
              <a:latin typeface="Montserrat SemiBold"/>
              <a:cs typeface="Montserrat SemiBold"/>
            </a:endParaRPr>
          </a:p>
        </p:txBody>
      </p:sp>
      <p:pic>
        <p:nvPicPr>
          <p:cNvPr id="358" name="object 358"/>
          <p:cNvPicPr/>
          <p:nvPr/>
        </p:nvPicPr>
        <p:blipFill>
          <a:blip r:embed="rId49" cstate="print"/>
          <a:stretch>
            <a:fillRect/>
          </a:stretch>
        </p:blipFill>
        <p:spPr>
          <a:xfrm>
            <a:off x="8645128" y="12630397"/>
            <a:ext cx="121430" cy="227754"/>
          </a:xfrm>
          <a:prstGeom prst="rect">
            <a:avLst/>
          </a:prstGeom>
        </p:spPr>
      </p:pic>
      <p:sp>
        <p:nvSpPr>
          <p:cNvPr id="359" name="object 359"/>
          <p:cNvSpPr txBox="1"/>
          <p:nvPr/>
        </p:nvSpPr>
        <p:spPr>
          <a:xfrm>
            <a:off x="2558501" y="19345171"/>
            <a:ext cx="74993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b="1" dirty="0">
                <a:solidFill>
                  <a:srgbClr val="223658"/>
                </a:solidFill>
                <a:latin typeface="Montserrat"/>
                <a:cs typeface="Montserrat"/>
              </a:rPr>
              <a:t>0,85</a:t>
            </a: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600" b="1" spc="190" dirty="0">
                <a:solidFill>
                  <a:srgbClr val="223658"/>
                </a:solidFill>
                <a:latin typeface="Montserrat"/>
                <a:cs typeface="Montserrat"/>
              </a:rPr>
              <a:t>  </a:t>
            </a:r>
            <a:r>
              <a:rPr sz="900" spc="-15" baseline="4629" dirty="0">
                <a:solidFill>
                  <a:srgbClr val="025051"/>
                </a:solidFill>
                <a:latin typeface="Montserrat"/>
                <a:cs typeface="Montserrat"/>
              </a:rPr>
              <a:t>Arenales</a:t>
            </a:r>
            <a:endParaRPr sz="900" baseline="4629">
              <a:latin typeface="Montserrat"/>
              <a:cs typeface="Montserrat"/>
            </a:endParaRPr>
          </a:p>
        </p:txBody>
      </p:sp>
      <p:sp>
        <p:nvSpPr>
          <p:cNvPr id="360" name="object 360"/>
          <p:cNvSpPr txBox="1"/>
          <p:nvPr/>
        </p:nvSpPr>
        <p:spPr>
          <a:xfrm>
            <a:off x="2558503" y="16718309"/>
            <a:ext cx="27686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0,13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61" name="object 361"/>
          <p:cNvSpPr txBox="1"/>
          <p:nvPr/>
        </p:nvSpPr>
        <p:spPr>
          <a:xfrm>
            <a:off x="2558503" y="17014576"/>
            <a:ext cx="30543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0,22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62" name="object 362"/>
          <p:cNvSpPr txBox="1"/>
          <p:nvPr/>
        </p:nvSpPr>
        <p:spPr>
          <a:xfrm>
            <a:off x="2940581" y="16719780"/>
            <a:ext cx="707390" cy="51435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148590" indent="-635" algn="just">
              <a:lnSpc>
                <a:spcPts val="640"/>
              </a:lnSpc>
              <a:spcBef>
                <a:spcPts val="22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Otros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permanentes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arbustivos</a:t>
            </a:r>
            <a:endParaRPr sz="600">
              <a:latin typeface="Montserrat"/>
              <a:cs typeface="Montserrat"/>
            </a:endParaRPr>
          </a:p>
          <a:p>
            <a:pPr marL="12700" marR="5080" indent="-635">
              <a:lnSpc>
                <a:spcPts val="640"/>
              </a:lnSpc>
              <a:spcBef>
                <a:spcPts val="52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Cultivos</a:t>
            </a:r>
            <a:r>
              <a:rPr sz="6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600" spc="2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árboles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plantados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63" name="object 363"/>
          <p:cNvSpPr txBox="1"/>
          <p:nvPr/>
        </p:nvSpPr>
        <p:spPr>
          <a:xfrm>
            <a:off x="2558503" y="17237426"/>
            <a:ext cx="1023619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b="1" dirty="0">
                <a:solidFill>
                  <a:srgbClr val="223658"/>
                </a:solidFill>
                <a:latin typeface="Montserrat"/>
                <a:cs typeface="Montserrat"/>
              </a:rPr>
              <a:t>0,008</a:t>
            </a: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600" b="1" spc="1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900" baseline="4629" dirty="0">
                <a:solidFill>
                  <a:srgbClr val="025051"/>
                </a:solidFill>
                <a:latin typeface="Montserrat"/>
                <a:cs typeface="Montserrat"/>
              </a:rPr>
              <a:t>Estanques</a:t>
            </a:r>
            <a:r>
              <a:rPr sz="900" spc="30" baseline="46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00" spc="-30" baseline="4629" dirty="0">
                <a:solidFill>
                  <a:srgbClr val="025051"/>
                </a:solidFill>
                <a:latin typeface="Montserrat"/>
                <a:cs typeface="Montserrat"/>
              </a:rPr>
              <a:t>para</a:t>
            </a:r>
            <a:endParaRPr sz="900" baseline="4629">
              <a:latin typeface="Montserrat"/>
              <a:cs typeface="Montserrat"/>
            </a:endParaRPr>
          </a:p>
        </p:txBody>
      </p:sp>
      <p:sp>
        <p:nvSpPr>
          <p:cNvPr id="364" name="object 364"/>
          <p:cNvSpPr txBox="1"/>
          <p:nvPr/>
        </p:nvSpPr>
        <p:spPr>
          <a:xfrm>
            <a:off x="2533103" y="19646420"/>
            <a:ext cx="1026160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40"/>
              </a:spcBef>
            </a:pPr>
            <a:r>
              <a:rPr sz="750" b="1" dirty="0">
                <a:solidFill>
                  <a:srgbClr val="223658"/>
                </a:solidFill>
                <a:latin typeface="Montserrat"/>
                <a:cs typeface="Montserrat"/>
              </a:rPr>
              <a:t>80,69</a:t>
            </a:r>
            <a:r>
              <a:rPr sz="600" b="1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r>
              <a:rPr sz="600" b="1" spc="120" dirty="0">
                <a:solidFill>
                  <a:srgbClr val="223658"/>
                </a:solidFill>
                <a:latin typeface="Montserrat"/>
                <a:cs typeface="Montserrat"/>
              </a:rPr>
              <a:t> </a:t>
            </a:r>
            <a:r>
              <a:rPr sz="900" baseline="4629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900" spc="60" baseline="4629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900" spc="-15" baseline="4629" dirty="0">
                <a:solidFill>
                  <a:srgbClr val="025051"/>
                </a:solidFill>
                <a:latin typeface="Montserrat"/>
                <a:cs typeface="Montserrat"/>
              </a:rPr>
              <a:t>limpios</a:t>
            </a:r>
            <a:endParaRPr sz="900" baseline="4629">
              <a:latin typeface="Montserrat"/>
              <a:cs typeface="Montserrat"/>
            </a:endParaRPr>
          </a:p>
        </p:txBody>
      </p:sp>
      <p:grpSp>
        <p:nvGrpSpPr>
          <p:cNvPr id="365" name="object 365"/>
          <p:cNvGrpSpPr/>
          <p:nvPr/>
        </p:nvGrpSpPr>
        <p:grpSpPr>
          <a:xfrm>
            <a:off x="869327" y="16766773"/>
            <a:ext cx="1633855" cy="2986405"/>
            <a:chOff x="869327" y="16766773"/>
            <a:chExt cx="1633855" cy="2986405"/>
          </a:xfrm>
        </p:grpSpPr>
        <p:sp>
          <p:nvSpPr>
            <p:cNvPr id="366" name="object 366"/>
            <p:cNvSpPr/>
            <p:nvPr/>
          </p:nvSpPr>
          <p:spPr>
            <a:xfrm>
              <a:off x="1470059" y="19161460"/>
              <a:ext cx="946785" cy="425450"/>
            </a:xfrm>
            <a:custGeom>
              <a:avLst/>
              <a:gdLst/>
              <a:ahLst/>
              <a:cxnLst/>
              <a:rect l="l" t="t" r="r" b="b"/>
              <a:pathLst>
                <a:path w="946785" h="425450">
                  <a:moveTo>
                    <a:pt x="946313" y="425111"/>
                  </a:moveTo>
                  <a:lnTo>
                    <a:pt x="0" y="425111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7" name="object 367"/>
            <p:cNvSpPr/>
            <p:nvPr/>
          </p:nvSpPr>
          <p:spPr>
            <a:xfrm>
              <a:off x="2406282" y="19577983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8" name="object 368"/>
            <p:cNvSpPr/>
            <p:nvPr/>
          </p:nvSpPr>
          <p:spPr>
            <a:xfrm>
              <a:off x="871860" y="18972588"/>
              <a:ext cx="327025" cy="760095"/>
            </a:xfrm>
            <a:custGeom>
              <a:avLst/>
              <a:gdLst/>
              <a:ahLst/>
              <a:cxnLst/>
              <a:rect l="l" t="t" r="r" b="b"/>
              <a:pathLst>
                <a:path w="327025" h="760094">
                  <a:moveTo>
                    <a:pt x="326873" y="759898"/>
                  </a:moveTo>
                  <a:lnTo>
                    <a:pt x="1955" y="759898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9" name="object 369"/>
            <p:cNvSpPr/>
            <p:nvPr/>
          </p:nvSpPr>
          <p:spPr>
            <a:xfrm>
              <a:off x="1188642" y="19723897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0" name="object 370"/>
            <p:cNvSpPr/>
            <p:nvPr/>
          </p:nvSpPr>
          <p:spPr>
            <a:xfrm>
              <a:off x="1588874" y="19164963"/>
              <a:ext cx="859790" cy="114300"/>
            </a:xfrm>
            <a:custGeom>
              <a:avLst/>
              <a:gdLst/>
              <a:ahLst/>
              <a:cxnLst/>
              <a:rect l="l" t="t" r="r" b="b"/>
              <a:pathLst>
                <a:path w="859789" h="114300">
                  <a:moveTo>
                    <a:pt x="859423" y="113740"/>
                  </a:moveTo>
                  <a:lnTo>
                    <a:pt x="0" y="113740"/>
                  </a:lnTo>
                  <a:lnTo>
                    <a:pt x="0" y="0"/>
                  </a:lnTo>
                </a:path>
              </a:pathLst>
            </a:custGeom>
            <a:ln w="5065">
              <a:solidFill>
                <a:srgbClr val="2236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1" name="object 371"/>
            <p:cNvSpPr/>
            <p:nvPr/>
          </p:nvSpPr>
          <p:spPr>
            <a:xfrm>
              <a:off x="2438206" y="19270115"/>
              <a:ext cx="15875" cy="17780"/>
            </a:xfrm>
            <a:custGeom>
              <a:avLst/>
              <a:gdLst/>
              <a:ahLst/>
              <a:cxnLst/>
              <a:rect l="l" t="t" r="r" b="b"/>
              <a:pathLst>
                <a:path w="15875" h="17780">
                  <a:moveTo>
                    <a:pt x="7294" y="0"/>
                  </a:moveTo>
                  <a:lnTo>
                    <a:pt x="0" y="0"/>
                  </a:lnTo>
                  <a:lnTo>
                    <a:pt x="8591" y="8591"/>
                  </a:lnTo>
                  <a:lnTo>
                    <a:pt x="0" y="17173"/>
                  </a:lnTo>
                  <a:lnTo>
                    <a:pt x="7294" y="17173"/>
                  </a:lnTo>
                  <a:lnTo>
                    <a:pt x="15876" y="8591"/>
                  </a:lnTo>
                  <a:lnTo>
                    <a:pt x="7294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2" name="object 372"/>
            <p:cNvSpPr/>
            <p:nvPr/>
          </p:nvSpPr>
          <p:spPr>
            <a:xfrm>
              <a:off x="1234894" y="19695701"/>
              <a:ext cx="1268095" cy="57785"/>
            </a:xfrm>
            <a:custGeom>
              <a:avLst/>
              <a:gdLst/>
              <a:ahLst/>
              <a:cxnLst/>
              <a:rect l="l" t="t" r="r" b="b"/>
              <a:pathLst>
                <a:path w="1268095" h="57784">
                  <a:moveTo>
                    <a:pt x="1268080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1268080" y="57437"/>
                  </a:lnTo>
                  <a:lnTo>
                    <a:pt x="1268080" y="0"/>
                  </a:lnTo>
                  <a:close/>
                </a:path>
              </a:pathLst>
            </a:custGeom>
            <a:solidFill>
              <a:srgbClr val="AC583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3" name="object 373"/>
            <p:cNvSpPr/>
            <p:nvPr/>
          </p:nvSpPr>
          <p:spPr>
            <a:xfrm>
              <a:off x="2454088" y="19548652"/>
              <a:ext cx="48895" cy="57785"/>
            </a:xfrm>
            <a:custGeom>
              <a:avLst/>
              <a:gdLst/>
              <a:ahLst/>
              <a:cxnLst/>
              <a:rect l="l" t="t" r="r" b="b"/>
              <a:pathLst>
                <a:path w="48894" h="57784">
                  <a:moveTo>
                    <a:pt x="48875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48875" y="57437"/>
                  </a:lnTo>
                  <a:lnTo>
                    <a:pt x="48875" y="0"/>
                  </a:lnTo>
                  <a:close/>
                </a:path>
              </a:pathLst>
            </a:custGeom>
            <a:solidFill>
              <a:srgbClr val="CD67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4" name="object 374"/>
            <p:cNvSpPr/>
            <p:nvPr/>
          </p:nvSpPr>
          <p:spPr>
            <a:xfrm>
              <a:off x="2493232" y="19246966"/>
              <a:ext cx="10160" cy="57785"/>
            </a:xfrm>
            <a:custGeom>
              <a:avLst/>
              <a:gdLst/>
              <a:ahLst/>
              <a:cxnLst/>
              <a:rect l="l" t="t" r="r" b="b"/>
              <a:pathLst>
                <a:path w="10160" h="57784">
                  <a:moveTo>
                    <a:pt x="9726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9726" y="57437"/>
                  </a:lnTo>
                  <a:lnTo>
                    <a:pt x="9726" y="0"/>
                  </a:lnTo>
                  <a:close/>
                </a:path>
              </a:pathLst>
            </a:custGeom>
            <a:solidFill>
              <a:srgbClr val="EB745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5" name="object 375"/>
            <p:cNvSpPr/>
            <p:nvPr/>
          </p:nvSpPr>
          <p:spPr>
            <a:xfrm>
              <a:off x="2489854" y="19397551"/>
              <a:ext cx="13335" cy="57785"/>
            </a:xfrm>
            <a:custGeom>
              <a:avLst/>
              <a:gdLst/>
              <a:ahLst/>
              <a:cxnLst/>
              <a:rect l="l" t="t" r="r" b="b"/>
              <a:pathLst>
                <a:path w="13335" h="57784">
                  <a:moveTo>
                    <a:pt x="13120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13120" y="57437"/>
                  </a:lnTo>
                  <a:lnTo>
                    <a:pt x="13120" y="0"/>
                  </a:lnTo>
                  <a:close/>
                </a:path>
              </a:pathLst>
            </a:custGeom>
            <a:solidFill>
              <a:srgbClr val="CD674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6" name="object 376"/>
            <p:cNvSpPr/>
            <p:nvPr/>
          </p:nvSpPr>
          <p:spPr>
            <a:xfrm>
              <a:off x="2484413" y="18993529"/>
              <a:ext cx="19050" cy="57785"/>
            </a:xfrm>
            <a:custGeom>
              <a:avLst/>
              <a:gdLst/>
              <a:ahLst/>
              <a:cxnLst/>
              <a:rect l="l" t="t" r="r" b="b"/>
              <a:pathLst>
                <a:path w="19050" h="57784">
                  <a:moveTo>
                    <a:pt x="18541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18541" y="57437"/>
                  </a:lnTo>
                  <a:lnTo>
                    <a:pt x="18541" y="0"/>
                  </a:lnTo>
                  <a:close/>
                </a:path>
              </a:pathLst>
            </a:custGeom>
            <a:solidFill>
              <a:srgbClr val="EE8D3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7" name="object 377"/>
            <p:cNvSpPr/>
            <p:nvPr/>
          </p:nvSpPr>
          <p:spPr>
            <a:xfrm>
              <a:off x="2466960" y="18848950"/>
              <a:ext cx="36195" cy="57785"/>
            </a:xfrm>
            <a:custGeom>
              <a:avLst/>
              <a:gdLst/>
              <a:ahLst/>
              <a:cxnLst/>
              <a:rect l="l" t="t" r="r" b="b"/>
              <a:pathLst>
                <a:path w="36194" h="57784">
                  <a:moveTo>
                    <a:pt x="35988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35988" y="57437"/>
                  </a:lnTo>
                  <a:lnTo>
                    <a:pt x="35988" y="0"/>
                  </a:lnTo>
                  <a:close/>
                </a:path>
              </a:pathLst>
            </a:custGeom>
            <a:solidFill>
              <a:srgbClr val="F0A41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8" name="object 378"/>
            <p:cNvSpPr/>
            <p:nvPr/>
          </p:nvSpPr>
          <p:spPr>
            <a:xfrm>
              <a:off x="2487400" y="18701142"/>
              <a:ext cx="15875" cy="57785"/>
            </a:xfrm>
            <a:custGeom>
              <a:avLst/>
              <a:gdLst/>
              <a:ahLst/>
              <a:cxnLst/>
              <a:rect l="l" t="t" r="r" b="b"/>
              <a:pathLst>
                <a:path w="15875" h="57784">
                  <a:moveTo>
                    <a:pt x="15562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15562" y="57437"/>
                  </a:lnTo>
                  <a:lnTo>
                    <a:pt x="15562" y="0"/>
                  </a:lnTo>
                  <a:close/>
                </a:path>
              </a:pathLst>
            </a:custGeom>
            <a:solidFill>
              <a:srgbClr val="D5B14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9" name="object 379"/>
            <p:cNvSpPr/>
            <p:nvPr/>
          </p:nvSpPr>
          <p:spPr>
            <a:xfrm>
              <a:off x="2502493" y="18470776"/>
              <a:ext cx="635" cy="57785"/>
            </a:xfrm>
            <a:custGeom>
              <a:avLst/>
              <a:gdLst/>
              <a:ahLst/>
              <a:cxnLst/>
              <a:rect l="l" t="t" r="r" b="b"/>
              <a:pathLst>
                <a:path w="635" h="57784">
                  <a:moveTo>
                    <a:pt x="466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466" y="57437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BBC06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0" name="object 380"/>
            <p:cNvSpPr/>
            <p:nvPr/>
          </p:nvSpPr>
          <p:spPr>
            <a:xfrm>
              <a:off x="2387284" y="18326336"/>
              <a:ext cx="116205" cy="57785"/>
            </a:xfrm>
            <a:custGeom>
              <a:avLst/>
              <a:gdLst/>
              <a:ahLst/>
              <a:cxnLst/>
              <a:rect l="l" t="t" r="r" b="b"/>
              <a:pathLst>
                <a:path w="116205" h="57784">
                  <a:moveTo>
                    <a:pt x="115665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115665" y="57437"/>
                  </a:lnTo>
                  <a:lnTo>
                    <a:pt x="115665" y="0"/>
                  </a:lnTo>
                  <a:close/>
                </a:path>
              </a:pathLst>
            </a:custGeom>
            <a:solidFill>
              <a:srgbClr val="A0CD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1" name="object 381"/>
            <p:cNvSpPr/>
            <p:nvPr/>
          </p:nvSpPr>
          <p:spPr>
            <a:xfrm>
              <a:off x="2500912" y="18181846"/>
              <a:ext cx="2540" cy="57785"/>
            </a:xfrm>
            <a:custGeom>
              <a:avLst/>
              <a:gdLst/>
              <a:ahLst/>
              <a:cxnLst/>
              <a:rect l="l" t="t" r="r" b="b"/>
              <a:pathLst>
                <a:path w="2539" h="57784">
                  <a:moveTo>
                    <a:pt x="2046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2046" y="57437"/>
                  </a:lnTo>
                  <a:lnTo>
                    <a:pt x="2046" y="0"/>
                  </a:lnTo>
                  <a:close/>
                </a:path>
              </a:pathLst>
            </a:custGeom>
            <a:solidFill>
              <a:srgbClr val="4BB4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2" name="object 382"/>
            <p:cNvSpPr/>
            <p:nvPr/>
          </p:nvSpPr>
          <p:spPr>
            <a:xfrm>
              <a:off x="2498085" y="18033628"/>
              <a:ext cx="5080" cy="57785"/>
            </a:xfrm>
            <a:custGeom>
              <a:avLst/>
              <a:gdLst/>
              <a:ahLst/>
              <a:cxnLst/>
              <a:rect l="l" t="t" r="r" b="b"/>
              <a:pathLst>
                <a:path w="5080" h="57784">
                  <a:moveTo>
                    <a:pt x="4873" y="0"/>
                  </a:moveTo>
                  <a:lnTo>
                    <a:pt x="0" y="0"/>
                  </a:lnTo>
                  <a:lnTo>
                    <a:pt x="0" y="57447"/>
                  </a:lnTo>
                  <a:lnTo>
                    <a:pt x="4873" y="57447"/>
                  </a:lnTo>
                  <a:lnTo>
                    <a:pt x="4873" y="0"/>
                  </a:lnTo>
                  <a:close/>
                </a:path>
              </a:pathLst>
            </a:custGeom>
            <a:solidFill>
              <a:srgbClr val="2C8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3" name="object 383"/>
            <p:cNvSpPr/>
            <p:nvPr/>
          </p:nvSpPr>
          <p:spPr>
            <a:xfrm>
              <a:off x="2475318" y="17815808"/>
              <a:ext cx="27940" cy="57785"/>
            </a:xfrm>
            <a:custGeom>
              <a:avLst/>
              <a:gdLst/>
              <a:ahLst/>
              <a:cxnLst/>
              <a:rect l="l" t="t" r="r" b="b"/>
              <a:pathLst>
                <a:path w="27939" h="57784">
                  <a:moveTo>
                    <a:pt x="27659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27659" y="57437"/>
                  </a:lnTo>
                  <a:lnTo>
                    <a:pt x="27659" y="0"/>
                  </a:lnTo>
                  <a:close/>
                </a:path>
              </a:pathLst>
            </a:custGeom>
            <a:solidFill>
              <a:srgbClr val="02505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4" name="object 384"/>
            <p:cNvSpPr/>
            <p:nvPr/>
          </p:nvSpPr>
          <p:spPr>
            <a:xfrm>
              <a:off x="2499352" y="17588698"/>
              <a:ext cx="3810" cy="57785"/>
            </a:xfrm>
            <a:custGeom>
              <a:avLst/>
              <a:gdLst/>
              <a:ahLst/>
              <a:cxnLst/>
              <a:rect l="l" t="t" r="r" b="b"/>
              <a:pathLst>
                <a:path w="3810" h="57784">
                  <a:moveTo>
                    <a:pt x="3606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3606" y="57437"/>
                  </a:lnTo>
                  <a:lnTo>
                    <a:pt x="3606" y="0"/>
                  </a:lnTo>
                  <a:close/>
                </a:path>
              </a:pathLst>
            </a:custGeom>
            <a:solidFill>
              <a:srgbClr val="05717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5" name="object 385"/>
            <p:cNvSpPr/>
            <p:nvPr/>
          </p:nvSpPr>
          <p:spPr>
            <a:xfrm>
              <a:off x="2502847" y="17291440"/>
              <a:ext cx="635" cy="57785"/>
            </a:xfrm>
            <a:custGeom>
              <a:avLst/>
              <a:gdLst/>
              <a:ahLst/>
              <a:cxnLst/>
              <a:rect l="l" t="t" r="r" b="b"/>
              <a:pathLst>
                <a:path w="635" h="57784">
                  <a:moveTo>
                    <a:pt x="131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131" y="57437"/>
                  </a:lnTo>
                  <a:lnTo>
                    <a:pt x="131" y="0"/>
                  </a:lnTo>
                  <a:close/>
                </a:path>
              </a:pathLst>
            </a:custGeom>
            <a:solidFill>
              <a:srgbClr val="0693A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6" name="object 386"/>
            <p:cNvSpPr/>
            <p:nvPr/>
          </p:nvSpPr>
          <p:spPr>
            <a:xfrm>
              <a:off x="2499504" y="17070090"/>
              <a:ext cx="3810" cy="57785"/>
            </a:xfrm>
            <a:custGeom>
              <a:avLst/>
              <a:gdLst/>
              <a:ahLst/>
              <a:cxnLst/>
              <a:rect l="l" t="t" r="r" b="b"/>
              <a:pathLst>
                <a:path w="3810" h="57784">
                  <a:moveTo>
                    <a:pt x="3454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3454" y="57437"/>
                  </a:lnTo>
                  <a:lnTo>
                    <a:pt x="3454" y="0"/>
                  </a:lnTo>
                  <a:close/>
                </a:path>
              </a:pathLst>
            </a:custGeom>
            <a:solidFill>
              <a:srgbClr val="1464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7" name="object 387"/>
            <p:cNvSpPr/>
            <p:nvPr/>
          </p:nvSpPr>
          <p:spPr>
            <a:xfrm>
              <a:off x="2500912" y="16766773"/>
              <a:ext cx="2540" cy="57785"/>
            </a:xfrm>
            <a:custGeom>
              <a:avLst/>
              <a:gdLst/>
              <a:ahLst/>
              <a:cxnLst/>
              <a:rect l="l" t="t" r="r" b="b"/>
              <a:pathLst>
                <a:path w="2539" h="57784">
                  <a:moveTo>
                    <a:pt x="2046" y="0"/>
                  </a:moveTo>
                  <a:lnTo>
                    <a:pt x="0" y="0"/>
                  </a:lnTo>
                  <a:lnTo>
                    <a:pt x="0" y="57437"/>
                  </a:lnTo>
                  <a:lnTo>
                    <a:pt x="2046" y="57437"/>
                  </a:lnTo>
                  <a:lnTo>
                    <a:pt x="2046" y="0"/>
                  </a:lnTo>
                  <a:close/>
                </a:path>
              </a:pathLst>
            </a:custGeom>
            <a:solidFill>
              <a:srgbClr val="223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8" name="object 388"/>
          <p:cNvSpPr txBox="1"/>
          <p:nvPr/>
        </p:nvSpPr>
        <p:spPr>
          <a:xfrm>
            <a:off x="2558503" y="19496352"/>
            <a:ext cx="257175" cy="146050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3,11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89" name="object 389"/>
          <p:cNvSpPr txBox="1"/>
          <p:nvPr/>
        </p:nvSpPr>
        <p:spPr>
          <a:xfrm>
            <a:off x="2940819" y="19507410"/>
            <a:ext cx="835660" cy="123189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Pastos</a:t>
            </a:r>
            <a:r>
              <a:rPr sz="600" spc="5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enmalezados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90" name="object 390"/>
          <p:cNvSpPr txBox="1"/>
          <p:nvPr/>
        </p:nvSpPr>
        <p:spPr>
          <a:xfrm>
            <a:off x="2558503" y="17538620"/>
            <a:ext cx="314960" cy="1802764"/>
          </a:xfrm>
          <a:prstGeom prst="rect">
            <a:avLst/>
          </a:prstGeom>
        </p:spPr>
        <p:txBody>
          <a:bodyPr vert="horz" wrap="square" lIns="0" tIns="177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0,23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5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1,76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0,31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0,13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7,36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0,03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0,99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2,29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1,18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  <a:p>
            <a:pPr>
              <a:lnSpc>
                <a:spcPct val="100000"/>
              </a:lnSpc>
              <a:spcBef>
                <a:spcPts val="110"/>
              </a:spcBef>
            </a:pPr>
            <a:endParaRPr sz="75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</a:pPr>
            <a:r>
              <a:rPr sz="750" b="1" spc="-10" dirty="0">
                <a:solidFill>
                  <a:srgbClr val="223658"/>
                </a:solidFill>
                <a:latin typeface="Montserrat"/>
                <a:cs typeface="Montserrat"/>
              </a:rPr>
              <a:t>0,62</a:t>
            </a:r>
            <a:r>
              <a:rPr sz="600" b="1" spc="-10" dirty="0">
                <a:solidFill>
                  <a:srgbClr val="223658"/>
                </a:solidFill>
                <a:latin typeface="Montserrat"/>
                <a:cs typeface="Montserrat"/>
              </a:rPr>
              <a:t>%</a:t>
            </a:r>
            <a:endParaRPr sz="600">
              <a:latin typeface="Montserrat"/>
              <a:cs typeface="Montserrat"/>
            </a:endParaRPr>
          </a:p>
        </p:txBody>
      </p:sp>
      <p:sp>
        <p:nvSpPr>
          <p:cNvPr id="391" name="object 391"/>
          <p:cNvSpPr txBox="1"/>
          <p:nvPr/>
        </p:nvSpPr>
        <p:spPr>
          <a:xfrm>
            <a:off x="2940504" y="17331559"/>
            <a:ext cx="948690" cy="200850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473709" indent="-635">
              <a:lnSpc>
                <a:spcPts val="640"/>
              </a:lnSpc>
              <a:spcBef>
                <a:spcPts val="225"/>
              </a:spcBef>
            </a:pP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agricultura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continental</a:t>
            </a:r>
            <a:endParaRPr sz="600">
              <a:latin typeface="Montserrat"/>
              <a:cs typeface="Montserrat"/>
            </a:endParaRPr>
          </a:p>
          <a:p>
            <a:pPr marL="12700" marR="255270" indent="-635">
              <a:lnSpc>
                <a:spcPts val="640"/>
              </a:lnSpc>
              <a:spcBef>
                <a:spcPts val="47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Cuerpos</a:t>
            </a:r>
            <a:r>
              <a:rPr sz="600" spc="3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agua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artificiales</a:t>
            </a:r>
            <a:endParaRPr sz="600">
              <a:latin typeface="Montserrat"/>
              <a:cs typeface="Montserrat"/>
            </a:endParaRPr>
          </a:p>
          <a:p>
            <a:pPr marL="12700" marR="381000" indent="-635">
              <a:lnSpc>
                <a:spcPts val="640"/>
              </a:lnSpc>
              <a:spcBef>
                <a:spcPts val="430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Plantación</a:t>
            </a:r>
            <a:r>
              <a:rPr sz="600" spc="10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25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latifoliadas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9"/>
              </a:spcBef>
            </a:pP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Caña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Plantación</a:t>
            </a:r>
            <a:r>
              <a:rPr sz="6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6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coniferas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Bosque</a:t>
            </a:r>
            <a:r>
              <a:rPr sz="600" spc="4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4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galería</a:t>
            </a:r>
            <a:endParaRPr sz="600">
              <a:latin typeface="Montserrat"/>
              <a:cs typeface="Montserrat"/>
            </a:endParaRPr>
          </a:p>
          <a:p>
            <a:pPr marL="12700" marR="185420" indent="-635">
              <a:lnSpc>
                <a:spcPts val="640"/>
              </a:lnSpc>
              <a:spcBef>
                <a:spcPts val="52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Lagunas,</a:t>
            </a:r>
            <a:r>
              <a:rPr sz="600" spc="7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lagos</a:t>
            </a:r>
            <a:r>
              <a:rPr sz="6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50" dirty="0">
                <a:solidFill>
                  <a:srgbClr val="025051"/>
                </a:solidFill>
                <a:latin typeface="Montserrat"/>
                <a:cs typeface="Montserrat"/>
              </a:rPr>
              <a:t>y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ciénagas</a:t>
            </a:r>
            <a:r>
              <a:rPr sz="600" spc="9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naturales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Palma</a:t>
            </a:r>
            <a:r>
              <a:rPr sz="6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de</a:t>
            </a:r>
            <a:r>
              <a:rPr sz="600" spc="3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aceite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Zonas</a:t>
            </a:r>
            <a:r>
              <a:rPr sz="600" spc="5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pantanosas</a:t>
            </a:r>
            <a:endParaRPr sz="600">
              <a:latin typeface="Montserrat"/>
              <a:cs typeface="Montserrat"/>
            </a:endParaRPr>
          </a:p>
          <a:p>
            <a:pPr marL="12700" marR="22860" indent="-635">
              <a:lnSpc>
                <a:spcPts val="640"/>
              </a:lnSpc>
              <a:spcBef>
                <a:spcPts val="405"/>
              </a:spcBef>
            </a:pPr>
            <a:r>
              <a:rPr sz="600" dirty="0">
                <a:solidFill>
                  <a:srgbClr val="025051"/>
                </a:solidFill>
                <a:latin typeface="Montserrat"/>
                <a:cs typeface="Montserrat"/>
              </a:rPr>
              <a:t>Vegetación</a:t>
            </a:r>
            <a:r>
              <a:rPr sz="600" spc="75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10" dirty="0">
                <a:solidFill>
                  <a:srgbClr val="025051"/>
                </a:solidFill>
                <a:latin typeface="Montserrat"/>
                <a:cs typeface="Montserrat"/>
              </a:rPr>
              <a:t>secundaria</a:t>
            </a:r>
            <a:r>
              <a:rPr sz="600" spc="500" dirty="0">
                <a:solidFill>
                  <a:srgbClr val="025051"/>
                </a:solidFill>
                <a:latin typeface="Montserrat"/>
                <a:cs typeface="Montserrat"/>
              </a:rPr>
              <a:t> </a:t>
            </a:r>
            <a:r>
              <a:rPr sz="600" spc="-20" dirty="0">
                <a:solidFill>
                  <a:srgbClr val="025051"/>
                </a:solidFill>
                <a:latin typeface="Montserrat"/>
                <a:cs typeface="Montserrat"/>
              </a:rPr>
              <a:t>alta</a:t>
            </a:r>
            <a:endParaRPr sz="600">
              <a:latin typeface="Montserrat"/>
              <a:cs typeface="Montserrat"/>
            </a:endParaRPr>
          </a:p>
          <a:p>
            <a:pPr marL="12700">
              <a:lnSpc>
                <a:spcPct val="100000"/>
              </a:lnSpc>
              <a:spcBef>
                <a:spcPts val="585"/>
              </a:spcBef>
            </a:pPr>
            <a:r>
              <a:rPr sz="700" spc="-20" dirty="0">
                <a:solidFill>
                  <a:srgbClr val="025051"/>
                </a:solidFill>
                <a:latin typeface="Montserrat"/>
                <a:cs typeface="Montserrat"/>
              </a:rPr>
              <a:t>Ríos</a:t>
            </a:r>
            <a:endParaRPr sz="700">
              <a:latin typeface="Montserrat"/>
              <a:cs typeface="Montserrat"/>
            </a:endParaRPr>
          </a:p>
        </p:txBody>
      </p:sp>
      <p:pic>
        <p:nvPicPr>
          <p:cNvPr id="392" name="Imagen 391">
            <a:extLst>
              <a:ext uri="{FF2B5EF4-FFF2-40B4-BE49-F238E27FC236}">
                <a16:creationId xmlns:a16="http://schemas.microsoft.com/office/drawing/2014/main" id="{8B3C43E3-A588-D83D-689E-38FD50BE13BE}"/>
              </a:ext>
            </a:extLst>
          </p:cNvPr>
          <p:cNvPicPr>
            <a:picLocks noChangeAspect="1"/>
          </p:cNvPicPr>
          <p:nvPr/>
        </p:nvPicPr>
        <p:blipFill>
          <a:blip r:embed="rId5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9429" y="31513"/>
            <a:ext cx="3230076" cy="8003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764</Words>
  <Application>Microsoft Macintosh PowerPoint</Application>
  <PresentationFormat>Personalizado</PresentationFormat>
  <Paragraphs>214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Calibri</vt:lpstr>
      <vt:lpstr>Gravesend Sans Medium</vt:lpstr>
      <vt:lpstr>Montserrat</vt:lpstr>
      <vt:lpstr>Montserrat Black</vt:lpstr>
      <vt:lpstr>Montserrat ExtraBold</vt:lpstr>
      <vt:lpstr>Montserrat Light</vt:lpstr>
      <vt:lpstr>Montserrat Medium</vt:lpstr>
      <vt:lpstr>Montserrat SemiBold</vt:lpstr>
      <vt:lpstr>Office Theme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05 ASA La Guarupaya</dc:title>
  <dc:creator>Juliana Andrea Cortes Rincon</dc:creator>
  <cp:lastModifiedBy>Alexander  Humboldt</cp:lastModifiedBy>
  <cp:revision>1</cp:revision>
  <dcterms:created xsi:type="dcterms:W3CDTF">2024-01-17T22:38:33Z</dcterms:created>
  <dcterms:modified xsi:type="dcterms:W3CDTF">2024-01-17T22:57:07Z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2024-01-17T00:00:00Z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2024-01-17T00:00:00Z</vt:filetime>
  </property>
  <property fmtid="{D5CDD505-2E9C-101B-9397-08002B2CF9AE}" pid="5" name="Producer">
    <vt:lpwstr>Adobe PDF library 17.00</vt:lpwstr>
  </property>
</Properties>
</file>