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09" d="100"/>
          <a:sy n="109" d="100"/>
        </p:scale>
        <p:origin x="40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635364" y="11782435"/>
            <a:ext cx="3079115" cy="4369435"/>
          </a:xfrm>
          <a:custGeom>
            <a:avLst/>
            <a:gdLst/>
            <a:ahLst/>
            <a:cxnLst/>
            <a:rect l="l" t="t" r="r" b="b"/>
            <a:pathLst>
              <a:path w="3079115" h="4369434">
                <a:moveTo>
                  <a:pt x="0" y="4369243"/>
                </a:moveTo>
                <a:lnTo>
                  <a:pt x="3078741" y="4369243"/>
                </a:lnTo>
                <a:lnTo>
                  <a:pt x="3078741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0475" y="11782435"/>
            <a:ext cx="2269490" cy="4369435"/>
          </a:xfrm>
          <a:custGeom>
            <a:avLst/>
            <a:gdLst/>
            <a:ahLst/>
            <a:cxnLst/>
            <a:rect l="l" t="t" r="r" b="b"/>
            <a:pathLst>
              <a:path w="2269490" h="4369434">
                <a:moveTo>
                  <a:pt x="0" y="4369243"/>
                </a:moveTo>
                <a:lnTo>
                  <a:pt x="2269339" y="4369243"/>
                </a:lnTo>
                <a:lnTo>
                  <a:pt x="2269339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6310973" y="0"/>
                </a:lnTo>
                <a:lnTo>
                  <a:pt x="3145777" y="0"/>
                </a:lnTo>
                <a:lnTo>
                  <a:pt x="0" y="0"/>
                </a:lnTo>
                <a:lnTo>
                  <a:pt x="0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4801563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1" y="241299"/>
                </a:moveTo>
                <a:lnTo>
                  <a:pt x="3894277" y="647699"/>
                </a:lnTo>
                <a:lnTo>
                  <a:pt x="2513727" y="1638299"/>
                </a:lnTo>
                <a:lnTo>
                  <a:pt x="1225688" y="2654299"/>
                </a:lnTo>
                <a:lnTo>
                  <a:pt x="657036" y="3111499"/>
                </a:lnTo>
                <a:lnTo>
                  <a:pt x="476235" y="3213099"/>
                </a:lnTo>
                <a:lnTo>
                  <a:pt x="374210" y="3263899"/>
                </a:lnTo>
                <a:lnTo>
                  <a:pt x="313375" y="3289299"/>
                </a:lnTo>
                <a:lnTo>
                  <a:pt x="256150" y="3289299"/>
                </a:lnTo>
                <a:lnTo>
                  <a:pt x="173667" y="3301999"/>
                </a:lnTo>
                <a:lnTo>
                  <a:pt x="80548" y="3327399"/>
                </a:lnTo>
                <a:lnTo>
                  <a:pt x="4419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3" y="6451599"/>
                </a:lnTo>
                <a:lnTo>
                  <a:pt x="11098859" y="952499"/>
                </a:lnTo>
                <a:lnTo>
                  <a:pt x="4871013" y="952499"/>
                </a:lnTo>
                <a:lnTo>
                  <a:pt x="4826931" y="939799"/>
                </a:lnTo>
                <a:lnTo>
                  <a:pt x="4803921" y="927099"/>
                </a:lnTo>
                <a:lnTo>
                  <a:pt x="4786500" y="901699"/>
                </a:lnTo>
                <a:lnTo>
                  <a:pt x="4780410" y="888999"/>
                </a:lnTo>
                <a:lnTo>
                  <a:pt x="4791813" y="876299"/>
                </a:lnTo>
                <a:lnTo>
                  <a:pt x="4805850" y="876299"/>
                </a:lnTo>
                <a:lnTo>
                  <a:pt x="4807665" y="850899"/>
                </a:lnTo>
                <a:lnTo>
                  <a:pt x="4799105" y="838199"/>
                </a:lnTo>
                <a:lnTo>
                  <a:pt x="4769803" y="838199"/>
                </a:lnTo>
                <a:lnTo>
                  <a:pt x="4738161" y="825499"/>
                </a:lnTo>
                <a:lnTo>
                  <a:pt x="4696566" y="812799"/>
                </a:lnTo>
                <a:lnTo>
                  <a:pt x="4656261" y="774699"/>
                </a:lnTo>
                <a:lnTo>
                  <a:pt x="4623877" y="736599"/>
                </a:lnTo>
                <a:lnTo>
                  <a:pt x="4606042" y="711199"/>
                </a:lnTo>
                <a:lnTo>
                  <a:pt x="4612652" y="685799"/>
                </a:lnTo>
                <a:lnTo>
                  <a:pt x="4678010" y="634999"/>
                </a:lnTo>
                <a:lnTo>
                  <a:pt x="4725970" y="609599"/>
                </a:lnTo>
                <a:lnTo>
                  <a:pt x="4776928" y="584199"/>
                </a:lnTo>
                <a:lnTo>
                  <a:pt x="4825488" y="571499"/>
                </a:lnTo>
                <a:lnTo>
                  <a:pt x="4866258" y="546099"/>
                </a:lnTo>
                <a:lnTo>
                  <a:pt x="4910131" y="520699"/>
                </a:lnTo>
                <a:lnTo>
                  <a:pt x="4924250" y="482599"/>
                </a:lnTo>
                <a:lnTo>
                  <a:pt x="4916487" y="444499"/>
                </a:lnTo>
                <a:lnTo>
                  <a:pt x="4894718" y="419099"/>
                </a:lnTo>
                <a:lnTo>
                  <a:pt x="4871392" y="406399"/>
                </a:lnTo>
                <a:lnTo>
                  <a:pt x="4852733" y="393699"/>
                </a:lnTo>
                <a:lnTo>
                  <a:pt x="4837275" y="380999"/>
                </a:lnTo>
                <a:lnTo>
                  <a:pt x="4823552" y="368299"/>
                </a:lnTo>
                <a:lnTo>
                  <a:pt x="4964223" y="368299"/>
                </a:lnTo>
                <a:lnTo>
                  <a:pt x="4935499" y="355599"/>
                </a:lnTo>
                <a:lnTo>
                  <a:pt x="4854680" y="330199"/>
                </a:lnTo>
                <a:lnTo>
                  <a:pt x="4793230" y="292099"/>
                </a:lnTo>
                <a:lnTo>
                  <a:pt x="4754154" y="253999"/>
                </a:lnTo>
                <a:lnTo>
                  <a:pt x="4740461" y="241299"/>
                </a:lnTo>
                <a:close/>
              </a:path>
              <a:path w="11099165" h="6451600">
                <a:moveTo>
                  <a:pt x="1270252" y="1130299"/>
                </a:moveTo>
                <a:lnTo>
                  <a:pt x="1055126" y="1130299"/>
                </a:lnTo>
                <a:lnTo>
                  <a:pt x="1110709" y="1142999"/>
                </a:lnTo>
                <a:lnTo>
                  <a:pt x="1165016" y="1168399"/>
                </a:lnTo>
                <a:lnTo>
                  <a:pt x="1231623" y="1193799"/>
                </a:lnTo>
                <a:lnTo>
                  <a:pt x="1005429" y="1193799"/>
                </a:lnTo>
                <a:lnTo>
                  <a:pt x="1034680" y="1231899"/>
                </a:lnTo>
                <a:lnTo>
                  <a:pt x="968185" y="1231899"/>
                </a:lnTo>
                <a:lnTo>
                  <a:pt x="934020" y="1257299"/>
                </a:lnTo>
                <a:lnTo>
                  <a:pt x="994781" y="1333499"/>
                </a:lnTo>
                <a:lnTo>
                  <a:pt x="1067011" y="1409699"/>
                </a:lnTo>
                <a:lnTo>
                  <a:pt x="1222646" y="1511299"/>
                </a:lnTo>
                <a:lnTo>
                  <a:pt x="1270252" y="1130299"/>
                </a:lnTo>
                <a:close/>
              </a:path>
              <a:path w="11099165" h="6451600">
                <a:moveTo>
                  <a:pt x="1087882" y="1155699"/>
                </a:moveTo>
                <a:lnTo>
                  <a:pt x="1055126" y="1193799"/>
                </a:lnTo>
                <a:lnTo>
                  <a:pt x="1156009" y="1193799"/>
                </a:lnTo>
                <a:lnTo>
                  <a:pt x="1087882" y="1155699"/>
                </a:lnTo>
                <a:close/>
              </a:path>
              <a:path w="11099165" h="6451600">
                <a:moveTo>
                  <a:pt x="1286121" y="1003299"/>
                </a:moveTo>
                <a:lnTo>
                  <a:pt x="774596" y="1003299"/>
                </a:lnTo>
                <a:lnTo>
                  <a:pt x="899572" y="1092199"/>
                </a:lnTo>
                <a:lnTo>
                  <a:pt x="908843" y="1142999"/>
                </a:lnTo>
                <a:lnTo>
                  <a:pt x="978671" y="1168399"/>
                </a:lnTo>
                <a:lnTo>
                  <a:pt x="960596" y="1092199"/>
                </a:lnTo>
                <a:lnTo>
                  <a:pt x="1275013" y="1092199"/>
                </a:lnTo>
                <a:lnTo>
                  <a:pt x="1286121" y="1003299"/>
                </a:lnTo>
                <a:close/>
              </a:path>
              <a:path w="11099165" h="6451600">
                <a:moveTo>
                  <a:pt x="1275013" y="1092199"/>
                </a:moveTo>
                <a:lnTo>
                  <a:pt x="960596" y="1092199"/>
                </a:lnTo>
                <a:lnTo>
                  <a:pt x="994781" y="1142999"/>
                </a:lnTo>
                <a:lnTo>
                  <a:pt x="1055126" y="1130299"/>
                </a:lnTo>
                <a:lnTo>
                  <a:pt x="1270252" y="1130299"/>
                </a:lnTo>
                <a:lnTo>
                  <a:pt x="1275013" y="1092199"/>
                </a:lnTo>
                <a:close/>
              </a:path>
              <a:path w="11099165" h="6451600">
                <a:moveTo>
                  <a:pt x="630653" y="787399"/>
                </a:moveTo>
                <a:lnTo>
                  <a:pt x="297366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0" y="1092199"/>
                </a:lnTo>
                <a:lnTo>
                  <a:pt x="129816" y="1054099"/>
                </a:lnTo>
                <a:lnTo>
                  <a:pt x="190090" y="1054099"/>
                </a:lnTo>
                <a:lnTo>
                  <a:pt x="208641" y="990599"/>
                </a:lnTo>
                <a:lnTo>
                  <a:pt x="332297" y="990599"/>
                </a:lnTo>
                <a:lnTo>
                  <a:pt x="347752" y="965199"/>
                </a:lnTo>
                <a:lnTo>
                  <a:pt x="1290881" y="965199"/>
                </a:lnTo>
                <a:lnTo>
                  <a:pt x="1294055" y="939799"/>
                </a:lnTo>
                <a:lnTo>
                  <a:pt x="1142432" y="888999"/>
                </a:lnTo>
                <a:lnTo>
                  <a:pt x="875478" y="825499"/>
                </a:lnTo>
                <a:lnTo>
                  <a:pt x="630653" y="825499"/>
                </a:lnTo>
                <a:lnTo>
                  <a:pt x="630653" y="787399"/>
                </a:lnTo>
                <a:close/>
              </a:path>
              <a:path w="11099165" h="6451600">
                <a:moveTo>
                  <a:pt x="1290881" y="965199"/>
                </a:moveTo>
                <a:lnTo>
                  <a:pt x="562405" y="965199"/>
                </a:lnTo>
                <a:lnTo>
                  <a:pt x="704808" y="990599"/>
                </a:lnTo>
                <a:lnTo>
                  <a:pt x="718719" y="1028699"/>
                </a:lnTo>
                <a:lnTo>
                  <a:pt x="774596" y="1003299"/>
                </a:lnTo>
                <a:lnTo>
                  <a:pt x="1286121" y="1003299"/>
                </a:lnTo>
                <a:lnTo>
                  <a:pt x="1290881" y="965199"/>
                </a:lnTo>
                <a:close/>
              </a:path>
              <a:path w="11099165" h="6451600">
                <a:moveTo>
                  <a:pt x="332297" y="990599"/>
                </a:moveTo>
                <a:lnTo>
                  <a:pt x="208641" y="990599"/>
                </a:lnTo>
                <a:lnTo>
                  <a:pt x="268926" y="1015999"/>
                </a:lnTo>
                <a:lnTo>
                  <a:pt x="324570" y="1003299"/>
                </a:lnTo>
                <a:lnTo>
                  <a:pt x="332297" y="990599"/>
                </a:lnTo>
                <a:close/>
              </a:path>
              <a:path w="11099165" h="6451600">
                <a:moveTo>
                  <a:pt x="5891443" y="0"/>
                </a:moveTo>
                <a:lnTo>
                  <a:pt x="5782475" y="0"/>
                </a:lnTo>
                <a:lnTo>
                  <a:pt x="5752560" y="12699"/>
                </a:lnTo>
                <a:lnTo>
                  <a:pt x="5728410" y="38099"/>
                </a:lnTo>
                <a:lnTo>
                  <a:pt x="5737404" y="101599"/>
                </a:lnTo>
                <a:lnTo>
                  <a:pt x="5758347" y="152399"/>
                </a:lnTo>
                <a:lnTo>
                  <a:pt x="5770038" y="165099"/>
                </a:lnTo>
                <a:lnTo>
                  <a:pt x="5867000" y="165099"/>
                </a:lnTo>
                <a:lnTo>
                  <a:pt x="5880120" y="177799"/>
                </a:lnTo>
                <a:lnTo>
                  <a:pt x="5883899" y="203199"/>
                </a:lnTo>
                <a:lnTo>
                  <a:pt x="5871297" y="215899"/>
                </a:lnTo>
                <a:lnTo>
                  <a:pt x="5835269" y="241299"/>
                </a:lnTo>
                <a:lnTo>
                  <a:pt x="5783823" y="253999"/>
                </a:lnTo>
                <a:lnTo>
                  <a:pt x="5724965" y="253999"/>
                </a:lnTo>
                <a:lnTo>
                  <a:pt x="5666701" y="266699"/>
                </a:lnTo>
                <a:lnTo>
                  <a:pt x="5579364" y="266699"/>
                </a:lnTo>
                <a:lnTo>
                  <a:pt x="5532490" y="279399"/>
                </a:lnTo>
                <a:lnTo>
                  <a:pt x="5479554" y="292099"/>
                </a:lnTo>
                <a:lnTo>
                  <a:pt x="5368057" y="317499"/>
                </a:lnTo>
                <a:lnTo>
                  <a:pt x="5315777" y="330199"/>
                </a:lnTo>
                <a:lnTo>
                  <a:pt x="5269994" y="342899"/>
                </a:lnTo>
                <a:lnTo>
                  <a:pt x="5233851" y="355599"/>
                </a:lnTo>
                <a:lnTo>
                  <a:pt x="5170209" y="368299"/>
                </a:lnTo>
                <a:lnTo>
                  <a:pt x="5109177" y="368299"/>
                </a:lnTo>
                <a:lnTo>
                  <a:pt x="5063949" y="380999"/>
                </a:lnTo>
                <a:lnTo>
                  <a:pt x="5047719" y="380999"/>
                </a:lnTo>
                <a:lnTo>
                  <a:pt x="5041039" y="393699"/>
                </a:lnTo>
                <a:lnTo>
                  <a:pt x="5020971" y="406399"/>
                </a:lnTo>
                <a:lnTo>
                  <a:pt x="4995469" y="406399"/>
                </a:lnTo>
                <a:lnTo>
                  <a:pt x="4972490" y="419099"/>
                </a:lnTo>
                <a:lnTo>
                  <a:pt x="4964851" y="431799"/>
                </a:lnTo>
                <a:lnTo>
                  <a:pt x="4973889" y="444499"/>
                </a:lnTo>
                <a:lnTo>
                  <a:pt x="4990361" y="482599"/>
                </a:lnTo>
                <a:lnTo>
                  <a:pt x="5005023" y="533399"/>
                </a:lnTo>
                <a:lnTo>
                  <a:pt x="5022967" y="571499"/>
                </a:lnTo>
                <a:lnTo>
                  <a:pt x="5049822" y="596899"/>
                </a:lnTo>
                <a:lnTo>
                  <a:pt x="5077159" y="609599"/>
                </a:lnTo>
                <a:lnTo>
                  <a:pt x="5096544" y="622299"/>
                </a:lnTo>
                <a:lnTo>
                  <a:pt x="5119926" y="634999"/>
                </a:lnTo>
                <a:lnTo>
                  <a:pt x="5157739" y="673099"/>
                </a:lnTo>
                <a:lnTo>
                  <a:pt x="5199281" y="698499"/>
                </a:lnTo>
                <a:lnTo>
                  <a:pt x="5233851" y="749299"/>
                </a:lnTo>
                <a:lnTo>
                  <a:pt x="5244764" y="787399"/>
                </a:lnTo>
                <a:lnTo>
                  <a:pt x="5230601" y="812799"/>
                </a:lnTo>
                <a:lnTo>
                  <a:pt x="5203554" y="850899"/>
                </a:lnTo>
                <a:lnTo>
                  <a:pt x="5175816" y="863599"/>
                </a:lnTo>
                <a:lnTo>
                  <a:pt x="5153527" y="876299"/>
                </a:lnTo>
                <a:lnTo>
                  <a:pt x="5123041" y="901699"/>
                </a:lnTo>
                <a:lnTo>
                  <a:pt x="5081283" y="914399"/>
                </a:lnTo>
                <a:lnTo>
                  <a:pt x="5025177" y="927099"/>
                </a:lnTo>
                <a:lnTo>
                  <a:pt x="4951649" y="952499"/>
                </a:lnTo>
                <a:lnTo>
                  <a:pt x="11098859" y="952499"/>
                </a:lnTo>
                <a:lnTo>
                  <a:pt x="11098884" y="596899"/>
                </a:lnTo>
                <a:lnTo>
                  <a:pt x="8375705" y="596899"/>
                </a:lnTo>
                <a:lnTo>
                  <a:pt x="8173686" y="533399"/>
                </a:lnTo>
                <a:lnTo>
                  <a:pt x="8130600" y="520699"/>
                </a:lnTo>
                <a:lnTo>
                  <a:pt x="6979697" y="520699"/>
                </a:lnTo>
                <a:lnTo>
                  <a:pt x="6929208" y="507999"/>
                </a:lnTo>
                <a:lnTo>
                  <a:pt x="6886904" y="507999"/>
                </a:lnTo>
                <a:lnTo>
                  <a:pt x="6854546" y="482599"/>
                </a:lnTo>
                <a:lnTo>
                  <a:pt x="6833897" y="469899"/>
                </a:lnTo>
                <a:lnTo>
                  <a:pt x="6826719" y="431799"/>
                </a:lnTo>
                <a:lnTo>
                  <a:pt x="6834772" y="406399"/>
                </a:lnTo>
                <a:lnTo>
                  <a:pt x="6844701" y="380999"/>
                </a:lnTo>
                <a:lnTo>
                  <a:pt x="6842414" y="355599"/>
                </a:lnTo>
                <a:lnTo>
                  <a:pt x="6828573" y="342899"/>
                </a:lnTo>
                <a:lnTo>
                  <a:pt x="6803840" y="330199"/>
                </a:lnTo>
                <a:lnTo>
                  <a:pt x="6768878" y="317499"/>
                </a:lnTo>
                <a:lnTo>
                  <a:pt x="6724347" y="292099"/>
                </a:lnTo>
                <a:lnTo>
                  <a:pt x="6670910" y="266699"/>
                </a:lnTo>
                <a:lnTo>
                  <a:pt x="6621655" y="228599"/>
                </a:lnTo>
                <a:lnTo>
                  <a:pt x="6574674" y="215899"/>
                </a:lnTo>
                <a:lnTo>
                  <a:pt x="6081792" y="215899"/>
                </a:lnTo>
                <a:lnTo>
                  <a:pt x="6049939" y="190499"/>
                </a:lnTo>
                <a:lnTo>
                  <a:pt x="6021630" y="165099"/>
                </a:lnTo>
                <a:lnTo>
                  <a:pt x="5997761" y="126999"/>
                </a:lnTo>
                <a:lnTo>
                  <a:pt x="5965115" y="63499"/>
                </a:lnTo>
                <a:lnTo>
                  <a:pt x="5929176" y="25399"/>
                </a:lnTo>
                <a:lnTo>
                  <a:pt x="5891443" y="0"/>
                </a:lnTo>
                <a:close/>
              </a:path>
              <a:path w="11099165" h="6451600">
                <a:moveTo>
                  <a:pt x="9790006" y="368299"/>
                </a:moveTo>
                <a:lnTo>
                  <a:pt x="9741912" y="368299"/>
                </a:lnTo>
                <a:lnTo>
                  <a:pt x="9700292" y="380999"/>
                </a:lnTo>
                <a:lnTo>
                  <a:pt x="9663420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8" y="431799"/>
                </a:lnTo>
                <a:lnTo>
                  <a:pt x="9528923" y="457199"/>
                </a:lnTo>
                <a:lnTo>
                  <a:pt x="9489922" y="482599"/>
                </a:lnTo>
                <a:lnTo>
                  <a:pt x="9445322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5" y="558799"/>
                </a:lnTo>
                <a:lnTo>
                  <a:pt x="9248921" y="558799"/>
                </a:lnTo>
                <a:lnTo>
                  <a:pt x="9200151" y="571499"/>
                </a:lnTo>
                <a:lnTo>
                  <a:pt x="8987133" y="571499"/>
                </a:lnTo>
                <a:lnTo>
                  <a:pt x="8931448" y="584199"/>
                </a:lnTo>
                <a:lnTo>
                  <a:pt x="8658978" y="584199"/>
                </a:lnTo>
                <a:lnTo>
                  <a:pt x="8608551" y="596899"/>
                </a:lnTo>
                <a:lnTo>
                  <a:pt x="11098884" y="596899"/>
                </a:lnTo>
                <a:lnTo>
                  <a:pt x="11098888" y="533399"/>
                </a:lnTo>
                <a:lnTo>
                  <a:pt x="10561004" y="495299"/>
                </a:lnTo>
                <a:lnTo>
                  <a:pt x="10258128" y="469899"/>
                </a:lnTo>
                <a:lnTo>
                  <a:pt x="10079038" y="444499"/>
                </a:lnTo>
                <a:lnTo>
                  <a:pt x="9912511" y="393699"/>
                </a:lnTo>
                <a:lnTo>
                  <a:pt x="9846297" y="380999"/>
                </a:lnTo>
                <a:lnTo>
                  <a:pt x="9790006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09" y="507999"/>
                </a:lnTo>
                <a:lnTo>
                  <a:pt x="6979697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800" y="469899"/>
                </a:moveTo>
                <a:lnTo>
                  <a:pt x="7303824" y="469899"/>
                </a:lnTo>
                <a:lnTo>
                  <a:pt x="7256524" y="482599"/>
                </a:lnTo>
                <a:lnTo>
                  <a:pt x="7212327" y="482599"/>
                </a:lnTo>
                <a:lnTo>
                  <a:pt x="7171197" y="495299"/>
                </a:lnTo>
                <a:lnTo>
                  <a:pt x="7097990" y="495299"/>
                </a:lnTo>
                <a:lnTo>
                  <a:pt x="7065840" y="507999"/>
                </a:lnTo>
                <a:lnTo>
                  <a:pt x="8036514" y="507999"/>
                </a:lnTo>
                <a:lnTo>
                  <a:pt x="7984207" y="495299"/>
                </a:lnTo>
                <a:lnTo>
                  <a:pt x="7927521" y="482599"/>
                </a:lnTo>
                <a:lnTo>
                  <a:pt x="7865800" y="469899"/>
                </a:lnTo>
                <a:close/>
              </a:path>
              <a:path w="11099165" h="6451600">
                <a:moveTo>
                  <a:pt x="7588175" y="457199"/>
                </a:moveTo>
                <a:lnTo>
                  <a:pt x="7524803" y="457199"/>
                </a:lnTo>
                <a:lnTo>
                  <a:pt x="7464718" y="469899"/>
                </a:lnTo>
                <a:lnTo>
                  <a:pt x="7654873" y="469899"/>
                </a:lnTo>
                <a:lnTo>
                  <a:pt x="7588175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7" y="203199"/>
                </a:lnTo>
                <a:lnTo>
                  <a:pt x="6152543" y="215899"/>
                </a:lnTo>
                <a:lnTo>
                  <a:pt x="6574674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21" y="190499"/>
                </a:moveTo>
                <a:lnTo>
                  <a:pt x="6262833" y="190499"/>
                </a:lnTo>
                <a:lnTo>
                  <a:pt x="6226710" y="203199"/>
                </a:lnTo>
                <a:lnTo>
                  <a:pt x="6328677" y="203199"/>
                </a:lnTo>
                <a:lnTo>
                  <a:pt x="6297121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8328" y="5490212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7037219" y="3156863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2088468"/>
            <a:ext cx="14360525" cy="9694545"/>
            <a:chOff x="0" y="2088468"/>
            <a:chExt cx="14360525" cy="9694545"/>
          </a:xfrm>
        </p:grpSpPr>
        <p:sp>
          <p:nvSpPr>
            <p:cNvPr id="9" name="object 9"/>
            <p:cNvSpPr/>
            <p:nvPr/>
          </p:nvSpPr>
          <p:spPr>
            <a:xfrm>
              <a:off x="0" y="1123468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105" y="0"/>
                  </a:moveTo>
                  <a:lnTo>
                    <a:pt x="0" y="0"/>
                  </a:lnTo>
                  <a:lnTo>
                    <a:pt x="0" y="547757"/>
                  </a:lnTo>
                  <a:lnTo>
                    <a:pt x="6714105" y="547757"/>
                  </a:lnTo>
                  <a:lnTo>
                    <a:pt x="671410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152370" y="1200861"/>
                  </a:moveTo>
                  <a:lnTo>
                    <a:pt x="2149271" y="1154912"/>
                  </a:lnTo>
                  <a:lnTo>
                    <a:pt x="2140267" y="1110830"/>
                  </a:lnTo>
                  <a:lnTo>
                    <a:pt x="2125751" y="1069035"/>
                  </a:lnTo>
                  <a:lnTo>
                    <a:pt x="2106130" y="1029931"/>
                  </a:lnTo>
                  <a:lnTo>
                    <a:pt x="2081796" y="993914"/>
                  </a:lnTo>
                  <a:lnTo>
                    <a:pt x="2053170" y="961390"/>
                  </a:lnTo>
                  <a:lnTo>
                    <a:pt x="2020646" y="932751"/>
                  </a:lnTo>
                  <a:lnTo>
                    <a:pt x="1984629" y="908431"/>
                  </a:lnTo>
                  <a:lnTo>
                    <a:pt x="1945525" y="888809"/>
                  </a:lnTo>
                  <a:lnTo>
                    <a:pt x="1903730" y="874280"/>
                  </a:lnTo>
                  <a:lnTo>
                    <a:pt x="1859648" y="865276"/>
                  </a:lnTo>
                  <a:lnTo>
                    <a:pt x="1813687" y="862190"/>
                  </a:lnTo>
                  <a:lnTo>
                    <a:pt x="1767738" y="865276"/>
                  </a:lnTo>
                  <a:lnTo>
                    <a:pt x="1723656" y="874280"/>
                  </a:lnTo>
                  <a:lnTo>
                    <a:pt x="1681861" y="888809"/>
                  </a:lnTo>
                  <a:lnTo>
                    <a:pt x="1642757" y="908431"/>
                  </a:lnTo>
                  <a:lnTo>
                    <a:pt x="1606740" y="932751"/>
                  </a:lnTo>
                  <a:lnTo>
                    <a:pt x="1574215" y="961390"/>
                  </a:lnTo>
                  <a:lnTo>
                    <a:pt x="1545577" y="993914"/>
                  </a:lnTo>
                  <a:lnTo>
                    <a:pt x="1536153" y="1007859"/>
                  </a:lnTo>
                  <a:lnTo>
                    <a:pt x="1531289" y="1002169"/>
                  </a:lnTo>
                  <a:lnTo>
                    <a:pt x="1498549" y="974077"/>
                  </a:lnTo>
                  <a:lnTo>
                    <a:pt x="1461731" y="951230"/>
                  </a:lnTo>
                  <a:lnTo>
                    <a:pt x="1421409" y="934186"/>
                  </a:lnTo>
                  <a:lnTo>
                    <a:pt x="1378165" y="923531"/>
                  </a:lnTo>
                  <a:lnTo>
                    <a:pt x="1332585" y="919861"/>
                  </a:lnTo>
                  <a:lnTo>
                    <a:pt x="1287005" y="923531"/>
                  </a:lnTo>
                  <a:lnTo>
                    <a:pt x="1243774" y="934186"/>
                  </a:lnTo>
                  <a:lnTo>
                    <a:pt x="1203452" y="951230"/>
                  </a:lnTo>
                  <a:lnTo>
                    <a:pt x="1166634" y="974077"/>
                  </a:lnTo>
                  <a:lnTo>
                    <a:pt x="1133894" y="1002169"/>
                  </a:lnTo>
                  <a:lnTo>
                    <a:pt x="1105801" y="1034910"/>
                  </a:lnTo>
                  <a:lnTo>
                    <a:pt x="1086218" y="1066469"/>
                  </a:lnTo>
                  <a:lnTo>
                    <a:pt x="1067854" y="1048092"/>
                  </a:lnTo>
                  <a:lnTo>
                    <a:pt x="1031494" y="1024978"/>
                  </a:lnTo>
                  <a:lnTo>
                    <a:pt x="990282" y="1010246"/>
                  </a:lnTo>
                  <a:lnTo>
                    <a:pt x="945400" y="1005078"/>
                  </a:lnTo>
                  <a:lnTo>
                    <a:pt x="900506" y="1010246"/>
                  </a:lnTo>
                  <a:lnTo>
                    <a:pt x="859294" y="1024978"/>
                  </a:lnTo>
                  <a:lnTo>
                    <a:pt x="822947" y="1048092"/>
                  </a:lnTo>
                  <a:lnTo>
                    <a:pt x="792632" y="1078407"/>
                  </a:lnTo>
                  <a:lnTo>
                    <a:pt x="769518" y="1114767"/>
                  </a:lnTo>
                  <a:lnTo>
                    <a:pt x="754786" y="1155979"/>
                  </a:lnTo>
                  <a:lnTo>
                    <a:pt x="749617" y="1200861"/>
                  </a:lnTo>
                  <a:lnTo>
                    <a:pt x="1051585" y="1200861"/>
                  </a:lnTo>
                  <a:lnTo>
                    <a:pt x="1141183" y="1200861"/>
                  </a:lnTo>
                  <a:lnTo>
                    <a:pt x="1475016" y="1200861"/>
                  </a:lnTo>
                  <a:lnTo>
                    <a:pt x="1613598" y="1200861"/>
                  </a:lnTo>
                  <a:lnTo>
                    <a:pt x="2152370" y="1200861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50226" y="4465560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85097" y="4488801"/>
              <a:ext cx="1399540" cy="2475865"/>
            </a:xfrm>
            <a:custGeom>
              <a:avLst/>
              <a:gdLst/>
              <a:ahLst/>
              <a:cxnLst/>
              <a:rect l="l" t="t" r="r" b="b"/>
              <a:pathLst>
                <a:path w="1399539" h="2475865">
                  <a:moveTo>
                    <a:pt x="1399520" y="2475360"/>
                  </a:moveTo>
                  <a:lnTo>
                    <a:pt x="1399520" y="1399510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0334" y="6844171"/>
              <a:ext cx="228564" cy="22855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640" y="2833592"/>
              <a:ext cx="2283929" cy="228393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46551" y="2093548"/>
              <a:ext cx="0" cy="7483475"/>
            </a:xfrm>
            <a:custGeom>
              <a:avLst/>
              <a:gdLst/>
              <a:ahLst/>
              <a:cxnLst/>
              <a:rect l="l" t="t" r="r" b="b"/>
              <a:pathLst>
                <a:path h="7483475">
                  <a:moveTo>
                    <a:pt x="0" y="0"/>
                  </a:moveTo>
                  <a:lnTo>
                    <a:pt x="0" y="7483446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430358" y="16786907"/>
            <a:ext cx="2044064" cy="2645410"/>
            <a:chOff x="430358" y="16786907"/>
            <a:chExt cx="2044064" cy="2645410"/>
          </a:xfrm>
        </p:grpSpPr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0358" y="17600356"/>
              <a:ext cx="1800194" cy="180020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563585" y="19103072"/>
              <a:ext cx="885190" cy="320675"/>
            </a:xfrm>
            <a:custGeom>
              <a:avLst/>
              <a:gdLst/>
              <a:ahLst/>
              <a:cxnLst/>
              <a:rect l="l" t="t" r="r" b="b"/>
              <a:pathLst>
                <a:path w="885189" h="320675">
                  <a:moveTo>
                    <a:pt x="884712" y="320226"/>
                  </a:moveTo>
                  <a:lnTo>
                    <a:pt x="0" y="320226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38206" y="1941471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18776" y="18445140"/>
              <a:ext cx="739140" cy="59690"/>
            </a:xfrm>
            <a:custGeom>
              <a:avLst/>
              <a:gdLst/>
              <a:ahLst/>
              <a:cxnLst/>
              <a:rect l="l" t="t" r="r" b="b"/>
              <a:pathLst>
                <a:path w="739139" h="59690">
                  <a:moveTo>
                    <a:pt x="739107" y="59281"/>
                  </a:moveTo>
                  <a:lnTo>
                    <a:pt x="0" y="59281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47793" y="18495834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72365" y="18877667"/>
              <a:ext cx="845185" cy="0"/>
            </a:xfrm>
            <a:custGeom>
              <a:avLst/>
              <a:gdLst/>
              <a:ahLst/>
              <a:cxnLst/>
              <a:rect l="l" t="t" r="r" b="b"/>
              <a:pathLst>
                <a:path w="845185">
                  <a:moveTo>
                    <a:pt x="844671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06944" y="1886907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83390" y="18045958"/>
              <a:ext cx="1174750" cy="27305"/>
            </a:xfrm>
            <a:custGeom>
              <a:avLst/>
              <a:gdLst/>
              <a:ahLst/>
              <a:cxnLst/>
              <a:rect l="l" t="t" r="r" b="b"/>
              <a:pathLst>
                <a:path w="1174750" h="27305">
                  <a:moveTo>
                    <a:pt x="1174492" y="27062"/>
                  </a:moveTo>
                  <a:lnTo>
                    <a:pt x="0" y="27062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47793" y="18064431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76732" y="18063435"/>
              <a:ext cx="1281430" cy="142240"/>
            </a:xfrm>
            <a:custGeom>
              <a:avLst/>
              <a:gdLst/>
              <a:ahLst/>
              <a:cxnLst/>
              <a:rect l="l" t="t" r="r" b="b"/>
              <a:pathLst>
                <a:path w="1281430" h="142240">
                  <a:moveTo>
                    <a:pt x="1281150" y="141683"/>
                  </a:moveTo>
                  <a:lnTo>
                    <a:pt x="0" y="141683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47793" y="1819653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08386" y="18471233"/>
              <a:ext cx="1149985" cy="259079"/>
            </a:xfrm>
            <a:custGeom>
              <a:avLst/>
              <a:gdLst/>
              <a:ahLst/>
              <a:cxnLst/>
              <a:rect l="l" t="t" r="r" b="b"/>
              <a:pathLst>
                <a:path w="1149985" h="259080">
                  <a:moveTo>
                    <a:pt x="1149497" y="258625"/>
                  </a:moveTo>
                  <a:lnTo>
                    <a:pt x="0" y="258625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447793" y="1872127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647867" y="19016218"/>
              <a:ext cx="769620" cy="82550"/>
            </a:xfrm>
            <a:custGeom>
              <a:avLst/>
              <a:gdLst/>
              <a:ahLst/>
              <a:cxnLst/>
              <a:rect l="l" t="t" r="r" b="b"/>
              <a:pathLst>
                <a:path w="769619" h="82550">
                  <a:moveTo>
                    <a:pt x="769168" y="0"/>
                  </a:moveTo>
                  <a:lnTo>
                    <a:pt x="0" y="0"/>
                  </a:lnTo>
                  <a:lnTo>
                    <a:pt x="0" y="82037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406944" y="1900763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363057" y="17617428"/>
              <a:ext cx="1095375" cy="335280"/>
            </a:xfrm>
            <a:custGeom>
              <a:avLst/>
              <a:gdLst/>
              <a:ahLst/>
              <a:cxnLst/>
              <a:rect l="l" t="t" r="r" b="b"/>
              <a:pathLst>
                <a:path w="1095375" h="335280">
                  <a:moveTo>
                    <a:pt x="1094826" y="0"/>
                  </a:moveTo>
                  <a:lnTo>
                    <a:pt x="67741" y="992"/>
                  </a:lnTo>
                  <a:lnTo>
                    <a:pt x="67741" y="335110"/>
                  </a:lnTo>
                  <a:lnTo>
                    <a:pt x="0" y="33511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47785" y="17608839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7294" y="0"/>
                  </a:moveTo>
                  <a:lnTo>
                    <a:pt x="0" y="10"/>
                  </a:lnTo>
                  <a:lnTo>
                    <a:pt x="8601" y="8591"/>
                  </a:lnTo>
                  <a:lnTo>
                    <a:pt x="20" y="17183"/>
                  </a:lnTo>
                  <a:lnTo>
                    <a:pt x="7305" y="17183"/>
                  </a:lnTo>
                  <a:lnTo>
                    <a:pt x="1588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72761" y="17843565"/>
              <a:ext cx="1143635" cy="150495"/>
            </a:xfrm>
            <a:custGeom>
              <a:avLst/>
              <a:gdLst/>
              <a:ahLst/>
              <a:cxnLst/>
              <a:rect l="l" t="t" r="r" b="b"/>
              <a:pathLst>
                <a:path w="1143635" h="150494">
                  <a:moveTo>
                    <a:pt x="1143023" y="0"/>
                  </a:moveTo>
                  <a:lnTo>
                    <a:pt x="180113" y="992"/>
                  </a:lnTo>
                  <a:lnTo>
                    <a:pt x="180113" y="150255"/>
                  </a:lnTo>
                  <a:lnTo>
                    <a:pt x="0" y="150255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405685" y="17834977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7294" y="0"/>
                  </a:moveTo>
                  <a:lnTo>
                    <a:pt x="0" y="10"/>
                  </a:lnTo>
                  <a:lnTo>
                    <a:pt x="8601" y="8591"/>
                  </a:lnTo>
                  <a:lnTo>
                    <a:pt x="20" y="17183"/>
                  </a:lnTo>
                  <a:lnTo>
                    <a:pt x="7305" y="17183"/>
                  </a:lnTo>
                  <a:lnTo>
                    <a:pt x="1588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357491" y="17318075"/>
              <a:ext cx="1100455" cy="593090"/>
            </a:xfrm>
            <a:custGeom>
              <a:avLst/>
              <a:gdLst/>
              <a:ahLst/>
              <a:cxnLst/>
              <a:rect l="l" t="t" r="r" b="b"/>
              <a:pathLst>
                <a:path w="1100455" h="593090">
                  <a:moveTo>
                    <a:pt x="0" y="592986"/>
                  </a:moveTo>
                  <a:lnTo>
                    <a:pt x="0" y="202069"/>
                  </a:lnTo>
                  <a:lnTo>
                    <a:pt x="983477" y="201076"/>
                  </a:lnTo>
                  <a:lnTo>
                    <a:pt x="983477" y="0"/>
                  </a:lnTo>
                  <a:lnTo>
                    <a:pt x="1100388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47793" y="1730949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329844" y="17094421"/>
              <a:ext cx="1139190" cy="879475"/>
            </a:xfrm>
            <a:custGeom>
              <a:avLst/>
              <a:gdLst/>
              <a:ahLst/>
              <a:cxnLst/>
              <a:rect l="l" t="t" r="r" b="b"/>
              <a:pathLst>
                <a:path w="1139189" h="879475">
                  <a:moveTo>
                    <a:pt x="0" y="879382"/>
                  </a:moveTo>
                  <a:lnTo>
                    <a:pt x="0" y="366144"/>
                  </a:lnTo>
                  <a:lnTo>
                    <a:pt x="983173" y="365141"/>
                  </a:lnTo>
                  <a:lnTo>
                    <a:pt x="983173" y="0"/>
                  </a:lnTo>
                  <a:lnTo>
                    <a:pt x="113864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58403" y="17085836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83388" y="16795496"/>
              <a:ext cx="1185545" cy="1151255"/>
            </a:xfrm>
            <a:custGeom>
              <a:avLst/>
              <a:gdLst/>
              <a:ahLst/>
              <a:cxnLst/>
              <a:rect l="l" t="t" r="r" b="b"/>
              <a:pathLst>
                <a:path w="1185545" h="1151255">
                  <a:moveTo>
                    <a:pt x="0" y="1150662"/>
                  </a:moveTo>
                  <a:lnTo>
                    <a:pt x="0" y="577697"/>
                  </a:lnTo>
                  <a:lnTo>
                    <a:pt x="1002768" y="576704"/>
                  </a:lnTo>
                  <a:lnTo>
                    <a:pt x="1002768" y="0"/>
                  </a:lnTo>
                  <a:lnTo>
                    <a:pt x="118510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58403" y="16786907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323599" y="13231330"/>
            <a:ext cx="1908810" cy="2195830"/>
            <a:chOff x="323599" y="13231330"/>
            <a:chExt cx="1908810" cy="2195830"/>
          </a:xfrm>
        </p:grpSpPr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6138" y="13288497"/>
              <a:ext cx="1693052" cy="1693847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76155" y="13238020"/>
              <a:ext cx="849630" cy="97790"/>
            </a:xfrm>
            <a:custGeom>
              <a:avLst/>
              <a:gdLst/>
              <a:ahLst/>
              <a:cxnLst/>
              <a:rect l="l" t="t" r="r" b="b"/>
              <a:pathLst>
                <a:path w="849630" h="97790">
                  <a:moveTo>
                    <a:pt x="849463" y="0"/>
                  </a:moveTo>
                  <a:lnTo>
                    <a:pt x="97772" y="0"/>
                  </a:lnTo>
                  <a:lnTo>
                    <a:pt x="0" y="9778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218599" y="1323133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037916" y="13941828"/>
              <a:ext cx="187960" cy="0"/>
            </a:xfrm>
            <a:custGeom>
              <a:avLst/>
              <a:gdLst/>
              <a:ahLst/>
              <a:cxnLst/>
              <a:rect l="l" t="t" r="r" b="b"/>
              <a:pathLst>
                <a:path w="187960">
                  <a:moveTo>
                    <a:pt x="18770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218599" y="1393513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986092" y="14466687"/>
              <a:ext cx="240029" cy="0"/>
            </a:xfrm>
            <a:custGeom>
              <a:avLst/>
              <a:gdLst/>
              <a:ahLst/>
              <a:cxnLst/>
              <a:rect l="l" t="t" r="r" b="b"/>
              <a:pathLst>
                <a:path w="240030">
                  <a:moveTo>
                    <a:pt x="239526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18599" y="1445999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23599" y="15019808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6"/>
                  </a:lnTo>
                  <a:lnTo>
                    <a:pt x="44709" y="330795"/>
                  </a:lnTo>
                  <a:lnTo>
                    <a:pt x="76224" y="362313"/>
                  </a:lnTo>
                  <a:lnTo>
                    <a:pt x="114011" y="386339"/>
                  </a:lnTo>
                  <a:lnTo>
                    <a:pt x="156846" y="401650"/>
                  </a:lnTo>
                  <a:lnTo>
                    <a:pt x="203508" y="407026"/>
                  </a:lnTo>
                  <a:lnTo>
                    <a:pt x="250173" y="401647"/>
                  </a:lnTo>
                  <a:lnTo>
                    <a:pt x="293011" y="386334"/>
                  </a:lnTo>
                  <a:lnTo>
                    <a:pt x="330799" y="362309"/>
                  </a:lnTo>
                  <a:lnTo>
                    <a:pt x="362316" y="330792"/>
                  </a:lnTo>
                  <a:lnTo>
                    <a:pt x="386340" y="293005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00598" y="15042642"/>
              <a:ext cx="259067" cy="312967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463262" y="15042642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33213" y="15178312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33213" y="15178312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86724" y="15338309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12133882" y="12749691"/>
            <a:ext cx="1821180" cy="2229485"/>
            <a:chOff x="12133882" y="12749691"/>
            <a:chExt cx="1821180" cy="2229485"/>
          </a:xfrm>
        </p:grpSpPr>
        <p:sp>
          <p:nvSpPr>
            <p:cNvPr id="66" name="object 66"/>
            <p:cNvSpPr/>
            <p:nvPr/>
          </p:nvSpPr>
          <p:spPr>
            <a:xfrm>
              <a:off x="12133882" y="12749691"/>
              <a:ext cx="1821180" cy="1821180"/>
            </a:xfrm>
            <a:custGeom>
              <a:avLst/>
              <a:gdLst/>
              <a:ahLst/>
              <a:cxnLst/>
              <a:rect l="l" t="t" r="r" b="b"/>
              <a:pathLst>
                <a:path w="1821180" h="1821180">
                  <a:moveTo>
                    <a:pt x="910477" y="0"/>
                  </a:moveTo>
                  <a:lnTo>
                    <a:pt x="143243" y="0"/>
                  </a:lnTo>
                  <a:lnTo>
                    <a:pt x="97964" y="7301"/>
                  </a:lnTo>
                  <a:lnTo>
                    <a:pt x="58642" y="27634"/>
                  </a:lnTo>
                  <a:lnTo>
                    <a:pt x="27635" y="58640"/>
                  </a:lnTo>
                  <a:lnTo>
                    <a:pt x="7301" y="97959"/>
                  </a:lnTo>
                  <a:lnTo>
                    <a:pt x="0" y="143233"/>
                  </a:lnTo>
                  <a:lnTo>
                    <a:pt x="0" y="910477"/>
                  </a:lnTo>
                  <a:lnTo>
                    <a:pt x="1262" y="958831"/>
                  </a:lnTo>
                  <a:lnTo>
                    <a:pt x="5006" y="1006529"/>
                  </a:lnTo>
                  <a:lnTo>
                    <a:pt x="11169" y="1053505"/>
                  </a:lnTo>
                  <a:lnTo>
                    <a:pt x="19689" y="1099699"/>
                  </a:lnTo>
                  <a:lnTo>
                    <a:pt x="30502" y="1145047"/>
                  </a:lnTo>
                  <a:lnTo>
                    <a:pt x="43545" y="1189485"/>
                  </a:lnTo>
                  <a:lnTo>
                    <a:pt x="58756" y="1232952"/>
                  </a:lnTo>
                  <a:lnTo>
                    <a:pt x="76072" y="1275383"/>
                  </a:lnTo>
                  <a:lnTo>
                    <a:pt x="95429" y="1316717"/>
                  </a:lnTo>
                  <a:lnTo>
                    <a:pt x="116765" y="1356890"/>
                  </a:lnTo>
                  <a:lnTo>
                    <a:pt x="140017" y="1395840"/>
                  </a:lnTo>
                  <a:lnTo>
                    <a:pt x="165122" y="1433502"/>
                  </a:lnTo>
                  <a:lnTo>
                    <a:pt x="192017" y="1469816"/>
                  </a:lnTo>
                  <a:lnTo>
                    <a:pt x="220639" y="1504716"/>
                  </a:lnTo>
                  <a:lnTo>
                    <a:pt x="250925" y="1538142"/>
                  </a:lnTo>
                  <a:lnTo>
                    <a:pt x="282812" y="1570029"/>
                  </a:lnTo>
                  <a:lnTo>
                    <a:pt x="316237" y="1600315"/>
                  </a:lnTo>
                  <a:lnTo>
                    <a:pt x="351138" y="1628937"/>
                  </a:lnTo>
                  <a:lnTo>
                    <a:pt x="387451" y="1655832"/>
                  </a:lnTo>
                  <a:lnTo>
                    <a:pt x="425114" y="1680936"/>
                  </a:lnTo>
                  <a:lnTo>
                    <a:pt x="464064" y="1704188"/>
                  </a:lnTo>
                  <a:lnTo>
                    <a:pt x="504237" y="1725524"/>
                  </a:lnTo>
                  <a:lnTo>
                    <a:pt x="545570" y="1744882"/>
                  </a:lnTo>
                  <a:lnTo>
                    <a:pt x="588002" y="1762197"/>
                  </a:lnTo>
                  <a:lnTo>
                    <a:pt x="631469" y="1777408"/>
                  </a:lnTo>
                  <a:lnTo>
                    <a:pt x="675907" y="1790452"/>
                  </a:lnTo>
                  <a:lnTo>
                    <a:pt x="721255" y="1801265"/>
                  </a:lnTo>
                  <a:lnTo>
                    <a:pt x="767448" y="1809785"/>
                  </a:lnTo>
                  <a:lnTo>
                    <a:pt x="814425" y="1815948"/>
                  </a:lnTo>
                  <a:lnTo>
                    <a:pt x="862122" y="1819692"/>
                  </a:lnTo>
                  <a:lnTo>
                    <a:pt x="910477" y="1820954"/>
                  </a:lnTo>
                  <a:lnTo>
                    <a:pt x="958831" y="1819692"/>
                  </a:lnTo>
                  <a:lnTo>
                    <a:pt x="1006529" y="1815948"/>
                  </a:lnTo>
                  <a:lnTo>
                    <a:pt x="1053505" y="1809785"/>
                  </a:lnTo>
                  <a:lnTo>
                    <a:pt x="1099699" y="1801265"/>
                  </a:lnTo>
                  <a:lnTo>
                    <a:pt x="1145047" y="1790452"/>
                  </a:lnTo>
                  <a:lnTo>
                    <a:pt x="1189485" y="1777408"/>
                  </a:lnTo>
                  <a:lnTo>
                    <a:pt x="1232952" y="1762197"/>
                  </a:lnTo>
                  <a:lnTo>
                    <a:pt x="1275383" y="1744882"/>
                  </a:lnTo>
                  <a:lnTo>
                    <a:pt x="1316717" y="1725524"/>
                  </a:lnTo>
                  <a:lnTo>
                    <a:pt x="1356890" y="1704188"/>
                  </a:lnTo>
                  <a:lnTo>
                    <a:pt x="1395840" y="1680936"/>
                  </a:lnTo>
                  <a:lnTo>
                    <a:pt x="1433502" y="1655832"/>
                  </a:lnTo>
                  <a:lnTo>
                    <a:pt x="1469816" y="1628937"/>
                  </a:lnTo>
                  <a:lnTo>
                    <a:pt x="1504716" y="1600315"/>
                  </a:lnTo>
                  <a:lnTo>
                    <a:pt x="1538142" y="1570029"/>
                  </a:lnTo>
                  <a:lnTo>
                    <a:pt x="1570029" y="1538142"/>
                  </a:lnTo>
                  <a:lnTo>
                    <a:pt x="1600315" y="1504716"/>
                  </a:lnTo>
                  <a:lnTo>
                    <a:pt x="1628937" y="1469816"/>
                  </a:lnTo>
                  <a:lnTo>
                    <a:pt x="1655832" y="1433502"/>
                  </a:lnTo>
                  <a:lnTo>
                    <a:pt x="1680936" y="1395840"/>
                  </a:lnTo>
                  <a:lnTo>
                    <a:pt x="1704188" y="1356890"/>
                  </a:lnTo>
                  <a:lnTo>
                    <a:pt x="1725524" y="1316717"/>
                  </a:lnTo>
                  <a:lnTo>
                    <a:pt x="1744882" y="1275383"/>
                  </a:lnTo>
                  <a:lnTo>
                    <a:pt x="1762197" y="1232952"/>
                  </a:lnTo>
                  <a:lnTo>
                    <a:pt x="1777408" y="1189485"/>
                  </a:lnTo>
                  <a:lnTo>
                    <a:pt x="1790452" y="1145047"/>
                  </a:lnTo>
                  <a:lnTo>
                    <a:pt x="1801265" y="1099699"/>
                  </a:lnTo>
                  <a:lnTo>
                    <a:pt x="1809785" y="1053505"/>
                  </a:lnTo>
                  <a:lnTo>
                    <a:pt x="1815948" y="1006529"/>
                  </a:lnTo>
                  <a:lnTo>
                    <a:pt x="1819692" y="958831"/>
                  </a:lnTo>
                  <a:lnTo>
                    <a:pt x="1820954" y="910477"/>
                  </a:lnTo>
                  <a:lnTo>
                    <a:pt x="1819692" y="862122"/>
                  </a:lnTo>
                  <a:lnTo>
                    <a:pt x="1815948" y="814425"/>
                  </a:lnTo>
                  <a:lnTo>
                    <a:pt x="1809785" y="767448"/>
                  </a:lnTo>
                  <a:lnTo>
                    <a:pt x="1801265" y="721255"/>
                  </a:lnTo>
                  <a:lnTo>
                    <a:pt x="1790452" y="675907"/>
                  </a:lnTo>
                  <a:lnTo>
                    <a:pt x="1777408" y="631469"/>
                  </a:lnTo>
                  <a:lnTo>
                    <a:pt x="1762197" y="588002"/>
                  </a:lnTo>
                  <a:lnTo>
                    <a:pt x="1744882" y="545570"/>
                  </a:lnTo>
                  <a:lnTo>
                    <a:pt x="1725524" y="504237"/>
                  </a:lnTo>
                  <a:lnTo>
                    <a:pt x="1704188" y="464064"/>
                  </a:lnTo>
                  <a:lnTo>
                    <a:pt x="1680936" y="425114"/>
                  </a:lnTo>
                  <a:lnTo>
                    <a:pt x="1655832" y="387451"/>
                  </a:lnTo>
                  <a:lnTo>
                    <a:pt x="1628937" y="351138"/>
                  </a:lnTo>
                  <a:lnTo>
                    <a:pt x="1600315" y="316237"/>
                  </a:lnTo>
                  <a:lnTo>
                    <a:pt x="1570029" y="282812"/>
                  </a:lnTo>
                  <a:lnTo>
                    <a:pt x="1538142" y="250925"/>
                  </a:lnTo>
                  <a:lnTo>
                    <a:pt x="1504716" y="220639"/>
                  </a:lnTo>
                  <a:lnTo>
                    <a:pt x="1469816" y="192017"/>
                  </a:lnTo>
                  <a:lnTo>
                    <a:pt x="1433502" y="165122"/>
                  </a:lnTo>
                  <a:lnTo>
                    <a:pt x="1395840" y="140017"/>
                  </a:lnTo>
                  <a:lnTo>
                    <a:pt x="1356890" y="116765"/>
                  </a:lnTo>
                  <a:lnTo>
                    <a:pt x="1316717" y="95429"/>
                  </a:lnTo>
                  <a:lnTo>
                    <a:pt x="1275383" y="76072"/>
                  </a:lnTo>
                  <a:lnTo>
                    <a:pt x="1232952" y="58756"/>
                  </a:lnTo>
                  <a:lnTo>
                    <a:pt x="1189485" y="43545"/>
                  </a:lnTo>
                  <a:lnTo>
                    <a:pt x="1145047" y="30502"/>
                  </a:lnTo>
                  <a:lnTo>
                    <a:pt x="1099699" y="19689"/>
                  </a:lnTo>
                  <a:lnTo>
                    <a:pt x="1053505" y="11169"/>
                  </a:lnTo>
                  <a:lnTo>
                    <a:pt x="1006529" y="5006"/>
                  </a:lnTo>
                  <a:lnTo>
                    <a:pt x="958831" y="1262"/>
                  </a:lnTo>
                  <a:lnTo>
                    <a:pt x="9104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459601" y="13196595"/>
              <a:ext cx="1069975" cy="996315"/>
            </a:xfrm>
            <a:custGeom>
              <a:avLst/>
              <a:gdLst/>
              <a:ahLst/>
              <a:cxnLst/>
              <a:rect l="l" t="t" r="r" b="b"/>
              <a:pathLst>
                <a:path w="1069975" h="996315">
                  <a:moveTo>
                    <a:pt x="420805" y="0"/>
                  </a:moveTo>
                  <a:lnTo>
                    <a:pt x="411838" y="810"/>
                  </a:lnTo>
                  <a:lnTo>
                    <a:pt x="394300" y="9371"/>
                  </a:lnTo>
                  <a:lnTo>
                    <a:pt x="391038" y="10597"/>
                  </a:lnTo>
                  <a:lnTo>
                    <a:pt x="389822" y="11408"/>
                  </a:lnTo>
                  <a:lnTo>
                    <a:pt x="388191" y="11408"/>
                  </a:lnTo>
                  <a:lnTo>
                    <a:pt x="373510" y="10192"/>
                  </a:lnTo>
                  <a:lnTo>
                    <a:pt x="352709" y="8966"/>
                  </a:lnTo>
                  <a:lnTo>
                    <a:pt x="327025" y="8561"/>
                  </a:lnTo>
                  <a:lnTo>
                    <a:pt x="321716" y="8145"/>
                  </a:lnTo>
                  <a:lnTo>
                    <a:pt x="316012" y="11003"/>
                  </a:lnTo>
                  <a:lnTo>
                    <a:pt x="310713" y="23647"/>
                  </a:lnTo>
                  <a:lnTo>
                    <a:pt x="308676" y="27720"/>
                  </a:lnTo>
                  <a:lnTo>
                    <a:pt x="308676" y="28541"/>
                  </a:lnTo>
                  <a:lnTo>
                    <a:pt x="304188" y="44853"/>
                  </a:lnTo>
                  <a:lnTo>
                    <a:pt x="301736" y="50963"/>
                  </a:lnTo>
                  <a:lnTo>
                    <a:pt x="298889" y="57082"/>
                  </a:lnTo>
                  <a:lnTo>
                    <a:pt x="289507" y="74205"/>
                  </a:lnTo>
                  <a:lnTo>
                    <a:pt x="289507" y="74610"/>
                  </a:lnTo>
                  <a:lnTo>
                    <a:pt x="282982" y="85218"/>
                  </a:lnTo>
                  <a:lnTo>
                    <a:pt x="279314" y="91743"/>
                  </a:lnTo>
                  <a:lnTo>
                    <a:pt x="276052" y="98268"/>
                  </a:lnTo>
                  <a:lnTo>
                    <a:pt x="271968" y="105604"/>
                  </a:lnTo>
                  <a:lnTo>
                    <a:pt x="268716" y="112129"/>
                  </a:lnTo>
                  <a:lnTo>
                    <a:pt x="268301" y="113355"/>
                  </a:lnTo>
                  <a:lnTo>
                    <a:pt x="264633" y="119879"/>
                  </a:lnTo>
                  <a:lnTo>
                    <a:pt x="260145" y="129251"/>
                  </a:lnTo>
                  <a:lnTo>
                    <a:pt x="257703" y="132929"/>
                  </a:lnTo>
                  <a:lnTo>
                    <a:pt x="253620" y="140265"/>
                  </a:lnTo>
                  <a:lnTo>
                    <a:pt x="249547" y="148016"/>
                  </a:lnTo>
                  <a:lnTo>
                    <a:pt x="247095" y="152089"/>
                  </a:lnTo>
                  <a:lnTo>
                    <a:pt x="245474" y="155756"/>
                  </a:lnTo>
                  <a:lnTo>
                    <a:pt x="238533" y="167996"/>
                  </a:lnTo>
                  <a:lnTo>
                    <a:pt x="227935" y="184308"/>
                  </a:lnTo>
                  <a:lnTo>
                    <a:pt x="223042" y="191238"/>
                  </a:lnTo>
                  <a:lnTo>
                    <a:pt x="218148" y="198573"/>
                  </a:lnTo>
                  <a:lnTo>
                    <a:pt x="219374" y="202657"/>
                  </a:lnTo>
                  <a:lnTo>
                    <a:pt x="219374" y="203872"/>
                  </a:lnTo>
                  <a:lnTo>
                    <a:pt x="198573" y="234866"/>
                  </a:lnTo>
                  <a:lnTo>
                    <a:pt x="77468" y="369842"/>
                  </a:lnTo>
                  <a:lnTo>
                    <a:pt x="77062" y="370653"/>
                  </a:lnTo>
                  <a:lnTo>
                    <a:pt x="71763" y="384513"/>
                  </a:lnTo>
                  <a:lnTo>
                    <a:pt x="66049" y="400420"/>
                  </a:lnTo>
                  <a:lnTo>
                    <a:pt x="62787" y="408981"/>
                  </a:lnTo>
                  <a:lnTo>
                    <a:pt x="54630" y="435486"/>
                  </a:lnTo>
                  <a:lnTo>
                    <a:pt x="47295" y="460360"/>
                  </a:lnTo>
                  <a:lnTo>
                    <a:pt x="37102" y="501141"/>
                  </a:lnTo>
                  <a:lnTo>
                    <a:pt x="11408" y="601851"/>
                  </a:lnTo>
                  <a:lnTo>
                    <a:pt x="0" y="648751"/>
                  </a:lnTo>
                  <a:lnTo>
                    <a:pt x="405" y="648751"/>
                  </a:lnTo>
                  <a:lnTo>
                    <a:pt x="8145" y="652014"/>
                  </a:lnTo>
                  <a:lnTo>
                    <a:pt x="8145" y="652419"/>
                  </a:lnTo>
                  <a:lnTo>
                    <a:pt x="719289" y="653230"/>
                  </a:lnTo>
                  <a:lnTo>
                    <a:pt x="719289" y="824498"/>
                  </a:lnTo>
                  <a:lnTo>
                    <a:pt x="890548" y="824498"/>
                  </a:lnTo>
                  <a:lnTo>
                    <a:pt x="890142" y="996162"/>
                  </a:lnTo>
                  <a:lnTo>
                    <a:pt x="927245" y="996162"/>
                  </a:lnTo>
                  <a:lnTo>
                    <a:pt x="937043" y="984338"/>
                  </a:lnTo>
                  <a:lnTo>
                    <a:pt x="962727" y="954571"/>
                  </a:lnTo>
                  <a:lnTo>
                    <a:pt x="997793" y="913385"/>
                  </a:lnTo>
                  <a:lnTo>
                    <a:pt x="1007580" y="902371"/>
                  </a:lnTo>
                  <a:lnTo>
                    <a:pt x="1014926" y="893405"/>
                  </a:lnTo>
                  <a:lnTo>
                    <a:pt x="1020225" y="886475"/>
                  </a:lnTo>
                  <a:lnTo>
                    <a:pt x="1069557" y="824903"/>
                  </a:lnTo>
                  <a:lnTo>
                    <a:pt x="1061816" y="824903"/>
                  </a:lnTo>
                  <a:lnTo>
                    <a:pt x="1061816" y="719694"/>
                  </a:lnTo>
                  <a:lnTo>
                    <a:pt x="1058148" y="715621"/>
                  </a:lnTo>
                  <a:lnTo>
                    <a:pt x="1048766" y="706239"/>
                  </a:lnTo>
                  <a:lnTo>
                    <a:pt x="1033680" y="684628"/>
                  </a:lnTo>
                  <a:lnTo>
                    <a:pt x="1026335" y="670362"/>
                  </a:lnTo>
                  <a:lnTo>
                    <a:pt x="1025119" y="668316"/>
                  </a:lnTo>
                  <a:lnTo>
                    <a:pt x="999424" y="622246"/>
                  </a:lnTo>
                  <a:lnTo>
                    <a:pt x="963547" y="591253"/>
                  </a:lnTo>
                  <a:lnTo>
                    <a:pt x="922767" y="569237"/>
                  </a:lnTo>
                  <a:lnTo>
                    <a:pt x="912574" y="565153"/>
                  </a:lnTo>
                  <a:lnTo>
                    <a:pt x="905229" y="561891"/>
                  </a:lnTo>
                  <a:lnTo>
                    <a:pt x="893405" y="556997"/>
                  </a:lnTo>
                  <a:lnTo>
                    <a:pt x="893000" y="556997"/>
                  </a:lnTo>
                  <a:lnTo>
                    <a:pt x="879950" y="551698"/>
                  </a:lnTo>
                  <a:lnTo>
                    <a:pt x="868936" y="546805"/>
                  </a:lnTo>
                  <a:lnTo>
                    <a:pt x="861601" y="543948"/>
                  </a:lnTo>
                  <a:lnTo>
                    <a:pt x="834275" y="537423"/>
                  </a:lnTo>
                  <a:lnTo>
                    <a:pt x="827345" y="536612"/>
                  </a:lnTo>
                  <a:lnTo>
                    <a:pt x="808996" y="533350"/>
                  </a:lnTo>
                  <a:lnTo>
                    <a:pt x="791053" y="526825"/>
                  </a:lnTo>
                  <a:lnTo>
                    <a:pt x="780860" y="511333"/>
                  </a:lnTo>
                  <a:lnTo>
                    <a:pt x="768226" y="494200"/>
                  </a:lnTo>
                  <a:lnTo>
                    <a:pt x="753545" y="479114"/>
                  </a:lnTo>
                  <a:lnTo>
                    <a:pt x="746199" y="475041"/>
                  </a:lnTo>
                  <a:lnTo>
                    <a:pt x="771894" y="450573"/>
                  </a:lnTo>
                  <a:lnTo>
                    <a:pt x="775561" y="450573"/>
                  </a:lnTo>
                  <a:lnTo>
                    <a:pt x="779644" y="440380"/>
                  </a:lnTo>
                  <a:lnTo>
                    <a:pt x="786575" y="431413"/>
                  </a:lnTo>
                  <a:lnTo>
                    <a:pt x="795947" y="414280"/>
                  </a:lnTo>
                  <a:lnTo>
                    <a:pt x="799624" y="405314"/>
                  </a:lnTo>
                  <a:lnTo>
                    <a:pt x="799624" y="404493"/>
                  </a:lnTo>
                  <a:lnTo>
                    <a:pt x="806555" y="394300"/>
                  </a:lnTo>
                  <a:lnTo>
                    <a:pt x="813080" y="380035"/>
                  </a:lnTo>
                  <a:lnTo>
                    <a:pt x="817153" y="376772"/>
                  </a:lnTo>
                  <a:lnTo>
                    <a:pt x="820010" y="373915"/>
                  </a:lnTo>
                  <a:lnTo>
                    <a:pt x="827345" y="363317"/>
                  </a:lnTo>
                  <a:lnTo>
                    <a:pt x="835917" y="351483"/>
                  </a:lnTo>
                  <a:lnTo>
                    <a:pt x="849777" y="331503"/>
                  </a:lnTo>
                  <a:lnTo>
                    <a:pt x="849777" y="328656"/>
                  </a:lnTo>
                  <a:lnTo>
                    <a:pt x="846109" y="322942"/>
                  </a:lnTo>
                  <a:lnTo>
                    <a:pt x="839169" y="310307"/>
                  </a:lnTo>
                  <a:lnTo>
                    <a:pt x="836727" y="306629"/>
                  </a:lnTo>
                  <a:lnTo>
                    <a:pt x="837133" y="298068"/>
                  </a:lnTo>
                  <a:lnTo>
                    <a:pt x="852624" y="282576"/>
                  </a:lnTo>
                  <a:lnTo>
                    <a:pt x="831428" y="259739"/>
                  </a:lnTo>
                  <a:lnTo>
                    <a:pt x="814306" y="242617"/>
                  </a:lnTo>
                  <a:lnTo>
                    <a:pt x="811448" y="239354"/>
                  </a:lnTo>
                  <a:lnTo>
                    <a:pt x="796767" y="225078"/>
                  </a:lnTo>
                  <a:lnTo>
                    <a:pt x="781681" y="214480"/>
                  </a:lnTo>
                  <a:lnTo>
                    <a:pt x="780860" y="214065"/>
                  </a:lnTo>
                  <a:lnTo>
                    <a:pt x="767405" y="205098"/>
                  </a:lnTo>
                  <a:lnTo>
                    <a:pt x="758844" y="196537"/>
                  </a:lnTo>
                  <a:lnTo>
                    <a:pt x="737233" y="211623"/>
                  </a:lnTo>
                  <a:lnTo>
                    <a:pt x="727040" y="218553"/>
                  </a:lnTo>
                  <a:lnTo>
                    <a:pt x="720920" y="223042"/>
                  </a:lnTo>
                  <a:lnTo>
                    <a:pt x="681781" y="253214"/>
                  </a:lnTo>
                  <a:lnTo>
                    <a:pt x="678103" y="253620"/>
                  </a:lnTo>
                  <a:lnTo>
                    <a:pt x="671578" y="253620"/>
                  </a:lnTo>
                  <a:lnTo>
                    <a:pt x="665874" y="249141"/>
                  </a:lnTo>
                  <a:lnTo>
                    <a:pt x="654861" y="242211"/>
                  </a:lnTo>
                  <a:lnTo>
                    <a:pt x="652004" y="240165"/>
                  </a:lnTo>
                  <a:lnTo>
                    <a:pt x="651193" y="239354"/>
                  </a:lnTo>
                  <a:lnTo>
                    <a:pt x="647525" y="236497"/>
                  </a:lnTo>
                  <a:lnTo>
                    <a:pt x="646299" y="235271"/>
                  </a:lnTo>
                  <a:lnTo>
                    <a:pt x="644263" y="232424"/>
                  </a:lnTo>
                  <a:lnTo>
                    <a:pt x="641406" y="226710"/>
                  </a:lnTo>
                  <a:lnTo>
                    <a:pt x="631618" y="218148"/>
                  </a:lnTo>
                  <a:lnTo>
                    <a:pt x="623878" y="215291"/>
                  </a:lnTo>
                  <a:lnTo>
                    <a:pt x="605934" y="200610"/>
                  </a:lnTo>
                  <a:lnTo>
                    <a:pt x="597778" y="178593"/>
                  </a:lnTo>
                  <a:lnTo>
                    <a:pt x="598589" y="154540"/>
                  </a:lnTo>
                  <a:lnTo>
                    <a:pt x="599814" y="137823"/>
                  </a:lnTo>
                  <a:lnTo>
                    <a:pt x="597778" y="120285"/>
                  </a:lnTo>
                  <a:lnTo>
                    <a:pt x="586765" y="94600"/>
                  </a:lnTo>
                  <a:lnTo>
                    <a:pt x="582692" y="92554"/>
                  </a:lnTo>
                  <a:lnTo>
                    <a:pt x="580240" y="90923"/>
                  </a:lnTo>
                  <a:lnTo>
                    <a:pt x="574941" y="88076"/>
                  </a:lnTo>
                  <a:lnTo>
                    <a:pt x="558223" y="81956"/>
                  </a:lnTo>
                  <a:lnTo>
                    <a:pt x="541100" y="66870"/>
                  </a:lnTo>
                  <a:lnTo>
                    <a:pt x="540685" y="66049"/>
                  </a:lnTo>
                  <a:lnTo>
                    <a:pt x="537017" y="61976"/>
                  </a:lnTo>
                  <a:lnTo>
                    <a:pt x="534576" y="58714"/>
                  </a:lnTo>
                  <a:lnTo>
                    <a:pt x="530492" y="53820"/>
                  </a:lnTo>
                  <a:lnTo>
                    <a:pt x="521526" y="44853"/>
                  </a:lnTo>
                  <a:lnTo>
                    <a:pt x="514180" y="37102"/>
                  </a:lnTo>
                  <a:lnTo>
                    <a:pt x="505214" y="33019"/>
                  </a:lnTo>
                  <a:lnTo>
                    <a:pt x="491353" y="29757"/>
                  </a:lnTo>
                  <a:lnTo>
                    <a:pt x="480340" y="24873"/>
                  </a:lnTo>
                  <a:lnTo>
                    <a:pt x="479935" y="24873"/>
                  </a:lnTo>
                  <a:lnTo>
                    <a:pt x="474636" y="22421"/>
                  </a:lnTo>
                  <a:lnTo>
                    <a:pt x="473815" y="22421"/>
                  </a:lnTo>
                  <a:lnTo>
                    <a:pt x="458323" y="11003"/>
                  </a:lnTo>
                  <a:lnTo>
                    <a:pt x="447715" y="6930"/>
                  </a:lnTo>
                  <a:lnTo>
                    <a:pt x="438749" y="2441"/>
                  </a:lnTo>
                  <a:lnTo>
                    <a:pt x="436712" y="1215"/>
                  </a:lnTo>
                  <a:lnTo>
                    <a:pt x="422842" y="405"/>
                  </a:lnTo>
                  <a:lnTo>
                    <a:pt x="42080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521420" y="13916290"/>
              <a:ext cx="71763" cy="105209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12467752" y="13849018"/>
              <a:ext cx="919480" cy="607695"/>
            </a:xfrm>
            <a:custGeom>
              <a:avLst/>
              <a:gdLst/>
              <a:ahLst/>
              <a:cxnLst/>
              <a:rect l="l" t="t" r="r" b="b"/>
              <a:pathLst>
                <a:path w="919480" h="607694">
                  <a:moveTo>
                    <a:pt x="0" y="0"/>
                  </a:moveTo>
                  <a:lnTo>
                    <a:pt x="7740" y="3252"/>
                  </a:lnTo>
                  <a:lnTo>
                    <a:pt x="40365" y="26910"/>
                  </a:lnTo>
                  <a:lnTo>
                    <a:pt x="38734" y="87255"/>
                  </a:lnTo>
                  <a:lnTo>
                    <a:pt x="38328" y="143527"/>
                  </a:lnTo>
                  <a:lnTo>
                    <a:pt x="37508" y="202657"/>
                  </a:lnTo>
                  <a:lnTo>
                    <a:pt x="37102" y="266669"/>
                  </a:lnTo>
                  <a:lnTo>
                    <a:pt x="35471" y="369842"/>
                  </a:lnTo>
                  <a:lnTo>
                    <a:pt x="35066" y="408171"/>
                  </a:lnTo>
                  <a:lnTo>
                    <a:pt x="53009" y="415101"/>
                  </a:lnTo>
                  <a:lnTo>
                    <a:pt x="70943" y="421626"/>
                  </a:lnTo>
                  <a:lnTo>
                    <a:pt x="161471" y="450978"/>
                  </a:lnTo>
                  <a:lnTo>
                    <a:pt x="183487" y="458323"/>
                  </a:lnTo>
                  <a:lnTo>
                    <a:pt x="205098" y="464848"/>
                  </a:lnTo>
                  <a:lnTo>
                    <a:pt x="217743" y="468921"/>
                  </a:lnTo>
                  <a:lnTo>
                    <a:pt x="219779" y="469742"/>
                  </a:lnTo>
                  <a:lnTo>
                    <a:pt x="220195" y="469742"/>
                  </a:lnTo>
                  <a:lnTo>
                    <a:pt x="232829" y="484828"/>
                  </a:lnTo>
                  <a:lnTo>
                    <a:pt x="243437" y="479935"/>
                  </a:lnTo>
                  <a:lnTo>
                    <a:pt x="253630" y="477483"/>
                  </a:lnTo>
                  <a:lnTo>
                    <a:pt x="262596" y="477898"/>
                  </a:lnTo>
                  <a:lnTo>
                    <a:pt x="271979" y="478709"/>
                  </a:lnTo>
                  <a:lnTo>
                    <a:pt x="287470" y="485639"/>
                  </a:lnTo>
                  <a:lnTo>
                    <a:pt x="299294" y="489307"/>
                  </a:lnTo>
                  <a:lnTo>
                    <a:pt x="317643" y="490532"/>
                  </a:lnTo>
                  <a:lnTo>
                    <a:pt x="344563" y="491353"/>
                  </a:lnTo>
                  <a:lnTo>
                    <a:pt x="359234" y="495426"/>
                  </a:lnTo>
                  <a:lnTo>
                    <a:pt x="379214" y="499104"/>
                  </a:lnTo>
                  <a:lnTo>
                    <a:pt x="383297" y="499499"/>
                  </a:lnTo>
                  <a:lnTo>
                    <a:pt x="398383" y="501546"/>
                  </a:lnTo>
                  <a:lnTo>
                    <a:pt x="399609" y="501951"/>
                  </a:lnTo>
                  <a:lnTo>
                    <a:pt x="444868" y="528456"/>
                  </a:lnTo>
                  <a:lnTo>
                    <a:pt x="472599" y="532529"/>
                  </a:lnTo>
                  <a:lnTo>
                    <a:pt x="516227" y="538649"/>
                  </a:lnTo>
                  <a:lnTo>
                    <a:pt x="519084" y="538649"/>
                  </a:lnTo>
                  <a:lnTo>
                    <a:pt x="551293" y="536612"/>
                  </a:lnTo>
                  <a:lnTo>
                    <a:pt x="558223" y="538649"/>
                  </a:lnTo>
                  <a:lnTo>
                    <a:pt x="565569" y="540280"/>
                  </a:lnTo>
                  <a:lnTo>
                    <a:pt x="572094" y="542326"/>
                  </a:lnTo>
                  <a:lnTo>
                    <a:pt x="591253" y="556997"/>
                  </a:lnTo>
                  <a:lnTo>
                    <a:pt x="592074" y="557413"/>
                  </a:lnTo>
                  <a:lnTo>
                    <a:pt x="618984" y="585539"/>
                  </a:lnTo>
                  <a:lnTo>
                    <a:pt x="651608" y="601851"/>
                  </a:lnTo>
                  <a:lnTo>
                    <a:pt x="685449" y="607565"/>
                  </a:lnTo>
                  <a:lnTo>
                    <a:pt x="719705" y="598183"/>
                  </a:lnTo>
                  <a:lnTo>
                    <a:pt x="751103" y="578609"/>
                  </a:lnTo>
                  <a:lnTo>
                    <a:pt x="787395" y="542326"/>
                  </a:lnTo>
                  <a:lnTo>
                    <a:pt x="793100" y="532529"/>
                  </a:lnTo>
                  <a:lnTo>
                    <a:pt x="818379" y="491353"/>
                  </a:lnTo>
                  <a:lnTo>
                    <a:pt x="831834" y="461991"/>
                  </a:lnTo>
                  <a:lnTo>
                    <a:pt x="835096" y="443642"/>
                  </a:lnTo>
                  <a:lnTo>
                    <a:pt x="835917" y="421626"/>
                  </a:lnTo>
                  <a:lnTo>
                    <a:pt x="841621" y="418363"/>
                  </a:lnTo>
                  <a:lnTo>
                    <a:pt x="848551" y="414696"/>
                  </a:lnTo>
                  <a:lnTo>
                    <a:pt x="863637" y="406124"/>
                  </a:lnTo>
                  <a:lnTo>
                    <a:pt x="867721" y="404088"/>
                  </a:lnTo>
                  <a:lnTo>
                    <a:pt x="870578" y="402456"/>
                  </a:lnTo>
                  <a:lnTo>
                    <a:pt x="887295" y="382476"/>
                  </a:lnTo>
                  <a:lnTo>
                    <a:pt x="887701" y="381666"/>
                  </a:lnTo>
                  <a:lnTo>
                    <a:pt x="917468" y="345779"/>
                  </a:lnTo>
                  <a:lnTo>
                    <a:pt x="919099" y="343742"/>
                  </a:lnTo>
                  <a:lnTo>
                    <a:pt x="881996" y="343742"/>
                  </a:lnTo>
                  <a:lnTo>
                    <a:pt x="882402" y="172069"/>
                  </a:lnTo>
                  <a:lnTo>
                    <a:pt x="711143" y="172069"/>
                  </a:lnTo>
                  <a:lnTo>
                    <a:pt x="711143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2856415" y="14308736"/>
              <a:ext cx="695960" cy="252729"/>
            </a:xfrm>
            <a:custGeom>
              <a:avLst/>
              <a:gdLst/>
              <a:ahLst/>
              <a:cxnLst/>
              <a:rect l="l" t="t" r="r" b="b"/>
              <a:pathLst>
                <a:path w="695959" h="252730">
                  <a:moveTo>
                    <a:pt x="695912" y="106826"/>
                  </a:moveTo>
                  <a:lnTo>
                    <a:pt x="688154" y="91054"/>
                  </a:lnTo>
                  <a:lnTo>
                    <a:pt x="664253" y="66160"/>
                  </a:lnTo>
                  <a:lnTo>
                    <a:pt x="635428" y="54367"/>
                  </a:lnTo>
                  <a:lnTo>
                    <a:pt x="603330" y="49787"/>
                  </a:lnTo>
                  <a:lnTo>
                    <a:pt x="541425" y="69767"/>
                  </a:lnTo>
                  <a:lnTo>
                    <a:pt x="529631" y="71733"/>
                  </a:lnTo>
                  <a:lnTo>
                    <a:pt x="502772" y="75664"/>
                  </a:lnTo>
                  <a:lnTo>
                    <a:pt x="483450" y="73040"/>
                  </a:lnTo>
                  <a:lnTo>
                    <a:pt x="464119" y="68126"/>
                  </a:lnTo>
                  <a:lnTo>
                    <a:pt x="438576" y="49129"/>
                  </a:lnTo>
                  <a:lnTo>
                    <a:pt x="435952" y="47487"/>
                  </a:lnTo>
                  <a:lnTo>
                    <a:pt x="402872" y="17355"/>
                  </a:lnTo>
                  <a:lnTo>
                    <a:pt x="369467" y="982"/>
                  </a:lnTo>
                  <a:lnTo>
                    <a:pt x="286923" y="0"/>
                  </a:lnTo>
                  <a:lnTo>
                    <a:pt x="178837" y="29807"/>
                  </a:lnTo>
                  <a:lnTo>
                    <a:pt x="146505" y="38295"/>
                  </a:lnTo>
                  <a:lnTo>
                    <a:pt x="84327" y="58510"/>
                  </a:lnTo>
                  <a:lnTo>
                    <a:pt x="27832" y="87782"/>
                  </a:lnTo>
                  <a:lnTo>
                    <a:pt x="0" y="116931"/>
                  </a:lnTo>
                  <a:lnTo>
                    <a:pt x="0" y="132980"/>
                  </a:lnTo>
                  <a:lnTo>
                    <a:pt x="14407" y="150994"/>
                  </a:lnTo>
                  <a:lnTo>
                    <a:pt x="45198" y="169009"/>
                  </a:lnTo>
                  <a:lnTo>
                    <a:pt x="70740" y="179819"/>
                  </a:lnTo>
                  <a:lnTo>
                    <a:pt x="76637" y="191937"/>
                  </a:lnTo>
                  <a:lnTo>
                    <a:pt x="78278" y="209627"/>
                  </a:lnTo>
                  <a:lnTo>
                    <a:pt x="55772" y="252166"/>
                  </a:lnTo>
                </a:path>
              </a:pathLst>
            </a:custGeom>
            <a:ln w="506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2171211" y="14571474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39427" y="14643301"/>
              <a:ext cx="274766" cy="262363"/>
            </a:xfrm>
            <a:prstGeom prst="rect">
              <a:avLst/>
            </a:prstGeom>
          </p:spPr>
        </p:pic>
      </p:grpSp>
      <p:grpSp>
        <p:nvGrpSpPr>
          <p:cNvPr id="73" name="object 73"/>
          <p:cNvGrpSpPr/>
          <p:nvPr/>
        </p:nvGrpSpPr>
        <p:grpSpPr>
          <a:xfrm>
            <a:off x="12978947" y="17256912"/>
            <a:ext cx="890269" cy="1152525"/>
            <a:chOff x="12978947" y="17256912"/>
            <a:chExt cx="890269" cy="1152525"/>
          </a:xfrm>
        </p:grpSpPr>
        <p:sp>
          <p:nvSpPr>
            <p:cNvPr id="74" name="object 74"/>
            <p:cNvSpPr/>
            <p:nvPr/>
          </p:nvSpPr>
          <p:spPr>
            <a:xfrm>
              <a:off x="12983570" y="17330280"/>
              <a:ext cx="885190" cy="351790"/>
            </a:xfrm>
            <a:custGeom>
              <a:avLst/>
              <a:gdLst/>
              <a:ahLst/>
              <a:cxnLst/>
              <a:rect l="l" t="t" r="r" b="b"/>
              <a:pathLst>
                <a:path w="885190" h="351790">
                  <a:moveTo>
                    <a:pt x="885005" y="0"/>
                  </a:moveTo>
                  <a:lnTo>
                    <a:pt x="0" y="3799"/>
                  </a:lnTo>
                  <a:lnTo>
                    <a:pt x="91" y="351280"/>
                  </a:lnTo>
                  <a:lnTo>
                    <a:pt x="885097" y="347491"/>
                  </a:lnTo>
                  <a:lnTo>
                    <a:pt x="885005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2981480" y="17256912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2983637" y="17955535"/>
              <a:ext cx="859790" cy="351790"/>
            </a:xfrm>
            <a:custGeom>
              <a:avLst/>
              <a:gdLst/>
              <a:ahLst/>
              <a:cxnLst/>
              <a:rect l="l" t="t" r="r" b="b"/>
              <a:pathLst>
                <a:path w="859790" h="351790">
                  <a:moveTo>
                    <a:pt x="859696" y="0"/>
                  </a:moveTo>
                  <a:lnTo>
                    <a:pt x="0" y="3880"/>
                  </a:lnTo>
                  <a:lnTo>
                    <a:pt x="50" y="351362"/>
                  </a:lnTo>
                  <a:lnTo>
                    <a:pt x="859757" y="347481"/>
                  </a:lnTo>
                  <a:lnTo>
                    <a:pt x="859696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4176210" y="17427774"/>
            <a:ext cx="2462530" cy="2305050"/>
            <a:chOff x="4176210" y="17427774"/>
            <a:chExt cx="2462530" cy="2305050"/>
          </a:xfrm>
        </p:grpSpPr>
        <p:pic>
          <p:nvPicPr>
            <p:cNvPr id="78" name="object 7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176210" y="17519304"/>
              <a:ext cx="2213188" cy="2213178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5398990" y="17434464"/>
              <a:ext cx="1233170" cy="411480"/>
            </a:xfrm>
            <a:custGeom>
              <a:avLst/>
              <a:gdLst/>
              <a:ahLst/>
              <a:cxnLst/>
              <a:rect l="l" t="t" r="r" b="b"/>
              <a:pathLst>
                <a:path w="1233170" h="411480">
                  <a:moveTo>
                    <a:pt x="1233085" y="0"/>
                  </a:moveTo>
                  <a:lnTo>
                    <a:pt x="0" y="0"/>
                  </a:lnTo>
                  <a:lnTo>
                    <a:pt x="0" y="41118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625054" y="1742777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664466" y="18600548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40">
                  <a:moveTo>
                    <a:pt x="0" y="0"/>
                  </a:moveTo>
                  <a:lnTo>
                    <a:pt x="967610" y="0"/>
                  </a:lnTo>
                </a:path>
              </a:pathLst>
            </a:custGeom>
            <a:ln w="5065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625057" y="1859385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396305" y="18670587"/>
              <a:ext cx="1236345" cy="306705"/>
            </a:xfrm>
            <a:custGeom>
              <a:avLst/>
              <a:gdLst/>
              <a:ahLst/>
              <a:cxnLst/>
              <a:rect l="l" t="t" r="r" b="b"/>
              <a:pathLst>
                <a:path w="1236345" h="306705">
                  <a:moveTo>
                    <a:pt x="1235770" y="306376"/>
                  </a:moveTo>
                  <a:lnTo>
                    <a:pt x="0" y="306376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F0A4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625057" y="1897027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992478" y="18211865"/>
              <a:ext cx="1640205" cy="1358265"/>
            </a:xfrm>
            <a:custGeom>
              <a:avLst/>
              <a:gdLst/>
              <a:ahLst/>
              <a:cxnLst/>
              <a:rect l="l" t="t" r="r" b="b"/>
              <a:pathLst>
                <a:path w="1640204" h="1358265">
                  <a:moveTo>
                    <a:pt x="0" y="0"/>
                  </a:moveTo>
                  <a:lnTo>
                    <a:pt x="0" y="1358183"/>
                  </a:lnTo>
                  <a:lnTo>
                    <a:pt x="1639594" y="1358183"/>
                  </a:lnTo>
                </a:path>
              </a:pathLst>
            </a:custGeom>
            <a:ln w="506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625057" y="1956336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261321" y="18440226"/>
              <a:ext cx="121430" cy="227754"/>
            </a:xfrm>
            <a:prstGeom prst="rect">
              <a:avLst/>
            </a:prstGeom>
          </p:spPr>
        </p:pic>
      </p:grpSp>
      <p:sp>
        <p:nvSpPr>
          <p:cNvPr id="88" name="object 88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922030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6EDE8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302726" y="1626781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pic>
        <p:nvPicPr>
          <p:cNvPr id="93" name="object 9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770350" y="5882535"/>
            <a:ext cx="1112475" cy="367441"/>
          </a:xfrm>
          <a:prstGeom prst="rect">
            <a:avLst/>
          </a:prstGeom>
        </p:spPr>
      </p:pic>
      <p:sp>
        <p:nvSpPr>
          <p:cNvPr id="94" name="object 94"/>
          <p:cNvSpPr txBox="1"/>
          <p:nvPr/>
        </p:nvSpPr>
        <p:spPr>
          <a:xfrm>
            <a:off x="3770350" y="5882535"/>
            <a:ext cx="1112520" cy="36766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55"/>
              </a:spcBef>
            </a:pPr>
            <a:r>
              <a:rPr sz="2000" b="1" spc="265" dirty="0">
                <a:solidFill>
                  <a:srgbClr val="025051"/>
                </a:solidFill>
                <a:latin typeface="Montserrat Black"/>
                <a:cs typeface="Montserrat Black"/>
              </a:rPr>
              <a:t>MET</a:t>
            </a:r>
            <a:r>
              <a:rPr sz="2000" b="1" spc="-275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-60" dirty="0">
                <a:solidFill>
                  <a:srgbClr val="025051"/>
                </a:solidFill>
                <a:latin typeface="Montserrat Black"/>
                <a:cs typeface="Montserrat Black"/>
              </a:rPr>
              <a:t>A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046108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Orinoquia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047582" y="3878386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Castilla-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Chichimene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047582" y="4698983"/>
            <a:ext cx="191325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Cubarral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047582" y="5366549"/>
            <a:ext cx="96774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047582" y="5960681"/>
            <a:ext cx="2118995" cy="63309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Bloque</a:t>
            </a:r>
            <a:r>
              <a:rPr sz="1250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Cubarral,</a:t>
            </a:r>
            <a:r>
              <a:rPr sz="1250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Campos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Castilla-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Chichimene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047582" y="6777711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LAM0227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105" name="object 105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390220" y="16795292"/>
            <a:ext cx="407670" cy="407670"/>
            <a:chOff x="390220" y="16795292"/>
            <a:chExt cx="407670" cy="407670"/>
          </a:xfrm>
        </p:grpSpPr>
        <p:sp>
          <p:nvSpPr>
            <p:cNvPr id="109" name="object 109"/>
            <p:cNvSpPr/>
            <p:nvPr/>
          </p:nvSpPr>
          <p:spPr>
            <a:xfrm>
              <a:off x="390220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75023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111" name="object 111"/>
          <p:cNvSpPr txBox="1"/>
          <p:nvPr/>
        </p:nvSpPr>
        <p:spPr>
          <a:xfrm>
            <a:off x="4544038" y="16790624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344173" y="11933827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114" name="object 114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 txBox="1"/>
          <p:nvPr/>
        </p:nvSpPr>
        <p:spPr>
          <a:xfrm>
            <a:off x="2273278" y="13762366"/>
            <a:ext cx="1204595" cy="41020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18,48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Helobioma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Villavicencio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273278" y="14307247"/>
            <a:ext cx="1249680" cy="41020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7,69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Hidrobioma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Villavicencio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19" name="object 119"/>
          <p:cNvGrpSpPr/>
          <p:nvPr/>
        </p:nvGrpSpPr>
        <p:grpSpPr>
          <a:xfrm>
            <a:off x="2125974" y="2918727"/>
            <a:ext cx="4036695" cy="7486650"/>
            <a:chOff x="2125974" y="2918727"/>
            <a:chExt cx="4036695" cy="7486650"/>
          </a:xfrm>
        </p:grpSpPr>
        <p:sp>
          <p:nvSpPr>
            <p:cNvPr id="120" name="object 120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2" name="object 12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123" name="object 123"/>
            <p:cNvSpPr/>
            <p:nvPr/>
          </p:nvSpPr>
          <p:spPr>
            <a:xfrm>
              <a:off x="5657235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734189" y="9973296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13" y="281813"/>
                  </a:moveTo>
                  <a:lnTo>
                    <a:pt x="211607" y="0"/>
                  </a:lnTo>
                  <a:lnTo>
                    <a:pt x="111048" y="201142"/>
                  </a:lnTo>
                  <a:lnTo>
                    <a:pt x="81381" y="154838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352513" y="28181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12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859332" y="9973295"/>
              <a:ext cx="172950" cy="172950"/>
            </a:xfrm>
            <a:prstGeom prst="rect">
              <a:avLst/>
            </a:prstGeom>
          </p:spPr>
        </p:pic>
      </p:grpSp>
      <p:sp>
        <p:nvSpPr>
          <p:cNvPr id="126" name="object 126"/>
          <p:cNvSpPr txBox="1"/>
          <p:nvPr/>
        </p:nvSpPr>
        <p:spPr>
          <a:xfrm>
            <a:off x="6220745" y="9921319"/>
            <a:ext cx="11696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74295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55245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59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349</a:t>
            </a:r>
            <a:r>
              <a:rPr sz="1900" spc="-229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27" name="object 127"/>
          <p:cNvGrpSpPr/>
          <p:nvPr/>
        </p:nvGrpSpPr>
        <p:grpSpPr>
          <a:xfrm>
            <a:off x="4866456" y="12973311"/>
            <a:ext cx="918844" cy="365760"/>
            <a:chOff x="4866456" y="12973311"/>
            <a:chExt cx="918844" cy="365760"/>
          </a:xfrm>
        </p:grpSpPr>
        <p:sp>
          <p:nvSpPr>
            <p:cNvPr id="128" name="object 128"/>
            <p:cNvSpPr/>
            <p:nvPr/>
          </p:nvSpPr>
          <p:spPr>
            <a:xfrm>
              <a:off x="4868996" y="12979992"/>
              <a:ext cx="909955" cy="356870"/>
            </a:xfrm>
            <a:custGeom>
              <a:avLst/>
              <a:gdLst/>
              <a:ahLst/>
              <a:cxnLst/>
              <a:rect l="l" t="t" r="r" b="b"/>
              <a:pathLst>
                <a:path w="909954" h="356869">
                  <a:moveTo>
                    <a:pt x="909889" y="0"/>
                  </a:moveTo>
                  <a:lnTo>
                    <a:pt x="244927" y="0"/>
                  </a:lnTo>
                  <a:lnTo>
                    <a:pt x="0" y="356377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771865" y="1297331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0" name="object 130"/>
          <p:cNvGrpSpPr/>
          <p:nvPr/>
        </p:nvGrpSpPr>
        <p:grpSpPr>
          <a:xfrm>
            <a:off x="4898541" y="3109164"/>
            <a:ext cx="1875789" cy="7384415"/>
            <a:chOff x="4898541" y="3109164"/>
            <a:chExt cx="1875789" cy="7384415"/>
          </a:xfrm>
        </p:grpSpPr>
        <p:sp>
          <p:nvSpPr>
            <p:cNvPr id="131" name="object 131"/>
            <p:cNvSpPr/>
            <p:nvPr/>
          </p:nvSpPr>
          <p:spPr>
            <a:xfrm>
              <a:off x="6554503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903621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7117275" y="16967382"/>
            <a:ext cx="668655" cy="373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5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31,79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89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Exclusión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2284578" y="17337994"/>
            <a:ext cx="55118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51,0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2284583" y="17973430"/>
            <a:ext cx="561975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424857" y="17353474"/>
            <a:ext cx="1004569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59,7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13055">
              <a:lnSpc>
                <a:spcPts val="900"/>
              </a:lnSpc>
              <a:tabLst>
                <a:tab pos="801370" algn="l"/>
                <a:tab pos="990600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u="sng" dirty="0">
                <a:solidFill>
                  <a:srgbClr val="025051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402971" y="18027312"/>
            <a:ext cx="61087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40,3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27329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119832" y="18816107"/>
            <a:ext cx="761365" cy="496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2,19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5400">
              <a:lnSpc>
                <a:spcPts val="894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800">
              <a:latin typeface="Montserrat"/>
              <a:cs typeface="Montserrat"/>
            </a:endParaRPr>
          </a:p>
          <a:p>
            <a:pPr marL="254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8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restricción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0417151" y="12622879"/>
            <a:ext cx="12801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41" name="object 141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1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grpSp>
        <p:nvGrpSpPr>
          <p:cNvPr id="143" name="object 143"/>
          <p:cNvGrpSpPr/>
          <p:nvPr/>
        </p:nvGrpSpPr>
        <p:grpSpPr>
          <a:xfrm>
            <a:off x="9833657" y="11933488"/>
            <a:ext cx="459740" cy="419100"/>
            <a:chOff x="9833657" y="11933488"/>
            <a:chExt cx="459740" cy="419100"/>
          </a:xfrm>
        </p:grpSpPr>
        <p:sp>
          <p:nvSpPr>
            <p:cNvPr id="144" name="object 144"/>
            <p:cNvSpPr/>
            <p:nvPr/>
          </p:nvSpPr>
          <p:spPr>
            <a:xfrm>
              <a:off x="9833648" y="11933490"/>
              <a:ext cx="459740" cy="419100"/>
            </a:xfrm>
            <a:custGeom>
              <a:avLst/>
              <a:gdLst/>
              <a:ahLst/>
              <a:cxnLst/>
              <a:rect l="l" t="t" r="r" b="b"/>
              <a:pathLst>
                <a:path w="459740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459740" h="419100">
                  <a:moveTo>
                    <a:pt x="459155" y="209372"/>
                  </a:moveTo>
                  <a:lnTo>
                    <a:pt x="453631" y="161366"/>
                  </a:lnTo>
                  <a:lnTo>
                    <a:pt x="437870" y="117297"/>
                  </a:lnTo>
                  <a:lnTo>
                    <a:pt x="413156" y="78422"/>
                  </a:lnTo>
                  <a:lnTo>
                    <a:pt x="380733" y="45999"/>
                  </a:lnTo>
                  <a:lnTo>
                    <a:pt x="341858" y="21285"/>
                  </a:lnTo>
                  <a:lnTo>
                    <a:pt x="297789" y="5537"/>
                  </a:lnTo>
                  <a:lnTo>
                    <a:pt x="249783" y="0"/>
                  </a:lnTo>
                  <a:lnTo>
                    <a:pt x="201777" y="5537"/>
                  </a:lnTo>
                  <a:lnTo>
                    <a:pt x="157708" y="21285"/>
                  </a:lnTo>
                  <a:lnTo>
                    <a:pt x="118833" y="45999"/>
                  </a:lnTo>
                  <a:lnTo>
                    <a:pt x="86410" y="78422"/>
                  </a:lnTo>
                  <a:lnTo>
                    <a:pt x="61683" y="117297"/>
                  </a:lnTo>
                  <a:lnTo>
                    <a:pt x="45935" y="161366"/>
                  </a:lnTo>
                  <a:lnTo>
                    <a:pt x="40411" y="209372"/>
                  </a:lnTo>
                  <a:lnTo>
                    <a:pt x="45935" y="257390"/>
                  </a:lnTo>
                  <a:lnTo>
                    <a:pt x="61683" y="301459"/>
                  </a:lnTo>
                  <a:lnTo>
                    <a:pt x="86410" y="340334"/>
                  </a:lnTo>
                  <a:lnTo>
                    <a:pt x="118833" y="372757"/>
                  </a:lnTo>
                  <a:lnTo>
                    <a:pt x="157708" y="397471"/>
                  </a:lnTo>
                  <a:lnTo>
                    <a:pt x="201777" y="413219"/>
                  </a:lnTo>
                  <a:lnTo>
                    <a:pt x="249783" y="418757"/>
                  </a:lnTo>
                  <a:lnTo>
                    <a:pt x="297789" y="413219"/>
                  </a:lnTo>
                  <a:lnTo>
                    <a:pt x="341858" y="397471"/>
                  </a:lnTo>
                  <a:lnTo>
                    <a:pt x="380733" y="372757"/>
                  </a:lnTo>
                  <a:lnTo>
                    <a:pt x="413156" y="340334"/>
                  </a:lnTo>
                  <a:lnTo>
                    <a:pt x="437870" y="301459"/>
                  </a:lnTo>
                  <a:lnTo>
                    <a:pt x="453631" y="257390"/>
                  </a:lnTo>
                  <a:lnTo>
                    <a:pt x="45915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969062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4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</p:grpSp>
      <p:grpSp>
        <p:nvGrpSpPr>
          <p:cNvPr id="147" name="object 147"/>
          <p:cNvGrpSpPr/>
          <p:nvPr/>
        </p:nvGrpSpPr>
        <p:grpSpPr>
          <a:xfrm>
            <a:off x="8688161" y="12503282"/>
            <a:ext cx="2249805" cy="3303904"/>
            <a:chOff x="8688161" y="12503282"/>
            <a:chExt cx="2249805" cy="3303904"/>
          </a:xfrm>
        </p:grpSpPr>
        <p:pic>
          <p:nvPicPr>
            <p:cNvPr id="148" name="object 14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675036" y="13145108"/>
              <a:ext cx="262698" cy="2661897"/>
            </a:xfrm>
            <a:prstGeom prst="rect">
              <a:avLst/>
            </a:prstGeom>
          </p:spPr>
        </p:pic>
        <p:pic>
          <p:nvPicPr>
            <p:cNvPr id="149" name="object 14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335440" y="14204602"/>
              <a:ext cx="772643" cy="318190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760390" y="13421063"/>
              <a:ext cx="1821917" cy="1006344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688161" y="12503282"/>
              <a:ext cx="1461487" cy="2105365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9274199" y="14330937"/>
              <a:ext cx="1434465" cy="753110"/>
            </a:xfrm>
            <a:custGeom>
              <a:avLst/>
              <a:gdLst/>
              <a:ahLst/>
              <a:cxnLst/>
              <a:rect l="l" t="t" r="r" b="b"/>
              <a:pathLst>
                <a:path w="1434465" h="753109">
                  <a:moveTo>
                    <a:pt x="1434141" y="388839"/>
                  </a:moveTo>
                  <a:lnTo>
                    <a:pt x="1414728" y="384118"/>
                  </a:lnTo>
                  <a:lnTo>
                    <a:pt x="1322903" y="367846"/>
                  </a:lnTo>
                  <a:lnTo>
                    <a:pt x="1252578" y="343185"/>
                  </a:lnTo>
                  <a:lnTo>
                    <a:pt x="1199052" y="274967"/>
                  </a:lnTo>
                  <a:lnTo>
                    <a:pt x="1135556" y="145878"/>
                  </a:lnTo>
                  <a:lnTo>
                    <a:pt x="1097257" y="105999"/>
                  </a:lnTo>
                  <a:lnTo>
                    <a:pt x="1051076" y="87103"/>
                  </a:lnTo>
                  <a:lnTo>
                    <a:pt x="999647" y="79757"/>
                  </a:lnTo>
                  <a:lnTo>
                    <a:pt x="900467" y="111764"/>
                  </a:lnTo>
                  <a:lnTo>
                    <a:pt x="881581" y="114925"/>
                  </a:lnTo>
                  <a:lnTo>
                    <a:pt x="838551" y="121217"/>
                  </a:lnTo>
                  <a:lnTo>
                    <a:pt x="807588" y="117022"/>
                  </a:lnTo>
                  <a:lnTo>
                    <a:pt x="776635" y="109140"/>
                  </a:lnTo>
                  <a:lnTo>
                    <a:pt x="735703" y="78714"/>
                  </a:lnTo>
                  <a:lnTo>
                    <a:pt x="731508" y="76079"/>
                  </a:lnTo>
                  <a:lnTo>
                    <a:pt x="678508" y="27811"/>
                  </a:lnTo>
                  <a:lnTo>
                    <a:pt x="624982" y="1570"/>
                  </a:lnTo>
                  <a:lnTo>
                    <a:pt x="492741" y="0"/>
                  </a:lnTo>
                  <a:lnTo>
                    <a:pt x="319578" y="47751"/>
                  </a:lnTo>
                  <a:lnTo>
                    <a:pt x="267786" y="61350"/>
                  </a:lnTo>
                  <a:lnTo>
                    <a:pt x="217349" y="76719"/>
                  </a:lnTo>
                  <a:lnTo>
                    <a:pt x="168176" y="93739"/>
                  </a:lnTo>
                  <a:lnTo>
                    <a:pt x="120173" y="112291"/>
                  </a:lnTo>
                  <a:lnTo>
                    <a:pt x="77660" y="140629"/>
                  </a:lnTo>
                  <a:lnTo>
                    <a:pt x="33060" y="187337"/>
                  </a:lnTo>
                  <a:lnTo>
                    <a:pt x="33060" y="213042"/>
                  </a:lnTo>
                  <a:lnTo>
                    <a:pt x="56150" y="241907"/>
                  </a:lnTo>
                  <a:lnTo>
                    <a:pt x="105472" y="270773"/>
                  </a:lnTo>
                  <a:lnTo>
                    <a:pt x="146405" y="288088"/>
                  </a:lnTo>
                  <a:lnTo>
                    <a:pt x="155858" y="307501"/>
                  </a:lnTo>
                  <a:lnTo>
                    <a:pt x="158482" y="335840"/>
                  </a:lnTo>
                  <a:lnTo>
                    <a:pt x="24671" y="588761"/>
                  </a:lnTo>
                  <a:lnTo>
                    <a:pt x="2097" y="635995"/>
                  </a:lnTo>
                  <a:lnTo>
                    <a:pt x="0" y="664334"/>
                  </a:lnTo>
                  <a:lnTo>
                    <a:pt x="12593" y="695287"/>
                  </a:lnTo>
                  <a:lnTo>
                    <a:pt x="49331" y="719958"/>
                  </a:lnTo>
                  <a:lnTo>
                    <a:pt x="94985" y="734122"/>
                  </a:lnTo>
                  <a:lnTo>
                    <a:pt x="181045" y="716280"/>
                  </a:lnTo>
                  <a:lnTo>
                    <a:pt x="248736" y="722055"/>
                  </a:lnTo>
                  <a:lnTo>
                    <a:pt x="285464" y="746716"/>
                  </a:lnTo>
                  <a:lnTo>
                    <a:pt x="290712" y="753008"/>
                  </a:lnTo>
                </a:path>
              </a:pathLst>
            </a:custGeom>
            <a:ln w="506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3" name="object 153"/>
          <p:cNvSpPr txBox="1"/>
          <p:nvPr/>
        </p:nvSpPr>
        <p:spPr>
          <a:xfrm>
            <a:off x="11018601" y="13083243"/>
            <a:ext cx="51498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1018735" y="13311234"/>
            <a:ext cx="301625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2167713" y="15771167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56" name="object 156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57" name="object 157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8" name="object 15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59" name="object 159"/>
            <p:cNvSpPr/>
            <p:nvPr/>
          </p:nvSpPr>
          <p:spPr>
            <a:xfrm>
              <a:off x="4108168" y="17113053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0" name="object 160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61" name="object 161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2" name="object 16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grpSp>
        <p:nvGrpSpPr>
          <p:cNvPr id="164" name="object 164"/>
          <p:cNvGrpSpPr/>
          <p:nvPr/>
        </p:nvGrpSpPr>
        <p:grpSpPr>
          <a:xfrm>
            <a:off x="12809122" y="15621041"/>
            <a:ext cx="127000" cy="69215"/>
            <a:chOff x="12809122" y="15621041"/>
            <a:chExt cx="127000" cy="69215"/>
          </a:xfrm>
        </p:grpSpPr>
        <p:sp>
          <p:nvSpPr>
            <p:cNvPr id="165" name="object 165"/>
            <p:cNvSpPr/>
            <p:nvPr/>
          </p:nvSpPr>
          <p:spPr>
            <a:xfrm>
              <a:off x="12809122" y="15655391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2872247" y="15621041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7" name="object 167"/>
          <p:cNvSpPr txBox="1"/>
          <p:nvPr/>
        </p:nvSpPr>
        <p:spPr>
          <a:xfrm>
            <a:off x="12167718" y="15788054"/>
            <a:ext cx="85407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2645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405" baseline="-2645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20</a:t>
            </a:r>
            <a:r>
              <a:rPr sz="1600" b="1" spc="-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1745699" y="2260923"/>
            <a:ext cx="189293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5" dirty="0">
                <a:solidFill>
                  <a:srgbClr val="223658"/>
                </a:solidFill>
                <a:latin typeface="Montserrat SemiBold"/>
                <a:cs typeface="Montserrat SemiBold"/>
              </a:rPr>
              <a:t>286</a:t>
            </a:r>
            <a:endParaRPr sz="7800">
              <a:latin typeface="Montserrat SemiBold"/>
              <a:cs typeface="Montserrat SemiBold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1355251" y="5079799"/>
            <a:ext cx="2554605" cy="217170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91770">
              <a:lnSpc>
                <a:spcPct val="100000"/>
              </a:lnSpc>
              <a:spcBef>
                <a:spcPts val="72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3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marL="131445">
              <a:lnSpc>
                <a:spcPct val="100000"/>
              </a:lnSpc>
              <a:spcBef>
                <a:spcPts val="23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12700" marR="11430" algn="ctr">
              <a:lnSpc>
                <a:spcPct val="100000"/>
              </a:lnSpc>
              <a:spcBef>
                <a:spcPts val="1025"/>
              </a:spcBef>
            </a:pPr>
            <a:r>
              <a:rPr sz="1600" b="1" spc="6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600" b="1" spc="2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95" dirty="0">
                <a:solidFill>
                  <a:srgbClr val="025051"/>
                </a:solidFill>
                <a:latin typeface="Montserrat"/>
                <a:cs typeface="Montserrat"/>
              </a:rPr>
              <a:t>CABAÑA,</a:t>
            </a:r>
            <a:r>
              <a:rPr sz="1600" b="1" spc="2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75" dirty="0">
                <a:solidFill>
                  <a:srgbClr val="025051"/>
                </a:solidFill>
                <a:latin typeface="Montserrat"/>
                <a:cs typeface="Montserrat"/>
              </a:rPr>
              <a:t>GRANJA </a:t>
            </a: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EXPERIMENTALEL</a:t>
            </a:r>
            <a:endParaRPr sz="1600">
              <a:latin typeface="Montserrat"/>
              <a:cs typeface="Montserrat"/>
            </a:endParaRPr>
          </a:p>
          <a:p>
            <a:pPr marL="102870" marR="101600" algn="ctr">
              <a:lnSpc>
                <a:spcPts val="1910"/>
              </a:lnSpc>
              <a:spcBef>
                <a:spcPts val="60"/>
              </a:spcBef>
            </a:pP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PORVENIR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600" b="1" spc="2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65" dirty="0">
                <a:solidFill>
                  <a:srgbClr val="025051"/>
                </a:solidFill>
                <a:latin typeface="Montserrat"/>
                <a:cs typeface="Montserrat"/>
              </a:rPr>
              <a:t>SANTA </a:t>
            </a: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LUCIA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75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-50" dirty="0">
                <a:solidFill>
                  <a:srgbClr val="025051"/>
                </a:solidFill>
                <a:latin typeface="Montserrat"/>
                <a:cs typeface="Montserrat"/>
              </a:rPr>
              <a:t>2</a:t>
            </a:r>
            <a:endParaRPr sz="1600">
              <a:latin typeface="Montserrat"/>
              <a:cs typeface="Montserrat"/>
            </a:endParaRPr>
          </a:p>
          <a:p>
            <a:pPr marR="59055" algn="ctr">
              <a:lnSpc>
                <a:spcPct val="100000"/>
              </a:lnSpc>
              <a:spcBef>
                <a:spcPts val="68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operativas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1517258" y="3264661"/>
            <a:ext cx="2383155" cy="16084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6510" marR="41910" algn="ctr">
              <a:lnSpc>
                <a:spcPct val="101499"/>
              </a:lnSpc>
              <a:spcBef>
                <a:spcPts val="405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77470" marR="102870" algn="ctr">
              <a:lnSpc>
                <a:spcPct val="101499"/>
              </a:lnSpc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171" name="object 171"/>
          <p:cNvGrpSpPr/>
          <p:nvPr/>
        </p:nvGrpSpPr>
        <p:grpSpPr>
          <a:xfrm>
            <a:off x="11289455" y="5076307"/>
            <a:ext cx="2567940" cy="5456555"/>
            <a:chOff x="11289455" y="5076307"/>
            <a:chExt cx="2567940" cy="5456555"/>
          </a:xfrm>
        </p:grpSpPr>
        <p:sp>
          <p:nvSpPr>
            <p:cNvPr id="172" name="object 172"/>
            <p:cNvSpPr/>
            <p:nvPr/>
          </p:nvSpPr>
          <p:spPr>
            <a:xfrm>
              <a:off x="11530375" y="5081387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3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299615" y="900952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340616" y="897517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299615" y="954223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340616" y="950788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299615" y="10497917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340616" y="1046356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9" name="object 179"/>
          <p:cNvSpPr txBox="1"/>
          <p:nvPr/>
        </p:nvSpPr>
        <p:spPr>
          <a:xfrm>
            <a:off x="11351458" y="7381297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1435505" y="7769149"/>
            <a:ext cx="2547620" cy="321437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Mediano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sobre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plano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inclinado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baja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oportunidad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paisaje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prioritario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endParaRPr sz="110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110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254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  <a:p>
            <a:pPr marL="48895" marR="574675">
              <a:lnSpc>
                <a:spcPct val="102099"/>
              </a:lnSpc>
              <a:spcBef>
                <a:spcPts val="1080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Negro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-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SZH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120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5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CORMACARENA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778434" y="15015596"/>
            <a:ext cx="120142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78434" y="15222289"/>
            <a:ext cx="6623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83" name="object 183"/>
          <p:cNvGrpSpPr/>
          <p:nvPr/>
        </p:nvGrpSpPr>
        <p:grpSpPr>
          <a:xfrm>
            <a:off x="1472350" y="13827951"/>
            <a:ext cx="740410" cy="1492885"/>
            <a:chOff x="1472350" y="13827951"/>
            <a:chExt cx="740410" cy="1492885"/>
          </a:xfrm>
        </p:grpSpPr>
        <p:sp>
          <p:nvSpPr>
            <p:cNvPr id="184" name="object 184"/>
            <p:cNvSpPr/>
            <p:nvPr/>
          </p:nvSpPr>
          <p:spPr>
            <a:xfrm>
              <a:off x="1472350" y="15303345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538187" y="15286165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995342" y="14132984"/>
              <a:ext cx="217170" cy="0"/>
            </a:xfrm>
            <a:custGeom>
              <a:avLst/>
              <a:gdLst/>
              <a:ahLst/>
              <a:cxnLst/>
              <a:rect l="l" t="t" r="r" b="b"/>
              <a:pathLst>
                <a:path w="217169">
                  <a:moveTo>
                    <a:pt x="217054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995342" y="14132984"/>
              <a:ext cx="217170" cy="0"/>
            </a:xfrm>
            <a:custGeom>
              <a:avLst/>
              <a:gdLst/>
              <a:ahLst/>
              <a:cxnLst/>
              <a:rect l="l" t="t" r="r" b="b"/>
              <a:pathLst>
                <a:path w="217169">
                  <a:moveTo>
                    <a:pt x="0" y="0"/>
                  </a:moveTo>
                  <a:lnTo>
                    <a:pt x="217054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8" name="object 18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25451" y="13827951"/>
              <a:ext cx="121430" cy="227754"/>
            </a:xfrm>
            <a:prstGeom prst="rect">
              <a:avLst/>
            </a:prstGeom>
          </p:spPr>
        </p:pic>
      </p:grpSp>
      <p:sp>
        <p:nvSpPr>
          <p:cNvPr id="189" name="object 189"/>
          <p:cNvSpPr txBox="1"/>
          <p:nvPr/>
        </p:nvSpPr>
        <p:spPr>
          <a:xfrm>
            <a:off x="1609759" y="15219835"/>
            <a:ext cx="1939289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Bosques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Altos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Densos,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Sabanas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herbáceas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arbustales,</a:t>
            </a:r>
            <a:r>
              <a:rPr sz="800" spc="1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pantanos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Lagos,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lagunas,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ciénagas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permanentes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,y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cauces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ríos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mayores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319085" y="15721361"/>
            <a:ext cx="21132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Antiguas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grandes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ríos,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terrazas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319085" y="15842944"/>
            <a:ext cx="225298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Antiguas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basculadas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Piedemonte,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llanura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aluvial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desborde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"Catival“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Depresiones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778485" y="15728353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93" name="object 193"/>
          <p:cNvGrpSpPr/>
          <p:nvPr/>
        </p:nvGrpSpPr>
        <p:grpSpPr>
          <a:xfrm>
            <a:off x="1189331" y="15789529"/>
            <a:ext cx="97790" cy="34925"/>
            <a:chOff x="1189331" y="15789529"/>
            <a:chExt cx="97790" cy="34925"/>
          </a:xfrm>
        </p:grpSpPr>
        <p:sp>
          <p:nvSpPr>
            <p:cNvPr id="194" name="object 194"/>
            <p:cNvSpPr/>
            <p:nvPr/>
          </p:nvSpPr>
          <p:spPr>
            <a:xfrm>
              <a:off x="1189331" y="15806709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255168" y="15789529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6" name="object 196"/>
          <p:cNvSpPr txBox="1"/>
          <p:nvPr/>
        </p:nvSpPr>
        <p:spPr>
          <a:xfrm>
            <a:off x="4995728" y="15133967"/>
            <a:ext cx="750570" cy="547370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11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7,47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962903" y="15133949"/>
            <a:ext cx="795020" cy="547370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11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0,12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SUPLEMENTARIAS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865713" y="12838369"/>
            <a:ext cx="722630" cy="72898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59,42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75565">
              <a:lnSpc>
                <a:spcPct val="106400"/>
              </a:lnSpc>
              <a:spcBef>
                <a:spcPts val="37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865713" y="13732719"/>
            <a:ext cx="703580" cy="53467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18,34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1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865713" y="14427610"/>
            <a:ext cx="704850" cy="53467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14,65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1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01" name="object 201"/>
          <p:cNvGrpSpPr/>
          <p:nvPr/>
        </p:nvGrpSpPr>
        <p:grpSpPr>
          <a:xfrm>
            <a:off x="9226458" y="17234763"/>
            <a:ext cx="1221740" cy="1221740"/>
            <a:chOff x="9226458" y="17234763"/>
            <a:chExt cx="1221740" cy="1221740"/>
          </a:xfrm>
        </p:grpSpPr>
        <p:sp>
          <p:nvSpPr>
            <p:cNvPr id="202" name="object 202"/>
            <p:cNvSpPr/>
            <p:nvPr/>
          </p:nvSpPr>
          <p:spPr>
            <a:xfrm>
              <a:off x="9226458" y="17845338"/>
              <a:ext cx="1117600" cy="610870"/>
            </a:xfrm>
            <a:custGeom>
              <a:avLst/>
              <a:gdLst/>
              <a:ahLst/>
              <a:cxnLst/>
              <a:rect l="l" t="t" r="r" b="b"/>
              <a:pathLst>
                <a:path w="1117600" h="610869">
                  <a:moveTo>
                    <a:pt x="610574" y="0"/>
                  </a:moveTo>
                  <a:lnTo>
                    <a:pt x="0" y="405"/>
                  </a:lnTo>
                  <a:lnTo>
                    <a:pt x="2063" y="51510"/>
                  </a:lnTo>
                  <a:lnTo>
                    <a:pt x="8123" y="101535"/>
                  </a:lnTo>
                  <a:lnTo>
                    <a:pt x="18095" y="150316"/>
                  </a:lnTo>
                  <a:lnTo>
                    <a:pt x="31890" y="197689"/>
                  </a:lnTo>
                  <a:lnTo>
                    <a:pt x="49421" y="243492"/>
                  </a:lnTo>
                  <a:lnTo>
                    <a:pt x="70603" y="287560"/>
                  </a:lnTo>
                  <a:lnTo>
                    <a:pt x="95348" y="329731"/>
                  </a:lnTo>
                  <a:lnTo>
                    <a:pt x="123569" y="369842"/>
                  </a:lnTo>
                  <a:lnTo>
                    <a:pt x="155179" y="407728"/>
                  </a:lnTo>
                  <a:lnTo>
                    <a:pt x="190092" y="443227"/>
                  </a:lnTo>
                  <a:lnTo>
                    <a:pt x="228219" y="476175"/>
                  </a:lnTo>
                  <a:lnTo>
                    <a:pt x="269476" y="506409"/>
                  </a:lnTo>
                  <a:lnTo>
                    <a:pt x="310079" y="531542"/>
                  </a:lnTo>
                  <a:lnTo>
                    <a:pt x="351850" y="553141"/>
                  </a:lnTo>
                  <a:lnTo>
                    <a:pt x="394602" y="571244"/>
                  </a:lnTo>
                  <a:lnTo>
                    <a:pt x="438146" y="585888"/>
                  </a:lnTo>
                  <a:lnTo>
                    <a:pt x="482293" y="597108"/>
                  </a:lnTo>
                  <a:lnTo>
                    <a:pt x="526855" y="604942"/>
                  </a:lnTo>
                  <a:lnTo>
                    <a:pt x="571644" y="609427"/>
                  </a:lnTo>
                  <a:lnTo>
                    <a:pt x="616471" y="610598"/>
                  </a:lnTo>
                  <a:lnTo>
                    <a:pt x="661149" y="608494"/>
                  </a:lnTo>
                  <a:lnTo>
                    <a:pt x="705487" y="603151"/>
                  </a:lnTo>
                  <a:lnTo>
                    <a:pt x="749299" y="594605"/>
                  </a:lnTo>
                  <a:lnTo>
                    <a:pt x="792395" y="582894"/>
                  </a:lnTo>
                  <a:lnTo>
                    <a:pt x="834588" y="568053"/>
                  </a:lnTo>
                  <a:lnTo>
                    <a:pt x="875688" y="550121"/>
                  </a:lnTo>
                  <a:lnTo>
                    <a:pt x="915508" y="529133"/>
                  </a:lnTo>
                  <a:lnTo>
                    <a:pt x="953859" y="505126"/>
                  </a:lnTo>
                  <a:lnTo>
                    <a:pt x="990552" y="478137"/>
                  </a:lnTo>
                  <a:lnTo>
                    <a:pt x="1025400" y="448203"/>
                  </a:lnTo>
                  <a:lnTo>
                    <a:pt x="1058213" y="415361"/>
                  </a:lnTo>
                  <a:lnTo>
                    <a:pt x="1088804" y="379647"/>
                  </a:lnTo>
                  <a:lnTo>
                    <a:pt x="1116984" y="341098"/>
                  </a:lnTo>
                  <a:lnTo>
                    <a:pt x="61057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9226458" y="17234763"/>
              <a:ext cx="1221740" cy="951865"/>
            </a:xfrm>
            <a:custGeom>
              <a:avLst/>
              <a:gdLst/>
              <a:ahLst/>
              <a:cxnLst/>
              <a:rect l="l" t="t" r="r" b="b"/>
              <a:pathLst>
                <a:path w="1221740" h="951865">
                  <a:moveTo>
                    <a:pt x="610169" y="0"/>
                  </a:moveTo>
                  <a:lnTo>
                    <a:pt x="562455" y="1868"/>
                  </a:lnTo>
                  <a:lnTo>
                    <a:pt x="515747" y="7319"/>
                  </a:lnTo>
                  <a:lnTo>
                    <a:pt x="470182" y="16218"/>
                  </a:lnTo>
                  <a:lnTo>
                    <a:pt x="425894" y="28427"/>
                  </a:lnTo>
                  <a:lnTo>
                    <a:pt x="383021" y="43812"/>
                  </a:lnTo>
                  <a:lnTo>
                    <a:pt x="341697" y="62236"/>
                  </a:lnTo>
                  <a:lnTo>
                    <a:pt x="302057" y="83564"/>
                  </a:lnTo>
                  <a:lnTo>
                    <a:pt x="264239" y="107659"/>
                  </a:lnTo>
                  <a:lnTo>
                    <a:pt x="228376" y="134387"/>
                  </a:lnTo>
                  <a:lnTo>
                    <a:pt x="194606" y="163611"/>
                  </a:lnTo>
                  <a:lnTo>
                    <a:pt x="163063" y="195195"/>
                  </a:lnTo>
                  <a:lnTo>
                    <a:pt x="133884" y="229004"/>
                  </a:lnTo>
                  <a:lnTo>
                    <a:pt x="107203" y="264902"/>
                  </a:lnTo>
                  <a:lnTo>
                    <a:pt x="83158" y="302752"/>
                  </a:lnTo>
                  <a:lnTo>
                    <a:pt x="61882" y="342420"/>
                  </a:lnTo>
                  <a:lnTo>
                    <a:pt x="43512" y="383769"/>
                  </a:lnTo>
                  <a:lnTo>
                    <a:pt x="28184" y="426664"/>
                  </a:lnTo>
                  <a:lnTo>
                    <a:pt x="16033" y="470968"/>
                  </a:lnTo>
                  <a:lnTo>
                    <a:pt x="7195" y="516546"/>
                  </a:lnTo>
                  <a:lnTo>
                    <a:pt x="1805" y="563262"/>
                  </a:lnTo>
                  <a:lnTo>
                    <a:pt x="0" y="610980"/>
                  </a:lnTo>
                  <a:lnTo>
                    <a:pt x="610574" y="610574"/>
                  </a:lnTo>
                  <a:lnTo>
                    <a:pt x="1116984" y="951673"/>
                  </a:lnTo>
                  <a:lnTo>
                    <a:pt x="1145772" y="905452"/>
                  </a:lnTo>
                  <a:lnTo>
                    <a:pt x="1169613" y="859399"/>
                  </a:lnTo>
                  <a:lnTo>
                    <a:pt x="1188693" y="812900"/>
                  </a:lnTo>
                  <a:lnTo>
                    <a:pt x="1203200" y="765341"/>
                  </a:lnTo>
                  <a:lnTo>
                    <a:pt x="1213320" y="716109"/>
                  </a:lnTo>
                  <a:lnTo>
                    <a:pt x="1219241" y="664590"/>
                  </a:lnTo>
                  <a:lnTo>
                    <a:pt x="1221149" y="610169"/>
                  </a:lnTo>
                  <a:lnTo>
                    <a:pt x="1219281" y="562455"/>
                  </a:lnTo>
                  <a:lnTo>
                    <a:pt x="1213830" y="515747"/>
                  </a:lnTo>
                  <a:lnTo>
                    <a:pt x="1204931" y="470182"/>
                  </a:lnTo>
                  <a:lnTo>
                    <a:pt x="1192722" y="425894"/>
                  </a:lnTo>
                  <a:lnTo>
                    <a:pt x="1177337" y="383021"/>
                  </a:lnTo>
                  <a:lnTo>
                    <a:pt x="1158913" y="341697"/>
                  </a:lnTo>
                  <a:lnTo>
                    <a:pt x="1137585" y="302057"/>
                  </a:lnTo>
                  <a:lnTo>
                    <a:pt x="1113490" y="264239"/>
                  </a:lnTo>
                  <a:lnTo>
                    <a:pt x="1086762" y="228376"/>
                  </a:lnTo>
                  <a:lnTo>
                    <a:pt x="1057538" y="194606"/>
                  </a:lnTo>
                  <a:lnTo>
                    <a:pt x="1025954" y="163063"/>
                  </a:lnTo>
                  <a:lnTo>
                    <a:pt x="992145" y="133884"/>
                  </a:lnTo>
                  <a:lnTo>
                    <a:pt x="956247" y="107203"/>
                  </a:lnTo>
                  <a:lnTo>
                    <a:pt x="918397" y="83158"/>
                  </a:lnTo>
                  <a:lnTo>
                    <a:pt x="878729" y="61882"/>
                  </a:lnTo>
                  <a:lnTo>
                    <a:pt x="837380" y="43512"/>
                  </a:lnTo>
                  <a:lnTo>
                    <a:pt x="794485" y="28184"/>
                  </a:lnTo>
                  <a:lnTo>
                    <a:pt x="750181" y="16033"/>
                  </a:lnTo>
                  <a:lnTo>
                    <a:pt x="704603" y="7195"/>
                  </a:lnTo>
                  <a:lnTo>
                    <a:pt x="657887" y="1805"/>
                  </a:lnTo>
                  <a:lnTo>
                    <a:pt x="61016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9370998" y="17380749"/>
              <a:ext cx="920750" cy="920750"/>
            </a:xfrm>
            <a:custGeom>
              <a:avLst/>
              <a:gdLst/>
              <a:ahLst/>
              <a:cxnLst/>
              <a:rect l="l" t="t" r="r" b="b"/>
              <a:pathLst>
                <a:path w="920750" h="920750">
                  <a:moveTo>
                    <a:pt x="460198" y="0"/>
                  </a:moveTo>
                  <a:lnTo>
                    <a:pt x="413146" y="2375"/>
                  </a:lnTo>
                  <a:lnTo>
                    <a:pt x="367453" y="9349"/>
                  </a:lnTo>
                  <a:lnTo>
                    <a:pt x="323350" y="20689"/>
                  </a:lnTo>
                  <a:lnTo>
                    <a:pt x="281069" y="36165"/>
                  </a:lnTo>
                  <a:lnTo>
                    <a:pt x="240841" y="55544"/>
                  </a:lnTo>
                  <a:lnTo>
                    <a:pt x="202898" y="78595"/>
                  </a:lnTo>
                  <a:lnTo>
                    <a:pt x="167470" y="105087"/>
                  </a:lnTo>
                  <a:lnTo>
                    <a:pt x="134790" y="134790"/>
                  </a:lnTo>
                  <a:lnTo>
                    <a:pt x="105087" y="167470"/>
                  </a:lnTo>
                  <a:lnTo>
                    <a:pt x="78595" y="202898"/>
                  </a:lnTo>
                  <a:lnTo>
                    <a:pt x="55544" y="240841"/>
                  </a:lnTo>
                  <a:lnTo>
                    <a:pt x="36165" y="281069"/>
                  </a:lnTo>
                  <a:lnTo>
                    <a:pt x="20689" y="323350"/>
                  </a:lnTo>
                  <a:lnTo>
                    <a:pt x="9349" y="367453"/>
                  </a:lnTo>
                  <a:lnTo>
                    <a:pt x="2375" y="413146"/>
                  </a:lnTo>
                  <a:lnTo>
                    <a:pt x="0" y="460198"/>
                  </a:lnTo>
                  <a:lnTo>
                    <a:pt x="2375" y="507250"/>
                  </a:lnTo>
                  <a:lnTo>
                    <a:pt x="9349" y="552943"/>
                  </a:lnTo>
                  <a:lnTo>
                    <a:pt x="20689" y="597045"/>
                  </a:lnTo>
                  <a:lnTo>
                    <a:pt x="36165" y="639326"/>
                  </a:lnTo>
                  <a:lnTo>
                    <a:pt x="55544" y="679554"/>
                  </a:lnTo>
                  <a:lnTo>
                    <a:pt x="78595" y="717497"/>
                  </a:lnTo>
                  <a:lnTo>
                    <a:pt x="105087" y="752925"/>
                  </a:lnTo>
                  <a:lnTo>
                    <a:pt x="134790" y="785606"/>
                  </a:lnTo>
                  <a:lnTo>
                    <a:pt x="167470" y="815308"/>
                  </a:lnTo>
                  <a:lnTo>
                    <a:pt x="202898" y="841800"/>
                  </a:lnTo>
                  <a:lnTo>
                    <a:pt x="240841" y="864852"/>
                  </a:lnTo>
                  <a:lnTo>
                    <a:pt x="281069" y="884231"/>
                  </a:lnTo>
                  <a:lnTo>
                    <a:pt x="323350" y="899706"/>
                  </a:lnTo>
                  <a:lnTo>
                    <a:pt x="367453" y="911046"/>
                  </a:lnTo>
                  <a:lnTo>
                    <a:pt x="413146" y="918020"/>
                  </a:lnTo>
                  <a:lnTo>
                    <a:pt x="460198" y="920396"/>
                  </a:lnTo>
                  <a:lnTo>
                    <a:pt x="507250" y="918020"/>
                  </a:lnTo>
                  <a:lnTo>
                    <a:pt x="552943" y="911046"/>
                  </a:lnTo>
                  <a:lnTo>
                    <a:pt x="597045" y="899706"/>
                  </a:lnTo>
                  <a:lnTo>
                    <a:pt x="639326" y="884231"/>
                  </a:lnTo>
                  <a:lnTo>
                    <a:pt x="679554" y="864852"/>
                  </a:lnTo>
                  <a:lnTo>
                    <a:pt x="717497" y="841800"/>
                  </a:lnTo>
                  <a:lnTo>
                    <a:pt x="752925" y="815308"/>
                  </a:lnTo>
                  <a:lnTo>
                    <a:pt x="785606" y="785606"/>
                  </a:lnTo>
                  <a:lnTo>
                    <a:pt x="815308" y="752925"/>
                  </a:lnTo>
                  <a:lnTo>
                    <a:pt x="841800" y="717497"/>
                  </a:lnTo>
                  <a:lnTo>
                    <a:pt x="864852" y="679554"/>
                  </a:lnTo>
                  <a:lnTo>
                    <a:pt x="884231" y="639326"/>
                  </a:lnTo>
                  <a:lnTo>
                    <a:pt x="899706" y="597045"/>
                  </a:lnTo>
                  <a:lnTo>
                    <a:pt x="911046" y="552943"/>
                  </a:lnTo>
                  <a:lnTo>
                    <a:pt x="918020" y="507250"/>
                  </a:lnTo>
                  <a:lnTo>
                    <a:pt x="920396" y="460198"/>
                  </a:lnTo>
                  <a:lnTo>
                    <a:pt x="918020" y="413146"/>
                  </a:lnTo>
                  <a:lnTo>
                    <a:pt x="911046" y="367453"/>
                  </a:lnTo>
                  <a:lnTo>
                    <a:pt x="899706" y="323350"/>
                  </a:lnTo>
                  <a:lnTo>
                    <a:pt x="884231" y="281069"/>
                  </a:lnTo>
                  <a:lnTo>
                    <a:pt x="864852" y="240841"/>
                  </a:lnTo>
                  <a:lnTo>
                    <a:pt x="841800" y="202898"/>
                  </a:lnTo>
                  <a:lnTo>
                    <a:pt x="815308" y="167470"/>
                  </a:lnTo>
                  <a:lnTo>
                    <a:pt x="785606" y="134790"/>
                  </a:lnTo>
                  <a:lnTo>
                    <a:pt x="752925" y="105087"/>
                  </a:lnTo>
                  <a:lnTo>
                    <a:pt x="717497" y="78595"/>
                  </a:lnTo>
                  <a:lnTo>
                    <a:pt x="679554" y="55544"/>
                  </a:lnTo>
                  <a:lnTo>
                    <a:pt x="639326" y="36165"/>
                  </a:lnTo>
                  <a:lnTo>
                    <a:pt x="597045" y="20689"/>
                  </a:lnTo>
                  <a:lnTo>
                    <a:pt x="552943" y="9349"/>
                  </a:lnTo>
                  <a:lnTo>
                    <a:pt x="507250" y="2375"/>
                  </a:lnTo>
                  <a:lnTo>
                    <a:pt x="460198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9416944" y="17426704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0"/>
                  </a:moveTo>
                  <a:lnTo>
                    <a:pt x="365939" y="2786"/>
                  </a:lnTo>
                  <a:lnTo>
                    <a:pt x="319265" y="10940"/>
                  </a:lnTo>
                  <a:lnTo>
                    <a:pt x="274539" y="24149"/>
                  </a:lnTo>
                  <a:lnTo>
                    <a:pt x="232072" y="42104"/>
                  </a:lnTo>
                  <a:lnTo>
                    <a:pt x="192174" y="64492"/>
                  </a:lnTo>
                  <a:lnTo>
                    <a:pt x="155156" y="91004"/>
                  </a:lnTo>
                  <a:lnTo>
                    <a:pt x="121330" y="121328"/>
                  </a:lnTo>
                  <a:lnTo>
                    <a:pt x="91005" y="155154"/>
                  </a:lnTo>
                  <a:lnTo>
                    <a:pt x="64493" y="192171"/>
                  </a:lnTo>
                  <a:lnTo>
                    <a:pt x="42104" y="232068"/>
                  </a:lnTo>
                  <a:lnTo>
                    <a:pt x="24149" y="274534"/>
                  </a:lnTo>
                  <a:lnTo>
                    <a:pt x="10940" y="319259"/>
                  </a:lnTo>
                  <a:lnTo>
                    <a:pt x="2786" y="365931"/>
                  </a:lnTo>
                  <a:lnTo>
                    <a:pt x="0" y="414240"/>
                  </a:lnTo>
                  <a:lnTo>
                    <a:pt x="2786" y="462551"/>
                  </a:lnTo>
                  <a:lnTo>
                    <a:pt x="10940" y="509224"/>
                  </a:lnTo>
                  <a:lnTo>
                    <a:pt x="24149" y="553950"/>
                  </a:lnTo>
                  <a:lnTo>
                    <a:pt x="42104" y="596418"/>
                  </a:lnTo>
                  <a:lnTo>
                    <a:pt x="64493" y="636316"/>
                  </a:lnTo>
                  <a:lnTo>
                    <a:pt x="91005" y="673333"/>
                  </a:lnTo>
                  <a:lnTo>
                    <a:pt x="121330" y="707160"/>
                  </a:lnTo>
                  <a:lnTo>
                    <a:pt x="155156" y="737485"/>
                  </a:lnTo>
                  <a:lnTo>
                    <a:pt x="192174" y="763997"/>
                  </a:lnTo>
                  <a:lnTo>
                    <a:pt x="232072" y="786386"/>
                  </a:lnTo>
                  <a:lnTo>
                    <a:pt x="274539" y="804340"/>
                  </a:lnTo>
                  <a:lnTo>
                    <a:pt x="319265" y="817550"/>
                  </a:lnTo>
                  <a:lnTo>
                    <a:pt x="365939" y="825703"/>
                  </a:lnTo>
                  <a:lnTo>
                    <a:pt x="414250" y="828490"/>
                  </a:lnTo>
                  <a:lnTo>
                    <a:pt x="462561" y="825703"/>
                  </a:lnTo>
                  <a:lnTo>
                    <a:pt x="509235" y="817550"/>
                  </a:lnTo>
                  <a:lnTo>
                    <a:pt x="553961" y="804340"/>
                  </a:lnTo>
                  <a:lnTo>
                    <a:pt x="596428" y="786386"/>
                  </a:lnTo>
                  <a:lnTo>
                    <a:pt x="636326" y="763997"/>
                  </a:lnTo>
                  <a:lnTo>
                    <a:pt x="673344" y="737485"/>
                  </a:lnTo>
                  <a:lnTo>
                    <a:pt x="707170" y="707160"/>
                  </a:lnTo>
                  <a:lnTo>
                    <a:pt x="737495" y="673333"/>
                  </a:lnTo>
                  <a:lnTo>
                    <a:pt x="764007" y="636316"/>
                  </a:lnTo>
                  <a:lnTo>
                    <a:pt x="786396" y="596418"/>
                  </a:lnTo>
                  <a:lnTo>
                    <a:pt x="804350" y="553950"/>
                  </a:lnTo>
                  <a:lnTo>
                    <a:pt x="817560" y="509224"/>
                  </a:lnTo>
                  <a:lnTo>
                    <a:pt x="825713" y="462551"/>
                  </a:lnTo>
                  <a:lnTo>
                    <a:pt x="828500" y="414240"/>
                  </a:lnTo>
                  <a:lnTo>
                    <a:pt x="825713" y="365931"/>
                  </a:lnTo>
                  <a:lnTo>
                    <a:pt x="817560" y="319259"/>
                  </a:lnTo>
                  <a:lnTo>
                    <a:pt x="804350" y="274534"/>
                  </a:lnTo>
                  <a:lnTo>
                    <a:pt x="786396" y="232068"/>
                  </a:lnTo>
                  <a:lnTo>
                    <a:pt x="764007" y="192171"/>
                  </a:lnTo>
                  <a:lnTo>
                    <a:pt x="737495" y="155154"/>
                  </a:lnTo>
                  <a:lnTo>
                    <a:pt x="707170" y="121328"/>
                  </a:lnTo>
                  <a:lnTo>
                    <a:pt x="673344" y="91004"/>
                  </a:lnTo>
                  <a:lnTo>
                    <a:pt x="636326" y="64492"/>
                  </a:lnTo>
                  <a:lnTo>
                    <a:pt x="596428" y="42104"/>
                  </a:lnTo>
                  <a:lnTo>
                    <a:pt x="553961" y="24149"/>
                  </a:lnTo>
                  <a:lnTo>
                    <a:pt x="509235" y="10940"/>
                  </a:lnTo>
                  <a:lnTo>
                    <a:pt x="462561" y="2786"/>
                  </a:lnTo>
                  <a:lnTo>
                    <a:pt x="414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9416944" y="17426704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828490"/>
                  </a:moveTo>
                  <a:lnTo>
                    <a:pt x="365939" y="825703"/>
                  </a:lnTo>
                  <a:lnTo>
                    <a:pt x="319265" y="817550"/>
                  </a:lnTo>
                  <a:lnTo>
                    <a:pt x="274539" y="804340"/>
                  </a:lnTo>
                  <a:lnTo>
                    <a:pt x="232072" y="786386"/>
                  </a:lnTo>
                  <a:lnTo>
                    <a:pt x="192174" y="763997"/>
                  </a:lnTo>
                  <a:lnTo>
                    <a:pt x="155156" y="737485"/>
                  </a:lnTo>
                  <a:lnTo>
                    <a:pt x="121330" y="707160"/>
                  </a:lnTo>
                  <a:lnTo>
                    <a:pt x="91005" y="673333"/>
                  </a:lnTo>
                  <a:lnTo>
                    <a:pt x="64493" y="636316"/>
                  </a:lnTo>
                  <a:lnTo>
                    <a:pt x="42104" y="596418"/>
                  </a:lnTo>
                  <a:lnTo>
                    <a:pt x="24149" y="553950"/>
                  </a:lnTo>
                  <a:lnTo>
                    <a:pt x="10940" y="509224"/>
                  </a:lnTo>
                  <a:lnTo>
                    <a:pt x="2786" y="462551"/>
                  </a:lnTo>
                  <a:lnTo>
                    <a:pt x="0" y="414240"/>
                  </a:lnTo>
                  <a:lnTo>
                    <a:pt x="2786" y="365931"/>
                  </a:lnTo>
                  <a:lnTo>
                    <a:pt x="10940" y="319259"/>
                  </a:lnTo>
                  <a:lnTo>
                    <a:pt x="24149" y="274534"/>
                  </a:lnTo>
                  <a:lnTo>
                    <a:pt x="42104" y="232068"/>
                  </a:lnTo>
                  <a:lnTo>
                    <a:pt x="64493" y="192171"/>
                  </a:lnTo>
                  <a:lnTo>
                    <a:pt x="91005" y="155154"/>
                  </a:lnTo>
                  <a:lnTo>
                    <a:pt x="121330" y="121328"/>
                  </a:lnTo>
                  <a:lnTo>
                    <a:pt x="155156" y="91004"/>
                  </a:lnTo>
                  <a:lnTo>
                    <a:pt x="192174" y="64492"/>
                  </a:lnTo>
                  <a:lnTo>
                    <a:pt x="232072" y="42104"/>
                  </a:lnTo>
                  <a:lnTo>
                    <a:pt x="274539" y="24149"/>
                  </a:lnTo>
                  <a:lnTo>
                    <a:pt x="319265" y="10940"/>
                  </a:lnTo>
                  <a:lnTo>
                    <a:pt x="365939" y="2786"/>
                  </a:lnTo>
                  <a:lnTo>
                    <a:pt x="414250" y="0"/>
                  </a:lnTo>
                  <a:lnTo>
                    <a:pt x="462561" y="2786"/>
                  </a:lnTo>
                  <a:lnTo>
                    <a:pt x="509235" y="10940"/>
                  </a:lnTo>
                  <a:lnTo>
                    <a:pt x="553961" y="24149"/>
                  </a:lnTo>
                  <a:lnTo>
                    <a:pt x="596428" y="42104"/>
                  </a:lnTo>
                  <a:lnTo>
                    <a:pt x="636326" y="64492"/>
                  </a:lnTo>
                  <a:lnTo>
                    <a:pt x="673344" y="91004"/>
                  </a:lnTo>
                  <a:lnTo>
                    <a:pt x="707170" y="121328"/>
                  </a:lnTo>
                  <a:lnTo>
                    <a:pt x="737495" y="155154"/>
                  </a:lnTo>
                  <a:lnTo>
                    <a:pt x="764007" y="192171"/>
                  </a:lnTo>
                  <a:lnTo>
                    <a:pt x="786396" y="232068"/>
                  </a:lnTo>
                  <a:lnTo>
                    <a:pt x="804350" y="274534"/>
                  </a:lnTo>
                  <a:lnTo>
                    <a:pt x="817560" y="319259"/>
                  </a:lnTo>
                  <a:lnTo>
                    <a:pt x="825713" y="365931"/>
                  </a:lnTo>
                  <a:lnTo>
                    <a:pt x="828500" y="414240"/>
                  </a:lnTo>
                  <a:lnTo>
                    <a:pt x="825713" y="462551"/>
                  </a:lnTo>
                  <a:lnTo>
                    <a:pt x="817560" y="509224"/>
                  </a:lnTo>
                  <a:lnTo>
                    <a:pt x="804350" y="553950"/>
                  </a:lnTo>
                  <a:lnTo>
                    <a:pt x="786396" y="596418"/>
                  </a:lnTo>
                  <a:lnTo>
                    <a:pt x="764007" y="636316"/>
                  </a:lnTo>
                  <a:lnTo>
                    <a:pt x="737495" y="673333"/>
                  </a:lnTo>
                  <a:lnTo>
                    <a:pt x="707170" y="707160"/>
                  </a:lnTo>
                  <a:lnTo>
                    <a:pt x="673344" y="737485"/>
                  </a:lnTo>
                  <a:lnTo>
                    <a:pt x="636326" y="763997"/>
                  </a:lnTo>
                  <a:lnTo>
                    <a:pt x="596428" y="786386"/>
                  </a:lnTo>
                  <a:lnTo>
                    <a:pt x="553961" y="804340"/>
                  </a:lnTo>
                  <a:lnTo>
                    <a:pt x="509235" y="817550"/>
                  </a:lnTo>
                  <a:lnTo>
                    <a:pt x="462561" y="825703"/>
                  </a:lnTo>
                  <a:lnTo>
                    <a:pt x="414250" y="828490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7" name="object 207"/>
          <p:cNvSpPr/>
          <p:nvPr/>
        </p:nvSpPr>
        <p:spPr>
          <a:xfrm>
            <a:off x="10800599" y="17530812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8" name="object 208"/>
          <p:cNvGrpSpPr/>
          <p:nvPr/>
        </p:nvGrpSpPr>
        <p:grpSpPr>
          <a:xfrm>
            <a:off x="3861501" y="13242931"/>
            <a:ext cx="1939289" cy="2043430"/>
            <a:chOff x="3861501" y="13242931"/>
            <a:chExt cx="1939289" cy="2043430"/>
          </a:xfrm>
        </p:grpSpPr>
        <p:pic>
          <p:nvPicPr>
            <p:cNvPr id="209" name="object 20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861501" y="13242931"/>
              <a:ext cx="1939046" cy="2043185"/>
            </a:xfrm>
            <a:prstGeom prst="rect">
              <a:avLst/>
            </a:prstGeom>
          </p:spPr>
        </p:pic>
        <p:pic>
          <p:nvPicPr>
            <p:cNvPr id="210" name="object 21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08219" y="13873796"/>
              <a:ext cx="121430" cy="227754"/>
            </a:xfrm>
            <a:prstGeom prst="rect">
              <a:avLst/>
            </a:prstGeom>
          </p:spPr>
        </p:pic>
      </p:grpSp>
      <p:sp>
        <p:nvSpPr>
          <p:cNvPr id="211" name="object 211"/>
          <p:cNvSpPr txBox="1"/>
          <p:nvPr/>
        </p:nvSpPr>
        <p:spPr>
          <a:xfrm>
            <a:off x="11062844" y="17842458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10954470" y="17563641"/>
            <a:ext cx="849630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16</a:t>
            </a:r>
            <a:r>
              <a:rPr sz="205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285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9596708" y="17698087"/>
            <a:ext cx="443865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32,38</a:t>
            </a:r>
            <a:endParaRPr sz="1200">
              <a:latin typeface="Montserrat"/>
              <a:cs typeface="Montserrat"/>
            </a:endParaRPr>
          </a:p>
          <a:p>
            <a:pPr marL="52705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14" name="object 214"/>
          <p:cNvGrpSpPr/>
          <p:nvPr/>
        </p:nvGrpSpPr>
        <p:grpSpPr>
          <a:xfrm>
            <a:off x="12051127" y="17476635"/>
            <a:ext cx="215265" cy="636905"/>
            <a:chOff x="12051127" y="17476635"/>
            <a:chExt cx="215265" cy="636905"/>
          </a:xfrm>
        </p:grpSpPr>
        <p:sp>
          <p:nvSpPr>
            <p:cNvPr id="215" name="object 215"/>
            <p:cNvSpPr/>
            <p:nvPr/>
          </p:nvSpPr>
          <p:spPr>
            <a:xfrm>
              <a:off x="12053660" y="17497347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2240107" y="17476647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38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38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38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7" name="object 217"/>
          <p:cNvGrpSpPr/>
          <p:nvPr/>
        </p:nvGrpSpPr>
        <p:grpSpPr>
          <a:xfrm>
            <a:off x="10531116" y="17791424"/>
            <a:ext cx="184785" cy="41910"/>
            <a:chOff x="10531116" y="17791424"/>
            <a:chExt cx="184785" cy="41910"/>
          </a:xfrm>
        </p:grpSpPr>
        <p:sp>
          <p:nvSpPr>
            <p:cNvPr id="218" name="object 218"/>
            <p:cNvSpPr/>
            <p:nvPr/>
          </p:nvSpPr>
          <p:spPr>
            <a:xfrm>
              <a:off x="10536610" y="17812142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0531116" y="17791424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0" name="object 220"/>
          <p:cNvSpPr/>
          <p:nvPr/>
        </p:nvSpPr>
        <p:spPr>
          <a:xfrm>
            <a:off x="8824784" y="18780971"/>
            <a:ext cx="245110" cy="320675"/>
          </a:xfrm>
          <a:custGeom>
            <a:avLst/>
            <a:gdLst/>
            <a:ahLst/>
            <a:cxnLst/>
            <a:rect l="l" t="t" r="r" b="b"/>
            <a:pathLst>
              <a:path w="245109" h="320675">
                <a:moveTo>
                  <a:pt x="244825" y="0"/>
                </a:moveTo>
                <a:lnTo>
                  <a:pt x="0" y="10"/>
                </a:lnTo>
                <a:lnTo>
                  <a:pt x="0" y="320399"/>
                </a:lnTo>
                <a:lnTo>
                  <a:pt x="244825" y="320388"/>
                </a:lnTo>
                <a:lnTo>
                  <a:pt x="244825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1" name="object 221"/>
          <p:cNvGrpSpPr/>
          <p:nvPr/>
        </p:nvGrpSpPr>
        <p:grpSpPr>
          <a:xfrm>
            <a:off x="9054145" y="17497663"/>
            <a:ext cx="362585" cy="690245"/>
            <a:chOff x="9054145" y="17497663"/>
            <a:chExt cx="362585" cy="690245"/>
          </a:xfrm>
        </p:grpSpPr>
        <p:sp>
          <p:nvSpPr>
            <p:cNvPr id="222" name="object 222"/>
            <p:cNvSpPr/>
            <p:nvPr/>
          </p:nvSpPr>
          <p:spPr>
            <a:xfrm>
              <a:off x="9060498" y="18038213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9054145" y="1817405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9075603" y="17504346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9069251" y="1749766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9226457" y="17846102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5">
                  <a:moveTo>
                    <a:pt x="189657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7" name="object 227"/>
          <p:cNvSpPr txBox="1"/>
          <p:nvPr/>
        </p:nvSpPr>
        <p:spPr>
          <a:xfrm>
            <a:off x="9118896" y="18949065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9118893" y="18730715"/>
            <a:ext cx="5505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0,21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9118896" y="19437911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9118898" y="19219567"/>
            <a:ext cx="60071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0,65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10107660" y="18620389"/>
            <a:ext cx="821690" cy="1141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123</a:t>
            </a:r>
            <a:endParaRPr sz="1600">
              <a:latin typeface="Montserrat"/>
              <a:cs typeface="Montserrat"/>
            </a:endParaRPr>
          </a:p>
          <a:p>
            <a:pPr marL="12700" marR="34925">
              <a:lnSpc>
                <a:spcPct val="104000"/>
              </a:lnSpc>
              <a:spcBef>
                <a:spcPts val="10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pero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étnicos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titulados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resguardados.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10076488" y="18700424"/>
            <a:ext cx="0" cy="1050925"/>
          </a:xfrm>
          <a:custGeom>
            <a:avLst/>
            <a:gdLst/>
            <a:ahLst/>
            <a:cxnLst/>
            <a:rect l="l" t="t" r="r" b="b"/>
            <a:pathLst>
              <a:path h="1050925">
                <a:moveTo>
                  <a:pt x="0" y="0"/>
                </a:moveTo>
                <a:lnTo>
                  <a:pt x="0" y="105062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2769359" y="3085366"/>
            <a:ext cx="1964055" cy="1179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ACACIAS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CASTILLA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NUEVA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50" b="1" spc="45" dirty="0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 marR="302260">
              <a:lnSpc>
                <a:spcPct val="102099"/>
              </a:lnSpc>
              <a:spcBef>
                <a:spcPts val="6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12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Primavera</a:t>
            </a:r>
            <a:r>
              <a:rPr sz="12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05258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Sabanas</a:t>
            </a:r>
            <a:r>
              <a:rPr sz="12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12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Rosario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34" name="object 234"/>
          <p:cNvGrpSpPr/>
          <p:nvPr/>
        </p:nvGrpSpPr>
        <p:grpSpPr>
          <a:xfrm>
            <a:off x="504027" y="9899654"/>
            <a:ext cx="1482090" cy="577850"/>
            <a:chOff x="504027" y="9899654"/>
            <a:chExt cx="1482090" cy="577850"/>
          </a:xfrm>
        </p:grpSpPr>
        <p:sp>
          <p:nvSpPr>
            <p:cNvPr id="235" name="object 235"/>
            <p:cNvSpPr/>
            <p:nvPr/>
          </p:nvSpPr>
          <p:spPr>
            <a:xfrm>
              <a:off x="504027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662372" y="9961865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7" name="object 23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99515" y="10003126"/>
              <a:ext cx="128270" cy="302604"/>
            </a:xfrm>
            <a:prstGeom prst="rect">
              <a:avLst/>
            </a:prstGeom>
          </p:spPr>
        </p:pic>
        <p:sp>
          <p:nvSpPr>
            <p:cNvPr id="238" name="object 238"/>
            <p:cNvSpPr/>
            <p:nvPr/>
          </p:nvSpPr>
          <p:spPr>
            <a:xfrm>
              <a:off x="1765929" y="10467203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9" name="object 239"/>
          <p:cNvSpPr txBox="1"/>
          <p:nvPr/>
        </p:nvSpPr>
        <p:spPr>
          <a:xfrm>
            <a:off x="1052696" y="9921319"/>
            <a:ext cx="177546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18135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965835" algn="l"/>
              </a:tabLst>
            </a:pPr>
            <a:r>
              <a:rPr sz="1900" spc="-10" dirty="0">
                <a:solidFill>
                  <a:srgbClr val="223658"/>
                </a:solidFill>
                <a:latin typeface="Montserrat Light"/>
                <a:cs typeface="Montserrat Light"/>
              </a:rPr>
              <a:t>26,22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27,98</a:t>
            </a:r>
            <a:r>
              <a:rPr sz="1900" spc="-18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40" name="object 240"/>
          <p:cNvGrpSpPr/>
          <p:nvPr/>
        </p:nvGrpSpPr>
        <p:grpSpPr>
          <a:xfrm>
            <a:off x="3139505" y="9903965"/>
            <a:ext cx="1352550" cy="589280"/>
            <a:chOff x="3139505" y="9903965"/>
            <a:chExt cx="1352550" cy="589280"/>
          </a:xfrm>
        </p:grpSpPr>
        <p:sp>
          <p:nvSpPr>
            <p:cNvPr id="241" name="object 241"/>
            <p:cNvSpPr/>
            <p:nvPr/>
          </p:nvSpPr>
          <p:spPr>
            <a:xfrm>
              <a:off x="3139505" y="990396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2" name="object 24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232067" y="10018163"/>
              <a:ext cx="323765" cy="210820"/>
            </a:xfrm>
            <a:prstGeom prst="rect">
              <a:avLst/>
            </a:prstGeom>
          </p:spPr>
        </p:pic>
        <p:sp>
          <p:nvSpPr>
            <p:cNvPr id="243" name="object 243"/>
            <p:cNvSpPr/>
            <p:nvPr/>
          </p:nvSpPr>
          <p:spPr>
            <a:xfrm>
              <a:off x="3483841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3342431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3413791" y="10264854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272282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7" name="object 247"/>
          <p:cNvSpPr txBox="1"/>
          <p:nvPr/>
        </p:nvSpPr>
        <p:spPr>
          <a:xfrm>
            <a:off x="3664068" y="9926444"/>
            <a:ext cx="1679575" cy="826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20320">
              <a:lnSpc>
                <a:spcPct val="101000"/>
              </a:lnSpc>
              <a:spcBef>
                <a:spcPts val="110"/>
              </a:spcBef>
              <a:tabLst>
                <a:tab pos="838200" algn="l"/>
              </a:tabLst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 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2413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3617</a:t>
            </a:r>
            <a:r>
              <a:rPr sz="1900" spc="-18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35" dirty="0">
                <a:solidFill>
                  <a:srgbClr val="223658"/>
                </a:solidFill>
                <a:latin typeface="Montserrat"/>
                <a:cs typeface="Montserrat"/>
              </a:rPr>
              <a:t>mm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838105" y="16790624"/>
            <a:ext cx="132905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12648362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12167708" y="14555956"/>
            <a:ext cx="1579245" cy="1233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35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435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52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  <a:p>
            <a:pPr marL="12700">
              <a:lnSpc>
                <a:spcPts val="865"/>
              </a:lnSpc>
              <a:spcBef>
                <a:spcPts val="22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2425"/>
              </a:lnSpc>
              <a:tabLst>
                <a:tab pos="829310" algn="l"/>
              </a:tabLst>
            </a:pPr>
            <a:r>
              <a:rPr sz="3150" baseline="-5291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40" baseline="-5291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0,81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1,0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46467" y="11973868"/>
            <a:ext cx="2896235" cy="1633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66775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194310">
              <a:lnSpc>
                <a:spcPct val="101499"/>
              </a:lnSpc>
              <a:spcBef>
                <a:spcPts val="45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  <a:p>
            <a:pPr marL="1838960">
              <a:lnSpc>
                <a:spcPct val="100000"/>
              </a:lnSpc>
              <a:spcBef>
                <a:spcPts val="17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73,83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838960" marR="5080">
              <a:lnSpc>
                <a:spcPct val="100000"/>
              </a:lnSpc>
              <a:spcBef>
                <a:spcPts val="5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Zonobioma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Húmedo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Tropical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Villavicencio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3037077" y="312023"/>
            <a:ext cx="9570720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265" algn="ctr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209800" algn="l"/>
                <a:tab pos="3716020" algn="l"/>
              </a:tabLst>
            </a:pPr>
            <a:r>
              <a:rPr sz="6350" b="1" spc="320" dirty="0">
                <a:solidFill>
                  <a:srgbClr val="025051"/>
                </a:solidFill>
                <a:latin typeface="Montserrat SemiBold"/>
                <a:cs typeface="Montserrat SemiBold"/>
              </a:rPr>
              <a:t>ASA</a:t>
            </a:r>
            <a:r>
              <a:rPr sz="63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	</a:t>
            </a:r>
            <a:r>
              <a:rPr sz="6350" b="1" spc="254" dirty="0">
                <a:solidFill>
                  <a:srgbClr val="025051"/>
                </a:solidFill>
                <a:latin typeface="Montserrat SemiBold"/>
                <a:cs typeface="Montserrat SemiBold"/>
              </a:rPr>
              <a:t>LA</a:t>
            </a:r>
            <a:r>
              <a:rPr sz="63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	</a:t>
            </a:r>
            <a:r>
              <a:rPr sz="6350" b="1" spc="330" dirty="0">
                <a:solidFill>
                  <a:srgbClr val="025051"/>
                </a:solidFill>
                <a:latin typeface="Montserrat SemiBold"/>
                <a:cs typeface="Montserrat SemiBold"/>
              </a:rPr>
              <a:t>GUARUPAYA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5055891" y="3085377"/>
            <a:ext cx="1505585" cy="8172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Negro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59" name="object 259"/>
          <p:cNvGrpSpPr/>
          <p:nvPr/>
        </p:nvGrpSpPr>
        <p:grpSpPr>
          <a:xfrm>
            <a:off x="3753402" y="11921045"/>
            <a:ext cx="407034" cy="407034"/>
            <a:chOff x="3753402" y="11921045"/>
            <a:chExt cx="407034" cy="407034"/>
          </a:xfrm>
        </p:grpSpPr>
        <p:sp>
          <p:nvSpPr>
            <p:cNvPr id="260" name="object 260"/>
            <p:cNvSpPr/>
            <p:nvPr/>
          </p:nvSpPr>
          <p:spPr>
            <a:xfrm>
              <a:off x="3753402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3833835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2" name="object 262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876752" y="11983899"/>
              <a:ext cx="181795" cy="243224"/>
            </a:xfrm>
            <a:prstGeom prst="rect">
              <a:avLst/>
            </a:prstGeom>
          </p:spPr>
        </p:pic>
        <p:sp>
          <p:nvSpPr>
            <p:cNvPr id="263" name="object 263"/>
            <p:cNvSpPr/>
            <p:nvPr/>
          </p:nvSpPr>
          <p:spPr>
            <a:xfrm>
              <a:off x="3866621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3910759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3910759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3915520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3915520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992901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9" name="object 269"/>
          <p:cNvSpPr txBox="1"/>
          <p:nvPr/>
        </p:nvSpPr>
        <p:spPr>
          <a:xfrm>
            <a:off x="1040453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3748868" y="11897830"/>
            <a:ext cx="288099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35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35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integral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 biodiversidad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 lineamientos</a:t>
            </a:r>
            <a:r>
              <a:rPr sz="9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10680227" y="16803089"/>
            <a:ext cx="3218180" cy="353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endParaRPr sz="700">
              <a:latin typeface="Montserrat"/>
              <a:cs typeface="Montserrat"/>
            </a:endParaRPr>
          </a:p>
          <a:p>
            <a:pPr marL="12700" marR="5080">
              <a:lnSpc>
                <a:spcPct val="102600"/>
              </a:lnSpc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Ecoreserva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esta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plan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biodiversidad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fortalecimiento,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gobernanza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negocios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verdes.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7670033" y="9873926"/>
            <a:ext cx="3293110" cy="108712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Aluviones</a:t>
            </a:r>
            <a:r>
              <a:rPr sz="12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antiguos</a:t>
            </a:r>
            <a:r>
              <a:rPr sz="12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2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fértiles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sedimentos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aluviales 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cuaternarios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antiguos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francos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arenosos.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710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74" name="object 274"/>
          <p:cNvGrpSpPr/>
          <p:nvPr/>
        </p:nvGrpSpPr>
        <p:grpSpPr>
          <a:xfrm>
            <a:off x="8039749" y="8205168"/>
            <a:ext cx="206375" cy="1372235"/>
            <a:chOff x="8039749" y="8205168"/>
            <a:chExt cx="206375" cy="1372235"/>
          </a:xfrm>
        </p:grpSpPr>
        <p:pic>
          <p:nvPicPr>
            <p:cNvPr id="275" name="object 27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276" name="object 276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277" name="object 27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278" name="object 27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279" name="object 27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039749" y="9370775"/>
              <a:ext cx="206223" cy="206223"/>
            </a:xfrm>
            <a:prstGeom prst="rect">
              <a:avLst/>
            </a:prstGeom>
          </p:spPr>
        </p:pic>
      </p:grpSp>
      <p:sp>
        <p:nvSpPr>
          <p:cNvPr id="280" name="object 280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8070958" y="9116014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8036620" y="8090930"/>
            <a:ext cx="265557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L="325120" marR="604520" indent="-287655">
              <a:lnSpc>
                <a:spcPct val="154200"/>
              </a:lnSpc>
              <a:tabLst>
                <a:tab pos="3251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Vulnerable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2AEC0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0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Ecosistemas</a:t>
            </a:r>
            <a:r>
              <a:rPr sz="1250" spc="16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6741912" y="17038790"/>
            <a:ext cx="310515" cy="544830"/>
          </a:xfrm>
          <a:custGeom>
            <a:avLst/>
            <a:gdLst/>
            <a:ahLst/>
            <a:cxnLst/>
            <a:rect l="l" t="t" r="r" b="b"/>
            <a:pathLst>
              <a:path w="310515" h="544830">
                <a:moveTo>
                  <a:pt x="310064" y="0"/>
                </a:moveTo>
                <a:lnTo>
                  <a:pt x="0" y="70"/>
                </a:lnTo>
                <a:lnTo>
                  <a:pt x="0" y="544606"/>
                </a:lnTo>
                <a:lnTo>
                  <a:pt x="310064" y="544535"/>
                </a:lnTo>
                <a:lnTo>
                  <a:pt x="31006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741912" y="19558303"/>
            <a:ext cx="310515" cy="57150"/>
          </a:xfrm>
          <a:custGeom>
            <a:avLst/>
            <a:gdLst/>
            <a:ahLst/>
            <a:cxnLst/>
            <a:rect l="l" t="t" r="r" b="b"/>
            <a:pathLst>
              <a:path w="310515" h="57150">
                <a:moveTo>
                  <a:pt x="310064" y="0"/>
                </a:moveTo>
                <a:lnTo>
                  <a:pt x="0" y="10"/>
                </a:lnTo>
                <a:lnTo>
                  <a:pt x="0" y="56535"/>
                </a:lnTo>
                <a:lnTo>
                  <a:pt x="310064" y="56525"/>
                </a:lnTo>
                <a:lnTo>
                  <a:pt x="310064" y="0"/>
                </a:lnTo>
                <a:close/>
              </a:path>
            </a:pathLst>
          </a:custGeom>
          <a:solidFill>
            <a:srgbClr val="EB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741912" y="18958205"/>
            <a:ext cx="310515" cy="38100"/>
          </a:xfrm>
          <a:custGeom>
            <a:avLst/>
            <a:gdLst/>
            <a:ahLst/>
            <a:cxnLst/>
            <a:rect l="l" t="t" r="r" b="b"/>
            <a:pathLst>
              <a:path w="310515" h="38100">
                <a:moveTo>
                  <a:pt x="310064" y="0"/>
                </a:moveTo>
                <a:lnTo>
                  <a:pt x="0" y="10"/>
                </a:lnTo>
                <a:lnTo>
                  <a:pt x="0" y="37518"/>
                </a:lnTo>
                <a:lnTo>
                  <a:pt x="310064" y="37508"/>
                </a:lnTo>
                <a:lnTo>
                  <a:pt x="310064" y="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741912" y="17639118"/>
            <a:ext cx="310515" cy="1074420"/>
          </a:xfrm>
          <a:custGeom>
            <a:avLst/>
            <a:gdLst/>
            <a:ahLst/>
            <a:cxnLst/>
            <a:rect l="l" t="t" r="r" b="b"/>
            <a:pathLst>
              <a:path w="310515" h="1074419">
                <a:moveTo>
                  <a:pt x="310064" y="0"/>
                </a:moveTo>
                <a:lnTo>
                  <a:pt x="0" y="141"/>
                </a:lnTo>
                <a:lnTo>
                  <a:pt x="0" y="1074309"/>
                </a:lnTo>
                <a:lnTo>
                  <a:pt x="310064" y="1074167"/>
                </a:lnTo>
                <a:lnTo>
                  <a:pt x="310064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311824" y="19260304"/>
            <a:ext cx="758190" cy="323215"/>
          </a:xfrm>
          <a:custGeom>
            <a:avLst/>
            <a:gdLst/>
            <a:ahLst/>
            <a:cxnLst/>
            <a:rect l="l" t="t" r="r" b="b"/>
            <a:pathLst>
              <a:path w="758190" h="323215">
                <a:moveTo>
                  <a:pt x="757780" y="0"/>
                </a:moveTo>
                <a:lnTo>
                  <a:pt x="0" y="3596"/>
                </a:lnTo>
                <a:lnTo>
                  <a:pt x="0" y="322810"/>
                </a:lnTo>
                <a:lnTo>
                  <a:pt x="757780" y="319213"/>
                </a:lnTo>
                <a:lnTo>
                  <a:pt x="757780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 txBox="1"/>
          <p:nvPr/>
        </p:nvSpPr>
        <p:spPr>
          <a:xfrm>
            <a:off x="13278693" y="19364755"/>
            <a:ext cx="5048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Comercio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90" name="object 290"/>
          <p:cNvGrpSpPr/>
          <p:nvPr/>
        </p:nvGrpSpPr>
        <p:grpSpPr>
          <a:xfrm>
            <a:off x="12805961" y="19274352"/>
            <a:ext cx="404495" cy="349885"/>
            <a:chOff x="12805961" y="19274352"/>
            <a:chExt cx="404495" cy="349885"/>
          </a:xfrm>
        </p:grpSpPr>
        <p:sp>
          <p:nvSpPr>
            <p:cNvPr id="291" name="object 291"/>
            <p:cNvSpPr/>
            <p:nvPr/>
          </p:nvSpPr>
          <p:spPr>
            <a:xfrm>
              <a:off x="12805961" y="19274352"/>
              <a:ext cx="349885" cy="349885"/>
            </a:xfrm>
            <a:custGeom>
              <a:avLst/>
              <a:gdLst/>
              <a:ahLst/>
              <a:cxnLst/>
              <a:rect l="l" t="t" r="r" b="b"/>
              <a:pathLst>
                <a:path w="349884" h="349884">
                  <a:moveTo>
                    <a:pt x="174642" y="0"/>
                  </a:moveTo>
                  <a:lnTo>
                    <a:pt x="128214" y="6238"/>
                  </a:lnTo>
                  <a:lnTo>
                    <a:pt x="86495" y="23843"/>
                  </a:lnTo>
                  <a:lnTo>
                    <a:pt x="51150" y="51150"/>
                  </a:lnTo>
                  <a:lnTo>
                    <a:pt x="23843" y="86495"/>
                  </a:lnTo>
                  <a:lnTo>
                    <a:pt x="6238" y="128214"/>
                  </a:lnTo>
                  <a:lnTo>
                    <a:pt x="0" y="174642"/>
                  </a:lnTo>
                  <a:lnTo>
                    <a:pt x="6238" y="221070"/>
                  </a:lnTo>
                  <a:lnTo>
                    <a:pt x="23843" y="262789"/>
                  </a:lnTo>
                  <a:lnTo>
                    <a:pt x="51150" y="298134"/>
                  </a:lnTo>
                  <a:lnTo>
                    <a:pt x="86495" y="325441"/>
                  </a:lnTo>
                  <a:lnTo>
                    <a:pt x="128214" y="343046"/>
                  </a:lnTo>
                  <a:lnTo>
                    <a:pt x="174642" y="349284"/>
                  </a:lnTo>
                  <a:lnTo>
                    <a:pt x="221070" y="343046"/>
                  </a:lnTo>
                  <a:lnTo>
                    <a:pt x="262789" y="325441"/>
                  </a:lnTo>
                  <a:lnTo>
                    <a:pt x="298134" y="298134"/>
                  </a:lnTo>
                  <a:lnTo>
                    <a:pt x="325441" y="262789"/>
                  </a:lnTo>
                  <a:lnTo>
                    <a:pt x="343046" y="221070"/>
                  </a:lnTo>
                  <a:lnTo>
                    <a:pt x="349284" y="174642"/>
                  </a:lnTo>
                  <a:lnTo>
                    <a:pt x="343046" y="128214"/>
                  </a:lnTo>
                  <a:lnTo>
                    <a:pt x="325441" y="86495"/>
                  </a:lnTo>
                  <a:lnTo>
                    <a:pt x="298134" y="51150"/>
                  </a:lnTo>
                  <a:lnTo>
                    <a:pt x="262789" y="23843"/>
                  </a:lnTo>
                  <a:lnTo>
                    <a:pt x="221070" y="6238"/>
                  </a:lnTo>
                  <a:lnTo>
                    <a:pt x="174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3083649" y="19310236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63232" y="0"/>
                  </a:moveTo>
                  <a:lnTo>
                    <a:pt x="38618" y="4968"/>
                  </a:lnTo>
                  <a:lnTo>
                    <a:pt x="18519" y="18519"/>
                  </a:lnTo>
                  <a:lnTo>
                    <a:pt x="4968" y="38618"/>
                  </a:lnTo>
                  <a:lnTo>
                    <a:pt x="0" y="63232"/>
                  </a:lnTo>
                  <a:lnTo>
                    <a:pt x="4968" y="87846"/>
                  </a:lnTo>
                  <a:lnTo>
                    <a:pt x="18519" y="107945"/>
                  </a:lnTo>
                  <a:lnTo>
                    <a:pt x="38618" y="121496"/>
                  </a:lnTo>
                  <a:lnTo>
                    <a:pt x="63232" y="126465"/>
                  </a:lnTo>
                  <a:lnTo>
                    <a:pt x="87846" y="121496"/>
                  </a:lnTo>
                  <a:lnTo>
                    <a:pt x="107945" y="107945"/>
                  </a:lnTo>
                  <a:lnTo>
                    <a:pt x="121496" y="87846"/>
                  </a:lnTo>
                  <a:lnTo>
                    <a:pt x="126465" y="63232"/>
                  </a:lnTo>
                  <a:lnTo>
                    <a:pt x="121496" y="38618"/>
                  </a:lnTo>
                  <a:lnTo>
                    <a:pt x="107945" y="18519"/>
                  </a:lnTo>
                  <a:lnTo>
                    <a:pt x="87846" y="4968"/>
                  </a:lnTo>
                  <a:lnTo>
                    <a:pt x="6323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3" name="object 293"/>
          <p:cNvSpPr txBox="1"/>
          <p:nvPr/>
        </p:nvSpPr>
        <p:spPr>
          <a:xfrm>
            <a:off x="13090418" y="19265256"/>
            <a:ext cx="11303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294" name="object 294"/>
          <p:cNvGrpSpPr/>
          <p:nvPr/>
        </p:nvGrpSpPr>
        <p:grpSpPr>
          <a:xfrm>
            <a:off x="12857622" y="19345695"/>
            <a:ext cx="215265" cy="201295"/>
            <a:chOff x="12857622" y="19345695"/>
            <a:chExt cx="215265" cy="201295"/>
          </a:xfrm>
        </p:grpSpPr>
        <p:sp>
          <p:nvSpPr>
            <p:cNvPr id="295" name="object 295"/>
            <p:cNvSpPr/>
            <p:nvPr/>
          </p:nvSpPr>
          <p:spPr>
            <a:xfrm>
              <a:off x="12863238" y="19541722"/>
              <a:ext cx="200660" cy="0"/>
            </a:xfrm>
            <a:custGeom>
              <a:avLst/>
              <a:gdLst/>
              <a:ahLst/>
              <a:cxnLst/>
              <a:rect l="l" t="t" r="r" b="b"/>
              <a:pathLst>
                <a:path w="200659">
                  <a:moveTo>
                    <a:pt x="200478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12863238" y="19541722"/>
              <a:ext cx="200660" cy="0"/>
            </a:xfrm>
            <a:custGeom>
              <a:avLst/>
              <a:gdLst/>
              <a:ahLst/>
              <a:cxnLst/>
              <a:rect l="l" t="t" r="r" b="b"/>
              <a:pathLst>
                <a:path w="200659">
                  <a:moveTo>
                    <a:pt x="0" y="0"/>
                  </a:moveTo>
                  <a:lnTo>
                    <a:pt x="20047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2877338" y="19435520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80">
                  <a:moveTo>
                    <a:pt x="0" y="1062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3049839" y="19435520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80">
                  <a:moveTo>
                    <a:pt x="0" y="1062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2864832" y="19350761"/>
              <a:ext cx="201295" cy="66675"/>
            </a:xfrm>
            <a:custGeom>
              <a:avLst/>
              <a:gdLst/>
              <a:ahLst/>
              <a:cxnLst/>
              <a:rect l="l" t="t" r="r" b="b"/>
              <a:pathLst>
                <a:path w="201294" h="66675">
                  <a:moveTo>
                    <a:pt x="165544" y="0"/>
                  </a:moveTo>
                  <a:lnTo>
                    <a:pt x="35258" y="0"/>
                  </a:lnTo>
                  <a:lnTo>
                    <a:pt x="0" y="66677"/>
                  </a:lnTo>
                  <a:lnTo>
                    <a:pt x="200792" y="66677"/>
                  </a:lnTo>
                  <a:lnTo>
                    <a:pt x="165544" y="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2857620" y="19417449"/>
              <a:ext cx="215265" cy="124460"/>
            </a:xfrm>
            <a:custGeom>
              <a:avLst/>
              <a:gdLst/>
              <a:ahLst/>
              <a:cxnLst/>
              <a:rect l="l" t="t" r="r" b="b"/>
              <a:pathLst>
                <a:path w="215265" h="124459">
                  <a:moveTo>
                    <a:pt x="52565" y="0"/>
                  </a:moveTo>
                  <a:lnTo>
                    <a:pt x="0" y="0"/>
                  </a:lnTo>
                  <a:lnTo>
                    <a:pt x="0" y="8470"/>
                  </a:lnTo>
                  <a:lnTo>
                    <a:pt x="1460" y="15722"/>
                  </a:lnTo>
                  <a:lnTo>
                    <a:pt x="5461" y="21640"/>
                  </a:lnTo>
                  <a:lnTo>
                    <a:pt x="11379" y="25641"/>
                  </a:lnTo>
                  <a:lnTo>
                    <a:pt x="18630" y="27101"/>
                  </a:lnTo>
                  <a:lnTo>
                    <a:pt x="33934" y="27101"/>
                  </a:lnTo>
                  <a:lnTo>
                    <a:pt x="41186" y="25641"/>
                  </a:lnTo>
                  <a:lnTo>
                    <a:pt x="47117" y="21640"/>
                  </a:lnTo>
                  <a:lnTo>
                    <a:pt x="51104" y="15722"/>
                  </a:lnTo>
                  <a:lnTo>
                    <a:pt x="52565" y="8470"/>
                  </a:lnTo>
                  <a:lnTo>
                    <a:pt x="52565" y="0"/>
                  </a:lnTo>
                  <a:close/>
                </a:path>
                <a:path w="215265" h="124459">
                  <a:moveTo>
                    <a:pt x="95199" y="56349"/>
                  </a:moveTo>
                  <a:lnTo>
                    <a:pt x="93535" y="54673"/>
                  </a:lnTo>
                  <a:lnTo>
                    <a:pt x="91478" y="54673"/>
                  </a:lnTo>
                  <a:lnTo>
                    <a:pt x="54241" y="54673"/>
                  </a:lnTo>
                  <a:lnTo>
                    <a:pt x="52578" y="56349"/>
                  </a:lnTo>
                  <a:lnTo>
                    <a:pt x="52578" y="122618"/>
                  </a:lnTo>
                  <a:lnTo>
                    <a:pt x="54241" y="124282"/>
                  </a:lnTo>
                  <a:lnTo>
                    <a:pt x="93535" y="124282"/>
                  </a:lnTo>
                  <a:lnTo>
                    <a:pt x="95199" y="122618"/>
                  </a:lnTo>
                  <a:lnTo>
                    <a:pt x="95199" y="56349"/>
                  </a:lnTo>
                  <a:close/>
                </a:path>
                <a:path w="215265" h="124459">
                  <a:moveTo>
                    <a:pt x="107188" y="0"/>
                  </a:moveTo>
                  <a:lnTo>
                    <a:pt x="54622" y="0"/>
                  </a:lnTo>
                  <a:lnTo>
                    <a:pt x="54622" y="8470"/>
                  </a:lnTo>
                  <a:lnTo>
                    <a:pt x="56083" y="15722"/>
                  </a:lnTo>
                  <a:lnTo>
                    <a:pt x="60071" y="21640"/>
                  </a:lnTo>
                  <a:lnTo>
                    <a:pt x="66001" y="25641"/>
                  </a:lnTo>
                  <a:lnTo>
                    <a:pt x="73253" y="27101"/>
                  </a:lnTo>
                  <a:lnTo>
                    <a:pt x="88557" y="27101"/>
                  </a:lnTo>
                  <a:lnTo>
                    <a:pt x="95808" y="25641"/>
                  </a:lnTo>
                  <a:lnTo>
                    <a:pt x="101739" y="21640"/>
                  </a:lnTo>
                  <a:lnTo>
                    <a:pt x="105727" y="15722"/>
                  </a:lnTo>
                  <a:lnTo>
                    <a:pt x="107188" y="8470"/>
                  </a:lnTo>
                  <a:lnTo>
                    <a:pt x="107188" y="0"/>
                  </a:lnTo>
                  <a:close/>
                </a:path>
                <a:path w="215265" h="124459">
                  <a:moveTo>
                    <a:pt x="160147" y="0"/>
                  </a:moveTo>
                  <a:lnTo>
                    <a:pt x="107569" y="0"/>
                  </a:lnTo>
                  <a:lnTo>
                    <a:pt x="107569" y="8470"/>
                  </a:lnTo>
                  <a:lnTo>
                    <a:pt x="109029" y="15722"/>
                  </a:lnTo>
                  <a:lnTo>
                    <a:pt x="113030" y="21640"/>
                  </a:lnTo>
                  <a:lnTo>
                    <a:pt x="118948" y="25641"/>
                  </a:lnTo>
                  <a:lnTo>
                    <a:pt x="126199" y="27101"/>
                  </a:lnTo>
                  <a:lnTo>
                    <a:pt x="141516" y="27101"/>
                  </a:lnTo>
                  <a:lnTo>
                    <a:pt x="148767" y="25641"/>
                  </a:lnTo>
                  <a:lnTo>
                    <a:pt x="154686" y="21640"/>
                  </a:lnTo>
                  <a:lnTo>
                    <a:pt x="158686" y="15722"/>
                  </a:lnTo>
                  <a:lnTo>
                    <a:pt x="160147" y="8470"/>
                  </a:lnTo>
                  <a:lnTo>
                    <a:pt x="160147" y="0"/>
                  </a:lnTo>
                  <a:close/>
                </a:path>
                <a:path w="215265" h="124459">
                  <a:moveTo>
                    <a:pt x="167982" y="56756"/>
                  </a:moveTo>
                  <a:lnTo>
                    <a:pt x="166827" y="55600"/>
                  </a:lnTo>
                  <a:lnTo>
                    <a:pt x="117487" y="55600"/>
                  </a:lnTo>
                  <a:lnTo>
                    <a:pt x="116332" y="56756"/>
                  </a:lnTo>
                  <a:lnTo>
                    <a:pt x="116332" y="85610"/>
                  </a:lnTo>
                  <a:lnTo>
                    <a:pt x="117487" y="86766"/>
                  </a:lnTo>
                  <a:lnTo>
                    <a:pt x="165404" y="86766"/>
                  </a:lnTo>
                  <a:lnTo>
                    <a:pt x="166827" y="86766"/>
                  </a:lnTo>
                  <a:lnTo>
                    <a:pt x="167982" y="85610"/>
                  </a:lnTo>
                  <a:lnTo>
                    <a:pt x="167982" y="56756"/>
                  </a:lnTo>
                  <a:close/>
                </a:path>
                <a:path w="215265" h="124459">
                  <a:moveTo>
                    <a:pt x="214769" y="0"/>
                  </a:moveTo>
                  <a:lnTo>
                    <a:pt x="162191" y="0"/>
                  </a:lnTo>
                  <a:lnTo>
                    <a:pt x="162191" y="8470"/>
                  </a:lnTo>
                  <a:lnTo>
                    <a:pt x="163652" y="15722"/>
                  </a:lnTo>
                  <a:lnTo>
                    <a:pt x="167652" y="21640"/>
                  </a:lnTo>
                  <a:lnTo>
                    <a:pt x="173570" y="25641"/>
                  </a:lnTo>
                  <a:lnTo>
                    <a:pt x="180822" y="27101"/>
                  </a:lnTo>
                  <a:lnTo>
                    <a:pt x="196138" y="27101"/>
                  </a:lnTo>
                  <a:lnTo>
                    <a:pt x="203390" y="25641"/>
                  </a:lnTo>
                  <a:lnTo>
                    <a:pt x="209308" y="21640"/>
                  </a:lnTo>
                  <a:lnTo>
                    <a:pt x="213296" y="15722"/>
                  </a:lnTo>
                  <a:lnTo>
                    <a:pt x="214769" y="8470"/>
                  </a:lnTo>
                  <a:lnTo>
                    <a:pt x="2147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1" name="object 301"/>
          <p:cNvGrpSpPr/>
          <p:nvPr/>
        </p:nvGrpSpPr>
        <p:grpSpPr>
          <a:xfrm>
            <a:off x="11419568" y="18750712"/>
            <a:ext cx="413384" cy="357505"/>
            <a:chOff x="11419568" y="18750712"/>
            <a:chExt cx="413384" cy="357505"/>
          </a:xfrm>
        </p:grpSpPr>
        <p:sp>
          <p:nvSpPr>
            <p:cNvPr id="302" name="object 302"/>
            <p:cNvSpPr/>
            <p:nvPr/>
          </p:nvSpPr>
          <p:spPr>
            <a:xfrm>
              <a:off x="11419568" y="18750712"/>
              <a:ext cx="357505" cy="357505"/>
            </a:xfrm>
            <a:custGeom>
              <a:avLst/>
              <a:gdLst/>
              <a:ahLst/>
              <a:cxnLst/>
              <a:rect l="l" t="t" r="r" b="b"/>
              <a:pathLst>
                <a:path w="357504" h="357505">
                  <a:moveTo>
                    <a:pt x="178593" y="0"/>
                  </a:moveTo>
                  <a:lnTo>
                    <a:pt x="131117" y="6379"/>
                  </a:lnTo>
                  <a:lnTo>
                    <a:pt x="88454" y="24383"/>
                  </a:lnTo>
                  <a:lnTo>
                    <a:pt x="52309" y="52309"/>
                  </a:lnTo>
                  <a:lnTo>
                    <a:pt x="24383" y="88454"/>
                  </a:lnTo>
                  <a:lnTo>
                    <a:pt x="6379" y="131117"/>
                  </a:lnTo>
                  <a:lnTo>
                    <a:pt x="0" y="178593"/>
                  </a:lnTo>
                  <a:lnTo>
                    <a:pt x="6379" y="226070"/>
                  </a:lnTo>
                  <a:lnTo>
                    <a:pt x="24383" y="268733"/>
                  </a:lnTo>
                  <a:lnTo>
                    <a:pt x="52309" y="304878"/>
                  </a:lnTo>
                  <a:lnTo>
                    <a:pt x="88454" y="332804"/>
                  </a:lnTo>
                  <a:lnTo>
                    <a:pt x="131117" y="350808"/>
                  </a:lnTo>
                  <a:lnTo>
                    <a:pt x="178593" y="357187"/>
                  </a:lnTo>
                  <a:lnTo>
                    <a:pt x="226070" y="350808"/>
                  </a:lnTo>
                  <a:lnTo>
                    <a:pt x="268733" y="332804"/>
                  </a:lnTo>
                  <a:lnTo>
                    <a:pt x="304878" y="304878"/>
                  </a:lnTo>
                  <a:lnTo>
                    <a:pt x="332804" y="268733"/>
                  </a:lnTo>
                  <a:lnTo>
                    <a:pt x="350808" y="226070"/>
                  </a:lnTo>
                  <a:lnTo>
                    <a:pt x="357187" y="178593"/>
                  </a:lnTo>
                  <a:lnTo>
                    <a:pt x="350808" y="131117"/>
                  </a:lnTo>
                  <a:lnTo>
                    <a:pt x="332804" y="88454"/>
                  </a:lnTo>
                  <a:lnTo>
                    <a:pt x="304878" y="52309"/>
                  </a:lnTo>
                  <a:lnTo>
                    <a:pt x="268733" y="24383"/>
                  </a:lnTo>
                  <a:lnTo>
                    <a:pt x="226070" y="6379"/>
                  </a:lnTo>
                  <a:lnTo>
                    <a:pt x="178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3" name="object 30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1703533" y="18787412"/>
              <a:ext cx="129332" cy="129322"/>
            </a:xfrm>
            <a:prstGeom prst="rect">
              <a:avLst/>
            </a:prstGeom>
          </p:spPr>
        </p:pic>
      </p:grpSp>
      <p:sp>
        <p:nvSpPr>
          <p:cNvPr id="304" name="object 304"/>
          <p:cNvSpPr txBox="1"/>
          <p:nvPr/>
        </p:nvSpPr>
        <p:spPr>
          <a:xfrm>
            <a:off x="11710756" y="18741700"/>
            <a:ext cx="114935" cy="2032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1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50">
              <a:latin typeface="Montserrat"/>
              <a:cs typeface="Montserrat"/>
            </a:endParaRPr>
          </a:p>
        </p:txBody>
      </p:sp>
      <p:grpSp>
        <p:nvGrpSpPr>
          <p:cNvPr id="305" name="object 305"/>
          <p:cNvGrpSpPr/>
          <p:nvPr/>
        </p:nvGrpSpPr>
        <p:grpSpPr>
          <a:xfrm>
            <a:off x="11520764" y="18798218"/>
            <a:ext cx="154940" cy="281305"/>
            <a:chOff x="11520764" y="18798218"/>
            <a:chExt cx="154940" cy="281305"/>
          </a:xfrm>
        </p:grpSpPr>
        <p:sp>
          <p:nvSpPr>
            <p:cNvPr id="306" name="object 306"/>
            <p:cNvSpPr/>
            <p:nvPr/>
          </p:nvSpPr>
          <p:spPr>
            <a:xfrm>
              <a:off x="11524604" y="19036555"/>
              <a:ext cx="147320" cy="38735"/>
            </a:xfrm>
            <a:custGeom>
              <a:avLst/>
              <a:gdLst/>
              <a:ahLst/>
              <a:cxnLst/>
              <a:rect l="l" t="t" r="r" b="b"/>
              <a:pathLst>
                <a:path w="147320" h="38734">
                  <a:moveTo>
                    <a:pt x="147114" y="0"/>
                  </a:moveTo>
                  <a:lnTo>
                    <a:pt x="0" y="0"/>
                  </a:lnTo>
                  <a:lnTo>
                    <a:pt x="43674" y="28957"/>
                  </a:lnTo>
                  <a:lnTo>
                    <a:pt x="73557" y="38609"/>
                  </a:lnTo>
                  <a:lnTo>
                    <a:pt x="103439" y="28957"/>
                  </a:lnTo>
                  <a:lnTo>
                    <a:pt x="14711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11524604" y="19036555"/>
              <a:ext cx="147320" cy="38735"/>
            </a:xfrm>
            <a:custGeom>
              <a:avLst/>
              <a:gdLst/>
              <a:ahLst/>
              <a:cxnLst/>
              <a:rect l="l" t="t" r="r" b="b"/>
              <a:pathLst>
                <a:path w="147320" h="38734">
                  <a:moveTo>
                    <a:pt x="147114" y="0"/>
                  </a:moveTo>
                  <a:lnTo>
                    <a:pt x="0" y="0"/>
                  </a:lnTo>
                  <a:lnTo>
                    <a:pt x="43674" y="28957"/>
                  </a:lnTo>
                  <a:lnTo>
                    <a:pt x="73557" y="38609"/>
                  </a:lnTo>
                  <a:lnTo>
                    <a:pt x="103439" y="28957"/>
                  </a:lnTo>
                  <a:lnTo>
                    <a:pt x="147114" y="0"/>
                  </a:lnTo>
                  <a:close/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11541615" y="18865874"/>
              <a:ext cx="112395" cy="170815"/>
            </a:xfrm>
            <a:custGeom>
              <a:avLst/>
              <a:gdLst/>
              <a:ahLst/>
              <a:cxnLst/>
              <a:rect l="l" t="t" r="r" b="b"/>
              <a:pathLst>
                <a:path w="112395" h="170815">
                  <a:moveTo>
                    <a:pt x="0" y="170680"/>
                  </a:moveTo>
                  <a:lnTo>
                    <a:pt x="26302" y="0"/>
                  </a:lnTo>
                  <a:lnTo>
                    <a:pt x="85826" y="0"/>
                  </a:lnTo>
                  <a:lnTo>
                    <a:pt x="112129" y="17068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11542529" y="18865879"/>
              <a:ext cx="110489" cy="167005"/>
            </a:xfrm>
            <a:custGeom>
              <a:avLst/>
              <a:gdLst/>
              <a:ahLst/>
              <a:cxnLst/>
              <a:rect l="l" t="t" r="r" b="b"/>
              <a:pathLst>
                <a:path w="110490" h="167005">
                  <a:moveTo>
                    <a:pt x="25390" y="0"/>
                  </a:moveTo>
                  <a:lnTo>
                    <a:pt x="94945" y="69555"/>
                  </a:lnTo>
                  <a:lnTo>
                    <a:pt x="0" y="164500"/>
                  </a:lnTo>
                  <a:lnTo>
                    <a:pt x="63559" y="166375"/>
                  </a:lnTo>
                  <a:lnTo>
                    <a:pt x="96198" y="167000"/>
                  </a:lnTo>
                  <a:lnTo>
                    <a:pt x="108222" y="166375"/>
                  </a:lnTo>
                  <a:lnTo>
                    <a:pt x="109940" y="164500"/>
                  </a:lnTo>
                  <a:lnTo>
                    <a:pt x="95140" y="148298"/>
                  </a:lnTo>
                  <a:lnTo>
                    <a:pt x="62579" y="115893"/>
                  </a:lnTo>
                  <a:lnTo>
                    <a:pt x="30018" y="84111"/>
                  </a:lnTo>
                  <a:lnTo>
                    <a:pt x="15218" y="69777"/>
                  </a:lnTo>
                  <a:lnTo>
                    <a:pt x="84955" y="4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11586845" y="18800285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90" h="38734">
                  <a:moveTo>
                    <a:pt x="10648" y="0"/>
                  </a:moveTo>
                  <a:lnTo>
                    <a:pt x="8984" y="3465"/>
                  </a:lnTo>
                  <a:lnTo>
                    <a:pt x="5324" y="11531"/>
                  </a:lnTo>
                  <a:lnTo>
                    <a:pt x="1663" y="20700"/>
                  </a:lnTo>
                  <a:lnTo>
                    <a:pt x="0" y="27477"/>
                  </a:lnTo>
                  <a:lnTo>
                    <a:pt x="0" y="33364"/>
                  </a:lnTo>
                  <a:lnTo>
                    <a:pt x="4772" y="38136"/>
                  </a:lnTo>
                  <a:lnTo>
                    <a:pt x="16535" y="38136"/>
                  </a:lnTo>
                  <a:lnTo>
                    <a:pt x="21307" y="33364"/>
                  </a:lnTo>
                  <a:lnTo>
                    <a:pt x="21307" y="27477"/>
                  </a:lnTo>
                  <a:lnTo>
                    <a:pt x="21140" y="23736"/>
                  </a:lnTo>
                  <a:lnTo>
                    <a:pt x="19974" y="19627"/>
                  </a:lnTo>
                  <a:lnTo>
                    <a:pt x="16810" y="12574"/>
                  </a:lnTo>
                  <a:lnTo>
                    <a:pt x="1064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11586845" y="18800285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90" h="38734">
                  <a:moveTo>
                    <a:pt x="21307" y="27477"/>
                  </a:moveTo>
                  <a:lnTo>
                    <a:pt x="21307" y="33364"/>
                  </a:lnTo>
                  <a:lnTo>
                    <a:pt x="16535" y="38136"/>
                  </a:lnTo>
                  <a:lnTo>
                    <a:pt x="10648" y="38136"/>
                  </a:lnTo>
                  <a:lnTo>
                    <a:pt x="4772" y="38136"/>
                  </a:lnTo>
                  <a:lnTo>
                    <a:pt x="0" y="33364"/>
                  </a:lnTo>
                  <a:lnTo>
                    <a:pt x="0" y="27477"/>
                  </a:lnTo>
                  <a:lnTo>
                    <a:pt x="1663" y="20700"/>
                  </a:lnTo>
                  <a:lnTo>
                    <a:pt x="5324" y="11531"/>
                  </a:lnTo>
                  <a:lnTo>
                    <a:pt x="8984" y="3465"/>
                  </a:lnTo>
                  <a:lnTo>
                    <a:pt x="10648" y="0"/>
                  </a:lnTo>
                  <a:lnTo>
                    <a:pt x="16810" y="12574"/>
                  </a:lnTo>
                  <a:lnTo>
                    <a:pt x="19974" y="19627"/>
                  </a:lnTo>
                  <a:lnTo>
                    <a:pt x="21140" y="23736"/>
                  </a:lnTo>
                  <a:lnTo>
                    <a:pt x="21307" y="27477"/>
                  </a:lnTo>
                  <a:close/>
                </a:path>
              </a:pathLst>
            </a:custGeom>
            <a:ln w="413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11584523" y="18808940"/>
              <a:ext cx="19050" cy="29209"/>
            </a:xfrm>
            <a:custGeom>
              <a:avLst/>
              <a:gdLst/>
              <a:ahLst/>
              <a:cxnLst/>
              <a:rect l="l" t="t" r="r" b="b"/>
              <a:pathLst>
                <a:path w="19050" h="29209">
                  <a:moveTo>
                    <a:pt x="324" y="0"/>
                  </a:moveTo>
                  <a:lnTo>
                    <a:pt x="0" y="18703"/>
                  </a:lnTo>
                  <a:lnTo>
                    <a:pt x="3910" y="26960"/>
                  </a:lnTo>
                  <a:lnTo>
                    <a:pt x="8834" y="28733"/>
                  </a:lnTo>
                  <a:lnTo>
                    <a:pt x="17102" y="24833"/>
                  </a:lnTo>
                  <a:lnTo>
                    <a:pt x="18875" y="19898"/>
                  </a:lnTo>
                  <a:lnTo>
                    <a:pt x="14964" y="11631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11584523" y="18808940"/>
              <a:ext cx="19050" cy="29209"/>
            </a:xfrm>
            <a:custGeom>
              <a:avLst/>
              <a:gdLst/>
              <a:ahLst/>
              <a:cxnLst/>
              <a:rect l="l" t="t" r="r" b="b"/>
              <a:pathLst>
                <a:path w="19050" h="29209">
                  <a:moveTo>
                    <a:pt x="16920" y="15765"/>
                  </a:moveTo>
                  <a:lnTo>
                    <a:pt x="18875" y="19898"/>
                  </a:lnTo>
                  <a:lnTo>
                    <a:pt x="17102" y="24833"/>
                  </a:lnTo>
                  <a:lnTo>
                    <a:pt x="12968" y="26778"/>
                  </a:lnTo>
                  <a:lnTo>
                    <a:pt x="8834" y="28733"/>
                  </a:lnTo>
                  <a:lnTo>
                    <a:pt x="3910" y="26960"/>
                  </a:lnTo>
                  <a:lnTo>
                    <a:pt x="1955" y="22827"/>
                  </a:lnTo>
                  <a:lnTo>
                    <a:pt x="0" y="18703"/>
                  </a:lnTo>
                  <a:lnTo>
                    <a:pt x="324" y="0"/>
                  </a:lnTo>
                  <a:lnTo>
                    <a:pt x="14964" y="11631"/>
                  </a:lnTo>
                  <a:lnTo>
                    <a:pt x="16920" y="15765"/>
                  </a:lnTo>
                  <a:close/>
                </a:path>
              </a:pathLst>
            </a:custGeom>
            <a:ln w="321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11557744" y="18935656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>
                  <a:moveTo>
                    <a:pt x="0" y="0"/>
                  </a:moveTo>
                  <a:lnTo>
                    <a:pt x="81054" y="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5" name="object 315"/>
          <p:cNvSpPr txBox="1"/>
          <p:nvPr/>
        </p:nvSpPr>
        <p:spPr>
          <a:xfrm>
            <a:off x="11901871" y="18845076"/>
            <a:ext cx="7340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16" name="object 316"/>
          <p:cNvGrpSpPr/>
          <p:nvPr/>
        </p:nvGrpSpPr>
        <p:grpSpPr>
          <a:xfrm>
            <a:off x="11439728" y="19251536"/>
            <a:ext cx="414655" cy="358140"/>
            <a:chOff x="11439728" y="19251536"/>
            <a:chExt cx="414655" cy="358140"/>
          </a:xfrm>
        </p:grpSpPr>
        <p:sp>
          <p:nvSpPr>
            <p:cNvPr id="317" name="object 317"/>
            <p:cNvSpPr/>
            <p:nvPr/>
          </p:nvSpPr>
          <p:spPr>
            <a:xfrm>
              <a:off x="11439728" y="19251536"/>
              <a:ext cx="358140" cy="358140"/>
            </a:xfrm>
            <a:custGeom>
              <a:avLst/>
              <a:gdLst/>
              <a:ahLst/>
              <a:cxnLst/>
              <a:rect l="l" t="t" r="r" b="b"/>
              <a:pathLst>
                <a:path w="358140" h="358140">
                  <a:moveTo>
                    <a:pt x="179009" y="0"/>
                  </a:moveTo>
                  <a:lnTo>
                    <a:pt x="131420" y="6394"/>
                  </a:lnTo>
                  <a:lnTo>
                    <a:pt x="88658" y="24442"/>
                  </a:lnTo>
                  <a:lnTo>
                    <a:pt x="52429" y="52434"/>
                  </a:lnTo>
                  <a:lnTo>
                    <a:pt x="24439" y="88666"/>
                  </a:lnTo>
                  <a:lnTo>
                    <a:pt x="6394" y="131430"/>
                  </a:lnTo>
                  <a:lnTo>
                    <a:pt x="0" y="179019"/>
                  </a:lnTo>
                  <a:lnTo>
                    <a:pt x="6394" y="226608"/>
                  </a:lnTo>
                  <a:lnTo>
                    <a:pt x="24439" y="269372"/>
                  </a:lnTo>
                  <a:lnTo>
                    <a:pt x="52429" y="305604"/>
                  </a:lnTo>
                  <a:lnTo>
                    <a:pt x="88658" y="333596"/>
                  </a:lnTo>
                  <a:lnTo>
                    <a:pt x="131420" y="351643"/>
                  </a:lnTo>
                  <a:lnTo>
                    <a:pt x="179009" y="358038"/>
                  </a:lnTo>
                  <a:lnTo>
                    <a:pt x="226598" y="351643"/>
                  </a:lnTo>
                  <a:lnTo>
                    <a:pt x="269362" y="333596"/>
                  </a:lnTo>
                  <a:lnTo>
                    <a:pt x="305593" y="305604"/>
                  </a:lnTo>
                  <a:lnTo>
                    <a:pt x="333586" y="269372"/>
                  </a:lnTo>
                  <a:lnTo>
                    <a:pt x="351633" y="226608"/>
                  </a:lnTo>
                  <a:lnTo>
                    <a:pt x="358028" y="179019"/>
                  </a:lnTo>
                  <a:lnTo>
                    <a:pt x="351633" y="131430"/>
                  </a:lnTo>
                  <a:lnTo>
                    <a:pt x="333586" y="88666"/>
                  </a:lnTo>
                  <a:lnTo>
                    <a:pt x="305593" y="52434"/>
                  </a:lnTo>
                  <a:lnTo>
                    <a:pt x="269362" y="24442"/>
                  </a:lnTo>
                  <a:lnTo>
                    <a:pt x="226598" y="6394"/>
                  </a:lnTo>
                  <a:lnTo>
                    <a:pt x="1790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11724361" y="19288327"/>
              <a:ext cx="130175" cy="130175"/>
            </a:xfrm>
            <a:custGeom>
              <a:avLst/>
              <a:gdLst/>
              <a:ahLst/>
              <a:cxnLst/>
              <a:rect l="l" t="t" r="r" b="b"/>
              <a:pathLst>
                <a:path w="130175" h="130175">
                  <a:moveTo>
                    <a:pt x="64823" y="0"/>
                  </a:moveTo>
                  <a:lnTo>
                    <a:pt x="39593" y="5093"/>
                  </a:lnTo>
                  <a:lnTo>
                    <a:pt x="18988" y="18983"/>
                  </a:lnTo>
                  <a:lnTo>
                    <a:pt x="5094" y="39584"/>
                  </a:lnTo>
                  <a:lnTo>
                    <a:pt x="0" y="64813"/>
                  </a:lnTo>
                  <a:lnTo>
                    <a:pt x="5094" y="90041"/>
                  </a:lnTo>
                  <a:lnTo>
                    <a:pt x="18988" y="110643"/>
                  </a:lnTo>
                  <a:lnTo>
                    <a:pt x="39593" y="124533"/>
                  </a:lnTo>
                  <a:lnTo>
                    <a:pt x="64823" y="129626"/>
                  </a:lnTo>
                  <a:lnTo>
                    <a:pt x="90051" y="124533"/>
                  </a:lnTo>
                  <a:lnTo>
                    <a:pt x="110653" y="110643"/>
                  </a:lnTo>
                  <a:lnTo>
                    <a:pt x="124543" y="90041"/>
                  </a:lnTo>
                  <a:lnTo>
                    <a:pt x="129636" y="64813"/>
                  </a:lnTo>
                  <a:lnTo>
                    <a:pt x="124543" y="39584"/>
                  </a:lnTo>
                  <a:lnTo>
                    <a:pt x="110653" y="18983"/>
                  </a:lnTo>
                  <a:lnTo>
                    <a:pt x="90051" y="5093"/>
                  </a:lnTo>
                  <a:lnTo>
                    <a:pt x="6482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9" name="object 319"/>
          <p:cNvSpPr txBox="1"/>
          <p:nvPr/>
        </p:nvSpPr>
        <p:spPr>
          <a:xfrm>
            <a:off x="11756548" y="19278533"/>
            <a:ext cx="69850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endParaRPr sz="750">
              <a:latin typeface="Montserrat Black"/>
              <a:cs typeface="Montserrat Black"/>
            </a:endParaRPr>
          </a:p>
        </p:txBody>
      </p:sp>
      <p:grpSp>
        <p:nvGrpSpPr>
          <p:cNvPr id="320" name="object 320"/>
          <p:cNvGrpSpPr/>
          <p:nvPr/>
        </p:nvGrpSpPr>
        <p:grpSpPr>
          <a:xfrm>
            <a:off x="11466678" y="19349422"/>
            <a:ext cx="272415" cy="213360"/>
            <a:chOff x="11466678" y="19349422"/>
            <a:chExt cx="272415" cy="213360"/>
          </a:xfrm>
        </p:grpSpPr>
        <p:sp>
          <p:nvSpPr>
            <p:cNvPr id="321" name="object 321"/>
            <p:cNvSpPr/>
            <p:nvPr/>
          </p:nvSpPr>
          <p:spPr>
            <a:xfrm>
              <a:off x="11471744" y="19418372"/>
              <a:ext cx="67310" cy="57150"/>
            </a:xfrm>
            <a:custGeom>
              <a:avLst/>
              <a:gdLst/>
              <a:ahLst/>
              <a:cxnLst/>
              <a:rect l="l" t="t" r="r" b="b"/>
              <a:pathLst>
                <a:path w="67309" h="57150">
                  <a:moveTo>
                    <a:pt x="34039" y="0"/>
                  </a:moveTo>
                  <a:lnTo>
                    <a:pt x="21300" y="6610"/>
                  </a:lnTo>
                  <a:lnTo>
                    <a:pt x="0" y="22481"/>
                  </a:lnTo>
                  <a:lnTo>
                    <a:pt x="13087" y="40003"/>
                  </a:lnTo>
                  <a:lnTo>
                    <a:pt x="27108" y="51949"/>
                  </a:lnTo>
                  <a:lnTo>
                    <a:pt x="41109" y="57003"/>
                  </a:lnTo>
                  <a:lnTo>
                    <a:pt x="54134" y="53849"/>
                  </a:lnTo>
                  <a:lnTo>
                    <a:pt x="63506" y="44779"/>
                  </a:lnTo>
                  <a:lnTo>
                    <a:pt x="66908" y="33682"/>
                  </a:lnTo>
                  <a:lnTo>
                    <a:pt x="63922" y="21657"/>
                  </a:lnTo>
                  <a:lnTo>
                    <a:pt x="54134" y="9806"/>
                  </a:lnTo>
                  <a:lnTo>
                    <a:pt x="43292" y="1461"/>
                  </a:lnTo>
                  <a:lnTo>
                    <a:pt x="340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11471744" y="19418372"/>
              <a:ext cx="67310" cy="57150"/>
            </a:xfrm>
            <a:custGeom>
              <a:avLst/>
              <a:gdLst/>
              <a:ahLst/>
              <a:cxnLst/>
              <a:rect l="l" t="t" r="r" b="b"/>
              <a:pathLst>
                <a:path w="67309" h="57150">
                  <a:moveTo>
                    <a:pt x="0" y="22481"/>
                  </a:moveTo>
                  <a:lnTo>
                    <a:pt x="21300" y="6610"/>
                  </a:lnTo>
                  <a:lnTo>
                    <a:pt x="34039" y="0"/>
                  </a:lnTo>
                  <a:lnTo>
                    <a:pt x="43292" y="1461"/>
                  </a:lnTo>
                  <a:lnTo>
                    <a:pt x="54134" y="9806"/>
                  </a:lnTo>
                  <a:lnTo>
                    <a:pt x="63922" y="21657"/>
                  </a:lnTo>
                  <a:lnTo>
                    <a:pt x="66908" y="33682"/>
                  </a:lnTo>
                  <a:lnTo>
                    <a:pt x="63506" y="44779"/>
                  </a:lnTo>
                  <a:lnTo>
                    <a:pt x="54134" y="53849"/>
                  </a:lnTo>
                  <a:lnTo>
                    <a:pt x="41109" y="57003"/>
                  </a:lnTo>
                  <a:lnTo>
                    <a:pt x="27108" y="51949"/>
                  </a:lnTo>
                  <a:lnTo>
                    <a:pt x="13087" y="40003"/>
                  </a:lnTo>
                  <a:lnTo>
                    <a:pt x="0" y="22481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11667077" y="19418372"/>
              <a:ext cx="67310" cy="57150"/>
            </a:xfrm>
            <a:custGeom>
              <a:avLst/>
              <a:gdLst/>
              <a:ahLst/>
              <a:cxnLst/>
              <a:rect l="l" t="t" r="r" b="b"/>
              <a:pathLst>
                <a:path w="67309" h="57150">
                  <a:moveTo>
                    <a:pt x="32868" y="0"/>
                  </a:moveTo>
                  <a:lnTo>
                    <a:pt x="23615" y="1461"/>
                  </a:lnTo>
                  <a:lnTo>
                    <a:pt x="12773" y="9806"/>
                  </a:lnTo>
                  <a:lnTo>
                    <a:pt x="2985" y="21657"/>
                  </a:lnTo>
                  <a:lnTo>
                    <a:pt x="0" y="33682"/>
                  </a:lnTo>
                  <a:lnTo>
                    <a:pt x="3401" y="44779"/>
                  </a:lnTo>
                  <a:lnTo>
                    <a:pt x="12773" y="53849"/>
                  </a:lnTo>
                  <a:lnTo>
                    <a:pt x="25798" y="57003"/>
                  </a:lnTo>
                  <a:lnTo>
                    <a:pt x="39799" y="51949"/>
                  </a:lnTo>
                  <a:lnTo>
                    <a:pt x="53820" y="40003"/>
                  </a:lnTo>
                  <a:lnTo>
                    <a:pt x="66908" y="22481"/>
                  </a:lnTo>
                  <a:lnTo>
                    <a:pt x="45607" y="6610"/>
                  </a:lnTo>
                  <a:lnTo>
                    <a:pt x="328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11667077" y="19418372"/>
              <a:ext cx="67310" cy="57150"/>
            </a:xfrm>
            <a:custGeom>
              <a:avLst/>
              <a:gdLst/>
              <a:ahLst/>
              <a:cxnLst/>
              <a:rect l="l" t="t" r="r" b="b"/>
              <a:pathLst>
                <a:path w="67309" h="57150">
                  <a:moveTo>
                    <a:pt x="66908" y="22481"/>
                  </a:moveTo>
                  <a:lnTo>
                    <a:pt x="45607" y="6610"/>
                  </a:lnTo>
                  <a:lnTo>
                    <a:pt x="32868" y="0"/>
                  </a:lnTo>
                  <a:lnTo>
                    <a:pt x="23615" y="1461"/>
                  </a:lnTo>
                  <a:lnTo>
                    <a:pt x="12773" y="9806"/>
                  </a:lnTo>
                  <a:lnTo>
                    <a:pt x="2985" y="21657"/>
                  </a:lnTo>
                  <a:lnTo>
                    <a:pt x="0" y="33682"/>
                  </a:lnTo>
                  <a:lnTo>
                    <a:pt x="3401" y="44779"/>
                  </a:lnTo>
                  <a:lnTo>
                    <a:pt x="12773" y="53849"/>
                  </a:lnTo>
                  <a:lnTo>
                    <a:pt x="25798" y="57003"/>
                  </a:lnTo>
                  <a:lnTo>
                    <a:pt x="39799" y="51949"/>
                  </a:lnTo>
                  <a:lnTo>
                    <a:pt x="53820" y="40003"/>
                  </a:lnTo>
                  <a:lnTo>
                    <a:pt x="66908" y="22481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11499228" y="19349427"/>
              <a:ext cx="208279" cy="99695"/>
            </a:xfrm>
            <a:custGeom>
              <a:avLst/>
              <a:gdLst/>
              <a:ahLst/>
              <a:cxnLst/>
              <a:rect l="l" t="t" r="r" b="b"/>
              <a:pathLst>
                <a:path w="208279" h="99694">
                  <a:moveTo>
                    <a:pt x="78689" y="56807"/>
                  </a:moveTo>
                  <a:lnTo>
                    <a:pt x="47040" y="33832"/>
                  </a:lnTo>
                  <a:lnTo>
                    <a:pt x="38468" y="1828"/>
                  </a:lnTo>
                  <a:lnTo>
                    <a:pt x="31711" y="0"/>
                  </a:lnTo>
                  <a:lnTo>
                    <a:pt x="28587" y="4241"/>
                  </a:lnTo>
                  <a:lnTo>
                    <a:pt x="5499" y="37338"/>
                  </a:lnTo>
                  <a:lnTo>
                    <a:pt x="0" y="58293"/>
                  </a:lnTo>
                  <a:lnTo>
                    <a:pt x="14058" y="76060"/>
                  </a:lnTo>
                  <a:lnTo>
                    <a:pt x="49669" y="99580"/>
                  </a:lnTo>
                  <a:lnTo>
                    <a:pt x="78689" y="56807"/>
                  </a:lnTo>
                  <a:close/>
                </a:path>
                <a:path w="208279" h="99694">
                  <a:moveTo>
                    <a:pt x="207848" y="58293"/>
                  </a:moveTo>
                  <a:lnTo>
                    <a:pt x="202349" y="37338"/>
                  </a:lnTo>
                  <a:lnTo>
                    <a:pt x="179260" y="4241"/>
                  </a:lnTo>
                  <a:lnTo>
                    <a:pt x="176136" y="0"/>
                  </a:lnTo>
                  <a:lnTo>
                    <a:pt x="169392" y="1828"/>
                  </a:lnTo>
                  <a:lnTo>
                    <a:pt x="169100" y="7086"/>
                  </a:lnTo>
                  <a:lnTo>
                    <a:pt x="167005" y="19989"/>
                  </a:lnTo>
                  <a:lnTo>
                    <a:pt x="160820" y="33832"/>
                  </a:lnTo>
                  <a:lnTo>
                    <a:pt x="148793" y="46736"/>
                  </a:lnTo>
                  <a:lnTo>
                    <a:pt x="129159" y="56807"/>
                  </a:lnTo>
                  <a:lnTo>
                    <a:pt x="158178" y="99580"/>
                  </a:lnTo>
                  <a:lnTo>
                    <a:pt x="193789" y="76060"/>
                  </a:lnTo>
                  <a:lnTo>
                    <a:pt x="207848" y="5829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11531051" y="19389781"/>
              <a:ext cx="144780" cy="168275"/>
            </a:xfrm>
            <a:custGeom>
              <a:avLst/>
              <a:gdLst/>
              <a:ahLst/>
              <a:cxnLst/>
              <a:rect l="l" t="t" r="r" b="b"/>
              <a:pathLst>
                <a:path w="144779" h="168275">
                  <a:moveTo>
                    <a:pt x="72240" y="0"/>
                  </a:moveTo>
                  <a:lnTo>
                    <a:pt x="44120" y="5676"/>
                  </a:lnTo>
                  <a:lnTo>
                    <a:pt x="21157" y="21157"/>
                  </a:lnTo>
                  <a:lnTo>
                    <a:pt x="5676" y="44120"/>
                  </a:lnTo>
                  <a:lnTo>
                    <a:pt x="0" y="72240"/>
                  </a:lnTo>
                  <a:lnTo>
                    <a:pt x="4331" y="92778"/>
                  </a:lnTo>
                  <a:lnTo>
                    <a:pt x="28022" y="143748"/>
                  </a:lnTo>
                  <a:lnTo>
                    <a:pt x="73468" y="167821"/>
                  </a:lnTo>
                  <a:lnTo>
                    <a:pt x="92800" y="164218"/>
                  </a:lnTo>
                  <a:lnTo>
                    <a:pt x="130612" y="116882"/>
                  </a:lnTo>
                  <a:lnTo>
                    <a:pt x="144480" y="72240"/>
                  </a:lnTo>
                  <a:lnTo>
                    <a:pt x="138803" y="44120"/>
                  </a:lnTo>
                  <a:lnTo>
                    <a:pt x="123322" y="21157"/>
                  </a:lnTo>
                  <a:lnTo>
                    <a:pt x="100359" y="5676"/>
                  </a:lnTo>
                  <a:lnTo>
                    <a:pt x="722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11531051" y="19389781"/>
              <a:ext cx="144780" cy="168275"/>
            </a:xfrm>
            <a:custGeom>
              <a:avLst/>
              <a:gdLst/>
              <a:ahLst/>
              <a:cxnLst/>
              <a:rect l="l" t="t" r="r" b="b"/>
              <a:pathLst>
                <a:path w="144779" h="168275">
                  <a:moveTo>
                    <a:pt x="144480" y="72240"/>
                  </a:moveTo>
                  <a:lnTo>
                    <a:pt x="130612" y="116882"/>
                  </a:lnTo>
                  <a:lnTo>
                    <a:pt x="106941" y="156364"/>
                  </a:lnTo>
                  <a:lnTo>
                    <a:pt x="73468" y="167821"/>
                  </a:lnTo>
                  <a:lnTo>
                    <a:pt x="54155" y="166640"/>
                  </a:lnTo>
                  <a:lnTo>
                    <a:pt x="14891" y="118954"/>
                  </a:lnTo>
                  <a:lnTo>
                    <a:pt x="0" y="72240"/>
                  </a:lnTo>
                  <a:lnTo>
                    <a:pt x="5676" y="44120"/>
                  </a:lnTo>
                  <a:lnTo>
                    <a:pt x="21157" y="21157"/>
                  </a:lnTo>
                  <a:lnTo>
                    <a:pt x="44120" y="5676"/>
                  </a:lnTo>
                  <a:lnTo>
                    <a:pt x="72240" y="0"/>
                  </a:lnTo>
                  <a:lnTo>
                    <a:pt x="100359" y="5676"/>
                  </a:lnTo>
                  <a:lnTo>
                    <a:pt x="123322" y="21157"/>
                  </a:lnTo>
                  <a:lnTo>
                    <a:pt x="138803" y="44120"/>
                  </a:lnTo>
                  <a:lnTo>
                    <a:pt x="144480" y="7224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11567304" y="19508171"/>
              <a:ext cx="71120" cy="0"/>
            </a:xfrm>
            <a:custGeom>
              <a:avLst/>
              <a:gdLst/>
              <a:ahLst/>
              <a:cxnLst/>
              <a:rect l="l" t="t" r="r" b="b"/>
              <a:pathLst>
                <a:path w="71120">
                  <a:moveTo>
                    <a:pt x="71115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11567304" y="19508171"/>
              <a:ext cx="71120" cy="0"/>
            </a:xfrm>
            <a:custGeom>
              <a:avLst/>
              <a:gdLst/>
              <a:ahLst/>
              <a:cxnLst/>
              <a:rect l="l" t="t" r="r" b="b"/>
              <a:pathLst>
                <a:path w="71120">
                  <a:moveTo>
                    <a:pt x="0" y="0"/>
                  </a:moveTo>
                  <a:lnTo>
                    <a:pt x="71115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0" name="object 330"/>
          <p:cNvSpPr txBox="1"/>
          <p:nvPr/>
        </p:nvSpPr>
        <p:spPr>
          <a:xfrm>
            <a:off x="11893421" y="19364755"/>
            <a:ext cx="5359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6837239" y="13797331"/>
            <a:ext cx="2694305" cy="2276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64285" indent="62230">
              <a:lnSpc>
                <a:spcPct val="103200"/>
              </a:lnSpc>
              <a:spcBef>
                <a:spcPts val="95"/>
              </a:spcBef>
              <a:buClr>
                <a:srgbClr val="EB7457"/>
              </a:buClr>
              <a:buFont typeface="Montserrat"/>
              <a:buChar char="•"/>
              <a:tabLst>
                <a:tab pos="74930" algn="l"/>
              </a:tabLst>
            </a:pP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Contaminación</a:t>
            </a:r>
            <a:r>
              <a:rPr sz="8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orgánica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e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 inorgánica</a:t>
            </a:r>
            <a:endParaRPr sz="850">
              <a:latin typeface="Montserrat"/>
              <a:cs typeface="Montserrat"/>
            </a:endParaRPr>
          </a:p>
          <a:p>
            <a:pPr marL="12700" marR="944244" indent="62230">
              <a:lnSpc>
                <a:spcPct val="103200"/>
              </a:lnSpc>
              <a:buClr>
                <a:srgbClr val="EB7457"/>
              </a:buClr>
              <a:buFont typeface="Montserrat"/>
              <a:buChar char="•"/>
              <a:tabLst>
                <a:tab pos="74930" algn="l"/>
              </a:tabLst>
            </a:pP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Drenaje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50" spc="-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desecamiento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artificial;</a:t>
            </a:r>
            <a:r>
              <a:rPr sz="85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canalización</a:t>
            </a:r>
            <a:r>
              <a:rPr sz="85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cauces</a:t>
            </a:r>
            <a:endParaRPr sz="850">
              <a:latin typeface="Montserrat"/>
              <a:cs typeface="Montserrat"/>
            </a:endParaRPr>
          </a:p>
          <a:p>
            <a:pPr marL="74930" indent="-62230">
              <a:lnSpc>
                <a:spcPts val="1005"/>
              </a:lnSpc>
              <a:spcBef>
                <a:spcPts val="30"/>
              </a:spcBef>
              <a:buClr>
                <a:srgbClr val="EB7457"/>
              </a:buClr>
              <a:buFont typeface="Montserrat"/>
              <a:buChar char="•"/>
              <a:tabLst>
                <a:tab pos="74930" algn="l"/>
              </a:tabLst>
            </a:pP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Extracción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maderas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comerciales</a:t>
            </a:r>
            <a:endParaRPr sz="850">
              <a:latin typeface="Montserrat"/>
              <a:cs typeface="Montserrat"/>
            </a:endParaRPr>
          </a:p>
          <a:p>
            <a:pPr marL="74930" indent="-62230">
              <a:lnSpc>
                <a:spcPts val="1005"/>
              </a:lnSpc>
              <a:buClr>
                <a:srgbClr val="EB7457"/>
              </a:buClr>
              <a:buFont typeface="Montserrat"/>
              <a:buChar char="•"/>
              <a:tabLst>
                <a:tab pos="74930" algn="l"/>
              </a:tabLst>
            </a:pP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intensificación</a:t>
            </a:r>
            <a:r>
              <a:rPr sz="8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 semipermanente,</a:t>
            </a:r>
            <a:endParaRPr sz="850">
              <a:latin typeface="Montserrat"/>
              <a:cs typeface="Montserrat"/>
            </a:endParaRPr>
          </a:p>
          <a:p>
            <a:pPr marL="12700" marR="47625">
              <a:lnSpc>
                <a:spcPct val="103200"/>
              </a:lnSpc>
            </a:pP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mecanización</a:t>
            </a:r>
            <a:r>
              <a:rPr sz="8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8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extirpado,</a:t>
            </a:r>
            <a:r>
              <a:rPr sz="8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reemplazo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desabanas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introducidos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agricultura intensiva</a:t>
            </a:r>
            <a:r>
              <a:rPr sz="85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(arroz,</a:t>
            </a:r>
            <a:r>
              <a:rPr sz="85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palma</a:t>
            </a:r>
            <a:r>
              <a:rPr sz="85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africana),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supresión</a:t>
            </a:r>
            <a:r>
              <a:rPr sz="85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total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8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fuego,</a:t>
            </a:r>
            <a:r>
              <a:rPr sz="8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intensificación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8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mecanización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850" spc="-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alta</a:t>
            </a:r>
            <a:r>
              <a:rPr sz="850" spc="-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fragmentación</a:t>
            </a:r>
            <a:endParaRPr sz="8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(Etter</a:t>
            </a:r>
            <a:r>
              <a:rPr sz="85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5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5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al.,</a:t>
            </a:r>
            <a:r>
              <a:rPr sz="85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5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50">
              <a:latin typeface="Montserrat Light"/>
              <a:cs typeface="Montserrat Light"/>
            </a:endParaRPr>
          </a:p>
          <a:p>
            <a:pPr marL="12700" marR="5080" indent="67310">
              <a:lnSpc>
                <a:spcPct val="103200"/>
              </a:lnSpc>
              <a:spcBef>
                <a:spcPts val="880"/>
              </a:spcBef>
              <a:buClr>
                <a:srgbClr val="EB7457"/>
              </a:buClr>
              <a:buFont typeface="Montserrat"/>
              <a:buChar char="•"/>
              <a:tabLst>
                <a:tab pos="80010" algn="l"/>
              </a:tabLst>
            </a:pP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Las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principales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vocaciones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son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Cultivos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permanentes</a:t>
            </a:r>
            <a:r>
              <a:rPr sz="8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8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1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8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cálido,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Conservación</a:t>
            </a:r>
            <a:r>
              <a:rPr sz="850" spc="1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Recursos</a:t>
            </a:r>
            <a:r>
              <a:rPr sz="8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Hídricos</a:t>
            </a:r>
            <a:r>
              <a:rPr sz="8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Cultivos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transitorios</a:t>
            </a:r>
            <a:r>
              <a:rPr sz="850" spc="1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semiintensivos</a:t>
            </a:r>
            <a:r>
              <a:rPr sz="850" spc="1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1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850" spc="1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cálido.</a:t>
            </a:r>
            <a:endParaRPr sz="850">
              <a:latin typeface="Montserrat"/>
              <a:cs typeface="Montserrat"/>
            </a:endParaRPr>
          </a:p>
        </p:txBody>
      </p:sp>
      <p:pic>
        <p:nvPicPr>
          <p:cNvPr id="332" name="object 332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7872893" y="12980232"/>
            <a:ext cx="253691" cy="90973"/>
          </a:xfrm>
          <a:prstGeom prst="rect">
            <a:avLst/>
          </a:prstGeom>
        </p:spPr>
      </p:pic>
      <p:pic>
        <p:nvPicPr>
          <p:cNvPr id="333" name="object 333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8003426" y="12809284"/>
            <a:ext cx="123152" cy="123142"/>
          </a:xfrm>
          <a:prstGeom prst="rect">
            <a:avLst/>
          </a:prstGeom>
        </p:spPr>
      </p:pic>
      <p:grpSp>
        <p:nvGrpSpPr>
          <p:cNvPr id="334" name="object 334"/>
          <p:cNvGrpSpPr/>
          <p:nvPr/>
        </p:nvGrpSpPr>
        <p:grpSpPr>
          <a:xfrm>
            <a:off x="12215024" y="12842846"/>
            <a:ext cx="1487805" cy="679450"/>
            <a:chOff x="12215024" y="12842846"/>
            <a:chExt cx="1487805" cy="679450"/>
          </a:xfrm>
        </p:grpSpPr>
        <p:pic>
          <p:nvPicPr>
            <p:cNvPr id="335" name="object 335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2215024" y="12842846"/>
              <a:ext cx="127529" cy="127519"/>
            </a:xfrm>
            <a:prstGeom prst="rect">
              <a:avLst/>
            </a:prstGeom>
          </p:spPr>
        </p:pic>
        <p:pic>
          <p:nvPicPr>
            <p:cNvPr id="336" name="object 336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2215024" y="13029377"/>
              <a:ext cx="127529" cy="127519"/>
            </a:xfrm>
            <a:prstGeom prst="rect">
              <a:avLst/>
            </a:prstGeom>
          </p:spPr>
        </p:pic>
        <p:pic>
          <p:nvPicPr>
            <p:cNvPr id="337" name="object 337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2896568" y="12861972"/>
              <a:ext cx="127529" cy="127519"/>
            </a:xfrm>
            <a:prstGeom prst="rect">
              <a:avLst/>
            </a:prstGeom>
          </p:spPr>
        </p:pic>
        <p:pic>
          <p:nvPicPr>
            <p:cNvPr id="338" name="object 33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2896565" y="13037411"/>
              <a:ext cx="127529" cy="127519"/>
            </a:xfrm>
            <a:prstGeom prst="rect">
              <a:avLst/>
            </a:prstGeom>
          </p:spPr>
        </p:pic>
        <p:pic>
          <p:nvPicPr>
            <p:cNvPr id="339" name="object 33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3581320" y="13294106"/>
              <a:ext cx="121430" cy="227755"/>
            </a:xfrm>
            <a:prstGeom prst="rect">
              <a:avLst/>
            </a:prstGeom>
          </p:spPr>
        </p:pic>
      </p:grpSp>
      <p:sp>
        <p:nvSpPr>
          <p:cNvPr id="340" name="object 340"/>
          <p:cNvSpPr txBox="1"/>
          <p:nvPr/>
        </p:nvSpPr>
        <p:spPr>
          <a:xfrm>
            <a:off x="12391688" y="12785592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13073217" y="12773274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7122341" y="19445952"/>
            <a:ext cx="78613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3,30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4765">
              <a:lnSpc>
                <a:spcPct val="1000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7122776" y="17752392"/>
            <a:ext cx="66802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2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62,71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413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13269176" y="18845076"/>
            <a:ext cx="59753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Ecoturismo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45" name="object 345"/>
          <p:cNvGrpSpPr/>
          <p:nvPr/>
        </p:nvGrpSpPr>
        <p:grpSpPr>
          <a:xfrm>
            <a:off x="12822564" y="18753783"/>
            <a:ext cx="406400" cy="351155"/>
            <a:chOff x="12822564" y="18753783"/>
            <a:chExt cx="406400" cy="351155"/>
          </a:xfrm>
        </p:grpSpPr>
        <p:sp>
          <p:nvSpPr>
            <p:cNvPr id="346" name="object 346"/>
            <p:cNvSpPr/>
            <p:nvPr/>
          </p:nvSpPr>
          <p:spPr>
            <a:xfrm>
              <a:off x="12822564" y="1875378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5" h="351155">
                  <a:moveTo>
                    <a:pt x="175523" y="0"/>
                  </a:moveTo>
                  <a:lnTo>
                    <a:pt x="128861" y="6269"/>
                  </a:lnTo>
                  <a:lnTo>
                    <a:pt x="86932" y="23963"/>
                  </a:lnTo>
                  <a:lnTo>
                    <a:pt x="51408" y="51408"/>
                  </a:lnTo>
                  <a:lnTo>
                    <a:pt x="23963" y="86932"/>
                  </a:lnTo>
                  <a:lnTo>
                    <a:pt x="6269" y="128861"/>
                  </a:lnTo>
                  <a:lnTo>
                    <a:pt x="0" y="175523"/>
                  </a:lnTo>
                  <a:lnTo>
                    <a:pt x="6269" y="222185"/>
                  </a:lnTo>
                  <a:lnTo>
                    <a:pt x="23963" y="264115"/>
                  </a:lnTo>
                  <a:lnTo>
                    <a:pt x="51408" y="299638"/>
                  </a:lnTo>
                  <a:lnTo>
                    <a:pt x="86932" y="327084"/>
                  </a:lnTo>
                  <a:lnTo>
                    <a:pt x="128861" y="344778"/>
                  </a:lnTo>
                  <a:lnTo>
                    <a:pt x="175523" y="351047"/>
                  </a:lnTo>
                  <a:lnTo>
                    <a:pt x="222185" y="344778"/>
                  </a:lnTo>
                  <a:lnTo>
                    <a:pt x="264115" y="327084"/>
                  </a:lnTo>
                  <a:lnTo>
                    <a:pt x="299638" y="299638"/>
                  </a:lnTo>
                  <a:lnTo>
                    <a:pt x="327084" y="264115"/>
                  </a:lnTo>
                  <a:lnTo>
                    <a:pt x="344778" y="222185"/>
                  </a:lnTo>
                  <a:lnTo>
                    <a:pt x="351047" y="175523"/>
                  </a:lnTo>
                  <a:lnTo>
                    <a:pt x="344778" y="128861"/>
                  </a:lnTo>
                  <a:lnTo>
                    <a:pt x="327084" y="86932"/>
                  </a:lnTo>
                  <a:lnTo>
                    <a:pt x="299638" y="51408"/>
                  </a:lnTo>
                  <a:lnTo>
                    <a:pt x="264115" y="23963"/>
                  </a:lnTo>
                  <a:lnTo>
                    <a:pt x="222185" y="6269"/>
                  </a:lnTo>
                  <a:lnTo>
                    <a:pt x="1755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7" name="object 34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3101653" y="18789845"/>
              <a:ext cx="127103" cy="127114"/>
            </a:xfrm>
            <a:prstGeom prst="rect">
              <a:avLst/>
            </a:prstGeom>
          </p:spPr>
        </p:pic>
      </p:grpSp>
      <p:sp>
        <p:nvSpPr>
          <p:cNvPr id="348" name="object 348"/>
          <p:cNvSpPr txBox="1"/>
          <p:nvPr/>
        </p:nvSpPr>
        <p:spPr>
          <a:xfrm>
            <a:off x="13108530" y="18744686"/>
            <a:ext cx="113664" cy="200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50">
              <a:latin typeface="Montserrat"/>
              <a:cs typeface="Montserrat"/>
            </a:endParaRPr>
          </a:p>
        </p:txBody>
      </p:sp>
      <p:pic>
        <p:nvPicPr>
          <p:cNvPr id="349" name="object 349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12886539" y="18852660"/>
            <a:ext cx="223027" cy="225430"/>
          </a:xfrm>
          <a:prstGeom prst="rect">
            <a:avLst/>
          </a:prstGeom>
        </p:spPr>
      </p:pic>
      <p:pic>
        <p:nvPicPr>
          <p:cNvPr id="350" name="object 350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8075442" y="13195664"/>
            <a:ext cx="123152" cy="123142"/>
          </a:xfrm>
          <a:prstGeom prst="rect">
            <a:avLst/>
          </a:prstGeom>
        </p:spPr>
      </p:pic>
      <p:pic>
        <p:nvPicPr>
          <p:cNvPr id="351" name="object 351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7873362" y="13520467"/>
            <a:ext cx="262698" cy="94205"/>
          </a:xfrm>
          <a:prstGeom prst="rect">
            <a:avLst/>
          </a:prstGeom>
        </p:spPr>
      </p:pic>
      <p:grpSp>
        <p:nvGrpSpPr>
          <p:cNvPr id="352" name="object 352"/>
          <p:cNvGrpSpPr/>
          <p:nvPr/>
        </p:nvGrpSpPr>
        <p:grpSpPr>
          <a:xfrm>
            <a:off x="494726" y="18346469"/>
            <a:ext cx="1864360" cy="246379"/>
            <a:chOff x="494726" y="18346469"/>
            <a:chExt cx="1864360" cy="246379"/>
          </a:xfrm>
        </p:grpSpPr>
        <p:sp>
          <p:nvSpPr>
            <p:cNvPr id="353" name="object 353"/>
            <p:cNvSpPr/>
            <p:nvPr/>
          </p:nvSpPr>
          <p:spPr>
            <a:xfrm>
              <a:off x="1572365" y="18355058"/>
              <a:ext cx="781050" cy="0"/>
            </a:xfrm>
            <a:custGeom>
              <a:avLst/>
              <a:gdLst/>
              <a:ahLst/>
              <a:cxnLst/>
              <a:rect l="l" t="t" r="r" b="b"/>
              <a:pathLst>
                <a:path w="781050">
                  <a:moveTo>
                    <a:pt x="780485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2342760" y="18346469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5" name="object 35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94726" y="18364580"/>
              <a:ext cx="121430" cy="227755"/>
            </a:xfrm>
            <a:prstGeom prst="rect">
              <a:avLst/>
            </a:prstGeom>
          </p:spPr>
        </p:pic>
      </p:grpSp>
      <p:sp>
        <p:nvSpPr>
          <p:cNvPr id="356" name="object 356"/>
          <p:cNvSpPr txBox="1"/>
          <p:nvPr/>
        </p:nvSpPr>
        <p:spPr>
          <a:xfrm>
            <a:off x="6964822" y="12689755"/>
            <a:ext cx="1080135" cy="94106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27025">
              <a:lnSpc>
                <a:spcPct val="100000"/>
              </a:lnSpc>
              <a:spcBef>
                <a:spcPts val="509"/>
              </a:spcBef>
            </a:pP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150">
              <a:latin typeface="Montserrat"/>
              <a:cs typeface="Montserrat"/>
            </a:endParaRPr>
          </a:p>
          <a:p>
            <a:pPr marL="602615">
              <a:lnSpc>
                <a:spcPct val="100000"/>
              </a:lnSpc>
              <a:spcBef>
                <a:spcPts val="295"/>
              </a:spcBef>
            </a:pPr>
            <a:r>
              <a:rPr sz="75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750">
              <a:latin typeface="Montserrat Light"/>
              <a:cs typeface="Montserrat Light"/>
            </a:endParaRPr>
          </a:p>
          <a:p>
            <a:pPr marL="318135" marR="5080" indent="-306070">
              <a:lnSpc>
                <a:spcPts val="1160"/>
              </a:lnSpc>
              <a:spcBef>
                <a:spcPts val="850"/>
              </a:spcBef>
            </a:pP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Conservación </a:t>
            </a:r>
            <a:r>
              <a:rPr sz="115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50" b="1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endParaRPr sz="1150">
              <a:latin typeface="Montserrat"/>
              <a:cs typeface="Montserrat"/>
            </a:endParaRPr>
          </a:p>
          <a:p>
            <a:pPr marL="641350">
              <a:lnSpc>
                <a:spcPct val="100000"/>
              </a:lnSpc>
              <a:spcBef>
                <a:spcPts val="9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288185" y="238278"/>
            <a:ext cx="1134745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80" dirty="0">
                <a:solidFill>
                  <a:srgbClr val="025051"/>
                </a:solidFill>
                <a:latin typeface="Montserrat SemiBold"/>
                <a:cs typeface="Montserrat SemiBold"/>
              </a:rPr>
              <a:t>05</a:t>
            </a:r>
            <a:endParaRPr sz="7150">
              <a:latin typeface="Montserrat SemiBold"/>
              <a:cs typeface="Montserrat SemiBold"/>
            </a:endParaRPr>
          </a:p>
        </p:txBody>
      </p:sp>
      <p:pic>
        <p:nvPicPr>
          <p:cNvPr id="358" name="object 358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8645128" y="12630397"/>
            <a:ext cx="121430" cy="227754"/>
          </a:xfrm>
          <a:prstGeom prst="rect">
            <a:avLst/>
          </a:prstGeom>
        </p:spPr>
      </p:pic>
      <p:sp>
        <p:nvSpPr>
          <p:cNvPr id="359" name="object 359"/>
          <p:cNvSpPr txBox="1"/>
          <p:nvPr/>
        </p:nvSpPr>
        <p:spPr>
          <a:xfrm>
            <a:off x="2558501" y="19345171"/>
            <a:ext cx="74993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dirty="0">
                <a:solidFill>
                  <a:srgbClr val="223658"/>
                </a:solidFill>
                <a:latin typeface="Montserrat"/>
                <a:cs typeface="Montserrat"/>
              </a:rPr>
              <a:t>0,85</a:t>
            </a: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600" b="1" spc="190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900" spc="-15" baseline="4629" dirty="0">
                <a:solidFill>
                  <a:srgbClr val="025051"/>
                </a:solidFill>
                <a:latin typeface="Montserrat"/>
                <a:cs typeface="Montserrat"/>
              </a:rPr>
              <a:t>Arenales</a:t>
            </a:r>
            <a:endParaRPr sz="900" baseline="4629">
              <a:latin typeface="Montserrat"/>
              <a:cs typeface="Montserrat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2558503" y="16718309"/>
            <a:ext cx="276860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0,13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2558503" y="17014576"/>
            <a:ext cx="305435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0,22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2940581" y="16719780"/>
            <a:ext cx="707390" cy="5143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48590" indent="-635" algn="just">
              <a:lnSpc>
                <a:spcPts val="640"/>
              </a:lnSpc>
              <a:spcBef>
                <a:spcPts val="22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Otros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permanentes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arbustivos</a:t>
            </a:r>
            <a:endParaRPr sz="600">
              <a:latin typeface="Montserrat"/>
              <a:cs typeface="Montserrat"/>
            </a:endParaRPr>
          </a:p>
          <a:p>
            <a:pPr marL="12700" marR="5080" indent="-635">
              <a:lnSpc>
                <a:spcPts val="640"/>
              </a:lnSpc>
              <a:spcBef>
                <a:spcPts val="52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r>
              <a:rPr sz="6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6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árboles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plantados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2558503" y="17237426"/>
            <a:ext cx="1023619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 b="1" dirty="0">
                <a:solidFill>
                  <a:srgbClr val="223658"/>
                </a:solidFill>
                <a:latin typeface="Montserrat"/>
                <a:cs typeface="Montserrat"/>
              </a:rPr>
              <a:t>0,008</a:t>
            </a: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600" b="1" spc="1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900" baseline="4629" dirty="0">
                <a:solidFill>
                  <a:srgbClr val="025051"/>
                </a:solidFill>
                <a:latin typeface="Montserrat"/>
                <a:cs typeface="Montserrat"/>
              </a:rPr>
              <a:t>Estanques</a:t>
            </a:r>
            <a:r>
              <a:rPr sz="900" spc="30" baseline="46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00" spc="-30" baseline="4629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endParaRPr sz="900" baseline="4629">
              <a:latin typeface="Montserrat"/>
              <a:cs typeface="Montserrat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2533103" y="19646420"/>
            <a:ext cx="1026160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750" b="1" dirty="0">
                <a:solidFill>
                  <a:srgbClr val="223658"/>
                </a:solidFill>
                <a:latin typeface="Montserrat"/>
                <a:cs typeface="Montserrat"/>
              </a:rPr>
              <a:t>80,69</a:t>
            </a: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600" b="1" spc="1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900" baseline="4629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900" spc="60" baseline="46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00" spc="-15" baseline="4629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900" baseline="4629">
              <a:latin typeface="Montserrat"/>
              <a:cs typeface="Montserrat"/>
            </a:endParaRPr>
          </a:p>
        </p:txBody>
      </p:sp>
      <p:grpSp>
        <p:nvGrpSpPr>
          <p:cNvPr id="365" name="object 365"/>
          <p:cNvGrpSpPr/>
          <p:nvPr/>
        </p:nvGrpSpPr>
        <p:grpSpPr>
          <a:xfrm>
            <a:off x="869327" y="16766773"/>
            <a:ext cx="1633855" cy="2986405"/>
            <a:chOff x="869327" y="16766773"/>
            <a:chExt cx="1633855" cy="2986405"/>
          </a:xfrm>
        </p:grpSpPr>
        <p:sp>
          <p:nvSpPr>
            <p:cNvPr id="366" name="object 366"/>
            <p:cNvSpPr/>
            <p:nvPr/>
          </p:nvSpPr>
          <p:spPr>
            <a:xfrm>
              <a:off x="1470059" y="19161460"/>
              <a:ext cx="946785" cy="425450"/>
            </a:xfrm>
            <a:custGeom>
              <a:avLst/>
              <a:gdLst/>
              <a:ahLst/>
              <a:cxnLst/>
              <a:rect l="l" t="t" r="r" b="b"/>
              <a:pathLst>
                <a:path w="946785" h="425450">
                  <a:moveTo>
                    <a:pt x="946313" y="425111"/>
                  </a:moveTo>
                  <a:lnTo>
                    <a:pt x="0" y="425111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2406282" y="1957798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871860" y="18972588"/>
              <a:ext cx="327025" cy="760095"/>
            </a:xfrm>
            <a:custGeom>
              <a:avLst/>
              <a:gdLst/>
              <a:ahLst/>
              <a:cxnLst/>
              <a:rect l="l" t="t" r="r" b="b"/>
              <a:pathLst>
                <a:path w="327025" h="760094">
                  <a:moveTo>
                    <a:pt x="326873" y="759898"/>
                  </a:moveTo>
                  <a:lnTo>
                    <a:pt x="1955" y="759898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1188642" y="19723897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1588874" y="19164963"/>
              <a:ext cx="859790" cy="114300"/>
            </a:xfrm>
            <a:custGeom>
              <a:avLst/>
              <a:gdLst/>
              <a:ahLst/>
              <a:cxnLst/>
              <a:rect l="l" t="t" r="r" b="b"/>
              <a:pathLst>
                <a:path w="859789" h="114300">
                  <a:moveTo>
                    <a:pt x="859423" y="113740"/>
                  </a:moveTo>
                  <a:lnTo>
                    <a:pt x="0" y="11374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2438206" y="19270115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1234894" y="19695701"/>
              <a:ext cx="1268095" cy="57785"/>
            </a:xfrm>
            <a:custGeom>
              <a:avLst/>
              <a:gdLst/>
              <a:ahLst/>
              <a:cxnLst/>
              <a:rect l="l" t="t" r="r" b="b"/>
              <a:pathLst>
                <a:path w="1268095" h="57784">
                  <a:moveTo>
                    <a:pt x="1268080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1268080" y="57437"/>
                  </a:lnTo>
                  <a:lnTo>
                    <a:pt x="1268080" y="0"/>
                  </a:lnTo>
                  <a:close/>
                </a:path>
              </a:pathLst>
            </a:custGeom>
            <a:solidFill>
              <a:srgbClr val="AC5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2454088" y="19548652"/>
              <a:ext cx="48895" cy="57785"/>
            </a:xfrm>
            <a:custGeom>
              <a:avLst/>
              <a:gdLst/>
              <a:ahLst/>
              <a:cxnLst/>
              <a:rect l="l" t="t" r="r" b="b"/>
              <a:pathLst>
                <a:path w="48894" h="57784">
                  <a:moveTo>
                    <a:pt x="48875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48875" y="57437"/>
                  </a:lnTo>
                  <a:lnTo>
                    <a:pt x="48875" y="0"/>
                  </a:lnTo>
                  <a:close/>
                </a:path>
              </a:pathLst>
            </a:custGeom>
            <a:solidFill>
              <a:srgbClr val="CD6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2493232" y="19246966"/>
              <a:ext cx="10160" cy="57785"/>
            </a:xfrm>
            <a:custGeom>
              <a:avLst/>
              <a:gdLst/>
              <a:ahLst/>
              <a:cxnLst/>
              <a:rect l="l" t="t" r="r" b="b"/>
              <a:pathLst>
                <a:path w="10160" h="57784">
                  <a:moveTo>
                    <a:pt x="9726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9726" y="57437"/>
                  </a:lnTo>
                  <a:lnTo>
                    <a:pt x="9726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2489854" y="19397551"/>
              <a:ext cx="13335" cy="57785"/>
            </a:xfrm>
            <a:custGeom>
              <a:avLst/>
              <a:gdLst/>
              <a:ahLst/>
              <a:cxnLst/>
              <a:rect l="l" t="t" r="r" b="b"/>
              <a:pathLst>
                <a:path w="13335" h="57784">
                  <a:moveTo>
                    <a:pt x="13120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13120" y="57437"/>
                  </a:lnTo>
                  <a:lnTo>
                    <a:pt x="13120" y="0"/>
                  </a:lnTo>
                  <a:close/>
                </a:path>
              </a:pathLst>
            </a:custGeom>
            <a:solidFill>
              <a:srgbClr val="CD6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2484413" y="18993529"/>
              <a:ext cx="19050" cy="57785"/>
            </a:xfrm>
            <a:custGeom>
              <a:avLst/>
              <a:gdLst/>
              <a:ahLst/>
              <a:cxnLst/>
              <a:rect l="l" t="t" r="r" b="b"/>
              <a:pathLst>
                <a:path w="19050" h="57784">
                  <a:moveTo>
                    <a:pt x="18541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18541" y="57437"/>
                  </a:lnTo>
                  <a:lnTo>
                    <a:pt x="18541" y="0"/>
                  </a:lnTo>
                  <a:close/>
                </a:path>
              </a:pathLst>
            </a:custGeom>
            <a:solidFill>
              <a:srgbClr val="EE8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2466960" y="18848950"/>
              <a:ext cx="36195" cy="57785"/>
            </a:xfrm>
            <a:custGeom>
              <a:avLst/>
              <a:gdLst/>
              <a:ahLst/>
              <a:cxnLst/>
              <a:rect l="l" t="t" r="r" b="b"/>
              <a:pathLst>
                <a:path w="36194" h="57784">
                  <a:moveTo>
                    <a:pt x="35988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35988" y="57437"/>
                  </a:lnTo>
                  <a:lnTo>
                    <a:pt x="35988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2487400" y="18701142"/>
              <a:ext cx="15875" cy="57785"/>
            </a:xfrm>
            <a:custGeom>
              <a:avLst/>
              <a:gdLst/>
              <a:ahLst/>
              <a:cxnLst/>
              <a:rect l="l" t="t" r="r" b="b"/>
              <a:pathLst>
                <a:path w="15875" h="57784">
                  <a:moveTo>
                    <a:pt x="15562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15562" y="57437"/>
                  </a:lnTo>
                  <a:lnTo>
                    <a:pt x="15562" y="0"/>
                  </a:lnTo>
                  <a:close/>
                </a:path>
              </a:pathLst>
            </a:custGeom>
            <a:solidFill>
              <a:srgbClr val="D5B1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2502493" y="18470776"/>
              <a:ext cx="635" cy="57785"/>
            </a:xfrm>
            <a:custGeom>
              <a:avLst/>
              <a:gdLst/>
              <a:ahLst/>
              <a:cxnLst/>
              <a:rect l="l" t="t" r="r" b="b"/>
              <a:pathLst>
                <a:path w="635" h="57784">
                  <a:moveTo>
                    <a:pt x="466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466" y="57437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BBC0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2387284" y="18326336"/>
              <a:ext cx="116205" cy="57785"/>
            </a:xfrm>
            <a:custGeom>
              <a:avLst/>
              <a:gdLst/>
              <a:ahLst/>
              <a:cxnLst/>
              <a:rect l="l" t="t" r="r" b="b"/>
              <a:pathLst>
                <a:path w="116205" h="57784">
                  <a:moveTo>
                    <a:pt x="115665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115665" y="57437"/>
                  </a:lnTo>
                  <a:lnTo>
                    <a:pt x="115665" y="0"/>
                  </a:lnTo>
                  <a:close/>
                </a:path>
              </a:pathLst>
            </a:custGeom>
            <a:solidFill>
              <a:srgbClr val="A0CD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2500912" y="18181846"/>
              <a:ext cx="2540" cy="57785"/>
            </a:xfrm>
            <a:custGeom>
              <a:avLst/>
              <a:gdLst/>
              <a:ahLst/>
              <a:cxnLst/>
              <a:rect l="l" t="t" r="r" b="b"/>
              <a:pathLst>
                <a:path w="2539" h="57784">
                  <a:moveTo>
                    <a:pt x="2046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2046" y="57437"/>
                  </a:lnTo>
                  <a:lnTo>
                    <a:pt x="2046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2498085" y="18033628"/>
              <a:ext cx="5080" cy="57785"/>
            </a:xfrm>
            <a:custGeom>
              <a:avLst/>
              <a:gdLst/>
              <a:ahLst/>
              <a:cxnLst/>
              <a:rect l="l" t="t" r="r" b="b"/>
              <a:pathLst>
                <a:path w="5080" h="57784">
                  <a:moveTo>
                    <a:pt x="4873" y="0"/>
                  </a:moveTo>
                  <a:lnTo>
                    <a:pt x="0" y="0"/>
                  </a:lnTo>
                  <a:lnTo>
                    <a:pt x="0" y="57447"/>
                  </a:lnTo>
                  <a:lnTo>
                    <a:pt x="4873" y="57447"/>
                  </a:lnTo>
                  <a:lnTo>
                    <a:pt x="4873" y="0"/>
                  </a:lnTo>
                  <a:close/>
                </a:path>
              </a:pathLst>
            </a:custGeom>
            <a:solidFill>
              <a:srgbClr val="2C8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2475318" y="17815808"/>
              <a:ext cx="27940" cy="57785"/>
            </a:xfrm>
            <a:custGeom>
              <a:avLst/>
              <a:gdLst/>
              <a:ahLst/>
              <a:cxnLst/>
              <a:rect l="l" t="t" r="r" b="b"/>
              <a:pathLst>
                <a:path w="27939" h="57784">
                  <a:moveTo>
                    <a:pt x="27659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27659" y="57437"/>
                  </a:lnTo>
                  <a:lnTo>
                    <a:pt x="2765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2499352" y="17588698"/>
              <a:ext cx="3810" cy="57785"/>
            </a:xfrm>
            <a:custGeom>
              <a:avLst/>
              <a:gdLst/>
              <a:ahLst/>
              <a:cxnLst/>
              <a:rect l="l" t="t" r="r" b="b"/>
              <a:pathLst>
                <a:path w="3810" h="57784">
                  <a:moveTo>
                    <a:pt x="3606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3606" y="57437"/>
                  </a:lnTo>
                  <a:lnTo>
                    <a:pt x="3606" y="0"/>
                  </a:lnTo>
                  <a:close/>
                </a:path>
              </a:pathLst>
            </a:custGeom>
            <a:solidFill>
              <a:srgbClr val="0571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2502847" y="17291440"/>
              <a:ext cx="635" cy="57785"/>
            </a:xfrm>
            <a:custGeom>
              <a:avLst/>
              <a:gdLst/>
              <a:ahLst/>
              <a:cxnLst/>
              <a:rect l="l" t="t" r="r" b="b"/>
              <a:pathLst>
                <a:path w="635" h="57784">
                  <a:moveTo>
                    <a:pt x="131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131" y="57437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2499504" y="17070090"/>
              <a:ext cx="3810" cy="57785"/>
            </a:xfrm>
            <a:custGeom>
              <a:avLst/>
              <a:gdLst/>
              <a:ahLst/>
              <a:cxnLst/>
              <a:rect l="l" t="t" r="r" b="b"/>
              <a:pathLst>
                <a:path w="3810" h="57784">
                  <a:moveTo>
                    <a:pt x="3454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3454" y="57437"/>
                  </a:lnTo>
                  <a:lnTo>
                    <a:pt x="3454" y="0"/>
                  </a:lnTo>
                  <a:close/>
                </a:path>
              </a:pathLst>
            </a:custGeom>
            <a:solidFill>
              <a:srgbClr val="1464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2500912" y="16766773"/>
              <a:ext cx="2540" cy="57785"/>
            </a:xfrm>
            <a:custGeom>
              <a:avLst/>
              <a:gdLst/>
              <a:ahLst/>
              <a:cxnLst/>
              <a:rect l="l" t="t" r="r" b="b"/>
              <a:pathLst>
                <a:path w="2539" h="57784">
                  <a:moveTo>
                    <a:pt x="2046" y="0"/>
                  </a:moveTo>
                  <a:lnTo>
                    <a:pt x="0" y="0"/>
                  </a:lnTo>
                  <a:lnTo>
                    <a:pt x="0" y="57437"/>
                  </a:lnTo>
                  <a:lnTo>
                    <a:pt x="2046" y="57437"/>
                  </a:lnTo>
                  <a:lnTo>
                    <a:pt x="204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8" name="object 388"/>
          <p:cNvSpPr txBox="1"/>
          <p:nvPr/>
        </p:nvSpPr>
        <p:spPr>
          <a:xfrm>
            <a:off x="2558503" y="19496352"/>
            <a:ext cx="257175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3,11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2940819" y="19507410"/>
            <a:ext cx="835660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enmalezados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2558503" y="17538620"/>
            <a:ext cx="314960" cy="180276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0,23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1,76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0,31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0,13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7,36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0,03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0,99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2,29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1,18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7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223658"/>
                </a:solidFill>
                <a:latin typeface="Montserrat"/>
                <a:cs typeface="Montserrat"/>
              </a:rPr>
              <a:t>0,62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2940504" y="17331559"/>
            <a:ext cx="948690" cy="200850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473709" indent="-635">
              <a:lnSpc>
                <a:spcPts val="640"/>
              </a:lnSpc>
              <a:spcBef>
                <a:spcPts val="225"/>
              </a:spcBef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continental</a:t>
            </a:r>
            <a:endParaRPr sz="600">
              <a:latin typeface="Montserrat"/>
              <a:cs typeface="Montserrat"/>
            </a:endParaRPr>
          </a:p>
          <a:p>
            <a:pPr marL="12700" marR="255270" indent="-635">
              <a:lnSpc>
                <a:spcPts val="640"/>
              </a:lnSpc>
              <a:spcBef>
                <a:spcPts val="47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Cuerpos</a:t>
            </a:r>
            <a:r>
              <a:rPr sz="6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agua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artificiales</a:t>
            </a:r>
            <a:endParaRPr sz="600">
              <a:latin typeface="Montserrat"/>
              <a:cs typeface="Montserrat"/>
            </a:endParaRPr>
          </a:p>
          <a:p>
            <a:pPr marL="12700" marR="381000" indent="-635">
              <a:lnSpc>
                <a:spcPts val="640"/>
              </a:lnSpc>
              <a:spcBef>
                <a:spcPts val="430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Plantación</a:t>
            </a:r>
            <a:r>
              <a:rPr sz="60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latifoliadas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Caña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Plantación</a:t>
            </a:r>
            <a:r>
              <a:rPr sz="6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coniferas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6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galería</a:t>
            </a:r>
            <a:endParaRPr sz="600">
              <a:latin typeface="Montserrat"/>
              <a:cs typeface="Montserrat"/>
            </a:endParaRPr>
          </a:p>
          <a:p>
            <a:pPr marL="12700" marR="185420" indent="-635">
              <a:lnSpc>
                <a:spcPts val="640"/>
              </a:lnSpc>
              <a:spcBef>
                <a:spcPts val="52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Lagunas,</a:t>
            </a:r>
            <a:r>
              <a:rPr sz="6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lagos</a:t>
            </a:r>
            <a:r>
              <a:rPr sz="6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ciénagas</a:t>
            </a:r>
            <a:r>
              <a:rPr sz="60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Palma</a:t>
            </a:r>
            <a:r>
              <a:rPr sz="6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aceite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6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pantanosas</a:t>
            </a:r>
            <a:endParaRPr sz="600">
              <a:latin typeface="Montserrat"/>
              <a:cs typeface="Montserrat"/>
            </a:endParaRPr>
          </a:p>
          <a:p>
            <a:pPr marL="12700" marR="22860" indent="-635">
              <a:lnSpc>
                <a:spcPts val="640"/>
              </a:lnSpc>
              <a:spcBef>
                <a:spcPts val="40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Vegetación</a:t>
            </a:r>
            <a:r>
              <a:rPr sz="6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endParaRPr sz="700">
              <a:latin typeface="Montserrat"/>
              <a:cs typeface="Montserrat"/>
            </a:endParaRPr>
          </a:p>
        </p:txBody>
      </p:sp>
      <p:pic>
        <p:nvPicPr>
          <p:cNvPr id="392" name="Imagen 391">
            <a:extLst>
              <a:ext uri="{FF2B5EF4-FFF2-40B4-BE49-F238E27FC236}">
                <a16:creationId xmlns:a16="http://schemas.microsoft.com/office/drawing/2014/main" id="{8B3C43E3-A588-D83D-689E-38FD50BE13BE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764</Words>
  <Application>Microsoft Macintosh PowerPoint</Application>
  <PresentationFormat>Personalizado</PresentationFormat>
  <Paragraphs>214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 ASA La Guarupaya</dc:title>
  <dc:creator>Juliana Andrea Cortes Rincon</dc:creator>
  <cp:lastModifiedBy>Alexander  Humboldt</cp:lastModifiedBy>
  <cp:revision>1</cp:revision>
  <dcterms:created xsi:type="dcterms:W3CDTF">2024-01-17T22:38:33Z</dcterms:created>
  <dcterms:modified xsi:type="dcterms:W3CDTF">2024-01-17T22:57:07Z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