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CC3675-ACED-D545-6CF8-F5D141022756}" v="12" dt="2025-04-25T14:43:11.32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>
        <p:scale>
          <a:sx n="124" d="100"/>
          <a:sy n="124" d="100"/>
        </p:scale>
        <p:origin x="-688" y="1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2CC3675-ACED-D545-6CF8-F5D141022756}"/>
    <pc:docChg chg="modSld">
      <pc:chgData name="" userId="" providerId="" clId="Web-{32CC3675-ACED-D545-6CF8-F5D141022756}" dt="2025-04-25T14:43:00.874" v="2" actId="20577"/>
      <pc:docMkLst>
        <pc:docMk/>
      </pc:docMkLst>
      <pc:sldChg chg="modSp">
        <pc:chgData name="" userId="" providerId="" clId="Web-{32CC3675-ACED-D545-6CF8-F5D141022756}" dt="2025-04-25T14:43:00.874" v="2" actId="20577"/>
        <pc:sldMkLst>
          <pc:docMk/>
          <pc:sldMk cId="0" sldId="256"/>
        </pc:sldMkLst>
        <pc:spChg chg="mod">
          <ac:chgData name="" userId="" providerId="" clId="Web-{32CC3675-ACED-D545-6CF8-F5D141022756}" dt="2025-04-25T14:43:00.874" v="2" actId="20577"/>
          <ac:spMkLst>
            <pc:docMk/>
            <pc:sldMk cId="0" sldId="256"/>
            <ac:spMk id="211" creationId="{00000000-0000-0000-0000-000000000000}"/>
          </ac:spMkLst>
        </pc:spChg>
      </pc:sldChg>
    </pc:docChg>
  </pc:docChgLst>
  <pc:docChgLst>
    <pc:chgData name="Maira Alejandra Sandoval Maldonado (ETSA SAS)" userId="S::maira.sandoval@ecopetrol.com.co::23d74161-3d86-4500-8087-ca3b1d4d7a4e" providerId="AD" clId="Web-{32CC3675-ACED-D545-6CF8-F5D141022756}"/>
    <pc:docChg chg="modSld">
      <pc:chgData name="Maira Alejandra Sandoval Maldonado (ETSA SAS)" userId="S::maira.sandoval@ecopetrol.com.co::23d74161-3d86-4500-8087-ca3b1d4d7a4e" providerId="AD" clId="Web-{32CC3675-ACED-D545-6CF8-F5D141022756}" dt="2025-04-25T14:43:11.311" v="3" actId="20577"/>
      <pc:docMkLst>
        <pc:docMk/>
      </pc:docMkLst>
      <pc:sldChg chg="modSp">
        <pc:chgData name="Maira Alejandra Sandoval Maldonado (ETSA SAS)" userId="S::maira.sandoval@ecopetrol.com.co::23d74161-3d86-4500-8087-ca3b1d4d7a4e" providerId="AD" clId="Web-{32CC3675-ACED-D545-6CF8-F5D141022756}" dt="2025-04-25T14:43:11.311" v="3" actId="20577"/>
        <pc:sldMkLst>
          <pc:docMk/>
          <pc:sldMk cId="0" sldId="256"/>
        </pc:sldMkLst>
        <pc:spChg chg="mod">
          <ac:chgData name="Maira Alejandra Sandoval Maldonado (ETSA SAS)" userId="S::maira.sandoval@ecopetrol.com.co::23d74161-3d86-4500-8087-ca3b1d4d7a4e" providerId="AD" clId="Web-{32CC3675-ACED-D545-6CF8-F5D141022756}" dt="2025-04-25T14:43:11.311" v="3" actId="20577"/>
          <ac:spMkLst>
            <pc:docMk/>
            <pc:sldMk cId="0" sldId="256"/>
            <ac:spMk id="2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60525" cy="20104735"/>
          </a:xfrm>
          <a:custGeom>
            <a:avLst/>
            <a:gdLst/>
            <a:ahLst/>
            <a:cxnLst/>
            <a:rect l="l" t="t" r="r" b="b"/>
            <a:pathLst>
              <a:path w="14360525" h="20104735">
                <a:moveTo>
                  <a:pt x="14360087" y="0"/>
                </a:moveTo>
                <a:lnTo>
                  <a:pt x="0" y="0"/>
                </a:lnTo>
                <a:lnTo>
                  <a:pt x="0" y="20104120"/>
                </a:lnTo>
                <a:lnTo>
                  <a:pt x="14360087" y="20104120"/>
                </a:lnTo>
                <a:lnTo>
                  <a:pt x="14360087" y="0"/>
                </a:lnTo>
                <a:close/>
              </a:path>
            </a:pathLst>
          </a:custGeom>
          <a:solidFill>
            <a:srgbClr val="F4F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098679" y="1721479"/>
            <a:ext cx="3261377" cy="951148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364398" y="11782435"/>
            <a:ext cx="3350260" cy="4369435"/>
          </a:xfrm>
          <a:custGeom>
            <a:avLst/>
            <a:gdLst/>
            <a:ahLst/>
            <a:cxnLst/>
            <a:rect l="l" t="t" r="r" b="b"/>
            <a:pathLst>
              <a:path w="3350259" h="4369434">
                <a:moveTo>
                  <a:pt x="0" y="4369243"/>
                </a:moveTo>
                <a:lnTo>
                  <a:pt x="3349697" y="4369243"/>
                </a:lnTo>
                <a:lnTo>
                  <a:pt x="3349697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025051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910210" y="16699438"/>
            <a:ext cx="3670935" cy="3404870"/>
          </a:xfrm>
          <a:custGeom>
            <a:avLst/>
            <a:gdLst/>
            <a:ahLst/>
            <a:cxnLst/>
            <a:rect l="l" t="t" r="r" b="b"/>
            <a:pathLst>
              <a:path w="3670934" h="3404869">
                <a:moveTo>
                  <a:pt x="0" y="3404662"/>
                </a:moveTo>
                <a:lnTo>
                  <a:pt x="3670754" y="3404662"/>
                </a:lnTo>
                <a:lnTo>
                  <a:pt x="3670754" y="0"/>
                </a:lnTo>
                <a:lnTo>
                  <a:pt x="0" y="0"/>
                </a:lnTo>
                <a:lnTo>
                  <a:pt x="0" y="3404662"/>
                </a:lnTo>
                <a:close/>
              </a:path>
            </a:pathLst>
          </a:custGeom>
          <a:solidFill>
            <a:srgbClr val="2236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581633" y="18483059"/>
            <a:ext cx="6778625" cy="1621155"/>
          </a:xfrm>
          <a:custGeom>
            <a:avLst/>
            <a:gdLst/>
            <a:ahLst/>
            <a:cxnLst/>
            <a:rect l="l" t="t" r="r" b="b"/>
            <a:pathLst>
              <a:path w="6778625" h="1621155">
                <a:moveTo>
                  <a:pt x="6778422" y="0"/>
                </a:moveTo>
                <a:lnTo>
                  <a:pt x="0" y="0"/>
                </a:lnTo>
                <a:lnTo>
                  <a:pt x="0" y="1621040"/>
                </a:lnTo>
                <a:lnTo>
                  <a:pt x="4286999" y="1621040"/>
                </a:lnTo>
                <a:lnTo>
                  <a:pt x="6778422" y="1621040"/>
                </a:lnTo>
                <a:lnTo>
                  <a:pt x="6778422" y="11036"/>
                </a:lnTo>
                <a:lnTo>
                  <a:pt x="6778422" y="0"/>
                </a:lnTo>
                <a:close/>
              </a:path>
            </a:pathLst>
          </a:custGeom>
          <a:solidFill>
            <a:srgbClr val="F1A6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4801567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4" y="241299"/>
                </a:moveTo>
                <a:lnTo>
                  <a:pt x="3894275" y="647699"/>
                </a:lnTo>
                <a:lnTo>
                  <a:pt x="2513726" y="1638299"/>
                </a:lnTo>
                <a:lnTo>
                  <a:pt x="1225690" y="2654299"/>
                </a:lnTo>
                <a:lnTo>
                  <a:pt x="657039" y="3111499"/>
                </a:lnTo>
                <a:lnTo>
                  <a:pt x="476238" y="3213099"/>
                </a:lnTo>
                <a:lnTo>
                  <a:pt x="374211" y="3263899"/>
                </a:lnTo>
                <a:lnTo>
                  <a:pt x="313374" y="3289299"/>
                </a:lnTo>
                <a:lnTo>
                  <a:pt x="256142" y="3289299"/>
                </a:lnTo>
                <a:lnTo>
                  <a:pt x="173664" y="3301999"/>
                </a:lnTo>
                <a:lnTo>
                  <a:pt x="80545" y="3327399"/>
                </a:lnTo>
                <a:lnTo>
                  <a:pt x="4413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6" y="6451599"/>
                </a:lnTo>
                <a:lnTo>
                  <a:pt x="11098853" y="952499"/>
                </a:lnTo>
                <a:lnTo>
                  <a:pt x="4871010" y="952499"/>
                </a:lnTo>
                <a:lnTo>
                  <a:pt x="4826925" y="939799"/>
                </a:lnTo>
                <a:lnTo>
                  <a:pt x="4803914" y="927099"/>
                </a:lnTo>
                <a:lnTo>
                  <a:pt x="4786493" y="901699"/>
                </a:lnTo>
                <a:lnTo>
                  <a:pt x="4780405" y="888999"/>
                </a:lnTo>
                <a:lnTo>
                  <a:pt x="4791809" y="876299"/>
                </a:lnTo>
                <a:lnTo>
                  <a:pt x="4805847" y="876299"/>
                </a:lnTo>
                <a:lnTo>
                  <a:pt x="4807658" y="850899"/>
                </a:lnTo>
                <a:lnTo>
                  <a:pt x="4799102" y="838199"/>
                </a:lnTo>
                <a:lnTo>
                  <a:pt x="4769797" y="838199"/>
                </a:lnTo>
                <a:lnTo>
                  <a:pt x="4738154" y="825499"/>
                </a:lnTo>
                <a:lnTo>
                  <a:pt x="4696564" y="812799"/>
                </a:lnTo>
                <a:lnTo>
                  <a:pt x="4656262" y="774699"/>
                </a:lnTo>
                <a:lnTo>
                  <a:pt x="4623876" y="736599"/>
                </a:lnTo>
                <a:lnTo>
                  <a:pt x="4606034" y="711199"/>
                </a:lnTo>
                <a:lnTo>
                  <a:pt x="4612648" y="685799"/>
                </a:lnTo>
                <a:lnTo>
                  <a:pt x="4678010" y="634999"/>
                </a:lnTo>
                <a:lnTo>
                  <a:pt x="4725971" y="609599"/>
                </a:lnTo>
                <a:lnTo>
                  <a:pt x="4776927" y="584199"/>
                </a:lnTo>
                <a:lnTo>
                  <a:pt x="4825485" y="571499"/>
                </a:lnTo>
                <a:lnTo>
                  <a:pt x="4866250" y="546099"/>
                </a:lnTo>
                <a:lnTo>
                  <a:pt x="4910130" y="520699"/>
                </a:lnTo>
                <a:lnTo>
                  <a:pt x="4924251" y="482599"/>
                </a:lnTo>
                <a:lnTo>
                  <a:pt x="4916490" y="444499"/>
                </a:lnTo>
                <a:lnTo>
                  <a:pt x="4894721" y="419099"/>
                </a:lnTo>
                <a:lnTo>
                  <a:pt x="4871395" y="406399"/>
                </a:lnTo>
                <a:lnTo>
                  <a:pt x="4852736" y="393699"/>
                </a:lnTo>
                <a:lnTo>
                  <a:pt x="4837278" y="380999"/>
                </a:lnTo>
                <a:lnTo>
                  <a:pt x="4823555" y="368299"/>
                </a:lnTo>
                <a:lnTo>
                  <a:pt x="4964223" y="368299"/>
                </a:lnTo>
                <a:lnTo>
                  <a:pt x="4935502" y="355599"/>
                </a:lnTo>
                <a:lnTo>
                  <a:pt x="4854679" y="330199"/>
                </a:lnTo>
                <a:lnTo>
                  <a:pt x="4793229" y="292099"/>
                </a:lnTo>
                <a:lnTo>
                  <a:pt x="4754156" y="253999"/>
                </a:lnTo>
                <a:lnTo>
                  <a:pt x="4740464" y="241299"/>
                </a:lnTo>
                <a:close/>
              </a:path>
              <a:path w="11099165" h="6451600">
                <a:moveTo>
                  <a:pt x="1270255" y="1130299"/>
                </a:moveTo>
                <a:lnTo>
                  <a:pt x="1055129" y="1130299"/>
                </a:lnTo>
                <a:lnTo>
                  <a:pt x="1110712" y="1142999"/>
                </a:lnTo>
                <a:lnTo>
                  <a:pt x="1165019" y="1168399"/>
                </a:lnTo>
                <a:lnTo>
                  <a:pt x="1231626" y="1193799"/>
                </a:lnTo>
                <a:lnTo>
                  <a:pt x="1005422" y="1193799"/>
                </a:lnTo>
                <a:lnTo>
                  <a:pt x="1034683" y="1231899"/>
                </a:lnTo>
                <a:lnTo>
                  <a:pt x="968188" y="1231899"/>
                </a:lnTo>
                <a:lnTo>
                  <a:pt x="934023" y="1257299"/>
                </a:lnTo>
                <a:lnTo>
                  <a:pt x="994784" y="1333499"/>
                </a:lnTo>
                <a:lnTo>
                  <a:pt x="1067014" y="1409699"/>
                </a:lnTo>
                <a:lnTo>
                  <a:pt x="1222649" y="1511299"/>
                </a:lnTo>
                <a:lnTo>
                  <a:pt x="1270255" y="1130299"/>
                </a:lnTo>
                <a:close/>
              </a:path>
              <a:path w="11099165" h="6451600">
                <a:moveTo>
                  <a:pt x="1087885" y="1155699"/>
                </a:moveTo>
                <a:lnTo>
                  <a:pt x="1055129" y="1193799"/>
                </a:lnTo>
                <a:lnTo>
                  <a:pt x="1156012" y="1193799"/>
                </a:lnTo>
                <a:lnTo>
                  <a:pt x="1087885" y="1155699"/>
                </a:lnTo>
                <a:close/>
              </a:path>
              <a:path w="11099165" h="6451600">
                <a:moveTo>
                  <a:pt x="1286124" y="1003299"/>
                </a:moveTo>
                <a:lnTo>
                  <a:pt x="774599" y="1003299"/>
                </a:lnTo>
                <a:lnTo>
                  <a:pt x="899565" y="1092199"/>
                </a:lnTo>
                <a:lnTo>
                  <a:pt x="908846" y="1142999"/>
                </a:lnTo>
                <a:lnTo>
                  <a:pt x="978674" y="1168399"/>
                </a:lnTo>
                <a:lnTo>
                  <a:pt x="960599" y="1092199"/>
                </a:lnTo>
                <a:lnTo>
                  <a:pt x="1275016" y="1092199"/>
                </a:lnTo>
                <a:lnTo>
                  <a:pt x="1286124" y="1003299"/>
                </a:lnTo>
                <a:close/>
              </a:path>
              <a:path w="11099165" h="6451600">
                <a:moveTo>
                  <a:pt x="1275016" y="1092199"/>
                </a:moveTo>
                <a:lnTo>
                  <a:pt x="960599" y="1092199"/>
                </a:lnTo>
                <a:lnTo>
                  <a:pt x="994784" y="1142999"/>
                </a:lnTo>
                <a:lnTo>
                  <a:pt x="1055129" y="1130299"/>
                </a:lnTo>
                <a:lnTo>
                  <a:pt x="1270255" y="1130299"/>
                </a:lnTo>
                <a:lnTo>
                  <a:pt x="1275016" y="1092199"/>
                </a:lnTo>
                <a:close/>
              </a:path>
              <a:path w="11099165" h="6451600">
                <a:moveTo>
                  <a:pt x="630646" y="787399"/>
                </a:moveTo>
                <a:lnTo>
                  <a:pt x="297369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3" y="1092199"/>
                </a:lnTo>
                <a:lnTo>
                  <a:pt x="129809" y="1054099"/>
                </a:lnTo>
                <a:lnTo>
                  <a:pt x="190093" y="1054099"/>
                </a:lnTo>
                <a:lnTo>
                  <a:pt x="208644" y="990599"/>
                </a:lnTo>
                <a:lnTo>
                  <a:pt x="332300" y="990599"/>
                </a:lnTo>
                <a:lnTo>
                  <a:pt x="347755" y="965199"/>
                </a:lnTo>
                <a:lnTo>
                  <a:pt x="1290884" y="965199"/>
                </a:lnTo>
                <a:lnTo>
                  <a:pt x="1294058" y="939799"/>
                </a:lnTo>
                <a:lnTo>
                  <a:pt x="1142435" y="888999"/>
                </a:lnTo>
                <a:lnTo>
                  <a:pt x="875481" y="825499"/>
                </a:lnTo>
                <a:lnTo>
                  <a:pt x="630646" y="825499"/>
                </a:lnTo>
                <a:lnTo>
                  <a:pt x="630646" y="787399"/>
                </a:lnTo>
                <a:close/>
              </a:path>
              <a:path w="11099165" h="6451600">
                <a:moveTo>
                  <a:pt x="1290884" y="965199"/>
                </a:moveTo>
                <a:lnTo>
                  <a:pt x="562408" y="965199"/>
                </a:lnTo>
                <a:lnTo>
                  <a:pt x="704811" y="990599"/>
                </a:lnTo>
                <a:lnTo>
                  <a:pt x="718722" y="1028699"/>
                </a:lnTo>
                <a:lnTo>
                  <a:pt x="774599" y="1003299"/>
                </a:lnTo>
                <a:lnTo>
                  <a:pt x="1286124" y="1003299"/>
                </a:lnTo>
                <a:lnTo>
                  <a:pt x="1290884" y="965199"/>
                </a:lnTo>
                <a:close/>
              </a:path>
              <a:path w="11099165" h="6451600">
                <a:moveTo>
                  <a:pt x="332300" y="990599"/>
                </a:moveTo>
                <a:lnTo>
                  <a:pt x="208644" y="990599"/>
                </a:lnTo>
                <a:lnTo>
                  <a:pt x="268929" y="1015999"/>
                </a:lnTo>
                <a:lnTo>
                  <a:pt x="324573" y="1003299"/>
                </a:lnTo>
                <a:lnTo>
                  <a:pt x="332300" y="990599"/>
                </a:lnTo>
                <a:close/>
              </a:path>
              <a:path w="11099165" h="6451600">
                <a:moveTo>
                  <a:pt x="5891446" y="0"/>
                </a:moveTo>
                <a:lnTo>
                  <a:pt x="5782478" y="0"/>
                </a:lnTo>
                <a:lnTo>
                  <a:pt x="5752563" y="12699"/>
                </a:lnTo>
                <a:lnTo>
                  <a:pt x="5728408" y="38099"/>
                </a:lnTo>
                <a:lnTo>
                  <a:pt x="5737404" y="101599"/>
                </a:lnTo>
                <a:lnTo>
                  <a:pt x="5758348" y="152399"/>
                </a:lnTo>
                <a:lnTo>
                  <a:pt x="5770041" y="165099"/>
                </a:lnTo>
                <a:lnTo>
                  <a:pt x="5866994" y="165099"/>
                </a:lnTo>
                <a:lnTo>
                  <a:pt x="5880113" y="177799"/>
                </a:lnTo>
                <a:lnTo>
                  <a:pt x="5883892" y="203199"/>
                </a:lnTo>
                <a:lnTo>
                  <a:pt x="5871290" y="215899"/>
                </a:lnTo>
                <a:lnTo>
                  <a:pt x="5835264" y="241299"/>
                </a:lnTo>
                <a:lnTo>
                  <a:pt x="5783820" y="253999"/>
                </a:lnTo>
                <a:lnTo>
                  <a:pt x="5724963" y="253999"/>
                </a:lnTo>
                <a:lnTo>
                  <a:pt x="5666698" y="266699"/>
                </a:lnTo>
                <a:lnTo>
                  <a:pt x="5579360" y="266699"/>
                </a:lnTo>
                <a:lnTo>
                  <a:pt x="5532487" y="279399"/>
                </a:lnTo>
                <a:lnTo>
                  <a:pt x="5479552" y="292099"/>
                </a:lnTo>
                <a:lnTo>
                  <a:pt x="5368055" y="317499"/>
                </a:lnTo>
                <a:lnTo>
                  <a:pt x="5315775" y="330199"/>
                </a:lnTo>
                <a:lnTo>
                  <a:pt x="5269995" y="342899"/>
                </a:lnTo>
                <a:lnTo>
                  <a:pt x="5233854" y="355599"/>
                </a:lnTo>
                <a:lnTo>
                  <a:pt x="5170212" y="368299"/>
                </a:lnTo>
                <a:lnTo>
                  <a:pt x="5109180" y="368299"/>
                </a:lnTo>
                <a:lnTo>
                  <a:pt x="5063952" y="380999"/>
                </a:lnTo>
                <a:lnTo>
                  <a:pt x="5047722" y="380999"/>
                </a:lnTo>
                <a:lnTo>
                  <a:pt x="5041041" y="393699"/>
                </a:lnTo>
                <a:lnTo>
                  <a:pt x="5020970" y="406399"/>
                </a:lnTo>
                <a:lnTo>
                  <a:pt x="4995468" y="406399"/>
                </a:lnTo>
                <a:lnTo>
                  <a:pt x="4972493" y="419099"/>
                </a:lnTo>
                <a:lnTo>
                  <a:pt x="4964850" y="431799"/>
                </a:lnTo>
                <a:lnTo>
                  <a:pt x="4973889" y="444499"/>
                </a:lnTo>
                <a:lnTo>
                  <a:pt x="4990363" y="482599"/>
                </a:lnTo>
                <a:lnTo>
                  <a:pt x="5005026" y="533399"/>
                </a:lnTo>
                <a:lnTo>
                  <a:pt x="5022965" y="571499"/>
                </a:lnTo>
                <a:lnTo>
                  <a:pt x="5049822" y="596899"/>
                </a:lnTo>
                <a:lnTo>
                  <a:pt x="5077161" y="609599"/>
                </a:lnTo>
                <a:lnTo>
                  <a:pt x="5096547" y="622299"/>
                </a:lnTo>
                <a:lnTo>
                  <a:pt x="5119929" y="634999"/>
                </a:lnTo>
                <a:lnTo>
                  <a:pt x="5157742" y="673099"/>
                </a:lnTo>
                <a:lnTo>
                  <a:pt x="5199284" y="698499"/>
                </a:lnTo>
                <a:lnTo>
                  <a:pt x="5233854" y="749299"/>
                </a:lnTo>
                <a:lnTo>
                  <a:pt x="5244767" y="787399"/>
                </a:lnTo>
                <a:lnTo>
                  <a:pt x="5230604" y="812799"/>
                </a:lnTo>
                <a:lnTo>
                  <a:pt x="5203557" y="850899"/>
                </a:lnTo>
                <a:lnTo>
                  <a:pt x="5175819" y="863599"/>
                </a:lnTo>
                <a:lnTo>
                  <a:pt x="5153529" y="876299"/>
                </a:lnTo>
                <a:lnTo>
                  <a:pt x="5123041" y="901699"/>
                </a:lnTo>
                <a:lnTo>
                  <a:pt x="5081282" y="914399"/>
                </a:lnTo>
                <a:lnTo>
                  <a:pt x="5025177" y="927099"/>
                </a:lnTo>
                <a:lnTo>
                  <a:pt x="4951652" y="952499"/>
                </a:lnTo>
                <a:lnTo>
                  <a:pt x="11098853" y="952499"/>
                </a:lnTo>
                <a:lnTo>
                  <a:pt x="11098877" y="596899"/>
                </a:lnTo>
                <a:lnTo>
                  <a:pt x="8375703" y="596899"/>
                </a:lnTo>
                <a:lnTo>
                  <a:pt x="8173687" y="533399"/>
                </a:lnTo>
                <a:lnTo>
                  <a:pt x="8130600" y="520699"/>
                </a:lnTo>
                <a:lnTo>
                  <a:pt x="6979700" y="520699"/>
                </a:lnTo>
                <a:lnTo>
                  <a:pt x="6929211" y="507999"/>
                </a:lnTo>
                <a:lnTo>
                  <a:pt x="6886907" y="507999"/>
                </a:lnTo>
                <a:lnTo>
                  <a:pt x="6854549" y="482599"/>
                </a:lnTo>
                <a:lnTo>
                  <a:pt x="6833900" y="469899"/>
                </a:lnTo>
                <a:lnTo>
                  <a:pt x="6826722" y="431799"/>
                </a:lnTo>
                <a:lnTo>
                  <a:pt x="6834775" y="406399"/>
                </a:lnTo>
                <a:lnTo>
                  <a:pt x="6844704" y="380999"/>
                </a:lnTo>
                <a:lnTo>
                  <a:pt x="6842417" y="355599"/>
                </a:lnTo>
                <a:lnTo>
                  <a:pt x="6828575" y="342899"/>
                </a:lnTo>
                <a:lnTo>
                  <a:pt x="6803841" y="330199"/>
                </a:lnTo>
                <a:lnTo>
                  <a:pt x="6768877" y="317499"/>
                </a:lnTo>
                <a:lnTo>
                  <a:pt x="6724344" y="292099"/>
                </a:lnTo>
                <a:lnTo>
                  <a:pt x="6670903" y="266699"/>
                </a:lnTo>
                <a:lnTo>
                  <a:pt x="6621651" y="228599"/>
                </a:lnTo>
                <a:lnTo>
                  <a:pt x="6574673" y="215899"/>
                </a:lnTo>
                <a:lnTo>
                  <a:pt x="6081795" y="215899"/>
                </a:lnTo>
                <a:lnTo>
                  <a:pt x="6049942" y="190499"/>
                </a:lnTo>
                <a:lnTo>
                  <a:pt x="6021633" y="165099"/>
                </a:lnTo>
                <a:lnTo>
                  <a:pt x="5997764" y="126999"/>
                </a:lnTo>
                <a:lnTo>
                  <a:pt x="5965118" y="63499"/>
                </a:lnTo>
                <a:lnTo>
                  <a:pt x="5929179" y="25399"/>
                </a:lnTo>
                <a:lnTo>
                  <a:pt x="5891446" y="0"/>
                </a:lnTo>
                <a:close/>
              </a:path>
              <a:path w="11099165" h="6451600">
                <a:moveTo>
                  <a:pt x="9790005" y="368299"/>
                </a:moveTo>
                <a:lnTo>
                  <a:pt x="9741911" y="368299"/>
                </a:lnTo>
                <a:lnTo>
                  <a:pt x="9700291" y="380999"/>
                </a:lnTo>
                <a:lnTo>
                  <a:pt x="9663419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9" y="431799"/>
                </a:lnTo>
                <a:lnTo>
                  <a:pt x="9528925" y="457199"/>
                </a:lnTo>
                <a:lnTo>
                  <a:pt x="9489925" y="482599"/>
                </a:lnTo>
                <a:lnTo>
                  <a:pt x="9445325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4" y="558799"/>
                </a:lnTo>
                <a:lnTo>
                  <a:pt x="9248919" y="558799"/>
                </a:lnTo>
                <a:lnTo>
                  <a:pt x="9200149" y="571499"/>
                </a:lnTo>
                <a:lnTo>
                  <a:pt x="8987131" y="571499"/>
                </a:lnTo>
                <a:lnTo>
                  <a:pt x="8931446" y="584199"/>
                </a:lnTo>
                <a:lnTo>
                  <a:pt x="8658973" y="584199"/>
                </a:lnTo>
                <a:lnTo>
                  <a:pt x="8608545" y="596899"/>
                </a:lnTo>
                <a:lnTo>
                  <a:pt x="11098877" y="596899"/>
                </a:lnTo>
                <a:lnTo>
                  <a:pt x="11098881" y="533399"/>
                </a:lnTo>
                <a:lnTo>
                  <a:pt x="10561003" y="495299"/>
                </a:lnTo>
                <a:lnTo>
                  <a:pt x="10258130" y="469899"/>
                </a:lnTo>
                <a:lnTo>
                  <a:pt x="10079041" y="444499"/>
                </a:lnTo>
                <a:lnTo>
                  <a:pt x="9912514" y="393699"/>
                </a:lnTo>
                <a:lnTo>
                  <a:pt x="9846298" y="380999"/>
                </a:lnTo>
                <a:lnTo>
                  <a:pt x="9790005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12" y="507999"/>
                </a:lnTo>
                <a:lnTo>
                  <a:pt x="6979700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794" y="469899"/>
                </a:moveTo>
                <a:lnTo>
                  <a:pt x="7303826" y="469899"/>
                </a:lnTo>
                <a:lnTo>
                  <a:pt x="7256526" y="482599"/>
                </a:lnTo>
                <a:lnTo>
                  <a:pt x="7212329" y="482599"/>
                </a:lnTo>
                <a:lnTo>
                  <a:pt x="7171200" y="495299"/>
                </a:lnTo>
                <a:lnTo>
                  <a:pt x="7097993" y="495299"/>
                </a:lnTo>
                <a:lnTo>
                  <a:pt x="7065843" y="507999"/>
                </a:lnTo>
                <a:lnTo>
                  <a:pt x="8036512" y="507999"/>
                </a:lnTo>
                <a:lnTo>
                  <a:pt x="7984205" y="495299"/>
                </a:lnTo>
                <a:lnTo>
                  <a:pt x="7927517" y="482599"/>
                </a:lnTo>
                <a:lnTo>
                  <a:pt x="7865794" y="469899"/>
                </a:lnTo>
                <a:close/>
              </a:path>
              <a:path w="11099165" h="6451600">
                <a:moveTo>
                  <a:pt x="7588173" y="457199"/>
                </a:moveTo>
                <a:lnTo>
                  <a:pt x="7524802" y="457199"/>
                </a:lnTo>
                <a:lnTo>
                  <a:pt x="7464718" y="469899"/>
                </a:lnTo>
                <a:lnTo>
                  <a:pt x="7654870" y="469899"/>
                </a:lnTo>
                <a:lnTo>
                  <a:pt x="7588173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8" y="203199"/>
                </a:lnTo>
                <a:lnTo>
                  <a:pt x="6152544" y="215899"/>
                </a:lnTo>
                <a:lnTo>
                  <a:pt x="6574673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17" y="190499"/>
                </a:moveTo>
                <a:lnTo>
                  <a:pt x="6262831" y="190499"/>
                </a:lnTo>
                <a:lnTo>
                  <a:pt x="6226709" y="203199"/>
                </a:lnTo>
                <a:lnTo>
                  <a:pt x="6328670" y="203199"/>
                </a:lnTo>
                <a:lnTo>
                  <a:pt x="6297117" y="190499"/>
                </a:lnTo>
                <a:close/>
              </a:path>
            </a:pathLst>
          </a:custGeom>
          <a:solidFill>
            <a:srgbClr val="F7EEE9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8071" y="8526683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9105" y="9459785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773" y="8735642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68328" y="5490212"/>
            <a:ext cx="11639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FFFFFF"/>
                </a:solidFill>
                <a:latin typeface="Montserrat"/>
                <a:cs typeface="Montserrat"/>
              </a:rPr>
              <a:t>VENEZUELA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98688" y="3850637"/>
            <a:ext cx="186055" cy="46990"/>
          </a:xfrm>
          <a:custGeom>
            <a:avLst/>
            <a:gdLst/>
            <a:ahLst/>
            <a:cxnLst/>
            <a:rect l="l" t="t" r="r" b="b"/>
            <a:pathLst>
              <a:path w="186054" h="46989">
                <a:moveTo>
                  <a:pt x="185990" y="678"/>
                </a:moveTo>
                <a:lnTo>
                  <a:pt x="182390" y="18503"/>
                </a:lnTo>
                <a:lnTo>
                  <a:pt x="172575" y="33060"/>
                </a:lnTo>
                <a:lnTo>
                  <a:pt x="158018" y="42875"/>
                </a:lnTo>
                <a:lnTo>
                  <a:pt x="140194" y="46474"/>
                </a:lnTo>
                <a:lnTo>
                  <a:pt x="137397" y="46474"/>
                </a:lnTo>
                <a:lnTo>
                  <a:pt x="119567" y="42875"/>
                </a:lnTo>
                <a:lnTo>
                  <a:pt x="105007" y="33060"/>
                </a:lnTo>
                <a:lnTo>
                  <a:pt x="95191" y="18503"/>
                </a:lnTo>
                <a:lnTo>
                  <a:pt x="91591" y="678"/>
                </a:lnTo>
                <a:lnTo>
                  <a:pt x="91591" y="0"/>
                </a:lnTo>
                <a:lnTo>
                  <a:pt x="87993" y="17824"/>
                </a:lnTo>
                <a:lnTo>
                  <a:pt x="78181" y="32381"/>
                </a:lnTo>
                <a:lnTo>
                  <a:pt x="63624" y="42196"/>
                </a:lnTo>
                <a:lnTo>
                  <a:pt x="45795" y="45795"/>
                </a:lnTo>
                <a:lnTo>
                  <a:pt x="27971" y="42196"/>
                </a:lnTo>
                <a:lnTo>
                  <a:pt x="13414" y="32381"/>
                </a:lnTo>
                <a:lnTo>
                  <a:pt x="3599" y="17824"/>
                </a:lnTo>
                <a:lnTo>
                  <a:pt x="0" y="0"/>
                </a:lnTo>
              </a:path>
            </a:pathLst>
          </a:custGeom>
          <a:ln w="10131">
            <a:solidFill>
              <a:srgbClr val="069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0" y="2826656"/>
            <a:ext cx="14360525" cy="13872844"/>
            <a:chOff x="0" y="2826656"/>
            <a:chExt cx="14360525" cy="13872844"/>
          </a:xfrm>
        </p:grpSpPr>
        <p:sp>
          <p:nvSpPr>
            <p:cNvPr id="8" name="object 8"/>
            <p:cNvSpPr/>
            <p:nvPr/>
          </p:nvSpPr>
          <p:spPr>
            <a:xfrm>
              <a:off x="9935280" y="11782436"/>
              <a:ext cx="2065020" cy="4369435"/>
            </a:xfrm>
            <a:custGeom>
              <a:avLst/>
              <a:gdLst/>
              <a:ahLst/>
              <a:cxnLst/>
              <a:rect l="l" t="t" r="r" b="b"/>
              <a:pathLst>
                <a:path w="2065020" h="4369434">
                  <a:moveTo>
                    <a:pt x="0" y="4369243"/>
                  </a:moveTo>
                  <a:lnTo>
                    <a:pt x="2064534" y="4369243"/>
                  </a:lnTo>
                  <a:lnTo>
                    <a:pt x="2064534" y="0"/>
                  </a:lnTo>
                  <a:lnTo>
                    <a:pt x="0" y="0"/>
                  </a:lnTo>
                  <a:lnTo>
                    <a:pt x="0" y="4369243"/>
                  </a:lnTo>
                  <a:close/>
                </a:path>
              </a:pathLst>
            </a:custGeom>
            <a:solidFill>
              <a:srgbClr val="F1A618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8260" y="4206969"/>
              <a:ext cx="7452562" cy="544506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0" y="11234678"/>
              <a:ext cx="6714490" cy="548005"/>
            </a:xfrm>
            <a:custGeom>
              <a:avLst/>
              <a:gdLst/>
              <a:ahLst/>
              <a:cxnLst/>
              <a:rect l="l" t="t" r="r" b="b"/>
              <a:pathLst>
                <a:path w="6714490" h="548004">
                  <a:moveTo>
                    <a:pt x="6714095" y="547757"/>
                  </a:moveTo>
                  <a:lnTo>
                    <a:pt x="0" y="547757"/>
                  </a:lnTo>
                  <a:lnTo>
                    <a:pt x="0" y="0"/>
                  </a:lnTo>
                  <a:lnTo>
                    <a:pt x="6714095" y="0"/>
                  </a:lnTo>
                  <a:lnTo>
                    <a:pt x="6714095" y="547757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64081" y="5104539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6262" y="6166375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08611" y="6979083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90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415489" y="5053706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57230" y="4291571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59071" y="2841896"/>
              <a:ext cx="2263775" cy="3019425"/>
            </a:xfrm>
            <a:custGeom>
              <a:avLst/>
              <a:gdLst/>
              <a:ahLst/>
              <a:cxnLst/>
              <a:rect l="l" t="t" r="r" b="b"/>
              <a:pathLst>
                <a:path w="2263775" h="3019425">
                  <a:moveTo>
                    <a:pt x="2263239" y="3019024"/>
                  </a:moveTo>
                  <a:lnTo>
                    <a:pt x="2263239" y="2263239"/>
                  </a:lnTo>
                  <a:lnTo>
                    <a:pt x="0" y="0"/>
                  </a:lnTo>
                </a:path>
              </a:pathLst>
            </a:custGeom>
            <a:ln w="30395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08027" y="5740929"/>
              <a:ext cx="228564" cy="22855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5605" y="2833592"/>
              <a:ext cx="2283929" cy="2283939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6890378" y="4455160"/>
              <a:ext cx="306705" cy="267970"/>
            </a:xfrm>
            <a:custGeom>
              <a:avLst/>
              <a:gdLst/>
              <a:ahLst/>
              <a:cxnLst/>
              <a:rect l="l" t="t" r="r" b="b"/>
              <a:pathLst>
                <a:path w="306704" h="267970">
                  <a:moveTo>
                    <a:pt x="163933" y="0"/>
                  </a:moveTo>
                  <a:lnTo>
                    <a:pt x="209865" y="8378"/>
                  </a:lnTo>
                  <a:lnTo>
                    <a:pt x="249109" y="27916"/>
                  </a:lnTo>
                  <a:lnTo>
                    <a:pt x="279644" y="56631"/>
                  </a:lnTo>
                  <a:lnTo>
                    <a:pt x="299447" y="92546"/>
                  </a:lnTo>
                  <a:lnTo>
                    <a:pt x="306498" y="133679"/>
                  </a:lnTo>
                  <a:lnTo>
                    <a:pt x="298685" y="176093"/>
                  </a:lnTo>
                  <a:lnTo>
                    <a:pt x="276930" y="212926"/>
                  </a:lnTo>
                  <a:lnTo>
                    <a:pt x="243756" y="241970"/>
                  </a:lnTo>
                  <a:lnTo>
                    <a:pt x="201689" y="261016"/>
                  </a:lnTo>
                  <a:lnTo>
                    <a:pt x="153254" y="267855"/>
                  </a:lnTo>
                  <a:lnTo>
                    <a:pt x="104813" y="261016"/>
                  </a:lnTo>
                  <a:lnTo>
                    <a:pt x="62743" y="241970"/>
                  </a:lnTo>
                  <a:lnTo>
                    <a:pt x="29568" y="212926"/>
                  </a:lnTo>
                  <a:lnTo>
                    <a:pt x="7812" y="176093"/>
                  </a:lnTo>
                  <a:lnTo>
                    <a:pt x="0" y="133679"/>
                  </a:lnTo>
                  <a:lnTo>
                    <a:pt x="6999" y="93475"/>
                  </a:lnTo>
                  <a:lnTo>
                    <a:pt x="26576" y="58144"/>
                  </a:lnTo>
                  <a:lnTo>
                    <a:pt x="56600" y="29551"/>
                  </a:lnTo>
                  <a:lnTo>
                    <a:pt x="94940" y="9562"/>
                  </a:lnTo>
                  <a:lnTo>
                    <a:pt x="139464" y="40"/>
                  </a:lnTo>
                </a:path>
              </a:pathLst>
            </a:custGeom>
            <a:ln w="5065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69890" y="4243276"/>
              <a:ext cx="155533" cy="148461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6938843" y="4420605"/>
              <a:ext cx="208915" cy="347980"/>
            </a:xfrm>
            <a:custGeom>
              <a:avLst/>
              <a:gdLst/>
              <a:ahLst/>
              <a:cxnLst/>
              <a:rect l="l" t="t" r="r" b="b"/>
              <a:pathLst>
                <a:path w="208915" h="347979">
                  <a:moveTo>
                    <a:pt x="104216" y="0"/>
                  </a:moveTo>
                  <a:lnTo>
                    <a:pt x="0" y="347917"/>
                  </a:lnTo>
                  <a:lnTo>
                    <a:pt x="104216" y="256963"/>
                  </a:lnTo>
                  <a:lnTo>
                    <a:pt x="208340" y="347785"/>
                  </a:lnTo>
                  <a:lnTo>
                    <a:pt x="155868" y="174967"/>
                  </a:lnTo>
                  <a:lnTo>
                    <a:pt x="120023" y="55551"/>
                  </a:lnTo>
                  <a:lnTo>
                    <a:pt x="104216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156935" y="12720432"/>
              <a:ext cx="1717675" cy="1717675"/>
            </a:xfrm>
            <a:custGeom>
              <a:avLst/>
              <a:gdLst/>
              <a:ahLst/>
              <a:cxnLst/>
              <a:rect l="l" t="t" r="r" b="b"/>
              <a:pathLst>
                <a:path w="1717674" h="1717675">
                  <a:moveTo>
                    <a:pt x="858683" y="0"/>
                  </a:moveTo>
                  <a:lnTo>
                    <a:pt x="92635" y="0"/>
                  </a:lnTo>
                  <a:lnTo>
                    <a:pt x="56575" y="7280"/>
                  </a:lnTo>
                  <a:lnTo>
                    <a:pt x="27130" y="27135"/>
                  </a:lnTo>
                  <a:lnTo>
                    <a:pt x="7279" y="56584"/>
                  </a:lnTo>
                  <a:lnTo>
                    <a:pt x="0" y="92645"/>
                  </a:lnTo>
                  <a:lnTo>
                    <a:pt x="0" y="858693"/>
                  </a:lnTo>
                  <a:lnTo>
                    <a:pt x="1359" y="907420"/>
                  </a:lnTo>
                  <a:lnTo>
                    <a:pt x="5388" y="955434"/>
                  </a:lnTo>
                  <a:lnTo>
                    <a:pt x="12016" y="1002662"/>
                  </a:lnTo>
                  <a:lnTo>
                    <a:pt x="21168" y="1049032"/>
                  </a:lnTo>
                  <a:lnTo>
                    <a:pt x="32774" y="1094472"/>
                  </a:lnTo>
                  <a:lnTo>
                    <a:pt x="46760" y="1138908"/>
                  </a:lnTo>
                  <a:lnTo>
                    <a:pt x="63053" y="1182269"/>
                  </a:lnTo>
                  <a:lnTo>
                    <a:pt x="81582" y="1224482"/>
                  </a:lnTo>
                  <a:lnTo>
                    <a:pt x="102274" y="1265474"/>
                  </a:lnTo>
                  <a:lnTo>
                    <a:pt x="125056" y="1305173"/>
                  </a:lnTo>
                  <a:lnTo>
                    <a:pt x="149856" y="1343507"/>
                  </a:lnTo>
                  <a:lnTo>
                    <a:pt x="176602" y="1380403"/>
                  </a:lnTo>
                  <a:lnTo>
                    <a:pt x="205220" y="1415788"/>
                  </a:lnTo>
                  <a:lnTo>
                    <a:pt x="235639" y="1449590"/>
                  </a:lnTo>
                  <a:lnTo>
                    <a:pt x="267786" y="1481737"/>
                  </a:lnTo>
                  <a:lnTo>
                    <a:pt x="301588" y="1512156"/>
                  </a:lnTo>
                  <a:lnTo>
                    <a:pt x="336973" y="1540774"/>
                  </a:lnTo>
                  <a:lnTo>
                    <a:pt x="373869" y="1567520"/>
                  </a:lnTo>
                  <a:lnTo>
                    <a:pt x="412203" y="1592320"/>
                  </a:lnTo>
                  <a:lnTo>
                    <a:pt x="451902" y="1615102"/>
                  </a:lnTo>
                  <a:lnTo>
                    <a:pt x="492894" y="1635794"/>
                  </a:lnTo>
                  <a:lnTo>
                    <a:pt x="535107" y="1654323"/>
                  </a:lnTo>
                  <a:lnTo>
                    <a:pt x="578468" y="1670616"/>
                  </a:lnTo>
                  <a:lnTo>
                    <a:pt x="622904" y="1684602"/>
                  </a:lnTo>
                  <a:lnTo>
                    <a:pt x="668344" y="1696208"/>
                  </a:lnTo>
                  <a:lnTo>
                    <a:pt x="714714" y="1705360"/>
                  </a:lnTo>
                  <a:lnTo>
                    <a:pt x="761942" y="1711988"/>
                  </a:lnTo>
                  <a:lnTo>
                    <a:pt x="809956" y="1716017"/>
                  </a:lnTo>
                  <a:lnTo>
                    <a:pt x="858683" y="1717376"/>
                  </a:lnTo>
                  <a:lnTo>
                    <a:pt x="907410" y="1716017"/>
                  </a:lnTo>
                  <a:lnTo>
                    <a:pt x="955424" y="1711988"/>
                  </a:lnTo>
                  <a:lnTo>
                    <a:pt x="1002652" y="1705360"/>
                  </a:lnTo>
                  <a:lnTo>
                    <a:pt x="1049022" y="1696208"/>
                  </a:lnTo>
                  <a:lnTo>
                    <a:pt x="1094462" y="1684602"/>
                  </a:lnTo>
                  <a:lnTo>
                    <a:pt x="1138898" y="1670616"/>
                  </a:lnTo>
                  <a:lnTo>
                    <a:pt x="1182259" y="1654323"/>
                  </a:lnTo>
                  <a:lnTo>
                    <a:pt x="1224472" y="1635794"/>
                  </a:lnTo>
                  <a:lnTo>
                    <a:pt x="1265464" y="1615102"/>
                  </a:lnTo>
                  <a:lnTo>
                    <a:pt x="1305163" y="1592320"/>
                  </a:lnTo>
                  <a:lnTo>
                    <a:pt x="1343497" y="1567520"/>
                  </a:lnTo>
                  <a:lnTo>
                    <a:pt x="1380393" y="1540774"/>
                  </a:lnTo>
                  <a:lnTo>
                    <a:pt x="1415778" y="1512156"/>
                  </a:lnTo>
                  <a:lnTo>
                    <a:pt x="1449580" y="1481737"/>
                  </a:lnTo>
                  <a:lnTo>
                    <a:pt x="1481727" y="1449590"/>
                  </a:lnTo>
                  <a:lnTo>
                    <a:pt x="1512146" y="1415788"/>
                  </a:lnTo>
                  <a:lnTo>
                    <a:pt x="1540764" y="1380403"/>
                  </a:lnTo>
                  <a:lnTo>
                    <a:pt x="1567510" y="1343507"/>
                  </a:lnTo>
                  <a:lnTo>
                    <a:pt x="1592310" y="1305173"/>
                  </a:lnTo>
                  <a:lnTo>
                    <a:pt x="1615092" y="1265474"/>
                  </a:lnTo>
                  <a:lnTo>
                    <a:pt x="1635784" y="1224482"/>
                  </a:lnTo>
                  <a:lnTo>
                    <a:pt x="1654313" y="1182269"/>
                  </a:lnTo>
                  <a:lnTo>
                    <a:pt x="1670606" y="1138908"/>
                  </a:lnTo>
                  <a:lnTo>
                    <a:pt x="1684592" y="1094472"/>
                  </a:lnTo>
                  <a:lnTo>
                    <a:pt x="1696198" y="1049032"/>
                  </a:lnTo>
                  <a:lnTo>
                    <a:pt x="1705350" y="1002662"/>
                  </a:lnTo>
                  <a:lnTo>
                    <a:pt x="1711977" y="955434"/>
                  </a:lnTo>
                  <a:lnTo>
                    <a:pt x="1716007" y="907420"/>
                  </a:lnTo>
                  <a:lnTo>
                    <a:pt x="1717366" y="858693"/>
                  </a:lnTo>
                  <a:lnTo>
                    <a:pt x="1716007" y="809966"/>
                  </a:lnTo>
                  <a:lnTo>
                    <a:pt x="1711977" y="761952"/>
                  </a:lnTo>
                  <a:lnTo>
                    <a:pt x="1705350" y="714724"/>
                  </a:lnTo>
                  <a:lnTo>
                    <a:pt x="1696198" y="668353"/>
                  </a:lnTo>
                  <a:lnTo>
                    <a:pt x="1684592" y="622914"/>
                  </a:lnTo>
                  <a:lnTo>
                    <a:pt x="1670606" y="578477"/>
                  </a:lnTo>
                  <a:lnTo>
                    <a:pt x="1654313" y="535116"/>
                  </a:lnTo>
                  <a:lnTo>
                    <a:pt x="1635784" y="492902"/>
                  </a:lnTo>
                  <a:lnTo>
                    <a:pt x="1615092" y="451910"/>
                  </a:lnTo>
                  <a:lnTo>
                    <a:pt x="1592310" y="412210"/>
                  </a:lnTo>
                  <a:lnTo>
                    <a:pt x="1567510" y="373876"/>
                  </a:lnTo>
                  <a:lnTo>
                    <a:pt x="1540764" y="336980"/>
                  </a:lnTo>
                  <a:lnTo>
                    <a:pt x="1512146" y="301594"/>
                  </a:lnTo>
                  <a:lnTo>
                    <a:pt x="1481727" y="267791"/>
                  </a:lnTo>
                  <a:lnTo>
                    <a:pt x="1449580" y="235644"/>
                  </a:lnTo>
                  <a:lnTo>
                    <a:pt x="1415778" y="205224"/>
                  </a:lnTo>
                  <a:lnTo>
                    <a:pt x="1380393" y="176605"/>
                  </a:lnTo>
                  <a:lnTo>
                    <a:pt x="1343497" y="149859"/>
                  </a:lnTo>
                  <a:lnTo>
                    <a:pt x="1305163" y="125059"/>
                  </a:lnTo>
                  <a:lnTo>
                    <a:pt x="1265464" y="102276"/>
                  </a:lnTo>
                  <a:lnTo>
                    <a:pt x="1224472" y="81584"/>
                  </a:lnTo>
                  <a:lnTo>
                    <a:pt x="1182259" y="63055"/>
                  </a:lnTo>
                  <a:lnTo>
                    <a:pt x="1138898" y="46761"/>
                  </a:lnTo>
                  <a:lnTo>
                    <a:pt x="1094462" y="32775"/>
                  </a:lnTo>
                  <a:lnTo>
                    <a:pt x="1049022" y="21169"/>
                  </a:lnTo>
                  <a:lnTo>
                    <a:pt x="1002652" y="12016"/>
                  </a:lnTo>
                  <a:lnTo>
                    <a:pt x="955424" y="5388"/>
                  </a:lnTo>
                  <a:lnTo>
                    <a:pt x="907410" y="1359"/>
                  </a:lnTo>
                  <a:lnTo>
                    <a:pt x="8586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2545278" y="13168425"/>
              <a:ext cx="1130935" cy="1247140"/>
            </a:xfrm>
            <a:custGeom>
              <a:avLst/>
              <a:gdLst/>
              <a:ahLst/>
              <a:cxnLst/>
              <a:rect l="l" t="t" r="r" b="b"/>
              <a:pathLst>
                <a:path w="1130935" h="1247140">
                  <a:moveTo>
                    <a:pt x="71378" y="0"/>
                  </a:moveTo>
                  <a:lnTo>
                    <a:pt x="23242" y="1651"/>
                  </a:lnTo>
                  <a:lnTo>
                    <a:pt x="14944" y="260611"/>
                  </a:lnTo>
                  <a:lnTo>
                    <a:pt x="14944" y="441545"/>
                  </a:lnTo>
                  <a:lnTo>
                    <a:pt x="8297" y="577656"/>
                  </a:lnTo>
                  <a:lnTo>
                    <a:pt x="0" y="730373"/>
                  </a:lnTo>
                  <a:lnTo>
                    <a:pt x="6636" y="883091"/>
                  </a:lnTo>
                  <a:lnTo>
                    <a:pt x="69727" y="914631"/>
                  </a:lnTo>
                  <a:lnTo>
                    <a:pt x="179282" y="941197"/>
                  </a:lnTo>
                  <a:lnTo>
                    <a:pt x="219131" y="966091"/>
                  </a:lnTo>
                  <a:lnTo>
                    <a:pt x="252333" y="1014227"/>
                  </a:lnTo>
                  <a:lnTo>
                    <a:pt x="283873" y="1057389"/>
                  </a:lnTo>
                  <a:lnTo>
                    <a:pt x="323712" y="1095565"/>
                  </a:lnTo>
                  <a:lnTo>
                    <a:pt x="340318" y="1100550"/>
                  </a:lnTo>
                  <a:lnTo>
                    <a:pt x="421656" y="1195161"/>
                  </a:lnTo>
                  <a:lnTo>
                    <a:pt x="469803" y="1246621"/>
                  </a:lnTo>
                  <a:lnTo>
                    <a:pt x="483086" y="1233348"/>
                  </a:lnTo>
                  <a:lnTo>
                    <a:pt x="493045" y="1221727"/>
                  </a:lnTo>
                  <a:lnTo>
                    <a:pt x="532884" y="1186863"/>
                  </a:lnTo>
                  <a:lnTo>
                    <a:pt x="592641" y="1150348"/>
                  </a:lnTo>
                  <a:lnTo>
                    <a:pt x="662368" y="1093904"/>
                  </a:lnTo>
                  <a:lnTo>
                    <a:pt x="682288" y="1042454"/>
                  </a:lnTo>
                  <a:lnTo>
                    <a:pt x="702207" y="1019212"/>
                  </a:lnTo>
                  <a:lnTo>
                    <a:pt x="781894" y="1015889"/>
                  </a:lnTo>
                  <a:lnTo>
                    <a:pt x="825055" y="1015889"/>
                  </a:lnTo>
                  <a:lnTo>
                    <a:pt x="871540" y="971075"/>
                  </a:lnTo>
                  <a:lnTo>
                    <a:pt x="937944" y="894712"/>
                  </a:lnTo>
                  <a:lnTo>
                    <a:pt x="1004348" y="791793"/>
                  </a:lnTo>
                  <a:lnTo>
                    <a:pt x="1030904" y="746979"/>
                  </a:lnTo>
                  <a:lnTo>
                    <a:pt x="1030904" y="697181"/>
                  </a:lnTo>
                  <a:lnTo>
                    <a:pt x="1060783" y="649035"/>
                  </a:lnTo>
                  <a:lnTo>
                    <a:pt x="1117227" y="617505"/>
                  </a:lnTo>
                  <a:lnTo>
                    <a:pt x="1123874" y="604222"/>
                  </a:lnTo>
                  <a:lnTo>
                    <a:pt x="1130510" y="589277"/>
                  </a:lnTo>
                  <a:lnTo>
                    <a:pt x="1090672" y="483045"/>
                  </a:lnTo>
                  <a:lnTo>
                    <a:pt x="1039202" y="381787"/>
                  </a:lnTo>
                  <a:lnTo>
                    <a:pt x="984419" y="385111"/>
                  </a:lnTo>
                  <a:lnTo>
                    <a:pt x="884823" y="388424"/>
                  </a:lnTo>
                  <a:lnTo>
                    <a:pt x="781894" y="370166"/>
                  </a:lnTo>
                  <a:lnTo>
                    <a:pt x="685611" y="335313"/>
                  </a:lnTo>
                  <a:lnTo>
                    <a:pt x="620868" y="307085"/>
                  </a:lnTo>
                  <a:lnTo>
                    <a:pt x="557788" y="282191"/>
                  </a:lnTo>
                  <a:lnTo>
                    <a:pt x="471464" y="258949"/>
                  </a:lnTo>
                  <a:lnTo>
                    <a:pt x="415020" y="219111"/>
                  </a:lnTo>
                  <a:lnTo>
                    <a:pt x="317075" y="184247"/>
                  </a:lnTo>
                  <a:lnTo>
                    <a:pt x="217469" y="129474"/>
                  </a:lnTo>
                  <a:lnTo>
                    <a:pt x="151065" y="74691"/>
                  </a:lnTo>
                  <a:lnTo>
                    <a:pt x="71378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16151680"/>
              <a:ext cx="14360057" cy="547757"/>
            </a:xfrm>
            <a:prstGeom prst="rect">
              <a:avLst/>
            </a:prstGeom>
          </p:spPr>
        </p:pic>
      </p:grpSp>
      <p:sp>
        <p:nvSpPr>
          <p:cNvPr id="25" name="object 25"/>
          <p:cNvSpPr txBox="1"/>
          <p:nvPr/>
        </p:nvSpPr>
        <p:spPr>
          <a:xfrm>
            <a:off x="5302970" y="14889219"/>
            <a:ext cx="1165225" cy="1069975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100</a:t>
            </a:r>
            <a:r>
              <a:rPr sz="1200" b="1" spc="-2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40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RESTAURACIÓN</a:t>
            </a:r>
            <a:endParaRPr sz="600">
              <a:latin typeface="Montserrat"/>
              <a:cs typeface="Montserrat"/>
            </a:endParaRPr>
          </a:p>
          <a:p>
            <a:pPr marL="26034" marR="5080">
              <a:lnSpc>
                <a:spcPct val="100000"/>
              </a:lnSpc>
              <a:spcBef>
                <a:spcPts val="439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Restauración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uso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sostenible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otras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protegidas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3524859" y="11921045"/>
            <a:ext cx="407034" cy="407034"/>
            <a:chOff x="3524859" y="11921045"/>
            <a:chExt cx="407034" cy="407034"/>
          </a:xfrm>
        </p:grpSpPr>
        <p:sp>
          <p:nvSpPr>
            <p:cNvPr id="27" name="object 27"/>
            <p:cNvSpPr/>
            <p:nvPr/>
          </p:nvSpPr>
          <p:spPr>
            <a:xfrm>
              <a:off x="3524859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18" y="0"/>
                  </a:moveTo>
                  <a:lnTo>
                    <a:pt x="156852" y="5374"/>
                  </a:lnTo>
                  <a:lnTo>
                    <a:pt x="114014" y="20685"/>
                  </a:lnTo>
                  <a:lnTo>
                    <a:pt x="76226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6" y="362314"/>
                  </a:lnTo>
                  <a:lnTo>
                    <a:pt x="114014" y="386337"/>
                  </a:lnTo>
                  <a:lnTo>
                    <a:pt x="156852" y="401645"/>
                  </a:lnTo>
                  <a:lnTo>
                    <a:pt x="203518" y="407016"/>
                  </a:lnTo>
                  <a:lnTo>
                    <a:pt x="250180" y="401641"/>
                  </a:lnTo>
                  <a:lnTo>
                    <a:pt x="293015" y="386332"/>
                  </a:lnTo>
                  <a:lnTo>
                    <a:pt x="330801" y="362310"/>
                  </a:lnTo>
                  <a:lnTo>
                    <a:pt x="362317" y="330795"/>
                  </a:lnTo>
                  <a:lnTo>
                    <a:pt x="386341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1" y="114011"/>
                  </a:lnTo>
                  <a:lnTo>
                    <a:pt x="362317" y="76224"/>
                  </a:lnTo>
                  <a:lnTo>
                    <a:pt x="330801" y="44709"/>
                  </a:lnTo>
                  <a:lnTo>
                    <a:pt x="293015" y="20685"/>
                  </a:lnTo>
                  <a:lnTo>
                    <a:pt x="250180" y="5374"/>
                  </a:lnTo>
                  <a:lnTo>
                    <a:pt x="2035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605291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1"/>
                  </a:lnTo>
                  <a:lnTo>
                    <a:pt x="7683" y="7683"/>
                  </a:lnTo>
                  <a:lnTo>
                    <a:pt x="2061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59"/>
                  </a:lnTo>
                  <a:lnTo>
                    <a:pt x="7683" y="255801"/>
                  </a:lnTo>
                  <a:lnTo>
                    <a:pt x="16024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48206" y="11983899"/>
              <a:ext cx="181805" cy="243224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3638078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0" y="261427"/>
                  </a:lnTo>
                  <a:lnTo>
                    <a:pt x="194371" y="255804"/>
                  </a:lnTo>
                  <a:lnTo>
                    <a:pt x="199996" y="247463"/>
                  </a:lnTo>
                  <a:lnTo>
                    <a:pt x="200852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1" y="20263"/>
                  </a:lnTo>
                  <a:lnTo>
                    <a:pt x="199996" y="16028"/>
                  </a:lnTo>
                  <a:lnTo>
                    <a:pt x="194371" y="7687"/>
                  </a:lnTo>
                  <a:lnTo>
                    <a:pt x="186030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1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2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1" y="20263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682215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682215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686977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686977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764358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3596370" y="12912411"/>
            <a:ext cx="1854200" cy="2249170"/>
            <a:chOff x="3596370" y="12912411"/>
            <a:chExt cx="1854200" cy="2249170"/>
          </a:xfrm>
        </p:grpSpPr>
        <p:sp>
          <p:nvSpPr>
            <p:cNvPr id="37" name="object 37"/>
            <p:cNvSpPr/>
            <p:nvPr/>
          </p:nvSpPr>
          <p:spPr>
            <a:xfrm>
              <a:off x="4949193" y="13713883"/>
              <a:ext cx="394335" cy="294640"/>
            </a:xfrm>
            <a:custGeom>
              <a:avLst/>
              <a:gdLst/>
              <a:ahLst/>
              <a:cxnLst/>
              <a:rect l="l" t="t" r="r" b="b"/>
              <a:pathLst>
                <a:path w="394335" h="294640">
                  <a:moveTo>
                    <a:pt x="393784" y="0"/>
                  </a:moveTo>
                  <a:lnTo>
                    <a:pt x="294046" y="0"/>
                  </a:lnTo>
                  <a:lnTo>
                    <a:pt x="0" y="294046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335952" y="13707201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110879" y="13839282"/>
              <a:ext cx="273685" cy="629920"/>
            </a:xfrm>
            <a:custGeom>
              <a:avLst/>
              <a:gdLst/>
              <a:ahLst/>
              <a:cxnLst/>
              <a:rect l="l" t="t" r="r" b="b"/>
              <a:pathLst>
                <a:path w="273685" h="629919">
                  <a:moveTo>
                    <a:pt x="273377" y="0"/>
                  </a:moveTo>
                  <a:lnTo>
                    <a:pt x="271783" y="52829"/>
                  </a:lnTo>
                  <a:lnTo>
                    <a:pt x="267061" y="104814"/>
                  </a:lnTo>
                  <a:lnTo>
                    <a:pt x="259305" y="155863"/>
                  </a:lnTo>
                  <a:lnTo>
                    <a:pt x="248606" y="205885"/>
                  </a:lnTo>
                  <a:lnTo>
                    <a:pt x="235055" y="254786"/>
                  </a:lnTo>
                  <a:lnTo>
                    <a:pt x="218746" y="302475"/>
                  </a:lnTo>
                  <a:lnTo>
                    <a:pt x="199770" y="348860"/>
                  </a:lnTo>
                  <a:lnTo>
                    <a:pt x="178219" y="393849"/>
                  </a:lnTo>
                  <a:lnTo>
                    <a:pt x="154186" y="437350"/>
                  </a:lnTo>
                  <a:lnTo>
                    <a:pt x="127762" y="479270"/>
                  </a:lnTo>
                  <a:lnTo>
                    <a:pt x="99039" y="519518"/>
                  </a:lnTo>
                  <a:lnTo>
                    <a:pt x="68110" y="558002"/>
                  </a:lnTo>
                  <a:lnTo>
                    <a:pt x="35066" y="594629"/>
                  </a:lnTo>
                  <a:lnTo>
                    <a:pt x="0" y="629308"/>
                  </a:lnTo>
                </a:path>
              </a:pathLst>
            </a:custGeom>
            <a:ln w="131713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69522" y="14468904"/>
              <a:ext cx="541655" cy="230504"/>
            </a:xfrm>
            <a:custGeom>
              <a:avLst/>
              <a:gdLst/>
              <a:ahLst/>
              <a:cxnLst/>
              <a:rect l="l" t="t" r="r" b="b"/>
              <a:pathLst>
                <a:path w="541654" h="230505">
                  <a:moveTo>
                    <a:pt x="0" y="230306"/>
                  </a:moveTo>
                  <a:lnTo>
                    <a:pt x="49932" y="226111"/>
                  </a:lnTo>
                  <a:lnTo>
                    <a:pt x="99410" y="219043"/>
                  </a:lnTo>
                  <a:lnTo>
                    <a:pt x="148307" y="209144"/>
                  </a:lnTo>
                  <a:lnTo>
                    <a:pt x="196497" y="196460"/>
                  </a:lnTo>
                  <a:lnTo>
                    <a:pt x="243852" y="181035"/>
                  </a:lnTo>
                  <a:lnTo>
                    <a:pt x="290248" y="162912"/>
                  </a:lnTo>
                  <a:lnTo>
                    <a:pt x="335555" y="142136"/>
                  </a:lnTo>
                  <a:lnTo>
                    <a:pt x="379649" y="118750"/>
                  </a:lnTo>
                  <a:lnTo>
                    <a:pt x="422403" y="92800"/>
                  </a:lnTo>
                  <a:lnTo>
                    <a:pt x="463689" y="64329"/>
                  </a:lnTo>
                  <a:lnTo>
                    <a:pt x="503382" y="33380"/>
                  </a:lnTo>
                  <a:lnTo>
                    <a:pt x="541354" y="0"/>
                  </a:lnTo>
                </a:path>
              </a:pathLst>
            </a:custGeom>
            <a:ln w="131713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716228" y="12999979"/>
              <a:ext cx="668655" cy="839469"/>
            </a:xfrm>
            <a:custGeom>
              <a:avLst/>
              <a:gdLst/>
              <a:ahLst/>
              <a:cxnLst/>
              <a:rect l="l" t="t" r="r" b="b"/>
              <a:pathLst>
                <a:path w="668654" h="839469">
                  <a:moveTo>
                    <a:pt x="0" y="0"/>
                  </a:moveTo>
                  <a:lnTo>
                    <a:pt x="45434" y="11724"/>
                  </a:lnTo>
                  <a:lnTo>
                    <a:pt x="89863" y="25824"/>
                  </a:lnTo>
                  <a:lnTo>
                    <a:pt x="133215" y="42226"/>
                  </a:lnTo>
                  <a:lnTo>
                    <a:pt x="175417" y="60858"/>
                  </a:lnTo>
                  <a:lnTo>
                    <a:pt x="216397" y="81648"/>
                  </a:lnTo>
                  <a:lnTo>
                    <a:pt x="256082" y="104524"/>
                  </a:lnTo>
                  <a:lnTo>
                    <a:pt x="294401" y="129414"/>
                  </a:lnTo>
                  <a:lnTo>
                    <a:pt x="331280" y="156244"/>
                  </a:lnTo>
                  <a:lnTo>
                    <a:pt x="366649" y="184943"/>
                  </a:lnTo>
                  <a:lnTo>
                    <a:pt x="400434" y="215439"/>
                  </a:lnTo>
                  <a:lnTo>
                    <a:pt x="432563" y="247659"/>
                  </a:lnTo>
                  <a:lnTo>
                    <a:pt x="462964" y="281531"/>
                  </a:lnTo>
                  <a:lnTo>
                    <a:pt x="491565" y="316982"/>
                  </a:lnTo>
                  <a:lnTo>
                    <a:pt x="518293" y="353941"/>
                  </a:lnTo>
                  <a:lnTo>
                    <a:pt x="543076" y="392335"/>
                  </a:lnTo>
                  <a:lnTo>
                    <a:pt x="565842" y="432092"/>
                  </a:lnTo>
                  <a:lnTo>
                    <a:pt x="586518" y="473139"/>
                  </a:lnTo>
                  <a:lnTo>
                    <a:pt x="605033" y="515405"/>
                  </a:lnTo>
                  <a:lnTo>
                    <a:pt x="621313" y="558816"/>
                  </a:lnTo>
                  <a:lnTo>
                    <a:pt x="635287" y="603301"/>
                  </a:lnTo>
                  <a:lnTo>
                    <a:pt x="646883" y="648787"/>
                  </a:lnTo>
                  <a:lnTo>
                    <a:pt x="656027" y="695203"/>
                  </a:lnTo>
                  <a:lnTo>
                    <a:pt x="662648" y="742475"/>
                  </a:lnTo>
                  <a:lnTo>
                    <a:pt x="666674" y="790532"/>
                  </a:lnTo>
                  <a:lnTo>
                    <a:pt x="668032" y="839301"/>
                  </a:lnTo>
                </a:path>
              </a:pathLst>
            </a:custGeom>
            <a:ln w="131713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662227" y="12978268"/>
              <a:ext cx="1054100" cy="1722120"/>
            </a:xfrm>
            <a:custGeom>
              <a:avLst/>
              <a:gdLst/>
              <a:ahLst/>
              <a:cxnLst/>
              <a:rect l="l" t="t" r="r" b="b"/>
              <a:pathLst>
                <a:path w="1054100" h="1722119">
                  <a:moveTo>
                    <a:pt x="861013" y="1722027"/>
                  </a:moveTo>
                  <a:lnTo>
                    <a:pt x="812154" y="1720664"/>
                  </a:lnTo>
                  <a:lnTo>
                    <a:pt x="764010" y="1716624"/>
                  </a:lnTo>
                  <a:lnTo>
                    <a:pt x="716654" y="1709978"/>
                  </a:lnTo>
                  <a:lnTo>
                    <a:pt x="670158" y="1700801"/>
                  </a:lnTo>
                  <a:lnTo>
                    <a:pt x="624595" y="1689164"/>
                  </a:lnTo>
                  <a:lnTo>
                    <a:pt x="580038" y="1675140"/>
                  </a:lnTo>
                  <a:lnTo>
                    <a:pt x="536559" y="1658802"/>
                  </a:lnTo>
                  <a:lnTo>
                    <a:pt x="494232" y="1640223"/>
                  </a:lnTo>
                  <a:lnTo>
                    <a:pt x="453128" y="1619475"/>
                  </a:lnTo>
                  <a:lnTo>
                    <a:pt x="413321" y="1596631"/>
                  </a:lnTo>
                  <a:lnTo>
                    <a:pt x="374884" y="1571764"/>
                  </a:lnTo>
                  <a:lnTo>
                    <a:pt x="337888" y="1544945"/>
                  </a:lnTo>
                  <a:lnTo>
                    <a:pt x="302407" y="1516249"/>
                  </a:lnTo>
                  <a:lnTo>
                    <a:pt x="268513" y="1485748"/>
                  </a:lnTo>
                  <a:lnTo>
                    <a:pt x="236279" y="1453514"/>
                  </a:lnTo>
                  <a:lnTo>
                    <a:pt x="205777" y="1419620"/>
                  </a:lnTo>
                  <a:lnTo>
                    <a:pt x="177081" y="1384139"/>
                  </a:lnTo>
                  <a:lnTo>
                    <a:pt x="150263" y="1347143"/>
                  </a:lnTo>
                  <a:lnTo>
                    <a:pt x="125396" y="1308705"/>
                  </a:lnTo>
                  <a:lnTo>
                    <a:pt x="102552" y="1268898"/>
                  </a:lnTo>
                  <a:lnTo>
                    <a:pt x="81804" y="1227795"/>
                  </a:lnTo>
                  <a:lnTo>
                    <a:pt x="63224" y="1185467"/>
                  </a:lnTo>
                  <a:lnTo>
                    <a:pt x="46886" y="1141989"/>
                  </a:lnTo>
                  <a:lnTo>
                    <a:pt x="32863" y="1097432"/>
                  </a:lnTo>
                  <a:lnTo>
                    <a:pt x="21226" y="1051869"/>
                  </a:lnTo>
                  <a:lnTo>
                    <a:pt x="12048" y="1005373"/>
                  </a:lnTo>
                  <a:lnTo>
                    <a:pt x="5403" y="958017"/>
                  </a:lnTo>
                  <a:lnTo>
                    <a:pt x="1362" y="909872"/>
                  </a:lnTo>
                  <a:lnTo>
                    <a:pt x="0" y="861013"/>
                  </a:lnTo>
                  <a:lnTo>
                    <a:pt x="1362" y="812154"/>
                  </a:lnTo>
                  <a:lnTo>
                    <a:pt x="5403" y="764010"/>
                  </a:lnTo>
                  <a:lnTo>
                    <a:pt x="12048" y="716654"/>
                  </a:lnTo>
                  <a:lnTo>
                    <a:pt x="21226" y="670158"/>
                  </a:lnTo>
                  <a:lnTo>
                    <a:pt x="32863" y="624595"/>
                  </a:lnTo>
                  <a:lnTo>
                    <a:pt x="46886" y="580038"/>
                  </a:lnTo>
                  <a:lnTo>
                    <a:pt x="63224" y="536559"/>
                  </a:lnTo>
                  <a:lnTo>
                    <a:pt x="81804" y="494232"/>
                  </a:lnTo>
                  <a:lnTo>
                    <a:pt x="102552" y="453128"/>
                  </a:lnTo>
                  <a:lnTo>
                    <a:pt x="125396" y="413321"/>
                  </a:lnTo>
                  <a:lnTo>
                    <a:pt x="150263" y="374884"/>
                  </a:lnTo>
                  <a:lnTo>
                    <a:pt x="177081" y="337888"/>
                  </a:lnTo>
                  <a:lnTo>
                    <a:pt x="205777" y="302407"/>
                  </a:lnTo>
                  <a:lnTo>
                    <a:pt x="236279" y="268513"/>
                  </a:lnTo>
                  <a:lnTo>
                    <a:pt x="268513" y="236279"/>
                  </a:lnTo>
                  <a:lnTo>
                    <a:pt x="302407" y="205777"/>
                  </a:lnTo>
                  <a:lnTo>
                    <a:pt x="337888" y="177081"/>
                  </a:lnTo>
                  <a:lnTo>
                    <a:pt x="374884" y="150263"/>
                  </a:lnTo>
                  <a:lnTo>
                    <a:pt x="413321" y="125396"/>
                  </a:lnTo>
                  <a:lnTo>
                    <a:pt x="453128" y="102552"/>
                  </a:lnTo>
                  <a:lnTo>
                    <a:pt x="494232" y="81804"/>
                  </a:lnTo>
                  <a:lnTo>
                    <a:pt x="536559" y="63224"/>
                  </a:lnTo>
                  <a:lnTo>
                    <a:pt x="580038" y="46886"/>
                  </a:lnTo>
                  <a:lnTo>
                    <a:pt x="624595" y="32863"/>
                  </a:lnTo>
                  <a:lnTo>
                    <a:pt x="670158" y="21226"/>
                  </a:lnTo>
                  <a:lnTo>
                    <a:pt x="716654" y="12048"/>
                  </a:lnTo>
                  <a:lnTo>
                    <a:pt x="764010" y="5403"/>
                  </a:lnTo>
                  <a:lnTo>
                    <a:pt x="812154" y="1362"/>
                  </a:lnTo>
                  <a:lnTo>
                    <a:pt x="861013" y="0"/>
                  </a:lnTo>
                  <a:lnTo>
                    <a:pt x="910436" y="1395"/>
                  </a:lnTo>
                  <a:lnTo>
                    <a:pt x="959124" y="5529"/>
                  </a:lnTo>
                  <a:lnTo>
                    <a:pt x="1007004" y="12327"/>
                  </a:lnTo>
                  <a:lnTo>
                    <a:pt x="1054005" y="21712"/>
                  </a:lnTo>
                </a:path>
              </a:pathLst>
            </a:custGeom>
            <a:ln w="131713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21562" y="14698999"/>
              <a:ext cx="51435" cy="1905"/>
            </a:xfrm>
            <a:custGeom>
              <a:avLst/>
              <a:gdLst/>
              <a:ahLst/>
              <a:cxnLst/>
              <a:rect l="l" t="t" r="r" b="b"/>
              <a:pathLst>
                <a:path w="51435" h="1905">
                  <a:moveTo>
                    <a:pt x="50912" y="0"/>
                  </a:moveTo>
                  <a:lnTo>
                    <a:pt x="38205" y="644"/>
                  </a:lnTo>
                  <a:lnTo>
                    <a:pt x="25482" y="1101"/>
                  </a:lnTo>
                  <a:lnTo>
                    <a:pt x="12746" y="1373"/>
                  </a:lnTo>
                  <a:lnTo>
                    <a:pt x="0" y="1458"/>
                  </a:lnTo>
                </a:path>
              </a:pathLst>
            </a:custGeom>
            <a:ln w="131713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797340" y="13111690"/>
              <a:ext cx="1451610" cy="1451610"/>
            </a:xfrm>
            <a:custGeom>
              <a:avLst/>
              <a:gdLst/>
              <a:ahLst/>
              <a:cxnLst/>
              <a:rect l="l" t="t" r="r" b="b"/>
              <a:pathLst>
                <a:path w="1451610" h="1451609">
                  <a:moveTo>
                    <a:pt x="725804" y="0"/>
                  </a:moveTo>
                  <a:lnTo>
                    <a:pt x="678083" y="1543"/>
                  </a:lnTo>
                  <a:lnTo>
                    <a:pt x="631185" y="6111"/>
                  </a:lnTo>
                  <a:lnTo>
                    <a:pt x="585208" y="13607"/>
                  </a:lnTo>
                  <a:lnTo>
                    <a:pt x="540246" y="23936"/>
                  </a:lnTo>
                  <a:lnTo>
                    <a:pt x="496395" y="37002"/>
                  </a:lnTo>
                  <a:lnTo>
                    <a:pt x="453751" y="52709"/>
                  </a:lnTo>
                  <a:lnTo>
                    <a:pt x="412410" y="70962"/>
                  </a:lnTo>
                  <a:lnTo>
                    <a:pt x="372466" y="91665"/>
                  </a:lnTo>
                  <a:lnTo>
                    <a:pt x="334016" y="114723"/>
                  </a:lnTo>
                  <a:lnTo>
                    <a:pt x="297155" y="140039"/>
                  </a:lnTo>
                  <a:lnTo>
                    <a:pt x="261980" y="167519"/>
                  </a:lnTo>
                  <a:lnTo>
                    <a:pt x="228584" y="197066"/>
                  </a:lnTo>
                  <a:lnTo>
                    <a:pt x="197066" y="228584"/>
                  </a:lnTo>
                  <a:lnTo>
                    <a:pt x="167519" y="261980"/>
                  </a:lnTo>
                  <a:lnTo>
                    <a:pt x="140039" y="297155"/>
                  </a:lnTo>
                  <a:lnTo>
                    <a:pt x="114723" y="334016"/>
                  </a:lnTo>
                  <a:lnTo>
                    <a:pt x="91665" y="372466"/>
                  </a:lnTo>
                  <a:lnTo>
                    <a:pt x="70962" y="412410"/>
                  </a:lnTo>
                  <a:lnTo>
                    <a:pt x="52709" y="453751"/>
                  </a:lnTo>
                  <a:lnTo>
                    <a:pt x="37002" y="496395"/>
                  </a:lnTo>
                  <a:lnTo>
                    <a:pt x="23936" y="540246"/>
                  </a:lnTo>
                  <a:lnTo>
                    <a:pt x="13607" y="585208"/>
                  </a:lnTo>
                  <a:lnTo>
                    <a:pt x="6111" y="631185"/>
                  </a:lnTo>
                  <a:lnTo>
                    <a:pt x="1543" y="678083"/>
                  </a:lnTo>
                  <a:lnTo>
                    <a:pt x="0" y="725804"/>
                  </a:lnTo>
                  <a:lnTo>
                    <a:pt x="1543" y="773525"/>
                  </a:lnTo>
                  <a:lnTo>
                    <a:pt x="6111" y="820422"/>
                  </a:lnTo>
                  <a:lnTo>
                    <a:pt x="13607" y="866400"/>
                  </a:lnTo>
                  <a:lnTo>
                    <a:pt x="23936" y="911362"/>
                  </a:lnTo>
                  <a:lnTo>
                    <a:pt x="37002" y="955212"/>
                  </a:lnTo>
                  <a:lnTo>
                    <a:pt x="52709" y="997856"/>
                  </a:lnTo>
                  <a:lnTo>
                    <a:pt x="70962" y="1039198"/>
                  </a:lnTo>
                  <a:lnTo>
                    <a:pt x="91665" y="1079142"/>
                  </a:lnTo>
                  <a:lnTo>
                    <a:pt x="114723" y="1117592"/>
                  </a:lnTo>
                  <a:lnTo>
                    <a:pt x="140039" y="1154452"/>
                  </a:lnTo>
                  <a:lnTo>
                    <a:pt x="167519" y="1189628"/>
                  </a:lnTo>
                  <a:lnTo>
                    <a:pt x="197066" y="1223023"/>
                  </a:lnTo>
                  <a:lnTo>
                    <a:pt x="228584" y="1254542"/>
                  </a:lnTo>
                  <a:lnTo>
                    <a:pt x="261980" y="1284089"/>
                  </a:lnTo>
                  <a:lnTo>
                    <a:pt x="297155" y="1311569"/>
                  </a:lnTo>
                  <a:lnTo>
                    <a:pt x="334016" y="1336885"/>
                  </a:lnTo>
                  <a:lnTo>
                    <a:pt x="372466" y="1359943"/>
                  </a:lnTo>
                  <a:lnTo>
                    <a:pt x="412410" y="1380646"/>
                  </a:lnTo>
                  <a:lnTo>
                    <a:pt x="453751" y="1398899"/>
                  </a:lnTo>
                  <a:lnTo>
                    <a:pt x="496395" y="1414606"/>
                  </a:lnTo>
                  <a:lnTo>
                    <a:pt x="540246" y="1427672"/>
                  </a:lnTo>
                  <a:lnTo>
                    <a:pt x="585208" y="1438000"/>
                  </a:lnTo>
                  <a:lnTo>
                    <a:pt x="631185" y="1445497"/>
                  </a:lnTo>
                  <a:lnTo>
                    <a:pt x="678083" y="1450064"/>
                  </a:lnTo>
                  <a:lnTo>
                    <a:pt x="725804" y="1451608"/>
                  </a:lnTo>
                  <a:lnTo>
                    <a:pt x="773526" y="1450064"/>
                  </a:lnTo>
                  <a:lnTo>
                    <a:pt x="820424" y="1445497"/>
                  </a:lnTo>
                  <a:lnTo>
                    <a:pt x="866402" y="1438000"/>
                  </a:lnTo>
                  <a:lnTo>
                    <a:pt x="911365" y="1427672"/>
                  </a:lnTo>
                  <a:lnTo>
                    <a:pt x="955216" y="1414606"/>
                  </a:lnTo>
                  <a:lnTo>
                    <a:pt x="997861" y="1398899"/>
                  </a:lnTo>
                  <a:lnTo>
                    <a:pt x="1039203" y="1380646"/>
                  </a:lnTo>
                  <a:lnTo>
                    <a:pt x="1079146" y="1359943"/>
                  </a:lnTo>
                  <a:lnTo>
                    <a:pt x="1117596" y="1336885"/>
                  </a:lnTo>
                  <a:lnTo>
                    <a:pt x="1154457" y="1311569"/>
                  </a:lnTo>
                  <a:lnTo>
                    <a:pt x="1189632" y="1284089"/>
                  </a:lnTo>
                  <a:lnTo>
                    <a:pt x="1223027" y="1254542"/>
                  </a:lnTo>
                  <a:lnTo>
                    <a:pt x="1254546" y="1223023"/>
                  </a:lnTo>
                  <a:lnTo>
                    <a:pt x="1284093" y="1189628"/>
                  </a:lnTo>
                  <a:lnTo>
                    <a:pt x="1311572" y="1154452"/>
                  </a:lnTo>
                  <a:lnTo>
                    <a:pt x="1336888" y="1117592"/>
                  </a:lnTo>
                  <a:lnTo>
                    <a:pt x="1359945" y="1079142"/>
                  </a:lnTo>
                  <a:lnTo>
                    <a:pt x="1380647" y="1039198"/>
                  </a:lnTo>
                  <a:lnTo>
                    <a:pt x="1398900" y="997856"/>
                  </a:lnTo>
                  <a:lnTo>
                    <a:pt x="1414607" y="955212"/>
                  </a:lnTo>
                  <a:lnTo>
                    <a:pt x="1427672" y="911362"/>
                  </a:lnTo>
                  <a:lnTo>
                    <a:pt x="1438001" y="866400"/>
                  </a:lnTo>
                  <a:lnTo>
                    <a:pt x="1445497" y="820422"/>
                  </a:lnTo>
                  <a:lnTo>
                    <a:pt x="1450064" y="773525"/>
                  </a:lnTo>
                  <a:lnTo>
                    <a:pt x="1451608" y="725804"/>
                  </a:lnTo>
                  <a:lnTo>
                    <a:pt x="1450064" y="678083"/>
                  </a:lnTo>
                  <a:lnTo>
                    <a:pt x="1445497" y="631185"/>
                  </a:lnTo>
                  <a:lnTo>
                    <a:pt x="1438001" y="585208"/>
                  </a:lnTo>
                  <a:lnTo>
                    <a:pt x="1427672" y="540246"/>
                  </a:lnTo>
                  <a:lnTo>
                    <a:pt x="1414607" y="496395"/>
                  </a:lnTo>
                  <a:lnTo>
                    <a:pt x="1398900" y="453751"/>
                  </a:lnTo>
                  <a:lnTo>
                    <a:pt x="1380647" y="412410"/>
                  </a:lnTo>
                  <a:lnTo>
                    <a:pt x="1359945" y="372466"/>
                  </a:lnTo>
                  <a:lnTo>
                    <a:pt x="1336888" y="334016"/>
                  </a:lnTo>
                  <a:lnTo>
                    <a:pt x="1311572" y="297155"/>
                  </a:lnTo>
                  <a:lnTo>
                    <a:pt x="1284093" y="261980"/>
                  </a:lnTo>
                  <a:lnTo>
                    <a:pt x="1254546" y="228584"/>
                  </a:lnTo>
                  <a:lnTo>
                    <a:pt x="1223027" y="197066"/>
                  </a:lnTo>
                  <a:lnTo>
                    <a:pt x="1189632" y="167519"/>
                  </a:lnTo>
                  <a:lnTo>
                    <a:pt x="1154457" y="140039"/>
                  </a:lnTo>
                  <a:lnTo>
                    <a:pt x="1117596" y="114723"/>
                  </a:lnTo>
                  <a:lnTo>
                    <a:pt x="1079146" y="91665"/>
                  </a:lnTo>
                  <a:lnTo>
                    <a:pt x="1039203" y="70962"/>
                  </a:lnTo>
                  <a:lnTo>
                    <a:pt x="997861" y="52709"/>
                  </a:lnTo>
                  <a:lnTo>
                    <a:pt x="955216" y="37002"/>
                  </a:lnTo>
                  <a:lnTo>
                    <a:pt x="911365" y="23936"/>
                  </a:lnTo>
                  <a:lnTo>
                    <a:pt x="866402" y="13607"/>
                  </a:lnTo>
                  <a:lnTo>
                    <a:pt x="820424" y="6111"/>
                  </a:lnTo>
                  <a:lnTo>
                    <a:pt x="773526" y="1543"/>
                  </a:lnTo>
                  <a:lnTo>
                    <a:pt x="725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063626" y="13401574"/>
              <a:ext cx="996950" cy="1099820"/>
            </a:xfrm>
            <a:custGeom>
              <a:avLst/>
              <a:gdLst/>
              <a:ahLst/>
              <a:cxnLst/>
              <a:rect l="l" t="t" r="r" b="b"/>
              <a:pathLst>
                <a:path w="996950" h="1099819">
                  <a:moveTo>
                    <a:pt x="62949" y="0"/>
                  </a:moveTo>
                  <a:lnTo>
                    <a:pt x="20496" y="1458"/>
                  </a:lnTo>
                  <a:lnTo>
                    <a:pt x="13171" y="229810"/>
                  </a:lnTo>
                  <a:lnTo>
                    <a:pt x="13171" y="389356"/>
                  </a:lnTo>
                  <a:lnTo>
                    <a:pt x="7315" y="509388"/>
                  </a:lnTo>
                  <a:lnTo>
                    <a:pt x="0" y="644050"/>
                  </a:lnTo>
                  <a:lnTo>
                    <a:pt x="5856" y="778722"/>
                  </a:lnTo>
                  <a:lnTo>
                    <a:pt x="61479" y="806534"/>
                  </a:lnTo>
                  <a:lnTo>
                    <a:pt x="158097" y="829949"/>
                  </a:lnTo>
                  <a:lnTo>
                    <a:pt x="193234" y="851915"/>
                  </a:lnTo>
                  <a:lnTo>
                    <a:pt x="222505" y="894357"/>
                  </a:lnTo>
                  <a:lnTo>
                    <a:pt x="250317" y="932422"/>
                  </a:lnTo>
                  <a:lnTo>
                    <a:pt x="285454" y="966080"/>
                  </a:lnTo>
                  <a:lnTo>
                    <a:pt x="300094" y="970478"/>
                  </a:lnTo>
                  <a:lnTo>
                    <a:pt x="371818" y="1053913"/>
                  </a:lnTo>
                  <a:lnTo>
                    <a:pt x="414270" y="1099284"/>
                  </a:lnTo>
                  <a:lnTo>
                    <a:pt x="425983" y="1087581"/>
                  </a:lnTo>
                  <a:lnTo>
                    <a:pt x="434767" y="1077328"/>
                  </a:lnTo>
                  <a:lnTo>
                    <a:pt x="469904" y="1046588"/>
                  </a:lnTo>
                  <a:lnTo>
                    <a:pt x="522600" y="1014389"/>
                  </a:lnTo>
                  <a:lnTo>
                    <a:pt x="584080" y="964621"/>
                  </a:lnTo>
                  <a:lnTo>
                    <a:pt x="601648" y="919241"/>
                  </a:lnTo>
                  <a:lnTo>
                    <a:pt x="619217" y="898754"/>
                  </a:lnTo>
                  <a:lnTo>
                    <a:pt x="689481" y="895826"/>
                  </a:lnTo>
                  <a:lnTo>
                    <a:pt x="727547" y="895826"/>
                  </a:lnTo>
                  <a:lnTo>
                    <a:pt x="768530" y="856302"/>
                  </a:lnTo>
                  <a:lnTo>
                    <a:pt x="827082" y="788966"/>
                  </a:lnTo>
                  <a:lnTo>
                    <a:pt x="885644" y="698215"/>
                  </a:lnTo>
                  <a:lnTo>
                    <a:pt x="909058" y="658691"/>
                  </a:lnTo>
                  <a:lnTo>
                    <a:pt x="909058" y="614779"/>
                  </a:lnTo>
                  <a:lnTo>
                    <a:pt x="935411" y="572327"/>
                  </a:lnTo>
                  <a:lnTo>
                    <a:pt x="985179" y="544515"/>
                  </a:lnTo>
                  <a:lnTo>
                    <a:pt x="991035" y="532813"/>
                  </a:lnTo>
                  <a:lnTo>
                    <a:pt x="996891" y="519631"/>
                  </a:lnTo>
                  <a:lnTo>
                    <a:pt x="961764" y="425952"/>
                  </a:lnTo>
                  <a:lnTo>
                    <a:pt x="916384" y="336660"/>
                  </a:lnTo>
                  <a:lnTo>
                    <a:pt x="868075" y="339588"/>
                  </a:lnTo>
                  <a:lnTo>
                    <a:pt x="780242" y="342516"/>
                  </a:lnTo>
                  <a:lnTo>
                    <a:pt x="689481" y="326417"/>
                  </a:lnTo>
                  <a:lnTo>
                    <a:pt x="604576" y="295677"/>
                  </a:lnTo>
                  <a:lnTo>
                    <a:pt x="547484" y="270793"/>
                  </a:lnTo>
                  <a:lnTo>
                    <a:pt x="491860" y="248837"/>
                  </a:lnTo>
                  <a:lnTo>
                    <a:pt x="415739" y="228341"/>
                  </a:lnTo>
                  <a:lnTo>
                    <a:pt x="365962" y="193214"/>
                  </a:lnTo>
                  <a:lnTo>
                    <a:pt x="279598" y="162474"/>
                  </a:lnTo>
                  <a:lnTo>
                    <a:pt x="191765" y="114175"/>
                  </a:lnTo>
                  <a:lnTo>
                    <a:pt x="133213" y="65867"/>
                  </a:lnTo>
                  <a:lnTo>
                    <a:pt x="6294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797340" y="13111690"/>
              <a:ext cx="1451610" cy="1451610"/>
            </a:xfrm>
            <a:custGeom>
              <a:avLst/>
              <a:gdLst/>
              <a:ahLst/>
              <a:cxnLst/>
              <a:rect l="l" t="t" r="r" b="b"/>
              <a:pathLst>
                <a:path w="1451610" h="1451609">
                  <a:moveTo>
                    <a:pt x="1451608" y="725804"/>
                  </a:moveTo>
                  <a:lnTo>
                    <a:pt x="1450064" y="773525"/>
                  </a:lnTo>
                  <a:lnTo>
                    <a:pt x="1445497" y="820422"/>
                  </a:lnTo>
                  <a:lnTo>
                    <a:pt x="1438001" y="866400"/>
                  </a:lnTo>
                  <a:lnTo>
                    <a:pt x="1427672" y="911362"/>
                  </a:lnTo>
                  <a:lnTo>
                    <a:pt x="1414607" y="955212"/>
                  </a:lnTo>
                  <a:lnTo>
                    <a:pt x="1398900" y="997856"/>
                  </a:lnTo>
                  <a:lnTo>
                    <a:pt x="1380647" y="1039198"/>
                  </a:lnTo>
                  <a:lnTo>
                    <a:pt x="1359945" y="1079142"/>
                  </a:lnTo>
                  <a:lnTo>
                    <a:pt x="1336888" y="1117592"/>
                  </a:lnTo>
                  <a:lnTo>
                    <a:pt x="1311572" y="1154452"/>
                  </a:lnTo>
                  <a:lnTo>
                    <a:pt x="1284093" y="1189628"/>
                  </a:lnTo>
                  <a:lnTo>
                    <a:pt x="1254546" y="1223023"/>
                  </a:lnTo>
                  <a:lnTo>
                    <a:pt x="1223027" y="1254542"/>
                  </a:lnTo>
                  <a:lnTo>
                    <a:pt x="1189632" y="1284089"/>
                  </a:lnTo>
                  <a:lnTo>
                    <a:pt x="1154457" y="1311569"/>
                  </a:lnTo>
                  <a:lnTo>
                    <a:pt x="1117596" y="1336885"/>
                  </a:lnTo>
                  <a:lnTo>
                    <a:pt x="1079146" y="1359943"/>
                  </a:lnTo>
                  <a:lnTo>
                    <a:pt x="1039203" y="1380646"/>
                  </a:lnTo>
                  <a:lnTo>
                    <a:pt x="997861" y="1398899"/>
                  </a:lnTo>
                  <a:lnTo>
                    <a:pt x="955216" y="1414606"/>
                  </a:lnTo>
                  <a:lnTo>
                    <a:pt x="911365" y="1427672"/>
                  </a:lnTo>
                  <a:lnTo>
                    <a:pt x="866402" y="1438000"/>
                  </a:lnTo>
                  <a:lnTo>
                    <a:pt x="820424" y="1445497"/>
                  </a:lnTo>
                  <a:lnTo>
                    <a:pt x="773526" y="1450064"/>
                  </a:lnTo>
                  <a:lnTo>
                    <a:pt x="725804" y="1451608"/>
                  </a:lnTo>
                  <a:lnTo>
                    <a:pt x="678083" y="1450064"/>
                  </a:lnTo>
                  <a:lnTo>
                    <a:pt x="631185" y="1445497"/>
                  </a:lnTo>
                  <a:lnTo>
                    <a:pt x="585208" y="1438000"/>
                  </a:lnTo>
                  <a:lnTo>
                    <a:pt x="540246" y="1427672"/>
                  </a:lnTo>
                  <a:lnTo>
                    <a:pt x="496395" y="1414606"/>
                  </a:lnTo>
                  <a:lnTo>
                    <a:pt x="453751" y="1398899"/>
                  </a:lnTo>
                  <a:lnTo>
                    <a:pt x="412410" y="1380646"/>
                  </a:lnTo>
                  <a:lnTo>
                    <a:pt x="372466" y="1359943"/>
                  </a:lnTo>
                  <a:lnTo>
                    <a:pt x="334016" y="1336885"/>
                  </a:lnTo>
                  <a:lnTo>
                    <a:pt x="297155" y="1311569"/>
                  </a:lnTo>
                  <a:lnTo>
                    <a:pt x="261980" y="1284089"/>
                  </a:lnTo>
                  <a:lnTo>
                    <a:pt x="228584" y="1254542"/>
                  </a:lnTo>
                  <a:lnTo>
                    <a:pt x="197066" y="1223023"/>
                  </a:lnTo>
                  <a:lnTo>
                    <a:pt x="167519" y="1189628"/>
                  </a:lnTo>
                  <a:lnTo>
                    <a:pt x="140039" y="1154452"/>
                  </a:lnTo>
                  <a:lnTo>
                    <a:pt x="114723" y="1117592"/>
                  </a:lnTo>
                  <a:lnTo>
                    <a:pt x="91665" y="1079142"/>
                  </a:lnTo>
                  <a:lnTo>
                    <a:pt x="70962" y="1039198"/>
                  </a:lnTo>
                  <a:lnTo>
                    <a:pt x="52709" y="997856"/>
                  </a:lnTo>
                  <a:lnTo>
                    <a:pt x="37002" y="955212"/>
                  </a:lnTo>
                  <a:lnTo>
                    <a:pt x="23936" y="911362"/>
                  </a:lnTo>
                  <a:lnTo>
                    <a:pt x="13607" y="866400"/>
                  </a:lnTo>
                  <a:lnTo>
                    <a:pt x="6111" y="820422"/>
                  </a:lnTo>
                  <a:lnTo>
                    <a:pt x="1543" y="773525"/>
                  </a:lnTo>
                  <a:lnTo>
                    <a:pt x="0" y="725804"/>
                  </a:lnTo>
                  <a:lnTo>
                    <a:pt x="1543" y="678083"/>
                  </a:lnTo>
                  <a:lnTo>
                    <a:pt x="6111" y="631185"/>
                  </a:lnTo>
                  <a:lnTo>
                    <a:pt x="13607" y="585208"/>
                  </a:lnTo>
                  <a:lnTo>
                    <a:pt x="23936" y="540246"/>
                  </a:lnTo>
                  <a:lnTo>
                    <a:pt x="37002" y="496395"/>
                  </a:lnTo>
                  <a:lnTo>
                    <a:pt x="52709" y="453751"/>
                  </a:lnTo>
                  <a:lnTo>
                    <a:pt x="70962" y="412410"/>
                  </a:lnTo>
                  <a:lnTo>
                    <a:pt x="91665" y="372466"/>
                  </a:lnTo>
                  <a:lnTo>
                    <a:pt x="114723" y="334016"/>
                  </a:lnTo>
                  <a:lnTo>
                    <a:pt x="140039" y="297155"/>
                  </a:lnTo>
                  <a:lnTo>
                    <a:pt x="167519" y="261980"/>
                  </a:lnTo>
                  <a:lnTo>
                    <a:pt x="197066" y="228584"/>
                  </a:lnTo>
                  <a:lnTo>
                    <a:pt x="228584" y="197066"/>
                  </a:lnTo>
                  <a:lnTo>
                    <a:pt x="261980" y="167519"/>
                  </a:lnTo>
                  <a:lnTo>
                    <a:pt x="297155" y="140039"/>
                  </a:lnTo>
                  <a:lnTo>
                    <a:pt x="334016" y="114723"/>
                  </a:lnTo>
                  <a:lnTo>
                    <a:pt x="372466" y="91665"/>
                  </a:lnTo>
                  <a:lnTo>
                    <a:pt x="412410" y="70962"/>
                  </a:lnTo>
                  <a:lnTo>
                    <a:pt x="453751" y="52709"/>
                  </a:lnTo>
                  <a:lnTo>
                    <a:pt x="496395" y="37002"/>
                  </a:lnTo>
                  <a:lnTo>
                    <a:pt x="540246" y="23936"/>
                  </a:lnTo>
                  <a:lnTo>
                    <a:pt x="585208" y="13607"/>
                  </a:lnTo>
                  <a:lnTo>
                    <a:pt x="631185" y="6111"/>
                  </a:lnTo>
                  <a:lnTo>
                    <a:pt x="678083" y="1543"/>
                  </a:lnTo>
                  <a:lnTo>
                    <a:pt x="725804" y="0"/>
                  </a:lnTo>
                  <a:lnTo>
                    <a:pt x="773526" y="1543"/>
                  </a:lnTo>
                  <a:lnTo>
                    <a:pt x="820424" y="6111"/>
                  </a:lnTo>
                  <a:lnTo>
                    <a:pt x="866402" y="13607"/>
                  </a:lnTo>
                  <a:lnTo>
                    <a:pt x="911365" y="23936"/>
                  </a:lnTo>
                  <a:lnTo>
                    <a:pt x="955216" y="37002"/>
                  </a:lnTo>
                  <a:lnTo>
                    <a:pt x="997861" y="52709"/>
                  </a:lnTo>
                  <a:lnTo>
                    <a:pt x="1039203" y="70962"/>
                  </a:lnTo>
                  <a:lnTo>
                    <a:pt x="1079146" y="91665"/>
                  </a:lnTo>
                  <a:lnTo>
                    <a:pt x="1117596" y="114723"/>
                  </a:lnTo>
                  <a:lnTo>
                    <a:pt x="1154457" y="140039"/>
                  </a:lnTo>
                  <a:lnTo>
                    <a:pt x="1189632" y="167519"/>
                  </a:lnTo>
                  <a:lnTo>
                    <a:pt x="1223027" y="197066"/>
                  </a:lnTo>
                  <a:lnTo>
                    <a:pt x="1254546" y="228584"/>
                  </a:lnTo>
                  <a:lnTo>
                    <a:pt x="1284093" y="261980"/>
                  </a:lnTo>
                  <a:lnTo>
                    <a:pt x="1311572" y="297155"/>
                  </a:lnTo>
                  <a:lnTo>
                    <a:pt x="1336888" y="334016"/>
                  </a:lnTo>
                  <a:lnTo>
                    <a:pt x="1359945" y="372466"/>
                  </a:lnTo>
                  <a:lnTo>
                    <a:pt x="1380647" y="412410"/>
                  </a:lnTo>
                  <a:lnTo>
                    <a:pt x="1398900" y="453751"/>
                  </a:lnTo>
                  <a:lnTo>
                    <a:pt x="1414607" y="496395"/>
                  </a:lnTo>
                  <a:lnTo>
                    <a:pt x="1427672" y="540246"/>
                  </a:lnTo>
                  <a:lnTo>
                    <a:pt x="1438001" y="585208"/>
                  </a:lnTo>
                  <a:lnTo>
                    <a:pt x="1445497" y="631185"/>
                  </a:lnTo>
                  <a:lnTo>
                    <a:pt x="1450064" y="678083"/>
                  </a:lnTo>
                  <a:lnTo>
                    <a:pt x="1451608" y="725804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442986" y="13236971"/>
              <a:ext cx="121430" cy="227755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4540531" y="14700224"/>
              <a:ext cx="701040" cy="454659"/>
            </a:xfrm>
            <a:custGeom>
              <a:avLst/>
              <a:gdLst/>
              <a:ahLst/>
              <a:cxnLst/>
              <a:rect l="l" t="t" r="r" b="b"/>
              <a:pathLst>
                <a:path w="701039" h="454659">
                  <a:moveTo>
                    <a:pt x="0" y="0"/>
                  </a:moveTo>
                  <a:lnTo>
                    <a:pt x="0" y="454119"/>
                  </a:lnTo>
                  <a:lnTo>
                    <a:pt x="700687" y="454119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234198" y="15147655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3520323" y="11897830"/>
            <a:ext cx="3004185" cy="901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4984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0000"/>
              </a:lnSpc>
              <a:spcBef>
                <a:spcPts val="52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gestión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lineamientos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 dirty="0">
                <a:solidFill>
                  <a:srgbClr val="F7EEE9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21961" y="16267819"/>
            <a:ext cx="5569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5080" algn="l"/>
                <a:tab pos="2905760" algn="l"/>
              </a:tabLst>
            </a:pP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OBER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7EEE9"/>
                </a:solidFill>
                <a:latin typeface="Montserrat Black"/>
                <a:cs typeface="Montserrat Black"/>
              </a:rPr>
              <a:t>URAS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Y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Z</a:t>
            </a:r>
            <a:r>
              <a:rPr sz="2000" b="1" spc="-204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F7EEE9"/>
                </a:solidFill>
                <a:latin typeface="Montserrat Black"/>
                <a:cs typeface="Montserrat Black"/>
              </a:rPr>
              <a:t>ONIFIC</a:t>
            </a:r>
            <a:r>
              <a:rPr sz="2000" b="1" spc="-21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A</a:t>
            </a:r>
            <a:r>
              <a:rPr sz="2000" b="1" spc="-21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7EEE9"/>
                </a:solidFill>
                <a:latin typeface="Montserrat Black"/>
                <a:cs typeface="Montserrat Black"/>
              </a:rPr>
              <a:t>CIÓN </a:t>
            </a:r>
            <a:endParaRPr sz="2000">
              <a:latin typeface="Montserrat Black"/>
              <a:cs typeface="Montserrat Black"/>
            </a:endParaRPr>
          </a:p>
        </p:txBody>
      </p:sp>
      <p:pic>
        <p:nvPicPr>
          <p:cNvPr id="53" name="object 5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722305" y="5098391"/>
            <a:ext cx="2349603" cy="367451"/>
          </a:xfrm>
          <a:prstGeom prst="rect">
            <a:avLst/>
          </a:prstGeom>
        </p:spPr>
      </p:pic>
      <p:sp>
        <p:nvSpPr>
          <p:cNvPr id="54" name="object 54"/>
          <p:cNvSpPr txBox="1"/>
          <p:nvPr/>
        </p:nvSpPr>
        <p:spPr>
          <a:xfrm>
            <a:off x="3722305" y="5098391"/>
            <a:ext cx="2350135" cy="36766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30"/>
              </a:spcBef>
            </a:pPr>
            <a:r>
              <a:rPr sz="2000" b="1" spc="300" dirty="0">
                <a:solidFill>
                  <a:srgbClr val="025051"/>
                </a:solidFill>
                <a:latin typeface="Montserrat Black"/>
                <a:cs typeface="Montserrat Black"/>
              </a:rPr>
              <a:t>SANT</a:t>
            </a:r>
            <a:r>
              <a:rPr sz="2000" b="1" spc="-270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025051"/>
                </a:solidFill>
                <a:latin typeface="Montserrat Black"/>
                <a:cs typeface="Montserrat Black"/>
              </a:rPr>
              <a:t>ANDER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395803" y="1967367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 dirty="0">
                <a:solidFill>
                  <a:srgbClr val="025051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430748" y="16795292"/>
            <a:ext cx="407670" cy="407670"/>
            <a:chOff x="430748" y="16795292"/>
            <a:chExt cx="407670" cy="407670"/>
          </a:xfrm>
        </p:grpSpPr>
        <p:sp>
          <p:nvSpPr>
            <p:cNvPr id="58" name="object 58"/>
            <p:cNvSpPr/>
            <p:nvPr/>
          </p:nvSpPr>
          <p:spPr>
            <a:xfrm>
              <a:off x="430748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9" name="object 5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15550" y="16869828"/>
              <a:ext cx="220630" cy="249942"/>
            </a:xfrm>
            <a:prstGeom prst="rect">
              <a:avLst/>
            </a:prstGeom>
          </p:spPr>
        </p:pic>
      </p:grpSp>
      <p:grpSp>
        <p:nvGrpSpPr>
          <p:cNvPr id="60" name="object 60"/>
          <p:cNvGrpSpPr/>
          <p:nvPr/>
        </p:nvGrpSpPr>
        <p:grpSpPr>
          <a:xfrm>
            <a:off x="431428" y="2918727"/>
            <a:ext cx="12112625" cy="12220575"/>
            <a:chOff x="431428" y="2918727"/>
            <a:chExt cx="12112625" cy="12220575"/>
          </a:xfrm>
        </p:grpSpPr>
        <p:sp>
          <p:nvSpPr>
            <p:cNvPr id="61" name="object 61"/>
            <p:cNvSpPr/>
            <p:nvPr/>
          </p:nvSpPr>
          <p:spPr>
            <a:xfrm>
              <a:off x="497468" y="13350848"/>
              <a:ext cx="1722120" cy="1722120"/>
            </a:xfrm>
            <a:custGeom>
              <a:avLst/>
              <a:gdLst/>
              <a:ahLst/>
              <a:cxnLst/>
              <a:rect l="l" t="t" r="r" b="b"/>
              <a:pathLst>
                <a:path w="1722120" h="1722119">
                  <a:moveTo>
                    <a:pt x="1722027" y="861013"/>
                  </a:moveTo>
                  <a:lnTo>
                    <a:pt x="1720664" y="909872"/>
                  </a:lnTo>
                  <a:lnTo>
                    <a:pt x="1716624" y="958017"/>
                  </a:lnTo>
                  <a:lnTo>
                    <a:pt x="1709978" y="1005373"/>
                  </a:lnTo>
                  <a:lnTo>
                    <a:pt x="1700801" y="1051869"/>
                  </a:lnTo>
                  <a:lnTo>
                    <a:pt x="1689164" y="1097432"/>
                  </a:lnTo>
                  <a:lnTo>
                    <a:pt x="1675140" y="1141989"/>
                  </a:lnTo>
                  <a:lnTo>
                    <a:pt x="1658802" y="1185467"/>
                  </a:lnTo>
                  <a:lnTo>
                    <a:pt x="1640223" y="1227795"/>
                  </a:lnTo>
                  <a:lnTo>
                    <a:pt x="1619475" y="1268898"/>
                  </a:lnTo>
                  <a:lnTo>
                    <a:pt x="1596631" y="1308705"/>
                  </a:lnTo>
                  <a:lnTo>
                    <a:pt x="1571764" y="1347143"/>
                  </a:lnTo>
                  <a:lnTo>
                    <a:pt x="1544945" y="1384139"/>
                  </a:lnTo>
                  <a:lnTo>
                    <a:pt x="1516249" y="1419620"/>
                  </a:lnTo>
                  <a:lnTo>
                    <a:pt x="1485748" y="1453514"/>
                  </a:lnTo>
                  <a:lnTo>
                    <a:pt x="1453514" y="1485748"/>
                  </a:lnTo>
                  <a:lnTo>
                    <a:pt x="1419620" y="1516249"/>
                  </a:lnTo>
                  <a:lnTo>
                    <a:pt x="1384139" y="1544945"/>
                  </a:lnTo>
                  <a:lnTo>
                    <a:pt x="1347143" y="1571764"/>
                  </a:lnTo>
                  <a:lnTo>
                    <a:pt x="1308705" y="1596631"/>
                  </a:lnTo>
                  <a:lnTo>
                    <a:pt x="1268898" y="1619475"/>
                  </a:lnTo>
                  <a:lnTo>
                    <a:pt x="1227795" y="1640223"/>
                  </a:lnTo>
                  <a:lnTo>
                    <a:pt x="1185467" y="1658802"/>
                  </a:lnTo>
                  <a:lnTo>
                    <a:pt x="1141989" y="1675140"/>
                  </a:lnTo>
                  <a:lnTo>
                    <a:pt x="1097432" y="1689164"/>
                  </a:lnTo>
                  <a:lnTo>
                    <a:pt x="1051869" y="1700801"/>
                  </a:lnTo>
                  <a:lnTo>
                    <a:pt x="1005373" y="1709978"/>
                  </a:lnTo>
                  <a:lnTo>
                    <a:pt x="958017" y="1716624"/>
                  </a:lnTo>
                  <a:lnTo>
                    <a:pt x="909872" y="1720664"/>
                  </a:lnTo>
                  <a:lnTo>
                    <a:pt x="861013" y="1722027"/>
                  </a:lnTo>
                  <a:lnTo>
                    <a:pt x="812154" y="1720664"/>
                  </a:lnTo>
                  <a:lnTo>
                    <a:pt x="764010" y="1716624"/>
                  </a:lnTo>
                  <a:lnTo>
                    <a:pt x="716654" y="1709978"/>
                  </a:lnTo>
                  <a:lnTo>
                    <a:pt x="670158" y="1700801"/>
                  </a:lnTo>
                  <a:lnTo>
                    <a:pt x="624595" y="1689164"/>
                  </a:lnTo>
                  <a:lnTo>
                    <a:pt x="580038" y="1675140"/>
                  </a:lnTo>
                  <a:lnTo>
                    <a:pt x="536559" y="1658802"/>
                  </a:lnTo>
                  <a:lnTo>
                    <a:pt x="494232" y="1640223"/>
                  </a:lnTo>
                  <a:lnTo>
                    <a:pt x="453128" y="1619475"/>
                  </a:lnTo>
                  <a:lnTo>
                    <a:pt x="413321" y="1596631"/>
                  </a:lnTo>
                  <a:lnTo>
                    <a:pt x="374884" y="1571764"/>
                  </a:lnTo>
                  <a:lnTo>
                    <a:pt x="337888" y="1544945"/>
                  </a:lnTo>
                  <a:lnTo>
                    <a:pt x="302407" y="1516249"/>
                  </a:lnTo>
                  <a:lnTo>
                    <a:pt x="268513" y="1485748"/>
                  </a:lnTo>
                  <a:lnTo>
                    <a:pt x="236279" y="1453514"/>
                  </a:lnTo>
                  <a:lnTo>
                    <a:pt x="205777" y="1419620"/>
                  </a:lnTo>
                  <a:lnTo>
                    <a:pt x="177081" y="1384139"/>
                  </a:lnTo>
                  <a:lnTo>
                    <a:pt x="150263" y="1347143"/>
                  </a:lnTo>
                  <a:lnTo>
                    <a:pt x="125396" y="1308705"/>
                  </a:lnTo>
                  <a:lnTo>
                    <a:pt x="102552" y="1268898"/>
                  </a:lnTo>
                  <a:lnTo>
                    <a:pt x="81804" y="1227795"/>
                  </a:lnTo>
                  <a:lnTo>
                    <a:pt x="63224" y="1185467"/>
                  </a:lnTo>
                  <a:lnTo>
                    <a:pt x="46886" y="1141989"/>
                  </a:lnTo>
                  <a:lnTo>
                    <a:pt x="32863" y="1097432"/>
                  </a:lnTo>
                  <a:lnTo>
                    <a:pt x="21226" y="1051869"/>
                  </a:lnTo>
                  <a:lnTo>
                    <a:pt x="12048" y="1005373"/>
                  </a:lnTo>
                  <a:lnTo>
                    <a:pt x="5403" y="958017"/>
                  </a:lnTo>
                  <a:lnTo>
                    <a:pt x="1362" y="909872"/>
                  </a:lnTo>
                  <a:lnTo>
                    <a:pt x="0" y="861013"/>
                  </a:lnTo>
                  <a:lnTo>
                    <a:pt x="1362" y="812154"/>
                  </a:lnTo>
                  <a:lnTo>
                    <a:pt x="5403" y="764010"/>
                  </a:lnTo>
                  <a:lnTo>
                    <a:pt x="12048" y="716654"/>
                  </a:lnTo>
                  <a:lnTo>
                    <a:pt x="21226" y="670158"/>
                  </a:lnTo>
                  <a:lnTo>
                    <a:pt x="32863" y="624595"/>
                  </a:lnTo>
                  <a:lnTo>
                    <a:pt x="46886" y="580038"/>
                  </a:lnTo>
                  <a:lnTo>
                    <a:pt x="63224" y="536559"/>
                  </a:lnTo>
                  <a:lnTo>
                    <a:pt x="81804" y="494232"/>
                  </a:lnTo>
                  <a:lnTo>
                    <a:pt x="102552" y="453128"/>
                  </a:lnTo>
                  <a:lnTo>
                    <a:pt x="125396" y="413321"/>
                  </a:lnTo>
                  <a:lnTo>
                    <a:pt x="150263" y="374884"/>
                  </a:lnTo>
                  <a:lnTo>
                    <a:pt x="177081" y="337888"/>
                  </a:lnTo>
                  <a:lnTo>
                    <a:pt x="205777" y="302407"/>
                  </a:lnTo>
                  <a:lnTo>
                    <a:pt x="236279" y="268513"/>
                  </a:lnTo>
                  <a:lnTo>
                    <a:pt x="268513" y="236279"/>
                  </a:lnTo>
                  <a:lnTo>
                    <a:pt x="302407" y="205777"/>
                  </a:lnTo>
                  <a:lnTo>
                    <a:pt x="337888" y="177081"/>
                  </a:lnTo>
                  <a:lnTo>
                    <a:pt x="374884" y="150263"/>
                  </a:lnTo>
                  <a:lnTo>
                    <a:pt x="413321" y="125396"/>
                  </a:lnTo>
                  <a:lnTo>
                    <a:pt x="453128" y="102552"/>
                  </a:lnTo>
                  <a:lnTo>
                    <a:pt x="494232" y="81804"/>
                  </a:lnTo>
                  <a:lnTo>
                    <a:pt x="536559" y="63224"/>
                  </a:lnTo>
                  <a:lnTo>
                    <a:pt x="580038" y="46886"/>
                  </a:lnTo>
                  <a:lnTo>
                    <a:pt x="624595" y="32863"/>
                  </a:lnTo>
                  <a:lnTo>
                    <a:pt x="670158" y="21226"/>
                  </a:lnTo>
                  <a:lnTo>
                    <a:pt x="716654" y="12048"/>
                  </a:lnTo>
                  <a:lnTo>
                    <a:pt x="764010" y="5403"/>
                  </a:lnTo>
                  <a:lnTo>
                    <a:pt x="812154" y="1362"/>
                  </a:lnTo>
                  <a:lnTo>
                    <a:pt x="861013" y="0"/>
                  </a:lnTo>
                  <a:lnTo>
                    <a:pt x="911939" y="1481"/>
                  </a:lnTo>
                  <a:lnTo>
                    <a:pt x="962084" y="5869"/>
                  </a:lnTo>
                  <a:lnTo>
                    <a:pt x="1011365" y="13082"/>
                  </a:lnTo>
                  <a:lnTo>
                    <a:pt x="1059702" y="23037"/>
                  </a:lnTo>
                  <a:lnTo>
                    <a:pt x="1107010" y="35653"/>
                  </a:lnTo>
                  <a:lnTo>
                    <a:pt x="1153209" y="50846"/>
                  </a:lnTo>
                  <a:lnTo>
                    <a:pt x="1198215" y="68534"/>
                  </a:lnTo>
                  <a:lnTo>
                    <a:pt x="1241946" y="88636"/>
                  </a:lnTo>
                  <a:lnTo>
                    <a:pt x="1284319" y="111068"/>
                  </a:lnTo>
                  <a:lnTo>
                    <a:pt x="1325253" y="135748"/>
                  </a:lnTo>
                  <a:lnTo>
                    <a:pt x="1364666" y="162594"/>
                  </a:lnTo>
                  <a:lnTo>
                    <a:pt x="1402473" y="191523"/>
                  </a:lnTo>
                  <a:lnTo>
                    <a:pt x="1438594" y="222453"/>
                  </a:lnTo>
                  <a:lnTo>
                    <a:pt x="1472947" y="255303"/>
                  </a:lnTo>
                  <a:lnTo>
                    <a:pt x="1505447" y="289988"/>
                  </a:lnTo>
                  <a:lnTo>
                    <a:pt x="1536014" y="326427"/>
                  </a:lnTo>
                  <a:lnTo>
                    <a:pt x="1564565" y="364539"/>
                  </a:lnTo>
                  <a:lnTo>
                    <a:pt x="1591017" y="404239"/>
                  </a:lnTo>
                  <a:lnTo>
                    <a:pt x="1615288" y="445446"/>
                  </a:lnTo>
                </a:path>
              </a:pathLst>
            </a:custGeom>
            <a:ln w="131713">
              <a:solidFill>
                <a:srgbClr val="30B0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112751" y="13796295"/>
              <a:ext cx="107314" cy="415925"/>
            </a:xfrm>
            <a:custGeom>
              <a:avLst/>
              <a:gdLst/>
              <a:ahLst/>
              <a:cxnLst/>
              <a:rect l="l" t="t" r="r" b="b"/>
              <a:pathLst>
                <a:path w="107314" h="415925">
                  <a:moveTo>
                    <a:pt x="0" y="0"/>
                  </a:moveTo>
                  <a:lnTo>
                    <a:pt x="20362" y="41068"/>
                  </a:lnTo>
                  <a:lnTo>
                    <a:pt x="39045" y="84101"/>
                  </a:lnTo>
                  <a:lnTo>
                    <a:pt x="55857" y="128804"/>
                  </a:lnTo>
                  <a:lnTo>
                    <a:pt x="70607" y="174883"/>
                  </a:lnTo>
                  <a:lnTo>
                    <a:pt x="83105" y="222041"/>
                  </a:lnTo>
                  <a:lnTo>
                    <a:pt x="93158" y="269984"/>
                  </a:lnTo>
                  <a:lnTo>
                    <a:pt x="100575" y="318416"/>
                  </a:lnTo>
                  <a:lnTo>
                    <a:pt x="105166" y="367042"/>
                  </a:lnTo>
                  <a:lnTo>
                    <a:pt x="106738" y="415567"/>
                  </a:lnTo>
                </a:path>
              </a:pathLst>
            </a:custGeom>
            <a:ln w="131713">
              <a:solidFill>
                <a:srgbClr val="30B0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32580" y="13484270"/>
              <a:ext cx="1451610" cy="1451610"/>
            </a:xfrm>
            <a:custGeom>
              <a:avLst/>
              <a:gdLst/>
              <a:ahLst/>
              <a:cxnLst/>
              <a:rect l="l" t="t" r="r" b="b"/>
              <a:pathLst>
                <a:path w="1451610" h="1451609">
                  <a:moveTo>
                    <a:pt x="725804" y="0"/>
                  </a:moveTo>
                  <a:lnTo>
                    <a:pt x="678083" y="1543"/>
                  </a:lnTo>
                  <a:lnTo>
                    <a:pt x="631185" y="6111"/>
                  </a:lnTo>
                  <a:lnTo>
                    <a:pt x="585208" y="13607"/>
                  </a:lnTo>
                  <a:lnTo>
                    <a:pt x="540246" y="23936"/>
                  </a:lnTo>
                  <a:lnTo>
                    <a:pt x="496395" y="37002"/>
                  </a:lnTo>
                  <a:lnTo>
                    <a:pt x="453751" y="52709"/>
                  </a:lnTo>
                  <a:lnTo>
                    <a:pt x="412410" y="70962"/>
                  </a:lnTo>
                  <a:lnTo>
                    <a:pt x="372466" y="91665"/>
                  </a:lnTo>
                  <a:lnTo>
                    <a:pt x="334016" y="114723"/>
                  </a:lnTo>
                  <a:lnTo>
                    <a:pt x="297155" y="140039"/>
                  </a:lnTo>
                  <a:lnTo>
                    <a:pt x="261980" y="167519"/>
                  </a:lnTo>
                  <a:lnTo>
                    <a:pt x="228584" y="197066"/>
                  </a:lnTo>
                  <a:lnTo>
                    <a:pt x="197066" y="228584"/>
                  </a:lnTo>
                  <a:lnTo>
                    <a:pt x="167519" y="261980"/>
                  </a:lnTo>
                  <a:lnTo>
                    <a:pt x="140039" y="297155"/>
                  </a:lnTo>
                  <a:lnTo>
                    <a:pt x="114723" y="334016"/>
                  </a:lnTo>
                  <a:lnTo>
                    <a:pt x="91665" y="372466"/>
                  </a:lnTo>
                  <a:lnTo>
                    <a:pt x="70962" y="412410"/>
                  </a:lnTo>
                  <a:lnTo>
                    <a:pt x="52709" y="453751"/>
                  </a:lnTo>
                  <a:lnTo>
                    <a:pt x="37002" y="496395"/>
                  </a:lnTo>
                  <a:lnTo>
                    <a:pt x="23936" y="540246"/>
                  </a:lnTo>
                  <a:lnTo>
                    <a:pt x="13607" y="585208"/>
                  </a:lnTo>
                  <a:lnTo>
                    <a:pt x="6111" y="631185"/>
                  </a:lnTo>
                  <a:lnTo>
                    <a:pt x="1543" y="678083"/>
                  </a:lnTo>
                  <a:lnTo>
                    <a:pt x="0" y="725804"/>
                  </a:lnTo>
                  <a:lnTo>
                    <a:pt x="1543" y="773525"/>
                  </a:lnTo>
                  <a:lnTo>
                    <a:pt x="6111" y="820422"/>
                  </a:lnTo>
                  <a:lnTo>
                    <a:pt x="13607" y="866400"/>
                  </a:lnTo>
                  <a:lnTo>
                    <a:pt x="23936" y="911362"/>
                  </a:lnTo>
                  <a:lnTo>
                    <a:pt x="37002" y="955212"/>
                  </a:lnTo>
                  <a:lnTo>
                    <a:pt x="52709" y="997856"/>
                  </a:lnTo>
                  <a:lnTo>
                    <a:pt x="70962" y="1039198"/>
                  </a:lnTo>
                  <a:lnTo>
                    <a:pt x="91665" y="1079142"/>
                  </a:lnTo>
                  <a:lnTo>
                    <a:pt x="114723" y="1117592"/>
                  </a:lnTo>
                  <a:lnTo>
                    <a:pt x="140039" y="1154452"/>
                  </a:lnTo>
                  <a:lnTo>
                    <a:pt x="167519" y="1189628"/>
                  </a:lnTo>
                  <a:lnTo>
                    <a:pt x="197066" y="1223023"/>
                  </a:lnTo>
                  <a:lnTo>
                    <a:pt x="228584" y="1254542"/>
                  </a:lnTo>
                  <a:lnTo>
                    <a:pt x="261980" y="1284089"/>
                  </a:lnTo>
                  <a:lnTo>
                    <a:pt x="297155" y="1311569"/>
                  </a:lnTo>
                  <a:lnTo>
                    <a:pt x="334016" y="1336885"/>
                  </a:lnTo>
                  <a:lnTo>
                    <a:pt x="372466" y="1359943"/>
                  </a:lnTo>
                  <a:lnTo>
                    <a:pt x="412410" y="1380646"/>
                  </a:lnTo>
                  <a:lnTo>
                    <a:pt x="453751" y="1398899"/>
                  </a:lnTo>
                  <a:lnTo>
                    <a:pt x="496395" y="1414606"/>
                  </a:lnTo>
                  <a:lnTo>
                    <a:pt x="540246" y="1427672"/>
                  </a:lnTo>
                  <a:lnTo>
                    <a:pt x="585208" y="1438000"/>
                  </a:lnTo>
                  <a:lnTo>
                    <a:pt x="631185" y="1445497"/>
                  </a:lnTo>
                  <a:lnTo>
                    <a:pt x="678083" y="1450064"/>
                  </a:lnTo>
                  <a:lnTo>
                    <a:pt x="725804" y="1451608"/>
                  </a:lnTo>
                  <a:lnTo>
                    <a:pt x="773526" y="1450064"/>
                  </a:lnTo>
                  <a:lnTo>
                    <a:pt x="820424" y="1445497"/>
                  </a:lnTo>
                  <a:lnTo>
                    <a:pt x="866402" y="1438000"/>
                  </a:lnTo>
                  <a:lnTo>
                    <a:pt x="911365" y="1427672"/>
                  </a:lnTo>
                  <a:lnTo>
                    <a:pt x="955216" y="1414606"/>
                  </a:lnTo>
                  <a:lnTo>
                    <a:pt x="997861" y="1398899"/>
                  </a:lnTo>
                  <a:lnTo>
                    <a:pt x="1039203" y="1380646"/>
                  </a:lnTo>
                  <a:lnTo>
                    <a:pt x="1079146" y="1359943"/>
                  </a:lnTo>
                  <a:lnTo>
                    <a:pt x="1117596" y="1336885"/>
                  </a:lnTo>
                  <a:lnTo>
                    <a:pt x="1154457" y="1311569"/>
                  </a:lnTo>
                  <a:lnTo>
                    <a:pt x="1189632" y="1284089"/>
                  </a:lnTo>
                  <a:lnTo>
                    <a:pt x="1223027" y="1254542"/>
                  </a:lnTo>
                  <a:lnTo>
                    <a:pt x="1254546" y="1223023"/>
                  </a:lnTo>
                  <a:lnTo>
                    <a:pt x="1284093" y="1189628"/>
                  </a:lnTo>
                  <a:lnTo>
                    <a:pt x="1311572" y="1154452"/>
                  </a:lnTo>
                  <a:lnTo>
                    <a:pt x="1336888" y="1117592"/>
                  </a:lnTo>
                  <a:lnTo>
                    <a:pt x="1359945" y="1079142"/>
                  </a:lnTo>
                  <a:lnTo>
                    <a:pt x="1380647" y="1039198"/>
                  </a:lnTo>
                  <a:lnTo>
                    <a:pt x="1398900" y="997856"/>
                  </a:lnTo>
                  <a:lnTo>
                    <a:pt x="1414607" y="955212"/>
                  </a:lnTo>
                  <a:lnTo>
                    <a:pt x="1427672" y="911362"/>
                  </a:lnTo>
                  <a:lnTo>
                    <a:pt x="1438001" y="866400"/>
                  </a:lnTo>
                  <a:lnTo>
                    <a:pt x="1445497" y="820422"/>
                  </a:lnTo>
                  <a:lnTo>
                    <a:pt x="1450064" y="773525"/>
                  </a:lnTo>
                  <a:lnTo>
                    <a:pt x="1451608" y="725804"/>
                  </a:lnTo>
                  <a:lnTo>
                    <a:pt x="1450064" y="678083"/>
                  </a:lnTo>
                  <a:lnTo>
                    <a:pt x="1445497" y="631185"/>
                  </a:lnTo>
                  <a:lnTo>
                    <a:pt x="1438001" y="585208"/>
                  </a:lnTo>
                  <a:lnTo>
                    <a:pt x="1427672" y="540246"/>
                  </a:lnTo>
                  <a:lnTo>
                    <a:pt x="1414607" y="496395"/>
                  </a:lnTo>
                  <a:lnTo>
                    <a:pt x="1398900" y="453751"/>
                  </a:lnTo>
                  <a:lnTo>
                    <a:pt x="1380647" y="412410"/>
                  </a:lnTo>
                  <a:lnTo>
                    <a:pt x="1359945" y="372466"/>
                  </a:lnTo>
                  <a:lnTo>
                    <a:pt x="1336888" y="334016"/>
                  </a:lnTo>
                  <a:lnTo>
                    <a:pt x="1311572" y="297155"/>
                  </a:lnTo>
                  <a:lnTo>
                    <a:pt x="1284093" y="261980"/>
                  </a:lnTo>
                  <a:lnTo>
                    <a:pt x="1254546" y="228584"/>
                  </a:lnTo>
                  <a:lnTo>
                    <a:pt x="1223027" y="197066"/>
                  </a:lnTo>
                  <a:lnTo>
                    <a:pt x="1189632" y="167519"/>
                  </a:lnTo>
                  <a:lnTo>
                    <a:pt x="1154457" y="140039"/>
                  </a:lnTo>
                  <a:lnTo>
                    <a:pt x="1117596" y="114723"/>
                  </a:lnTo>
                  <a:lnTo>
                    <a:pt x="1079146" y="91665"/>
                  </a:lnTo>
                  <a:lnTo>
                    <a:pt x="1039203" y="70962"/>
                  </a:lnTo>
                  <a:lnTo>
                    <a:pt x="997861" y="52709"/>
                  </a:lnTo>
                  <a:lnTo>
                    <a:pt x="955216" y="37002"/>
                  </a:lnTo>
                  <a:lnTo>
                    <a:pt x="911365" y="23936"/>
                  </a:lnTo>
                  <a:lnTo>
                    <a:pt x="866402" y="13607"/>
                  </a:lnTo>
                  <a:lnTo>
                    <a:pt x="820424" y="6111"/>
                  </a:lnTo>
                  <a:lnTo>
                    <a:pt x="773526" y="1543"/>
                  </a:lnTo>
                  <a:lnTo>
                    <a:pt x="725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929495" y="13749426"/>
              <a:ext cx="996950" cy="1099820"/>
            </a:xfrm>
            <a:custGeom>
              <a:avLst/>
              <a:gdLst/>
              <a:ahLst/>
              <a:cxnLst/>
              <a:rect l="l" t="t" r="r" b="b"/>
              <a:pathLst>
                <a:path w="996950" h="1099819">
                  <a:moveTo>
                    <a:pt x="62949" y="0"/>
                  </a:moveTo>
                  <a:lnTo>
                    <a:pt x="20496" y="1458"/>
                  </a:lnTo>
                  <a:lnTo>
                    <a:pt x="13171" y="229810"/>
                  </a:lnTo>
                  <a:lnTo>
                    <a:pt x="13171" y="389356"/>
                  </a:lnTo>
                  <a:lnTo>
                    <a:pt x="7315" y="509388"/>
                  </a:lnTo>
                  <a:lnTo>
                    <a:pt x="0" y="644050"/>
                  </a:lnTo>
                  <a:lnTo>
                    <a:pt x="5856" y="778722"/>
                  </a:lnTo>
                  <a:lnTo>
                    <a:pt x="61479" y="806534"/>
                  </a:lnTo>
                  <a:lnTo>
                    <a:pt x="158097" y="829949"/>
                  </a:lnTo>
                  <a:lnTo>
                    <a:pt x="193234" y="851915"/>
                  </a:lnTo>
                  <a:lnTo>
                    <a:pt x="222505" y="894357"/>
                  </a:lnTo>
                  <a:lnTo>
                    <a:pt x="250317" y="932412"/>
                  </a:lnTo>
                  <a:lnTo>
                    <a:pt x="285454" y="966080"/>
                  </a:lnTo>
                  <a:lnTo>
                    <a:pt x="300094" y="970478"/>
                  </a:lnTo>
                  <a:lnTo>
                    <a:pt x="371818" y="1053913"/>
                  </a:lnTo>
                  <a:lnTo>
                    <a:pt x="414270" y="1099284"/>
                  </a:lnTo>
                  <a:lnTo>
                    <a:pt x="425983" y="1087581"/>
                  </a:lnTo>
                  <a:lnTo>
                    <a:pt x="434767" y="1077328"/>
                  </a:lnTo>
                  <a:lnTo>
                    <a:pt x="469904" y="1046588"/>
                  </a:lnTo>
                  <a:lnTo>
                    <a:pt x="522600" y="1014389"/>
                  </a:lnTo>
                  <a:lnTo>
                    <a:pt x="584080" y="964621"/>
                  </a:lnTo>
                  <a:lnTo>
                    <a:pt x="601648" y="919241"/>
                  </a:lnTo>
                  <a:lnTo>
                    <a:pt x="619217" y="898754"/>
                  </a:lnTo>
                  <a:lnTo>
                    <a:pt x="689481" y="895826"/>
                  </a:lnTo>
                  <a:lnTo>
                    <a:pt x="727547" y="895826"/>
                  </a:lnTo>
                  <a:lnTo>
                    <a:pt x="768530" y="856302"/>
                  </a:lnTo>
                  <a:lnTo>
                    <a:pt x="827082" y="788966"/>
                  </a:lnTo>
                  <a:lnTo>
                    <a:pt x="885644" y="698215"/>
                  </a:lnTo>
                  <a:lnTo>
                    <a:pt x="909058" y="658691"/>
                  </a:lnTo>
                  <a:lnTo>
                    <a:pt x="909058" y="614779"/>
                  </a:lnTo>
                  <a:lnTo>
                    <a:pt x="935411" y="572327"/>
                  </a:lnTo>
                  <a:lnTo>
                    <a:pt x="985179" y="544515"/>
                  </a:lnTo>
                  <a:lnTo>
                    <a:pt x="991035" y="532813"/>
                  </a:lnTo>
                  <a:lnTo>
                    <a:pt x="996891" y="519631"/>
                  </a:lnTo>
                  <a:lnTo>
                    <a:pt x="961764" y="425952"/>
                  </a:lnTo>
                  <a:lnTo>
                    <a:pt x="916384" y="336660"/>
                  </a:lnTo>
                  <a:lnTo>
                    <a:pt x="868075" y="339588"/>
                  </a:lnTo>
                  <a:lnTo>
                    <a:pt x="780242" y="342516"/>
                  </a:lnTo>
                  <a:lnTo>
                    <a:pt x="689481" y="326417"/>
                  </a:lnTo>
                  <a:lnTo>
                    <a:pt x="604576" y="295677"/>
                  </a:lnTo>
                  <a:lnTo>
                    <a:pt x="547484" y="270793"/>
                  </a:lnTo>
                  <a:lnTo>
                    <a:pt x="491860" y="248837"/>
                  </a:lnTo>
                  <a:lnTo>
                    <a:pt x="415739" y="228341"/>
                  </a:lnTo>
                  <a:lnTo>
                    <a:pt x="365962" y="193214"/>
                  </a:lnTo>
                  <a:lnTo>
                    <a:pt x="279598" y="162474"/>
                  </a:lnTo>
                  <a:lnTo>
                    <a:pt x="191765" y="114175"/>
                  </a:lnTo>
                  <a:lnTo>
                    <a:pt x="133213" y="65867"/>
                  </a:lnTo>
                  <a:lnTo>
                    <a:pt x="62949" y="0"/>
                  </a:lnTo>
                  <a:close/>
                </a:path>
              </a:pathLst>
            </a:custGeom>
            <a:solidFill>
              <a:srgbClr val="30B0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32580" y="13484270"/>
              <a:ext cx="1451610" cy="1451610"/>
            </a:xfrm>
            <a:custGeom>
              <a:avLst/>
              <a:gdLst/>
              <a:ahLst/>
              <a:cxnLst/>
              <a:rect l="l" t="t" r="r" b="b"/>
              <a:pathLst>
                <a:path w="1451610" h="1451609">
                  <a:moveTo>
                    <a:pt x="1451608" y="725804"/>
                  </a:moveTo>
                  <a:lnTo>
                    <a:pt x="1450064" y="773525"/>
                  </a:lnTo>
                  <a:lnTo>
                    <a:pt x="1445497" y="820422"/>
                  </a:lnTo>
                  <a:lnTo>
                    <a:pt x="1438001" y="866400"/>
                  </a:lnTo>
                  <a:lnTo>
                    <a:pt x="1427672" y="911362"/>
                  </a:lnTo>
                  <a:lnTo>
                    <a:pt x="1414607" y="955212"/>
                  </a:lnTo>
                  <a:lnTo>
                    <a:pt x="1398900" y="997856"/>
                  </a:lnTo>
                  <a:lnTo>
                    <a:pt x="1380647" y="1039198"/>
                  </a:lnTo>
                  <a:lnTo>
                    <a:pt x="1359945" y="1079142"/>
                  </a:lnTo>
                  <a:lnTo>
                    <a:pt x="1336888" y="1117592"/>
                  </a:lnTo>
                  <a:lnTo>
                    <a:pt x="1311572" y="1154452"/>
                  </a:lnTo>
                  <a:lnTo>
                    <a:pt x="1284093" y="1189628"/>
                  </a:lnTo>
                  <a:lnTo>
                    <a:pt x="1254546" y="1223023"/>
                  </a:lnTo>
                  <a:lnTo>
                    <a:pt x="1223027" y="1254542"/>
                  </a:lnTo>
                  <a:lnTo>
                    <a:pt x="1189632" y="1284089"/>
                  </a:lnTo>
                  <a:lnTo>
                    <a:pt x="1154457" y="1311569"/>
                  </a:lnTo>
                  <a:lnTo>
                    <a:pt x="1117596" y="1336885"/>
                  </a:lnTo>
                  <a:lnTo>
                    <a:pt x="1079146" y="1359943"/>
                  </a:lnTo>
                  <a:lnTo>
                    <a:pt x="1039203" y="1380646"/>
                  </a:lnTo>
                  <a:lnTo>
                    <a:pt x="997861" y="1398899"/>
                  </a:lnTo>
                  <a:lnTo>
                    <a:pt x="955216" y="1414606"/>
                  </a:lnTo>
                  <a:lnTo>
                    <a:pt x="911365" y="1427672"/>
                  </a:lnTo>
                  <a:lnTo>
                    <a:pt x="866402" y="1438000"/>
                  </a:lnTo>
                  <a:lnTo>
                    <a:pt x="820424" y="1445497"/>
                  </a:lnTo>
                  <a:lnTo>
                    <a:pt x="773526" y="1450064"/>
                  </a:lnTo>
                  <a:lnTo>
                    <a:pt x="725804" y="1451608"/>
                  </a:lnTo>
                  <a:lnTo>
                    <a:pt x="678083" y="1450064"/>
                  </a:lnTo>
                  <a:lnTo>
                    <a:pt x="631185" y="1445497"/>
                  </a:lnTo>
                  <a:lnTo>
                    <a:pt x="585208" y="1438000"/>
                  </a:lnTo>
                  <a:lnTo>
                    <a:pt x="540246" y="1427672"/>
                  </a:lnTo>
                  <a:lnTo>
                    <a:pt x="496395" y="1414606"/>
                  </a:lnTo>
                  <a:lnTo>
                    <a:pt x="453751" y="1398899"/>
                  </a:lnTo>
                  <a:lnTo>
                    <a:pt x="412410" y="1380646"/>
                  </a:lnTo>
                  <a:lnTo>
                    <a:pt x="372466" y="1359943"/>
                  </a:lnTo>
                  <a:lnTo>
                    <a:pt x="334016" y="1336885"/>
                  </a:lnTo>
                  <a:lnTo>
                    <a:pt x="297155" y="1311569"/>
                  </a:lnTo>
                  <a:lnTo>
                    <a:pt x="261980" y="1284089"/>
                  </a:lnTo>
                  <a:lnTo>
                    <a:pt x="228584" y="1254542"/>
                  </a:lnTo>
                  <a:lnTo>
                    <a:pt x="197066" y="1223023"/>
                  </a:lnTo>
                  <a:lnTo>
                    <a:pt x="167519" y="1189628"/>
                  </a:lnTo>
                  <a:lnTo>
                    <a:pt x="140039" y="1154452"/>
                  </a:lnTo>
                  <a:lnTo>
                    <a:pt x="114723" y="1117592"/>
                  </a:lnTo>
                  <a:lnTo>
                    <a:pt x="91665" y="1079142"/>
                  </a:lnTo>
                  <a:lnTo>
                    <a:pt x="70962" y="1039198"/>
                  </a:lnTo>
                  <a:lnTo>
                    <a:pt x="52709" y="997856"/>
                  </a:lnTo>
                  <a:lnTo>
                    <a:pt x="37002" y="955212"/>
                  </a:lnTo>
                  <a:lnTo>
                    <a:pt x="23936" y="911362"/>
                  </a:lnTo>
                  <a:lnTo>
                    <a:pt x="13607" y="866400"/>
                  </a:lnTo>
                  <a:lnTo>
                    <a:pt x="6111" y="820422"/>
                  </a:lnTo>
                  <a:lnTo>
                    <a:pt x="1543" y="773525"/>
                  </a:lnTo>
                  <a:lnTo>
                    <a:pt x="0" y="725804"/>
                  </a:lnTo>
                  <a:lnTo>
                    <a:pt x="1543" y="678083"/>
                  </a:lnTo>
                  <a:lnTo>
                    <a:pt x="6111" y="631185"/>
                  </a:lnTo>
                  <a:lnTo>
                    <a:pt x="13607" y="585208"/>
                  </a:lnTo>
                  <a:lnTo>
                    <a:pt x="23936" y="540246"/>
                  </a:lnTo>
                  <a:lnTo>
                    <a:pt x="37002" y="496395"/>
                  </a:lnTo>
                  <a:lnTo>
                    <a:pt x="52709" y="453751"/>
                  </a:lnTo>
                  <a:lnTo>
                    <a:pt x="70962" y="412410"/>
                  </a:lnTo>
                  <a:lnTo>
                    <a:pt x="91665" y="372466"/>
                  </a:lnTo>
                  <a:lnTo>
                    <a:pt x="114723" y="334016"/>
                  </a:lnTo>
                  <a:lnTo>
                    <a:pt x="140039" y="297155"/>
                  </a:lnTo>
                  <a:lnTo>
                    <a:pt x="167519" y="261980"/>
                  </a:lnTo>
                  <a:lnTo>
                    <a:pt x="197066" y="228584"/>
                  </a:lnTo>
                  <a:lnTo>
                    <a:pt x="228584" y="197066"/>
                  </a:lnTo>
                  <a:lnTo>
                    <a:pt x="261980" y="167519"/>
                  </a:lnTo>
                  <a:lnTo>
                    <a:pt x="297155" y="140039"/>
                  </a:lnTo>
                  <a:lnTo>
                    <a:pt x="334016" y="114723"/>
                  </a:lnTo>
                  <a:lnTo>
                    <a:pt x="372466" y="91665"/>
                  </a:lnTo>
                  <a:lnTo>
                    <a:pt x="412410" y="70962"/>
                  </a:lnTo>
                  <a:lnTo>
                    <a:pt x="453751" y="52709"/>
                  </a:lnTo>
                  <a:lnTo>
                    <a:pt x="496395" y="37002"/>
                  </a:lnTo>
                  <a:lnTo>
                    <a:pt x="540246" y="23936"/>
                  </a:lnTo>
                  <a:lnTo>
                    <a:pt x="585208" y="13607"/>
                  </a:lnTo>
                  <a:lnTo>
                    <a:pt x="631185" y="6111"/>
                  </a:lnTo>
                  <a:lnTo>
                    <a:pt x="678083" y="1543"/>
                  </a:lnTo>
                  <a:lnTo>
                    <a:pt x="725804" y="0"/>
                  </a:lnTo>
                  <a:lnTo>
                    <a:pt x="773526" y="1543"/>
                  </a:lnTo>
                  <a:lnTo>
                    <a:pt x="820424" y="6111"/>
                  </a:lnTo>
                  <a:lnTo>
                    <a:pt x="866402" y="13607"/>
                  </a:lnTo>
                  <a:lnTo>
                    <a:pt x="911365" y="23936"/>
                  </a:lnTo>
                  <a:lnTo>
                    <a:pt x="955216" y="37002"/>
                  </a:lnTo>
                  <a:lnTo>
                    <a:pt x="997861" y="52709"/>
                  </a:lnTo>
                  <a:lnTo>
                    <a:pt x="1039203" y="70962"/>
                  </a:lnTo>
                  <a:lnTo>
                    <a:pt x="1079146" y="91665"/>
                  </a:lnTo>
                  <a:lnTo>
                    <a:pt x="1117596" y="114723"/>
                  </a:lnTo>
                  <a:lnTo>
                    <a:pt x="1154457" y="140039"/>
                  </a:lnTo>
                  <a:lnTo>
                    <a:pt x="1189632" y="167519"/>
                  </a:lnTo>
                  <a:lnTo>
                    <a:pt x="1223027" y="197066"/>
                  </a:lnTo>
                  <a:lnTo>
                    <a:pt x="1254546" y="228584"/>
                  </a:lnTo>
                  <a:lnTo>
                    <a:pt x="1284093" y="261980"/>
                  </a:lnTo>
                  <a:lnTo>
                    <a:pt x="1311572" y="297155"/>
                  </a:lnTo>
                  <a:lnTo>
                    <a:pt x="1336888" y="334016"/>
                  </a:lnTo>
                  <a:lnTo>
                    <a:pt x="1359945" y="372466"/>
                  </a:lnTo>
                  <a:lnTo>
                    <a:pt x="1380647" y="412410"/>
                  </a:lnTo>
                  <a:lnTo>
                    <a:pt x="1398900" y="453751"/>
                  </a:lnTo>
                  <a:lnTo>
                    <a:pt x="1414607" y="496395"/>
                  </a:lnTo>
                  <a:lnTo>
                    <a:pt x="1427672" y="540246"/>
                  </a:lnTo>
                  <a:lnTo>
                    <a:pt x="1438001" y="585208"/>
                  </a:lnTo>
                  <a:lnTo>
                    <a:pt x="1445497" y="631185"/>
                  </a:lnTo>
                  <a:lnTo>
                    <a:pt x="1450064" y="678083"/>
                  </a:lnTo>
                  <a:lnTo>
                    <a:pt x="1451608" y="725804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2263847" y="11993858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2263847" y="11993858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125974" y="2918727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69" h="585470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3"/>
                  </a:lnTo>
                  <a:lnTo>
                    <a:pt x="14916" y="385052"/>
                  </a:lnTo>
                  <a:lnTo>
                    <a:pt x="32657" y="427031"/>
                  </a:lnTo>
                  <a:lnTo>
                    <a:pt x="56452" y="465367"/>
                  </a:lnTo>
                  <a:lnTo>
                    <a:pt x="85696" y="499459"/>
                  </a:lnTo>
                  <a:lnTo>
                    <a:pt x="119788" y="528702"/>
                  </a:lnTo>
                  <a:lnTo>
                    <a:pt x="158126" y="552496"/>
                  </a:lnTo>
                  <a:lnTo>
                    <a:pt x="200106" y="570238"/>
                  </a:lnTo>
                  <a:lnTo>
                    <a:pt x="245127" y="581324"/>
                  </a:lnTo>
                  <a:lnTo>
                    <a:pt x="292587" y="585154"/>
                  </a:lnTo>
                  <a:lnTo>
                    <a:pt x="340043" y="581324"/>
                  </a:lnTo>
                  <a:lnTo>
                    <a:pt x="385062" y="570238"/>
                  </a:lnTo>
                  <a:lnTo>
                    <a:pt x="427041" y="552496"/>
                  </a:lnTo>
                  <a:lnTo>
                    <a:pt x="465378" y="528702"/>
                  </a:lnTo>
                  <a:lnTo>
                    <a:pt x="499469" y="499459"/>
                  </a:lnTo>
                  <a:lnTo>
                    <a:pt x="528712" y="465367"/>
                  </a:lnTo>
                  <a:lnTo>
                    <a:pt x="552506" y="427031"/>
                  </a:lnTo>
                  <a:lnTo>
                    <a:pt x="570248" y="385052"/>
                  </a:lnTo>
                  <a:lnTo>
                    <a:pt x="581334" y="340033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288673" y="3025908"/>
              <a:ext cx="262255" cy="377190"/>
            </a:xfrm>
            <a:custGeom>
              <a:avLst/>
              <a:gdLst/>
              <a:ahLst/>
              <a:cxnLst/>
              <a:rect l="l" t="t" r="r" b="b"/>
              <a:pathLst>
                <a:path w="262255" h="377189">
                  <a:moveTo>
                    <a:pt x="130954" y="0"/>
                  </a:moveTo>
                  <a:lnTo>
                    <a:pt x="79981" y="10291"/>
                  </a:lnTo>
                  <a:lnTo>
                    <a:pt x="38356" y="38356"/>
                  </a:lnTo>
                  <a:lnTo>
                    <a:pt x="10291" y="79981"/>
                  </a:lnTo>
                  <a:lnTo>
                    <a:pt x="0" y="130954"/>
                  </a:lnTo>
                  <a:lnTo>
                    <a:pt x="20461" y="208111"/>
                  </a:lnTo>
                  <a:lnTo>
                    <a:pt x="65477" y="288438"/>
                  </a:lnTo>
                  <a:lnTo>
                    <a:pt x="110492" y="351568"/>
                  </a:lnTo>
                  <a:lnTo>
                    <a:pt x="130954" y="377137"/>
                  </a:lnTo>
                  <a:lnTo>
                    <a:pt x="206661" y="281824"/>
                  </a:lnTo>
                  <a:lnTo>
                    <a:pt x="245538" y="224410"/>
                  </a:lnTo>
                  <a:lnTo>
                    <a:pt x="259861" y="181812"/>
                  </a:lnTo>
                  <a:lnTo>
                    <a:pt x="261908" y="130954"/>
                  </a:lnTo>
                  <a:lnTo>
                    <a:pt x="251616" y="79981"/>
                  </a:lnTo>
                  <a:lnTo>
                    <a:pt x="223551" y="38356"/>
                  </a:lnTo>
                  <a:lnTo>
                    <a:pt x="181926" y="10291"/>
                  </a:lnTo>
                  <a:lnTo>
                    <a:pt x="130954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339428" y="3076659"/>
              <a:ext cx="160407" cy="160407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5275144" y="9903309"/>
              <a:ext cx="499745" cy="499745"/>
            </a:xfrm>
            <a:custGeom>
              <a:avLst/>
              <a:gdLst/>
              <a:ahLst/>
              <a:cxnLst/>
              <a:rect l="l" t="t" r="r" b="b"/>
              <a:pathLst>
                <a:path w="499745" h="499745">
                  <a:moveTo>
                    <a:pt x="249577" y="0"/>
                  </a:moveTo>
                  <a:lnTo>
                    <a:pt x="204716" y="4021"/>
                  </a:lnTo>
                  <a:lnTo>
                    <a:pt x="162493" y="15614"/>
                  </a:lnTo>
                  <a:lnTo>
                    <a:pt x="123612" y="34075"/>
                  </a:lnTo>
                  <a:lnTo>
                    <a:pt x="88779" y="58698"/>
                  </a:lnTo>
                  <a:lnTo>
                    <a:pt x="58698" y="88779"/>
                  </a:lnTo>
                  <a:lnTo>
                    <a:pt x="34075" y="123612"/>
                  </a:lnTo>
                  <a:lnTo>
                    <a:pt x="15614" y="162493"/>
                  </a:lnTo>
                  <a:lnTo>
                    <a:pt x="4021" y="204716"/>
                  </a:lnTo>
                  <a:lnTo>
                    <a:pt x="0" y="249577"/>
                  </a:lnTo>
                  <a:lnTo>
                    <a:pt x="4021" y="294438"/>
                  </a:lnTo>
                  <a:lnTo>
                    <a:pt x="15614" y="336661"/>
                  </a:lnTo>
                  <a:lnTo>
                    <a:pt x="34075" y="375542"/>
                  </a:lnTo>
                  <a:lnTo>
                    <a:pt x="58698" y="410375"/>
                  </a:lnTo>
                  <a:lnTo>
                    <a:pt x="88779" y="440456"/>
                  </a:lnTo>
                  <a:lnTo>
                    <a:pt x="123612" y="465079"/>
                  </a:lnTo>
                  <a:lnTo>
                    <a:pt x="162493" y="483540"/>
                  </a:lnTo>
                  <a:lnTo>
                    <a:pt x="204716" y="495133"/>
                  </a:lnTo>
                  <a:lnTo>
                    <a:pt x="249577" y="499155"/>
                  </a:lnTo>
                  <a:lnTo>
                    <a:pt x="294438" y="495133"/>
                  </a:lnTo>
                  <a:lnTo>
                    <a:pt x="336661" y="483540"/>
                  </a:lnTo>
                  <a:lnTo>
                    <a:pt x="375542" y="465079"/>
                  </a:lnTo>
                  <a:lnTo>
                    <a:pt x="410375" y="440456"/>
                  </a:lnTo>
                  <a:lnTo>
                    <a:pt x="440456" y="410375"/>
                  </a:lnTo>
                  <a:lnTo>
                    <a:pt x="465079" y="375542"/>
                  </a:lnTo>
                  <a:lnTo>
                    <a:pt x="483540" y="336661"/>
                  </a:lnTo>
                  <a:lnTo>
                    <a:pt x="495133" y="294438"/>
                  </a:lnTo>
                  <a:lnTo>
                    <a:pt x="499155" y="249577"/>
                  </a:lnTo>
                  <a:lnTo>
                    <a:pt x="495133" y="204716"/>
                  </a:lnTo>
                  <a:lnTo>
                    <a:pt x="483540" y="162493"/>
                  </a:lnTo>
                  <a:lnTo>
                    <a:pt x="465079" y="123612"/>
                  </a:lnTo>
                  <a:lnTo>
                    <a:pt x="440456" y="88779"/>
                  </a:lnTo>
                  <a:lnTo>
                    <a:pt x="410375" y="58698"/>
                  </a:lnTo>
                  <a:lnTo>
                    <a:pt x="375542" y="34075"/>
                  </a:lnTo>
                  <a:lnTo>
                    <a:pt x="336661" y="15614"/>
                  </a:lnTo>
                  <a:lnTo>
                    <a:pt x="294438" y="4021"/>
                  </a:lnTo>
                  <a:lnTo>
                    <a:pt x="2495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351145" y="9976039"/>
              <a:ext cx="348615" cy="278765"/>
            </a:xfrm>
            <a:custGeom>
              <a:avLst/>
              <a:gdLst/>
              <a:ahLst/>
              <a:cxnLst/>
              <a:rect l="l" t="t" r="r" b="b"/>
              <a:pathLst>
                <a:path w="348614" h="278765">
                  <a:moveTo>
                    <a:pt x="348157" y="278333"/>
                  </a:moveTo>
                  <a:lnTo>
                    <a:pt x="209003" y="0"/>
                  </a:lnTo>
                  <a:lnTo>
                    <a:pt x="109677" y="198653"/>
                  </a:lnTo>
                  <a:lnTo>
                    <a:pt x="80378" y="152920"/>
                  </a:lnTo>
                  <a:lnTo>
                    <a:pt x="0" y="278333"/>
                  </a:lnTo>
                  <a:lnTo>
                    <a:pt x="69837" y="278333"/>
                  </a:lnTo>
                  <a:lnTo>
                    <a:pt x="160743" y="278333"/>
                  </a:lnTo>
                  <a:lnTo>
                    <a:pt x="348157" y="278333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474740" y="9976039"/>
              <a:ext cx="170812" cy="170812"/>
            </a:xfrm>
            <a:prstGeom prst="rect">
              <a:avLst/>
            </a:prstGeom>
          </p:spPr>
        </p:pic>
      </p:grpSp>
      <p:sp>
        <p:nvSpPr>
          <p:cNvPr id="75" name="object 75"/>
          <p:cNvSpPr txBox="1"/>
          <p:nvPr/>
        </p:nvSpPr>
        <p:spPr>
          <a:xfrm>
            <a:off x="4544038" y="16790624"/>
            <a:ext cx="2721610" cy="6096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ZONIFICACIÓN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PLAN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BÁSICO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ORDENAMIENTO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TERRITORIAL</a:t>
            </a:r>
            <a:r>
              <a:rPr sz="1250" b="1" spc="160" dirty="0">
                <a:solidFill>
                  <a:srgbClr val="025051"/>
                </a:solidFill>
                <a:latin typeface="Montserrat"/>
                <a:cs typeface="Montserrat"/>
              </a:rPr>
              <a:t>  </a:t>
            </a:r>
            <a:r>
              <a:rPr sz="1250" b="1" spc="130" dirty="0">
                <a:solidFill>
                  <a:srgbClr val="025051"/>
                </a:solidFill>
                <a:latin typeface="Montserrat"/>
                <a:cs typeface="Montserrat"/>
              </a:rPr>
              <a:t>PBOT 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544038" y="17374218"/>
            <a:ext cx="160274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SAN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ANTERO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835532" y="9921854"/>
            <a:ext cx="1198245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102870">
              <a:lnSpc>
                <a:spcPct val="102099"/>
              </a:lnSpc>
              <a:spcBef>
                <a:spcPts val="95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  <a:tabLst>
                <a:tab pos="638810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136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150</a:t>
            </a:r>
            <a:r>
              <a:rPr sz="1900" spc="-21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 dirty="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299542" y="10473826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64" y="0"/>
                </a:lnTo>
              </a:path>
            </a:pathLst>
          </a:custGeom>
          <a:ln w="20263">
            <a:solidFill>
              <a:srgbClr val="EC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6876821" y="13670697"/>
            <a:ext cx="2859405" cy="2344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6520" indent="-74295">
              <a:lnSpc>
                <a:spcPct val="100000"/>
              </a:lnSpc>
              <a:spcBef>
                <a:spcPts val="105"/>
              </a:spcBef>
              <a:buClr>
                <a:srgbClr val="EC7457"/>
              </a:buClr>
              <a:buFont typeface="Montserrat"/>
              <a:buChar char="•"/>
              <a:tabLst>
                <a:tab pos="96520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mineria,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Expansión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endParaRPr sz="950">
              <a:latin typeface="Montserrat"/>
              <a:cs typeface="Montserrat"/>
            </a:endParaRPr>
          </a:p>
          <a:p>
            <a:pPr marL="22225" marR="665480">
              <a:lnSpc>
                <a:spcPct val="100000"/>
              </a:lnSpc>
              <a:spcBef>
                <a:spcPts val="10"/>
              </a:spcBef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frontera</a:t>
            </a:r>
            <a:r>
              <a:rPr sz="950" spc="6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agrícola,</a:t>
            </a:r>
            <a:r>
              <a:rPr sz="950" spc="6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Intensificación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agrícola,</a:t>
            </a:r>
            <a:r>
              <a:rPr sz="950" spc="6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mecanización</a:t>
            </a:r>
            <a:r>
              <a:rPr sz="950" spc="6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agricola,</a:t>
            </a:r>
            <a:r>
              <a:rPr sz="950" spc="5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alta</a:t>
            </a:r>
            <a:r>
              <a:rPr sz="950" spc="6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fragmentación</a:t>
            </a:r>
            <a:r>
              <a:rPr sz="950" spc="6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6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deforestación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cultivos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ilìcitos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Expansión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endParaRPr sz="950">
              <a:latin typeface="Montserrat"/>
              <a:cs typeface="Montserrat"/>
            </a:endParaRPr>
          </a:p>
          <a:p>
            <a:pPr marL="22225" marR="822325" algn="just">
              <a:lnSpc>
                <a:spcPct val="100000"/>
              </a:lnSpc>
              <a:spcBef>
                <a:spcPts val="35"/>
              </a:spcBef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frontera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con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pastos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introducidos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para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ganaderia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(+cultivos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ilícitos)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</a:t>
            </a:r>
            <a:r>
              <a:rPr sz="950" spc="9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intensificación</a:t>
            </a:r>
            <a:r>
              <a:rPr sz="950" spc="1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agrícola.</a:t>
            </a:r>
            <a:endParaRPr sz="950">
              <a:latin typeface="Montserrat"/>
              <a:cs typeface="Montserrat"/>
            </a:endParaRPr>
          </a:p>
          <a:p>
            <a:pPr marL="22225" marR="657225">
              <a:lnSpc>
                <a:spcPct val="100000"/>
              </a:lnSpc>
              <a:spcBef>
                <a:spcPts val="25"/>
              </a:spcBef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Degradación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local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suelos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por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compactación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erosion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superficial. </a:t>
            </a:r>
            <a:r>
              <a:rPr sz="95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(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Etter</a:t>
            </a: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05258"/>
                </a:solidFill>
                <a:latin typeface="Montserrat Light"/>
                <a:cs typeface="Montserrat Light"/>
              </a:rPr>
              <a:t>et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 al.,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  <a:p>
            <a:pPr marL="12700" marR="5080" indent="74295">
              <a:lnSpc>
                <a:spcPct val="100000"/>
              </a:lnSpc>
              <a:spcBef>
                <a:spcPts val="1055"/>
              </a:spcBef>
              <a:buClr>
                <a:srgbClr val="EC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principal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vocación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ecoreserva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es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el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forestal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b="1" dirty="0">
                <a:solidFill>
                  <a:srgbClr val="005258"/>
                </a:solidFill>
                <a:latin typeface="Montserrat"/>
                <a:cs typeface="Montserrat"/>
              </a:rPr>
              <a:t>(98.08</a:t>
            </a:r>
            <a:r>
              <a:rPr sz="950" b="1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b="1" dirty="0">
                <a:solidFill>
                  <a:srgbClr val="005258"/>
                </a:solidFill>
                <a:latin typeface="Montserrat"/>
                <a:cs typeface="Montserrat"/>
              </a:rPr>
              <a:t>%)</a:t>
            </a:r>
            <a:r>
              <a:rPr sz="950" b="1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agricola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b="1" dirty="0">
                <a:solidFill>
                  <a:srgbClr val="005258"/>
                </a:solidFill>
                <a:latin typeface="Montserrat"/>
                <a:cs typeface="Montserrat"/>
              </a:rPr>
              <a:t>(1.91</a:t>
            </a:r>
            <a:r>
              <a:rPr sz="950" b="1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b="1" spc="-25" dirty="0">
                <a:solidFill>
                  <a:srgbClr val="005258"/>
                </a:solidFill>
                <a:latin typeface="Montserrat"/>
                <a:cs typeface="Montserrat"/>
              </a:rPr>
              <a:t>%)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.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amenaza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remoción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en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masa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llega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hasta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"Media"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en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su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mayoría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b="1" dirty="0">
                <a:solidFill>
                  <a:srgbClr val="005258"/>
                </a:solidFill>
                <a:latin typeface="Montserrat"/>
                <a:cs typeface="Montserrat"/>
              </a:rPr>
              <a:t>(92.8</a:t>
            </a:r>
            <a:r>
              <a:rPr sz="950" b="1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b="1" spc="-25" dirty="0">
                <a:solidFill>
                  <a:srgbClr val="005258"/>
                </a:solidFill>
                <a:latin typeface="Montserrat"/>
                <a:cs typeface="Montserrat"/>
              </a:rPr>
              <a:t>%)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.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452510" y="17428302"/>
            <a:ext cx="2135505" cy="2108200"/>
            <a:chOff x="452510" y="17428302"/>
            <a:chExt cx="2135505" cy="2108200"/>
          </a:xfrm>
        </p:grpSpPr>
        <p:sp>
          <p:nvSpPr>
            <p:cNvPr id="81" name="object 81"/>
            <p:cNvSpPr/>
            <p:nvPr/>
          </p:nvSpPr>
          <p:spPr>
            <a:xfrm>
              <a:off x="452510" y="17428302"/>
              <a:ext cx="2103120" cy="2103120"/>
            </a:xfrm>
            <a:custGeom>
              <a:avLst/>
              <a:gdLst/>
              <a:ahLst/>
              <a:cxnLst/>
              <a:rect l="l" t="t" r="r" b="b"/>
              <a:pathLst>
                <a:path w="2103120" h="2103119">
                  <a:moveTo>
                    <a:pt x="1051411" y="0"/>
                  </a:moveTo>
                  <a:lnTo>
                    <a:pt x="1003283" y="1081"/>
                  </a:lnTo>
                  <a:lnTo>
                    <a:pt x="955711" y="4296"/>
                  </a:lnTo>
                  <a:lnTo>
                    <a:pt x="908741" y="9598"/>
                  </a:lnTo>
                  <a:lnTo>
                    <a:pt x="862419" y="16939"/>
                  </a:lnTo>
                  <a:lnTo>
                    <a:pt x="816791" y="26274"/>
                  </a:lnTo>
                  <a:lnTo>
                    <a:pt x="771905" y="37557"/>
                  </a:lnTo>
                  <a:lnTo>
                    <a:pt x="727806" y="50741"/>
                  </a:lnTo>
                  <a:lnTo>
                    <a:pt x="684540" y="65779"/>
                  </a:lnTo>
                  <a:lnTo>
                    <a:pt x="642155" y="82625"/>
                  </a:lnTo>
                  <a:lnTo>
                    <a:pt x="600696" y="101233"/>
                  </a:lnTo>
                  <a:lnTo>
                    <a:pt x="560211" y="121556"/>
                  </a:lnTo>
                  <a:lnTo>
                    <a:pt x="520744" y="143549"/>
                  </a:lnTo>
                  <a:lnTo>
                    <a:pt x="482344" y="167163"/>
                  </a:lnTo>
                  <a:lnTo>
                    <a:pt x="445056" y="192354"/>
                  </a:lnTo>
                  <a:lnTo>
                    <a:pt x="408926" y="219075"/>
                  </a:lnTo>
                  <a:lnTo>
                    <a:pt x="374001" y="247279"/>
                  </a:lnTo>
                  <a:lnTo>
                    <a:pt x="340327" y="276920"/>
                  </a:lnTo>
                  <a:lnTo>
                    <a:pt x="307952" y="307952"/>
                  </a:lnTo>
                  <a:lnTo>
                    <a:pt x="276920" y="340327"/>
                  </a:lnTo>
                  <a:lnTo>
                    <a:pt x="247279" y="374001"/>
                  </a:lnTo>
                  <a:lnTo>
                    <a:pt x="219075" y="408926"/>
                  </a:lnTo>
                  <a:lnTo>
                    <a:pt x="192354" y="445056"/>
                  </a:lnTo>
                  <a:lnTo>
                    <a:pt x="167163" y="482344"/>
                  </a:lnTo>
                  <a:lnTo>
                    <a:pt x="143549" y="520744"/>
                  </a:lnTo>
                  <a:lnTo>
                    <a:pt x="121556" y="560211"/>
                  </a:lnTo>
                  <a:lnTo>
                    <a:pt x="101233" y="600696"/>
                  </a:lnTo>
                  <a:lnTo>
                    <a:pt x="82625" y="642155"/>
                  </a:lnTo>
                  <a:lnTo>
                    <a:pt x="65779" y="684540"/>
                  </a:lnTo>
                  <a:lnTo>
                    <a:pt x="50741" y="727806"/>
                  </a:lnTo>
                  <a:lnTo>
                    <a:pt x="37557" y="771905"/>
                  </a:lnTo>
                  <a:lnTo>
                    <a:pt x="26274" y="816791"/>
                  </a:lnTo>
                  <a:lnTo>
                    <a:pt x="16939" y="862419"/>
                  </a:lnTo>
                  <a:lnTo>
                    <a:pt x="9598" y="908741"/>
                  </a:lnTo>
                  <a:lnTo>
                    <a:pt x="4296" y="955711"/>
                  </a:lnTo>
                  <a:lnTo>
                    <a:pt x="1081" y="1003283"/>
                  </a:lnTo>
                  <a:lnTo>
                    <a:pt x="0" y="1051411"/>
                  </a:lnTo>
                  <a:lnTo>
                    <a:pt x="1081" y="1099538"/>
                  </a:lnTo>
                  <a:lnTo>
                    <a:pt x="4296" y="1147110"/>
                  </a:lnTo>
                  <a:lnTo>
                    <a:pt x="9598" y="1194081"/>
                  </a:lnTo>
                  <a:lnTo>
                    <a:pt x="16939" y="1240403"/>
                  </a:lnTo>
                  <a:lnTo>
                    <a:pt x="26274" y="1286030"/>
                  </a:lnTo>
                  <a:lnTo>
                    <a:pt x="37557" y="1330917"/>
                  </a:lnTo>
                  <a:lnTo>
                    <a:pt x="50741" y="1375016"/>
                  </a:lnTo>
                  <a:lnTo>
                    <a:pt x="65779" y="1418281"/>
                  </a:lnTo>
                  <a:lnTo>
                    <a:pt x="82625" y="1460666"/>
                  </a:lnTo>
                  <a:lnTo>
                    <a:pt x="101233" y="1502125"/>
                  </a:lnTo>
                  <a:lnTo>
                    <a:pt x="121556" y="1542611"/>
                  </a:lnTo>
                  <a:lnTo>
                    <a:pt x="143549" y="1582077"/>
                  </a:lnTo>
                  <a:lnTo>
                    <a:pt x="167163" y="1620478"/>
                  </a:lnTo>
                  <a:lnTo>
                    <a:pt x="192354" y="1657766"/>
                  </a:lnTo>
                  <a:lnTo>
                    <a:pt x="219075" y="1693896"/>
                  </a:lnTo>
                  <a:lnTo>
                    <a:pt x="247279" y="1728821"/>
                  </a:lnTo>
                  <a:lnTo>
                    <a:pt x="276920" y="1762494"/>
                  </a:lnTo>
                  <a:lnTo>
                    <a:pt x="307952" y="1794870"/>
                  </a:lnTo>
                  <a:lnTo>
                    <a:pt x="340327" y="1825901"/>
                  </a:lnTo>
                  <a:lnTo>
                    <a:pt x="374001" y="1855542"/>
                  </a:lnTo>
                  <a:lnTo>
                    <a:pt x="408926" y="1883747"/>
                  </a:lnTo>
                  <a:lnTo>
                    <a:pt x="445056" y="1910467"/>
                  </a:lnTo>
                  <a:lnTo>
                    <a:pt x="482344" y="1935658"/>
                  </a:lnTo>
                  <a:lnTo>
                    <a:pt x="520744" y="1959273"/>
                  </a:lnTo>
                  <a:lnTo>
                    <a:pt x="560211" y="1981265"/>
                  </a:lnTo>
                  <a:lnTo>
                    <a:pt x="600696" y="2001589"/>
                  </a:lnTo>
                  <a:lnTo>
                    <a:pt x="642155" y="2020197"/>
                  </a:lnTo>
                  <a:lnTo>
                    <a:pt x="684540" y="2037043"/>
                  </a:lnTo>
                  <a:lnTo>
                    <a:pt x="727806" y="2052081"/>
                  </a:lnTo>
                  <a:lnTo>
                    <a:pt x="771905" y="2065264"/>
                  </a:lnTo>
                  <a:lnTo>
                    <a:pt x="816791" y="2076547"/>
                  </a:lnTo>
                  <a:lnTo>
                    <a:pt x="862419" y="2085882"/>
                  </a:lnTo>
                  <a:lnTo>
                    <a:pt x="908741" y="2093224"/>
                  </a:lnTo>
                  <a:lnTo>
                    <a:pt x="955711" y="2098525"/>
                  </a:lnTo>
                  <a:lnTo>
                    <a:pt x="1003283" y="2101740"/>
                  </a:lnTo>
                  <a:lnTo>
                    <a:pt x="1051411" y="2102822"/>
                  </a:lnTo>
                  <a:lnTo>
                    <a:pt x="1099538" y="2101740"/>
                  </a:lnTo>
                  <a:lnTo>
                    <a:pt x="1147110" y="2098525"/>
                  </a:lnTo>
                  <a:lnTo>
                    <a:pt x="1194081" y="2093224"/>
                  </a:lnTo>
                  <a:lnTo>
                    <a:pt x="1240403" y="2085882"/>
                  </a:lnTo>
                  <a:lnTo>
                    <a:pt x="1286030" y="2076547"/>
                  </a:lnTo>
                  <a:lnTo>
                    <a:pt x="1330917" y="2065264"/>
                  </a:lnTo>
                  <a:lnTo>
                    <a:pt x="1375016" y="2052081"/>
                  </a:lnTo>
                  <a:lnTo>
                    <a:pt x="1418281" y="2037043"/>
                  </a:lnTo>
                  <a:lnTo>
                    <a:pt x="1460666" y="2020197"/>
                  </a:lnTo>
                  <a:lnTo>
                    <a:pt x="1502125" y="2001589"/>
                  </a:lnTo>
                  <a:lnTo>
                    <a:pt x="1542611" y="1981265"/>
                  </a:lnTo>
                  <a:lnTo>
                    <a:pt x="1582077" y="1959273"/>
                  </a:lnTo>
                  <a:lnTo>
                    <a:pt x="1620478" y="1935658"/>
                  </a:lnTo>
                  <a:lnTo>
                    <a:pt x="1657766" y="1910467"/>
                  </a:lnTo>
                  <a:lnTo>
                    <a:pt x="1693896" y="1883747"/>
                  </a:lnTo>
                  <a:lnTo>
                    <a:pt x="1728821" y="1855542"/>
                  </a:lnTo>
                  <a:lnTo>
                    <a:pt x="1762494" y="1825901"/>
                  </a:lnTo>
                  <a:lnTo>
                    <a:pt x="1794870" y="1794870"/>
                  </a:lnTo>
                  <a:lnTo>
                    <a:pt x="1825901" y="1762494"/>
                  </a:lnTo>
                  <a:lnTo>
                    <a:pt x="1855542" y="1728821"/>
                  </a:lnTo>
                  <a:lnTo>
                    <a:pt x="1883747" y="1693896"/>
                  </a:lnTo>
                  <a:lnTo>
                    <a:pt x="1910467" y="1657766"/>
                  </a:lnTo>
                  <a:lnTo>
                    <a:pt x="1935658" y="1620478"/>
                  </a:lnTo>
                  <a:lnTo>
                    <a:pt x="1959273" y="1582077"/>
                  </a:lnTo>
                  <a:lnTo>
                    <a:pt x="1981265" y="1542611"/>
                  </a:lnTo>
                  <a:lnTo>
                    <a:pt x="2001589" y="1502125"/>
                  </a:lnTo>
                  <a:lnTo>
                    <a:pt x="2020197" y="1460666"/>
                  </a:lnTo>
                  <a:lnTo>
                    <a:pt x="2037043" y="1418281"/>
                  </a:lnTo>
                  <a:lnTo>
                    <a:pt x="2052081" y="1375016"/>
                  </a:lnTo>
                  <a:lnTo>
                    <a:pt x="2065264" y="1330917"/>
                  </a:lnTo>
                  <a:lnTo>
                    <a:pt x="2076547" y="1286030"/>
                  </a:lnTo>
                  <a:lnTo>
                    <a:pt x="2085882" y="1240403"/>
                  </a:lnTo>
                  <a:lnTo>
                    <a:pt x="2093224" y="1194081"/>
                  </a:lnTo>
                  <a:lnTo>
                    <a:pt x="2098525" y="1147110"/>
                  </a:lnTo>
                  <a:lnTo>
                    <a:pt x="2101740" y="1099538"/>
                  </a:lnTo>
                  <a:lnTo>
                    <a:pt x="2102822" y="1051411"/>
                  </a:lnTo>
                  <a:lnTo>
                    <a:pt x="2101740" y="1003283"/>
                  </a:lnTo>
                  <a:lnTo>
                    <a:pt x="2098525" y="955711"/>
                  </a:lnTo>
                  <a:lnTo>
                    <a:pt x="2093224" y="908741"/>
                  </a:lnTo>
                  <a:lnTo>
                    <a:pt x="2085882" y="862419"/>
                  </a:lnTo>
                  <a:lnTo>
                    <a:pt x="2076547" y="816791"/>
                  </a:lnTo>
                  <a:lnTo>
                    <a:pt x="2065264" y="771905"/>
                  </a:lnTo>
                  <a:lnTo>
                    <a:pt x="2052081" y="727806"/>
                  </a:lnTo>
                  <a:lnTo>
                    <a:pt x="2037043" y="684540"/>
                  </a:lnTo>
                  <a:lnTo>
                    <a:pt x="2020197" y="642155"/>
                  </a:lnTo>
                  <a:lnTo>
                    <a:pt x="2001589" y="600696"/>
                  </a:lnTo>
                  <a:lnTo>
                    <a:pt x="1981265" y="560211"/>
                  </a:lnTo>
                  <a:lnTo>
                    <a:pt x="1959273" y="520744"/>
                  </a:lnTo>
                  <a:lnTo>
                    <a:pt x="1935658" y="482344"/>
                  </a:lnTo>
                  <a:lnTo>
                    <a:pt x="1910467" y="445056"/>
                  </a:lnTo>
                  <a:lnTo>
                    <a:pt x="1883747" y="408926"/>
                  </a:lnTo>
                  <a:lnTo>
                    <a:pt x="1855542" y="374001"/>
                  </a:lnTo>
                  <a:lnTo>
                    <a:pt x="1825901" y="340327"/>
                  </a:lnTo>
                  <a:lnTo>
                    <a:pt x="1794870" y="307952"/>
                  </a:lnTo>
                  <a:lnTo>
                    <a:pt x="1762494" y="276920"/>
                  </a:lnTo>
                  <a:lnTo>
                    <a:pt x="1728821" y="247279"/>
                  </a:lnTo>
                  <a:lnTo>
                    <a:pt x="1693896" y="219075"/>
                  </a:lnTo>
                  <a:lnTo>
                    <a:pt x="1657766" y="192354"/>
                  </a:lnTo>
                  <a:lnTo>
                    <a:pt x="1620478" y="167163"/>
                  </a:lnTo>
                  <a:lnTo>
                    <a:pt x="1582077" y="143549"/>
                  </a:lnTo>
                  <a:lnTo>
                    <a:pt x="1542611" y="121556"/>
                  </a:lnTo>
                  <a:lnTo>
                    <a:pt x="1502125" y="101233"/>
                  </a:lnTo>
                  <a:lnTo>
                    <a:pt x="1460666" y="82625"/>
                  </a:lnTo>
                  <a:lnTo>
                    <a:pt x="1418281" y="65779"/>
                  </a:lnTo>
                  <a:lnTo>
                    <a:pt x="1375016" y="50741"/>
                  </a:lnTo>
                  <a:lnTo>
                    <a:pt x="1330917" y="37557"/>
                  </a:lnTo>
                  <a:lnTo>
                    <a:pt x="1286030" y="26274"/>
                  </a:lnTo>
                  <a:lnTo>
                    <a:pt x="1240403" y="16939"/>
                  </a:lnTo>
                  <a:lnTo>
                    <a:pt x="1194081" y="9598"/>
                  </a:lnTo>
                  <a:lnTo>
                    <a:pt x="1147110" y="4296"/>
                  </a:lnTo>
                  <a:lnTo>
                    <a:pt x="1099538" y="1081"/>
                  </a:lnTo>
                  <a:lnTo>
                    <a:pt x="10514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53545" y="17742998"/>
              <a:ext cx="386080" cy="1433830"/>
            </a:xfrm>
            <a:custGeom>
              <a:avLst/>
              <a:gdLst/>
              <a:ahLst/>
              <a:cxnLst/>
              <a:rect l="l" t="t" r="r" b="b"/>
              <a:pathLst>
                <a:path w="386080" h="1433830">
                  <a:moveTo>
                    <a:pt x="96941" y="0"/>
                  </a:moveTo>
                  <a:lnTo>
                    <a:pt x="31560" y="2259"/>
                  </a:lnTo>
                  <a:lnTo>
                    <a:pt x="20294" y="353925"/>
                  </a:lnTo>
                  <a:lnTo>
                    <a:pt x="20294" y="599642"/>
                  </a:lnTo>
                  <a:lnTo>
                    <a:pt x="11276" y="784488"/>
                  </a:lnTo>
                  <a:lnTo>
                    <a:pt x="0" y="991876"/>
                  </a:lnTo>
                  <a:lnTo>
                    <a:pt x="9017" y="1199275"/>
                  </a:lnTo>
                  <a:lnTo>
                    <a:pt x="94692" y="1242102"/>
                  </a:lnTo>
                  <a:lnTo>
                    <a:pt x="243478" y="1278171"/>
                  </a:lnTo>
                  <a:lnTo>
                    <a:pt x="297582" y="1311981"/>
                  </a:lnTo>
                  <a:lnTo>
                    <a:pt x="342668" y="1377362"/>
                  </a:lnTo>
                  <a:lnTo>
                    <a:pt x="385506" y="1433715"/>
                  </a:lnTo>
                  <a:lnTo>
                    <a:pt x="356205" y="1363836"/>
                  </a:lnTo>
                  <a:lnTo>
                    <a:pt x="297582" y="1212801"/>
                  </a:lnTo>
                  <a:lnTo>
                    <a:pt x="268280" y="1050489"/>
                  </a:lnTo>
                  <a:lnTo>
                    <a:pt x="209658" y="901713"/>
                  </a:lnTo>
                  <a:lnTo>
                    <a:pt x="180356" y="737152"/>
                  </a:lnTo>
                  <a:lnTo>
                    <a:pt x="182606" y="574840"/>
                  </a:lnTo>
                  <a:lnTo>
                    <a:pt x="182606" y="247976"/>
                  </a:lnTo>
                  <a:lnTo>
                    <a:pt x="220934" y="112716"/>
                  </a:lnTo>
                  <a:lnTo>
                    <a:pt x="205149" y="101450"/>
                  </a:lnTo>
                  <a:lnTo>
                    <a:pt x="96941" y="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033905" y="17855716"/>
              <a:ext cx="1341755" cy="1580515"/>
            </a:xfrm>
            <a:custGeom>
              <a:avLst/>
              <a:gdLst/>
              <a:ahLst/>
              <a:cxnLst/>
              <a:rect l="l" t="t" r="r" b="b"/>
              <a:pathLst>
                <a:path w="1341755" h="1580515">
                  <a:moveTo>
                    <a:pt x="40578" y="0"/>
                  </a:moveTo>
                  <a:lnTo>
                    <a:pt x="2249" y="135249"/>
                  </a:lnTo>
                  <a:lnTo>
                    <a:pt x="2249" y="462123"/>
                  </a:lnTo>
                  <a:lnTo>
                    <a:pt x="0" y="624425"/>
                  </a:lnTo>
                  <a:lnTo>
                    <a:pt x="29301" y="788986"/>
                  </a:lnTo>
                  <a:lnTo>
                    <a:pt x="87913" y="937772"/>
                  </a:lnTo>
                  <a:lnTo>
                    <a:pt x="117225" y="1100084"/>
                  </a:lnTo>
                  <a:lnTo>
                    <a:pt x="175838" y="1251119"/>
                  </a:lnTo>
                  <a:lnTo>
                    <a:pt x="205149" y="1320999"/>
                  </a:lnTo>
                  <a:lnTo>
                    <a:pt x="205149" y="1323248"/>
                  </a:lnTo>
                  <a:lnTo>
                    <a:pt x="259253" y="1375103"/>
                  </a:lnTo>
                  <a:lnTo>
                    <a:pt x="281796" y="1381861"/>
                  </a:lnTo>
                  <a:lnTo>
                    <a:pt x="392264" y="1510353"/>
                  </a:lnTo>
                  <a:lnTo>
                    <a:pt x="457645" y="1580242"/>
                  </a:lnTo>
                  <a:lnTo>
                    <a:pt x="475679" y="1562207"/>
                  </a:lnTo>
                  <a:lnTo>
                    <a:pt x="489205" y="1546422"/>
                  </a:lnTo>
                  <a:lnTo>
                    <a:pt x="543309" y="1499086"/>
                  </a:lnTo>
                  <a:lnTo>
                    <a:pt x="624475" y="1449491"/>
                  </a:lnTo>
                  <a:lnTo>
                    <a:pt x="719157" y="1372843"/>
                  </a:lnTo>
                  <a:lnTo>
                    <a:pt x="746209" y="1302964"/>
                  </a:lnTo>
                  <a:lnTo>
                    <a:pt x="773261" y="1271403"/>
                  </a:lnTo>
                  <a:lnTo>
                    <a:pt x="881480" y="1266895"/>
                  </a:lnTo>
                  <a:lnTo>
                    <a:pt x="940092" y="1266895"/>
                  </a:lnTo>
                  <a:lnTo>
                    <a:pt x="1003214" y="1206033"/>
                  </a:lnTo>
                  <a:lnTo>
                    <a:pt x="1093387" y="1102333"/>
                  </a:lnTo>
                  <a:lnTo>
                    <a:pt x="1183571" y="962565"/>
                  </a:lnTo>
                  <a:lnTo>
                    <a:pt x="1219640" y="901703"/>
                  </a:lnTo>
                  <a:lnTo>
                    <a:pt x="1219640" y="834073"/>
                  </a:lnTo>
                  <a:lnTo>
                    <a:pt x="1260218" y="768702"/>
                  </a:lnTo>
                  <a:lnTo>
                    <a:pt x="1336865" y="725875"/>
                  </a:lnTo>
                  <a:lnTo>
                    <a:pt x="1341374" y="714598"/>
                  </a:lnTo>
                  <a:lnTo>
                    <a:pt x="1321090" y="665003"/>
                  </a:lnTo>
                  <a:lnTo>
                    <a:pt x="1260218" y="475649"/>
                  </a:lnTo>
                  <a:lnTo>
                    <a:pt x="1251201" y="444088"/>
                  </a:lnTo>
                  <a:lnTo>
                    <a:pt x="1230906" y="405770"/>
                  </a:lnTo>
                  <a:lnTo>
                    <a:pt x="1156518" y="410278"/>
                  </a:lnTo>
                  <a:lnTo>
                    <a:pt x="1021248" y="414787"/>
                  </a:lnTo>
                  <a:lnTo>
                    <a:pt x="881480" y="389984"/>
                  </a:lnTo>
                  <a:lnTo>
                    <a:pt x="750718" y="342648"/>
                  </a:lnTo>
                  <a:lnTo>
                    <a:pt x="662794" y="304319"/>
                  </a:lnTo>
                  <a:lnTo>
                    <a:pt x="577129" y="270509"/>
                  </a:lnTo>
                  <a:lnTo>
                    <a:pt x="459894" y="238949"/>
                  </a:lnTo>
                  <a:lnTo>
                    <a:pt x="383246" y="184845"/>
                  </a:lnTo>
                  <a:lnTo>
                    <a:pt x="250236" y="137509"/>
                  </a:lnTo>
                  <a:lnTo>
                    <a:pt x="114976" y="63121"/>
                  </a:lnTo>
                  <a:lnTo>
                    <a:pt x="40578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285109" y="18299807"/>
              <a:ext cx="104139" cy="270510"/>
            </a:xfrm>
            <a:custGeom>
              <a:avLst/>
              <a:gdLst/>
              <a:ahLst/>
              <a:cxnLst/>
              <a:rect l="l" t="t" r="r" b="b"/>
              <a:pathLst>
                <a:path w="104139" h="270509">
                  <a:moveTo>
                    <a:pt x="0" y="0"/>
                  </a:moveTo>
                  <a:lnTo>
                    <a:pt x="9017" y="31560"/>
                  </a:lnTo>
                  <a:lnTo>
                    <a:pt x="69879" y="220914"/>
                  </a:lnTo>
                  <a:lnTo>
                    <a:pt x="90173" y="270509"/>
                  </a:lnTo>
                  <a:lnTo>
                    <a:pt x="94682" y="263752"/>
                  </a:lnTo>
                  <a:lnTo>
                    <a:pt x="103699" y="243457"/>
                  </a:lnTo>
                  <a:lnTo>
                    <a:pt x="49595" y="991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694224" y="17578936"/>
              <a:ext cx="887730" cy="684530"/>
            </a:xfrm>
            <a:custGeom>
              <a:avLst/>
              <a:gdLst/>
              <a:ahLst/>
              <a:cxnLst/>
              <a:rect l="l" t="t" r="r" b="b"/>
              <a:pathLst>
                <a:path w="887730" h="684530">
                  <a:moveTo>
                    <a:pt x="887589" y="0"/>
                  </a:moveTo>
                  <a:lnTo>
                    <a:pt x="0" y="0"/>
                  </a:lnTo>
                  <a:lnTo>
                    <a:pt x="0" y="684142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571724" y="17570348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371608" y="18529980"/>
              <a:ext cx="210820" cy="263525"/>
            </a:xfrm>
            <a:custGeom>
              <a:avLst/>
              <a:gdLst/>
              <a:ahLst/>
              <a:cxnLst/>
              <a:rect l="l" t="t" r="r" b="b"/>
              <a:pathLst>
                <a:path w="210819" h="263525">
                  <a:moveTo>
                    <a:pt x="210205" y="262992"/>
                  </a:moveTo>
                  <a:lnTo>
                    <a:pt x="0" y="262992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571724" y="18784383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014169" y="18882833"/>
              <a:ext cx="1567815" cy="645160"/>
            </a:xfrm>
            <a:custGeom>
              <a:avLst/>
              <a:gdLst/>
              <a:ahLst/>
              <a:cxnLst/>
              <a:rect l="l" t="t" r="r" b="b"/>
              <a:pathLst>
                <a:path w="1567814" h="645159">
                  <a:moveTo>
                    <a:pt x="0" y="0"/>
                  </a:moveTo>
                  <a:lnTo>
                    <a:pt x="0" y="645033"/>
                  </a:lnTo>
                  <a:lnTo>
                    <a:pt x="1567648" y="644699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571725" y="19518948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84" y="0"/>
                  </a:moveTo>
                  <a:lnTo>
                    <a:pt x="0" y="0"/>
                  </a:lnTo>
                  <a:lnTo>
                    <a:pt x="8591" y="858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81"/>
                  </a:lnTo>
                  <a:lnTo>
                    <a:pt x="728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1" name="object 9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36120" y="17595304"/>
              <a:ext cx="121430" cy="227755"/>
            </a:xfrm>
            <a:prstGeom prst="rect">
              <a:avLst/>
            </a:prstGeom>
          </p:spPr>
        </p:pic>
      </p:grpSp>
      <p:grpSp>
        <p:nvGrpSpPr>
          <p:cNvPr id="92" name="object 92"/>
          <p:cNvGrpSpPr/>
          <p:nvPr/>
        </p:nvGrpSpPr>
        <p:grpSpPr>
          <a:xfrm>
            <a:off x="4139474" y="17689357"/>
            <a:ext cx="2097405" cy="2012950"/>
            <a:chOff x="4139474" y="17689357"/>
            <a:chExt cx="2097405" cy="2012950"/>
          </a:xfrm>
        </p:grpSpPr>
        <p:sp>
          <p:nvSpPr>
            <p:cNvPr id="93" name="object 93"/>
            <p:cNvSpPr/>
            <p:nvPr/>
          </p:nvSpPr>
          <p:spPr>
            <a:xfrm>
              <a:off x="4139474" y="17786115"/>
              <a:ext cx="1916430" cy="1916430"/>
            </a:xfrm>
            <a:custGeom>
              <a:avLst/>
              <a:gdLst/>
              <a:ahLst/>
              <a:cxnLst/>
              <a:rect l="l" t="t" r="r" b="b"/>
              <a:pathLst>
                <a:path w="1916429" h="1916430">
                  <a:moveTo>
                    <a:pt x="957955" y="0"/>
                  </a:moveTo>
                  <a:lnTo>
                    <a:pt x="910143" y="1172"/>
                  </a:lnTo>
                  <a:lnTo>
                    <a:pt x="862938" y="4652"/>
                  </a:lnTo>
                  <a:lnTo>
                    <a:pt x="816395" y="10386"/>
                  </a:lnTo>
                  <a:lnTo>
                    <a:pt x="770568" y="18318"/>
                  </a:lnTo>
                  <a:lnTo>
                    <a:pt x="725513" y="28393"/>
                  </a:lnTo>
                  <a:lnTo>
                    <a:pt x="681284" y="40557"/>
                  </a:lnTo>
                  <a:lnTo>
                    <a:pt x="637937" y="54755"/>
                  </a:lnTo>
                  <a:lnTo>
                    <a:pt x="595525" y="70932"/>
                  </a:lnTo>
                  <a:lnTo>
                    <a:pt x="554105" y="89032"/>
                  </a:lnTo>
                  <a:lnTo>
                    <a:pt x="513730" y="109002"/>
                  </a:lnTo>
                  <a:lnTo>
                    <a:pt x="474456" y="130786"/>
                  </a:lnTo>
                  <a:lnTo>
                    <a:pt x="436338" y="154329"/>
                  </a:lnTo>
                  <a:lnTo>
                    <a:pt x="399430" y="179576"/>
                  </a:lnTo>
                  <a:lnTo>
                    <a:pt x="363788" y="206474"/>
                  </a:lnTo>
                  <a:lnTo>
                    <a:pt x="329466" y="234965"/>
                  </a:lnTo>
                  <a:lnTo>
                    <a:pt x="296519" y="264997"/>
                  </a:lnTo>
                  <a:lnTo>
                    <a:pt x="265002" y="296513"/>
                  </a:lnTo>
                  <a:lnTo>
                    <a:pt x="234970" y="329460"/>
                  </a:lnTo>
                  <a:lnTo>
                    <a:pt x="206477" y="363782"/>
                  </a:lnTo>
                  <a:lnTo>
                    <a:pt x="179580" y="399423"/>
                  </a:lnTo>
                  <a:lnTo>
                    <a:pt x="154332" y="436331"/>
                  </a:lnTo>
                  <a:lnTo>
                    <a:pt x="130788" y="474449"/>
                  </a:lnTo>
                  <a:lnTo>
                    <a:pt x="109004" y="513722"/>
                  </a:lnTo>
                  <a:lnTo>
                    <a:pt x="89034" y="554097"/>
                  </a:lnTo>
                  <a:lnTo>
                    <a:pt x="70933" y="595517"/>
                  </a:lnTo>
                  <a:lnTo>
                    <a:pt x="54756" y="637928"/>
                  </a:lnTo>
                  <a:lnTo>
                    <a:pt x="40558" y="681275"/>
                  </a:lnTo>
                  <a:lnTo>
                    <a:pt x="28394" y="725504"/>
                  </a:lnTo>
                  <a:lnTo>
                    <a:pt x="18318" y="770559"/>
                  </a:lnTo>
                  <a:lnTo>
                    <a:pt x="10386" y="816385"/>
                  </a:lnTo>
                  <a:lnTo>
                    <a:pt x="4652" y="862928"/>
                  </a:lnTo>
                  <a:lnTo>
                    <a:pt x="1172" y="910133"/>
                  </a:lnTo>
                  <a:lnTo>
                    <a:pt x="0" y="957945"/>
                  </a:lnTo>
                  <a:lnTo>
                    <a:pt x="1172" y="1005756"/>
                  </a:lnTo>
                  <a:lnTo>
                    <a:pt x="4652" y="1052961"/>
                  </a:lnTo>
                  <a:lnTo>
                    <a:pt x="10386" y="1099504"/>
                  </a:lnTo>
                  <a:lnTo>
                    <a:pt x="18318" y="1145330"/>
                  </a:lnTo>
                  <a:lnTo>
                    <a:pt x="28394" y="1190385"/>
                  </a:lnTo>
                  <a:lnTo>
                    <a:pt x="40558" y="1234614"/>
                  </a:lnTo>
                  <a:lnTo>
                    <a:pt x="54756" y="1277961"/>
                  </a:lnTo>
                  <a:lnTo>
                    <a:pt x="70933" y="1320372"/>
                  </a:lnTo>
                  <a:lnTo>
                    <a:pt x="89034" y="1361793"/>
                  </a:lnTo>
                  <a:lnTo>
                    <a:pt x="109004" y="1402167"/>
                  </a:lnTo>
                  <a:lnTo>
                    <a:pt x="130788" y="1441440"/>
                  </a:lnTo>
                  <a:lnTo>
                    <a:pt x="154332" y="1479558"/>
                  </a:lnTo>
                  <a:lnTo>
                    <a:pt x="179580" y="1516466"/>
                  </a:lnTo>
                  <a:lnTo>
                    <a:pt x="206477" y="1552108"/>
                  </a:lnTo>
                  <a:lnTo>
                    <a:pt x="234970" y="1586429"/>
                  </a:lnTo>
                  <a:lnTo>
                    <a:pt x="265002" y="1619376"/>
                  </a:lnTo>
                  <a:lnTo>
                    <a:pt x="296519" y="1650892"/>
                  </a:lnTo>
                  <a:lnTo>
                    <a:pt x="329466" y="1680924"/>
                  </a:lnTo>
                  <a:lnTo>
                    <a:pt x="363788" y="1709416"/>
                  </a:lnTo>
                  <a:lnTo>
                    <a:pt x="399430" y="1736313"/>
                  </a:lnTo>
                  <a:lnTo>
                    <a:pt x="436338" y="1761560"/>
                  </a:lnTo>
                  <a:lnTo>
                    <a:pt x="474456" y="1785103"/>
                  </a:lnTo>
                  <a:lnTo>
                    <a:pt x="513730" y="1806887"/>
                  </a:lnTo>
                  <a:lnTo>
                    <a:pt x="554105" y="1826857"/>
                  </a:lnTo>
                  <a:lnTo>
                    <a:pt x="595525" y="1844957"/>
                  </a:lnTo>
                  <a:lnTo>
                    <a:pt x="637937" y="1861134"/>
                  </a:lnTo>
                  <a:lnTo>
                    <a:pt x="681284" y="1875332"/>
                  </a:lnTo>
                  <a:lnTo>
                    <a:pt x="725513" y="1887496"/>
                  </a:lnTo>
                  <a:lnTo>
                    <a:pt x="770568" y="1897571"/>
                  </a:lnTo>
                  <a:lnTo>
                    <a:pt x="816395" y="1905503"/>
                  </a:lnTo>
                  <a:lnTo>
                    <a:pt x="862938" y="1911237"/>
                  </a:lnTo>
                  <a:lnTo>
                    <a:pt x="910143" y="1914717"/>
                  </a:lnTo>
                  <a:lnTo>
                    <a:pt x="957955" y="1915890"/>
                  </a:lnTo>
                  <a:lnTo>
                    <a:pt x="1005765" y="1914717"/>
                  </a:lnTo>
                  <a:lnTo>
                    <a:pt x="1052969" y="1911237"/>
                  </a:lnTo>
                  <a:lnTo>
                    <a:pt x="1099512" y="1905503"/>
                  </a:lnTo>
                  <a:lnTo>
                    <a:pt x="1145338" y="1897571"/>
                  </a:lnTo>
                  <a:lnTo>
                    <a:pt x="1190392" y="1887496"/>
                  </a:lnTo>
                  <a:lnTo>
                    <a:pt x="1234620" y="1875332"/>
                  </a:lnTo>
                  <a:lnTo>
                    <a:pt x="1277967" y="1861134"/>
                  </a:lnTo>
                  <a:lnTo>
                    <a:pt x="1320378" y="1844957"/>
                  </a:lnTo>
                  <a:lnTo>
                    <a:pt x="1361798" y="1826857"/>
                  </a:lnTo>
                  <a:lnTo>
                    <a:pt x="1402173" y="1806887"/>
                  </a:lnTo>
                  <a:lnTo>
                    <a:pt x="1441446" y="1785103"/>
                  </a:lnTo>
                  <a:lnTo>
                    <a:pt x="1479564" y="1761560"/>
                  </a:lnTo>
                  <a:lnTo>
                    <a:pt x="1516471" y="1736313"/>
                  </a:lnTo>
                  <a:lnTo>
                    <a:pt x="1552113" y="1709416"/>
                  </a:lnTo>
                  <a:lnTo>
                    <a:pt x="1586435" y="1680924"/>
                  </a:lnTo>
                  <a:lnTo>
                    <a:pt x="1619382" y="1650892"/>
                  </a:lnTo>
                  <a:lnTo>
                    <a:pt x="1650899" y="1619376"/>
                  </a:lnTo>
                  <a:lnTo>
                    <a:pt x="1680931" y="1586429"/>
                  </a:lnTo>
                  <a:lnTo>
                    <a:pt x="1709423" y="1552108"/>
                  </a:lnTo>
                  <a:lnTo>
                    <a:pt x="1736320" y="1516466"/>
                  </a:lnTo>
                  <a:lnTo>
                    <a:pt x="1761568" y="1479558"/>
                  </a:lnTo>
                  <a:lnTo>
                    <a:pt x="1785111" y="1441440"/>
                  </a:lnTo>
                  <a:lnTo>
                    <a:pt x="1806895" y="1402167"/>
                  </a:lnTo>
                  <a:lnTo>
                    <a:pt x="1826865" y="1361793"/>
                  </a:lnTo>
                  <a:lnTo>
                    <a:pt x="1844966" y="1320372"/>
                  </a:lnTo>
                  <a:lnTo>
                    <a:pt x="1861143" y="1277961"/>
                  </a:lnTo>
                  <a:lnTo>
                    <a:pt x="1875341" y="1234614"/>
                  </a:lnTo>
                  <a:lnTo>
                    <a:pt x="1887505" y="1190385"/>
                  </a:lnTo>
                  <a:lnTo>
                    <a:pt x="1897581" y="1145330"/>
                  </a:lnTo>
                  <a:lnTo>
                    <a:pt x="1905513" y="1099504"/>
                  </a:lnTo>
                  <a:lnTo>
                    <a:pt x="1911247" y="1052961"/>
                  </a:lnTo>
                  <a:lnTo>
                    <a:pt x="1914727" y="1005756"/>
                  </a:lnTo>
                  <a:lnTo>
                    <a:pt x="1915900" y="957945"/>
                  </a:lnTo>
                  <a:lnTo>
                    <a:pt x="1914727" y="910133"/>
                  </a:lnTo>
                  <a:lnTo>
                    <a:pt x="1911247" y="862928"/>
                  </a:lnTo>
                  <a:lnTo>
                    <a:pt x="1905513" y="816385"/>
                  </a:lnTo>
                  <a:lnTo>
                    <a:pt x="1897581" y="770559"/>
                  </a:lnTo>
                  <a:lnTo>
                    <a:pt x="1887505" y="725504"/>
                  </a:lnTo>
                  <a:lnTo>
                    <a:pt x="1875341" y="681275"/>
                  </a:lnTo>
                  <a:lnTo>
                    <a:pt x="1861143" y="637928"/>
                  </a:lnTo>
                  <a:lnTo>
                    <a:pt x="1844966" y="595517"/>
                  </a:lnTo>
                  <a:lnTo>
                    <a:pt x="1826865" y="554097"/>
                  </a:lnTo>
                  <a:lnTo>
                    <a:pt x="1806895" y="513722"/>
                  </a:lnTo>
                  <a:lnTo>
                    <a:pt x="1785111" y="474449"/>
                  </a:lnTo>
                  <a:lnTo>
                    <a:pt x="1761568" y="436331"/>
                  </a:lnTo>
                  <a:lnTo>
                    <a:pt x="1736320" y="399423"/>
                  </a:lnTo>
                  <a:lnTo>
                    <a:pt x="1709423" y="363782"/>
                  </a:lnTo>
                  <a:lnTo>
                    <a:pt x="1680931" y="329460"/>
                  </a:lnTo>
                  <a:lnTo>
                    <a:pt x="1650899" y="296513"/>
                  </a:lnTo>
                  <a:lnTo>
                    <a:pt x="1619382" y="264997"/>
                  </a:lnTo>
                  <a:lnTo>
                    <a:pt x="1586435" y="234965"/>
                  </a:lnTo>
                  <a:lnTo>
                    <a:pt x="1552113" y="206474"/>
                  </a:lnTo>
                  <a:lnTo>
                    <a:pt x="1516471" y="179576"/>
                  </a:lnTo>
                  <a:lnTo>
                    <a:pt x="1479564" y="154329"/>
                  </a:lnTo>
                  <a:lnTo>
                    <a:pt x="1441446" y="130786"/>
                  </a:lnTo>
                  <a:lnTo>
                    <a:pt x="1402173" y="109002"/>
                  </a:lnTo>
                  <a:lnTo>
                    <a:pt x="1361798" y="89032"/>
                  </a:lnTo>
                  <a:lnTo>
                    <a:pt x="1320378" y="70932"/>
                  </a:lnTo>
                  <a:lnTo>
                    <a:pt x="1277967" y="54755"/>
                  </a:lnTo>
                  <a:lnTo>
                    <a:pt x="1234620" y="40557"/>
                  </a:lnTo>
                  <a:lnTo>
                    <a:pt x="1190392" y="28393"/>
                  </a:lnTo>
                  <a:lnTo>
                    <a:pt x="1145338" y="18318"/>
                  </a:lnTo>
                  <a:lnTo>
                    <a:pt x="1099512" y="10386"/>
                  </a:lnTo>
                  <a:lnTo>
                    <a:pt x="1052969" y="4652"/>
                  </a:lnTo>
                  <a:lnTo>
                    <a:pt x="1005765" y="1172"/>
                  </a:lnTo>
                  <a:lnTo>
                    <a:pt x="9579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253769" y="18828018"/>
              <a:ext cx="8255" cy="24130"/>
            </a:xfrm>
            <a:custGeom>
              <a:avLst/>
              <a:gdLst/>
              <a:ahLst/>
              <a:cxnLst/>
              <a:rect l="l" t="t" r="r" b="b"/>
              <a:pathLst>
                <a:path w="8254" h="24130">
                  <a:moveTo>
                    <a:pt x="5491" y="0"/>
                  </a:moveTo>
                  <a:lnTo>
                    <a:pt x="0" y="24042"/>
                  </a:lnTo>
                  <a:lnTo>
                    <a:pt x="8237" y="3434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021613" y="17697011"/>
              <a:ext cx="1209675" cy="688975"/>
            </a:xfrm>
            <a:custGeom>
              <a:avLst/>
              <a:gdLst/>
              <a:ahLst/>
              <a:cxnLst/>
              <a:rect l="l" t="t" r="r" b="b"/>
              <a:pathLst>
                <a:path w="1209675" h="688975">
                  <a:moveTo>
                    <a:pt x="0" y="688661"/>
                  </a:moveTo>
                  <a:lnTo>
                    <a:pt x="688661" y="0"/>
                  </a:lnTo>
                  <a:lnTo>
                    <a:pt x="1209619" y="0"/>
                  </a:lnTo>
                </a:path>
              </a:pathLst>
            </a:custGeom>
            <a:ln w="4518">
              <a:solidFill>
                <a:srgbClr val="4BB5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6222242" y="17689357"/>
              <a:ext cx="14604" cy="15875"/>
            </a:xfrm>
            <a:custGeom>
              <a:avLst/>
              <a:gdLst/>
              <a:ahLst/>
              <a:cxnLst/>
              <a:rect l="l" t="t" r="r" b="b"/>
              <a:pathLst>
                <a:path w="14604" h="15875">
                  <a:moveTo>
                    <a:pt x="6494" y="0"/>
                  </a:moveTo>
                  <a:lnTo>
                    <a:pt x="0" y="0"/>
                  </a:lnTo>
                  <a:lnTo>
                    <a:pt x="7659" y="7659"/>
                  </a:lnTo>
                  <a:lnTo>
                    <a:pt x="0" y="15309"/>
                  </a:lnTo>
                  <a:lnTo>
                    <a:pt x="6494" y="15309"/>
                  </a:lnTo>
                  <a:lnTo>
                    <a:pt x="14154" y="7659"/>
                  </a:lnTo>
                  <a:lnTo>
                    <a:pt x="6494" y="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766157" y="18984413"/>
              <a:ext cx="465455" cy="0"/>
            </a:xfrm>
            <a:custGeom>
              <a:avLst/>
              <a:gdLst/>
              <a:ahLst/>
              <a:cxnLst/>
              <a:rect l="l" t="t" r="r" b="b"/>
              <a:pathLst>
                <a:path w="465454">
                  <a:moveTo>
                    <a:pt x="0" y="0"/>
                  </a:moveTo>
                  <a:lnTo>
                    <a:pt x="465071" y="0"/>
                  </a:lnTo>
                </a:path>
              </a:pathLst>
            </a:custGeom>
            <a:ln w="4518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6222242" y="18976756"/>
              <a:ext cx="14604" cy="15875"/>
            </a:xfrm>
            <a:custGeom>
              <a:avLst/>
              <a:gdLst/>
              <a:ahLst/>
              <a:cxnLst/>
              <a:rect l="l" t="t" r="r" b="b"/>
              <a:pathLst>
                <a:path w="14604" h="15875">
                  <a:moveTo>
                    <a:pt x="6494" y="0"/>
                  </a:moveTo>
                  <a:lnTo>
                    <a:pt x="0" y="0"/>
                  </a:lnTo>
                  <a:lnTo>
                    <a:pt x="7659" y="7659"/>
                  </a:lnTo>
                  <a:lnTo>
                    <a:pt x="0" y="15309"/>
                  </a:lnTo>
                  <a:lnTo>
                    <a:pt x="6494" y="15309"/>
                  </a:lnTo>
                  <a:lnTo>
                    <a:pt x="14154" y="7659"/>
                  </a:lnTo>
                  <a:lnTo>
                    <a:pt x="64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138610" y="18477785"/>
              <a:ext cx="892175" cy="1101725"/>
            </a:xfrm>
            <a:custGeom>
              <a:avLst/>
              <a:gdLst/>
              <a:ahLst/>
              <a:cxnLst/>
              <a:rect l="l" t="t" r="r" b="b"/>
              <a:pathLst>
                <a:path w="892175" h="1101725">
                  <a:moveTo>
                    <a:pt x="487726" y="0"/>
                  </a:moveTo>
                  <a:lnTo>
                    <a:pt x="431099" y="76282"/>
                  </a:lnTo>
                  <a:lnTo>
                    <a:pt x="353398" y="106374"/>
                  </a:lnTo>
                  <a:lnTo>
                    <a:pt x="270297" y="117976"/>
                  </a:lnTo>
                  <a:lnTo>
                    <a:pt x="204087" y="119079"/>
                  </a:lnTo>
                  <a:lnTo>
                    <a:pt x="177064" y="117671"/>
                  </a:lnTo>
                  <a:lnTo>
                    <a:pt x="107265" y="134723"/>
                  </a:lnTo>
                  <a:lnTo>
                    <a:pt x="61003" y="166374"/>
                  </a:lnTo>
                  <a:lnTo>
                    <a:pt x="34215" y="205331"/>
                  </a:lnTo>
                  <a:lnTo>
                    <a:pt x="31783" y="241857"/>
                  </a:lnTo>
                  <a:lnTo>
                    <a:pt x="168137" y="979627"/>
                  </a:lnTo>
                  <a:lnTo>
                    <a:pt x="141349" y="974753"/>
                  </a:lnTo>
                  <a:lnTo>
                    <a:pt x="78957" y="992405"/>
                  </a:lnTo>
                  <a:lnTo>
                    <a:pt x="22036" y="1021015"/>
                  </a:lnTo>
                  <a:lnTo>
                    <a:pt x="0" y="1041137"/>
                  </a:lnTo>
                  <a:lnTo>
                    <a:pt x="56403" y="1101432"/>
                  </a:lnTo>
                  <a:lnTo>
                    <a:pt x="73192" y="1084643"/>
                  </a:lnTo>
                  <a:lnTo>
                    <a:pt x="85776" y="1069952"/>
                  </a:lnTo>
                  <a:lnTo>
                    <a:pt x="136141" y="1025889"/>
                  </a:lnTo>
                  <a:lnTo>
                    <a:pt x="211694" y="979718"/>
                  </a:lnTo>
                  <a:lnTo>
                    <a:pt x="299831" y="908369"/>
                  </a:lnTo>
                  <a:lnTo>
                    <a:pt x="325009" y="843323"/>
                  </a:lnTo>
                  <a:lnTo>
                    <a:pt x="350196" y="813951"/>
                  </a:lnTo>
                  <a:lnTo>
                    <a:pt x="450927" y="809746"/>
                  </a:lnTo>
                  <a:lnTo>
                    <a:pt x="505487" y="809746"/>
                  </a:lnTo>
                  <a:lnTo>
                    <a:pt x="564252" y="753089"/>
                  </a:lnTo>
                  <a:lnTo>
                    <a:pt x="648194" y="656563"/>
                  </a:lnTo>
                  <a:lnTo>
                    <a:pt x="732136" y="526460"/>
                  </a:lnTo>
                  <a:lnTo>
                    <a:pt x="765713" y="469803"/>
                  </a:lnTo>
                  <a:lnTo>
                    <a:pt x="765713" y="406854"/>
                  </a:lnTo>
                  <a:lnTo>
                    <a:pt x="803485" y="346002"/>
                  </a:lnTo>
                  <a:lnTo>
                    <a:pt x="874833" y="306133"/>
                  </a:lnTo>
                  <a:lnTo>
                    <a:pt x="883222" y="289345"/>
                  </a:lnTo>
                  <a:lnTo>
                    <a:pt x="891622" y="270459"/>
                  </a:lnTo>
                  <a:lnTo>
                    <a:pt x="841256" y="136161"/>
                  </a:lnTo>
                  <a:lnTo>
                    <a:pt x="776200" y="8156"/>
                  </a:lnTo>
                  <a:lnTo>
                    <a:pt x="706949" y="12360"/>
                  </a:lnTo>
                  <a:lnTo>
                    <a:pt x="581040" y="16555"/>
                  </a:lnTo>
                  <a:lnTo>
                    <a:pt x="487726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601120" y="18003313"/>
              <a:ext cx="1025525" cy="1515745"/>
            </a:xfrm>
            <a:custGeom>
              <a:avLst/>
              <a:gdLst/>
              <a:ahLst/>
              <a:cxnLst/>
              <a:rect l="l" t="t" r="r" b="b"/>
              <a:pathLst>
                <a:path w="1025525" h="1515744">
                  <a:moveTo>
                    <a:pt x="90234" y="0"/>
                  </a:moveTo>
                  <a:lnTo>
                    <a:pt x="29382" y="2097"/>
                  </a:lnTo>
                  <a:lnTo>
                    <a:pt x="18885" y="329446"/>
                  </a:lnTo>
                  <a:lnTo>
                    <a:pt x="18885" y="558173"/>
                  </a:lnTo>
                  <a:lnTo>
                    <a:pt x="10496" y="730242"/>
                  </a:lnTo>
                  <a:lnTo>
                    <a:pt x="0" y="923294"/>
                  </a:lnTo>
                  <a:lnTo>
                    <a:pt x="8389" y="1116346"/>
                  </a:lnTo>
                  <a:lnTo>
                    <a:pt x="88136" y="1156214"/>
                  </a:lnTo>
                  <a:lnTo>
                    <a:pt x="226639" y="1189791"/>
                  </a:lnTo>
                  <a:lnTo>
                    <a:pt x="277004" y="1221271"/>
                  </a:lnTo>
                  <a:lnTo>
                    <a:pt x="318980" y="1282123"/>
                  </a:lnTo>
                  <a:lnTo>
                    <a:pt x="358849" y="1336683"/>
                  </a:lnTo>
                  <a:lnTo>
                    <a:pt x="409214" y="1384941"/>
                  </a:lnTo>
                  <a:lnTo>
                    <a:pt x="430197" y="1391243"/>
                  </a:lnTo>
                  <a:lnTo>
                    <a:pt x="533036" y="1510849"/>
                  </a:lnTo>
                  <a:lnTo>
                    <a:pt x="537483" y="1515611"/>
                  </a:lnTo>
                  <a:lnTo>
                    <a:pt x="542196" y="1509820"/>
                  </a:lnTo>
                  <a:lnTo>
                    <a:pt x="547481" y="1504274"/>
                  </a:lnTo>
                  <a:lnTo>
                    <a:pt x="582625" y="1483468"/>
                  </a:lnTo>
                  <a:lnTo>
                    <a:pt x="651639" y="1453030"/>
                  </a:lnTo>
                  <a:lnTo>
                    <a:pt x="678843" y="1449227"/>
                  </a:lnTo>
                  <a:lnTo>
                    <a:pt x="705621" y="1454091"/>
                  </a:lnTo>
                  <a:lnTo>
                    <a:pt x="569267" y="716331"/>
                  </a:lnTo>
                  <a:lnTo>
                    <a:pt x="571709" y="679805"/>
                  </a:lnTo>
                  <a:lnTo>
                    <a:pt x="598487" y="640848"/>
                  </a:lnTo>
                  <a:lnTo>
                    <a:pt x="644749" y="609186"/>
                  </a:lnTo>
                  <a:lnTo>
                    <a:pt x="714558" y="592145"/>
                  </a:lnTo>
                  <a:lnTo>
                    <a:pt x="810745" y="599716"/>
                  </a:lnTo>
                  <a:lnTo>
                    <a:pt x="869269" y="597929"/>
                  </a:lnTo>
                  <a:lnTo>
                    <a:pt x="913947" y="582902"/>
                  </a:lnTo>
                  <a:lnTo>
                    <a:pt x="968593" y="550756"/>
                  </a:lnTo>
                  <a:lnTo>
                    <a:pt x="1019728" y="511799"/>
                  </a:lnTo>
                  <a:lnTo>
                    <a:pt x="1025210" y="474473"/>
                  </a:lnTo>
                  <a:lnTo>
                    <a:pt x="988411" y="467938"/>
                  </a:lnTo>
                  <a:lnTo>
                    <a:pt x="866697" y="423875"/>
                  </a:lnTo>
                  <a:lnTo>
                    <a:pt x="784852" y="388201"/>
                  </a:lnTo>
                  <a:lnTo>
                    <a:pt x="705115" y="356721"/>
                  </a:lnTo>
                  <a:lnTo>
                    <a:pt x="595985" y="327349"/>
                  </a:lnTo>
                  <a:lnTo>
                    <a:pt x="524636" y="276984"/>
                  </a:lnTo>
                  <a:lnTo>
                    <a:pt x="400825" y="232920"/>
                  </a:lnTo>
                  <a:lnTo>
                    <a:pt x="274907" y="163669"/>
                  </a:lnTo>
                  <a:lnTo>
                    <a:pt x="190964" y="94428"/>
                  </a:lnTo>
                  <a:lnTo>
                    <a:pt x="90234" y="0"/>
                  </a:lnTo>
                  <a:close/>
                </a:path>
              </a:pathLst>
            </a:custGeom>
            <a:solidFill>
              <a:srgbClr val="30B0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1" name="object 10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019078" y="17899777"/>
              <a:ext cx="121430" cy="227755"/>
            </a:xfrm>
            <a:prstGeom prst="rect">
              <a:avLst/>
            </a:prstGeom>
          </p:spPr>
        </p:pic>
      </p:grpSp>
      <p:sp>
        <p:nvSpPr>
          <p:cNvPr id="102" name="object 102"/>
          <p:cNvSpPr txBox="1"/>
          <p:nvPr/>
        </p:nvSpPr>
        <p:spPr>
          <a:xfrm>
            <a:off x="6651492" y="18833326"/>
            <a:ext cx="742950" cy="5149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40,77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7305" marR="294005" indent="-635">
              <a:lnSpc>
                <a:spcPct val="100000"/>
              </a:lnSpc>
              <a:spcBef>
                <a:spcPts val="20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Exlusión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6651492" y="17579621"/>
            <a:ext cx="872490" cy="618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59,22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900"/>
              </a:lnSpc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800">
              <a:latin typeface="Montserrat"/>
              <a:cs typeface="Montserrat"/>
            </a:endParaRPr>
          </a:p>
          <a:p>
            <a:pPr marL="26670" marR="5080">
              <a:lnSpc>
                <a:spcPts val="960"/>
              </a:lnSpc>
              <a:spcBef>
                <a:spcPts val="30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Intervención</a:t>
            </a:r>
            <a:r>
              <a:rPr sz="8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Restricción</a:t>
            </a:r>
            <a:r>
              <a:rPr sz="8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Alta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2116793" y="17348125"/>
            <a:ext cx="533400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52,1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2116799" y="17983562"/>
            <a:ext cx="608330" cy="372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47,9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8133666" y="17363606"/>
            <a:ext cx="600710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60,5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25120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8151297" y="18037443"/>
            <a:ext cx="58356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39,5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00025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932642" y="16758167"/>
            <a:ext cx="708025" cy="77597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550" b="1" spc="-10" dirty="0">
                <a:solidFill>
                  <a:srgbClr val="223658"/>
                </a:solidFill>
                <a:latin typeface="Montserrat"/>
                <a:cs typeface="Montserrat"/>
              </a:rPr>
              <a:t>83,33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3970" marR="127000" indent="-635">
              <a:lnSpc>
                <a:spcPct val="100000"/>
              </a:lnSpc>
              <a:spcBef>
                <a:spcPts val="6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Mosaico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pastos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espacios naturales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933804" y="18644358"/>
            <a:ext cx="704215" cy="1203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39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0,32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75"/>
              </a:lnSpc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Mosaico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800">
              <a:latin typeface="Montserrat"/>
              <a:cs typeface="Montserrat"/>
            </a:endParaRPr>
          </a:p>
          <a:p>
            <a:pPr marL="12700" marR="281940">
              <a:lnSpc>
                <a:spcPts val="960"/>
              </a:lnSpc>
              <a:spcBef>
                <a:spcPts val="30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pastos </a:t>
            </a:r>
            <a:r>
              <a:rPr sz="800" spc="-6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cultivos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16,35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Tejido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urbano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discontinuo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2641151" y="19401583"/>
            <a:ext cx="251460" cy="354965"/>
          </a:xfrm>
          <a:custGeom>
            <a:avLst/>
            <a:gdLst/>
            <a:ahLst/>
            <a:cxnLst/>
            <a:rect l="l" t="t" r="r" b="b"/>
            <a:pathLst>
              <a:path w="251460" h="354965">
                <a:moveTo>
                  <a:pt x="249131" y="50"/>
                </a:moveTo>
                <a:lnTo>
                  <a:pt x="0" y="0"/>
                </a:lnTo>
                <a:lnTo>
                  <a:pt x="2310" y="354330"/>
                </a:lnTo>
                <a:lnTo>
                  <a:pt x="251441" y="354381"/>
                </a:lnTo>
                <a:lnTo>
                  <a:pt x="249131" y="50"/>
                </a:lnTo>
                <a:close/>
              </a:path>
            </a:pathLst>
          </a:custGeom>
          <a:solidFill>
            <a:srgbClr val="4BB5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642052" y="16838293"/>
            <a:ext cx="251460" cy="1806575"/>
          </a:xfrm>
          <a:custGeom>
            <a:avLst/>
            <a:gdLst/>
            <a:ahLst/>
            <a:cxnLst/>
            <a:rect l="l" t="t" r="r" b="b"/>
            <a:pathLst>
              <a:path w="251460" h="1806575">
                <a:moveTo>
                  <a:pt x="249131" y="0"/>
                </a:moveTo>
                <a:lnTo>
                  <a:pt x="0" y="70"/>
                </a:lnTo>
                <a:lnTo>
                  <a:pt x="1702" y="1805949"/>
                </a:lnTo>
                <a:lnTo>
                  <a:pt x="250833" y="1805878"/>
                </a:lnTo>
                <a:lnTo>
                  <a:pt x="249131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641079" y="18796227"/>
            <a:ext cx="252095" cy="7620"/>
          </a:xfrm>
          <a:custGeom>
            <a:avLst/>
            <a:gdLst/>
            <a:ahLst/>
            <a:cxnLst/>
            <a:rect l="l" t="t" r="r" b="b"/>
            <a:pathLst>
              <a:path w="252094" h="7619">
                <a:moveTo>
                  <a:pt x="249131" y="70"/>
                </a:moveTo>
                <a:lnTo>
                  <a:pt x="0" y="0"/>
                </a:lnTo>
                <a:lnTo>
                  <a:pt x="2451" y="6930"/>
                </a:lnTo>
                <a:lnTo>
                  <a:pt x="251583" y="7011"/>
                </a:lnTo>
                <a:lnTo>
                  <a:pt x="249131" y="70"/>
                </a:lnTo>
                <a:close/>
              </a:path>
            </a:pathLst>
          </a:custGeom>
          <a:solidFill>
            <a:srgbClr val="F1A61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3" name="object 113"/>
          <p:cNvGrpSpPr/>
          <p:nvPr/>
        </p:nvGrpSpPr>
        <p:grpSpPr>
          <a:xfrm>
            <a:off x="6834253" y="11933488"/>
            <a:ext cx="4155440" cy="3950335"/>
            <a:chOff x="6834253" y="11933488"/>
            <a:chExt cx="4155440" cy="3950335"/>
          </a:xfrm>
        </p:grpSpPr>
        <p:sp>
          <p:nvSpPr>
            <p:cNvPr id="114" name="object 114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5" name="object 11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  <p:sp>
          <p:nvSpPr>
            <p:cNvPr id="116" name="object 116"/>
            <p:cNvSpPr/>
            <p:nvPr/>
          </p:nvSpPr>
          <p:spPr>
            <a:xfrm>
              <a:off x="9894443" y="11981255"/>
              <a:ext cx="555625" cy="419100"/>
            </a:xfrm>
            <a:custGeom>
              <a:avLst/>
              <a:gdLst/>
              <a:ahLst/>
              <a:cxnLst/>
              <a:rect l="l" t="t" r="r" b="b"/>
              <a:pathLst>
                <a:path w="555625" h="419100">
                  <a:moveTo>
                    <a:pt x="10693" y="99161"/>
                  </a:moveTo>
                  <a:lnTo>
                    <a:pt x="7302" y="94945"/>
                  </a:lnTo>
                  <a:lnTo>
                    <a:pt x="1955" y="95770"/>
                  </a:lnTo>
                  <a:lnTo>
                    <a:pt x="0" y="100825"/>
                  </a:lnTo>
                  <a:lnTo>
                    <a:pt x="3390" y="105041"/>
                  </a:lnTo>
                  <a:lnTo>
                    <a:pt x="8737" y="104203"/>
                  </a:lnTo>
                  <a:lnTo>
                    <a:pt x="10693" y="99161"/>
                  </a:lnTo>
                  <a:close/>
                </a:path>
                <a:path w="555625" h="419100">
                  <a:moveTo>
                    <a:pt x="555561" y="209372"/>
                  </a:moveTo>
                  <a:lnTo>
                    <a:pt x="550037" y="161366"/>
                  </a:lnTo>
                  <a:lnTo>
                    <a:pt x="534276" y="117297"/>
                  </a:lnTo>
                  <a:lnTo>
                    <a:pt x="509562" y="78422"/>
                  </a:lnTo>
                  <a:lnTo>
                    <a:pt x="477139" y="45999"/>
                  </a:lnTo>
                  <a:lnTo>
                    <a:pt x="438264" y="21285"/>
                  </a:lnTo>
                  <a:lnTo>
                    <a:pt x="394195" y="5537"/>
                  </a:lnTo>
                  <a:lnTo>
                    <a:pt x="346189" y="0"/>
                  </a:lnTo>
                  <a:lnTo>
                    <a:pt x="298183" y="5537"/>
                  </a:lnTo>
                  <a:lnTo>
                    <a:pt x="254114" y="21285"/>
                  </a:lnTo>
                  <a:lnTo>
                    <a:pt x="215239" y="45999"/>
                  </a:lnTo>
                  <a:lnTo>
                    <a:pt x="182816" y="78422"/>
                  </a:lnTo>
                  <a:lnTo>
                    <a:pt x="158089" y="117297"/>
                  </a:lnTo>
                  <a:lnTo>
                    <a:pt x="142341" y="161366"/>
                  </a:lnTo>
                  <a:lnTo>
                    <a:pt x="136817" y="209372"/>
                  </a:lnTo>
                  <a:lnTo>
                    <a:pt x="142341" y="257390"/>
                  </a:lnTo>
                  <a:lnTo>
                    <a:pt x="158089" y="301459"/>
                  </a:lnTo>
                  <a:lnTo>
                    <a:pt x="182816" y="340334"/>
                  </a:lnTo>
                  <a:lnTo>
                    <a:pt x="215239" y="372757"/>
                  </a:lnTo>
                  <a:lnTo>
                    <a:pt x="254114" y="397471"/>
                  </a:lnTo>
                  <a:lnTo>
                    <a:pt x="298183" y="413219"/>
                  </a:lnTo>
                  <a:lnTo>
                    <a:pt x="346189" y="418757"/>
                  </a:lnTo>
                  <a:lnTo>
                    <a:pt x="394195" y="413219"/>
                  </a:lnTo>
                  <a:lnTo>
                    <a:pt x="438264" y="397471"/>
                  </a:lnTo>
                  <a:lnTo>
                    <a:pt x="477139" y="372757"/>
                  </a:lnTo>
                  <a:lnTo>
                    <a:pt x="509562" y="340334"/>
                  </a:lnTo>
                  <a:lnTo>
                    <a:pt x="534276" y="301459"/>
                  </a:lnTo>
                  <a:lnTo>
                    <a:pt x="550037" y="257390"/>
                  </a:lnTo>
                  <a:lnTo>
                    <a:pt x="555561" y="209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0126263" y="12034953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8" name="object 11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189389" y="12122800"/>
              <a:ext cx="168517" cy="154368"/>
            </a:xfrm>
            <a:prstGeom prst="rect">
              <a:avLst/>
            </a:prstGeom>
          </p:spPr>
        </p:pic>
        <p:pic>
          <p:nvPicPr>
            <p:cNvPr id="119" name="object 11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724074" y="15683153"/>
              <a:ext cx="262698" cy="200630"/>
            </a:xfrm>
            <a:prstGeom prst="rect">
              <a:avLst/>
            </a:prstGeom>
          </p:spPr>
        </p:pic>
        <p:pic>
          <p:nvPicPr>
            <p:cNvPr id="120" name="object 12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724072" y="13064202"/>
              <a:ext cx="265150" cy="2549423"/>
            </a:xfrm>
            <a:prstGeom prst="rect">
              <a:avLst/>
            </a:prstGeom>
          </p:spPr>
        </p:pic>
      </p:grpSp>
      <p:sp>
        <p:nvSpPr>
          <p:cNvPr id="121" name="object 121"/>
          <p:cNvSpPr txBox="1"/>
          <p:nvPr/>
        </p:nvSpPr>
        <p:spPr>
          <a:xfrm>
            <a:off x="10500937" y="11982308"/>
            <a:ext cx="141287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0527127" y="12623136"/>
            <a:ext cx="1280160" cy="765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800">
              <a:latin typeface="Montserrat"/>
              <a:cs typeface="Montserrat"/>
            </a:endParaRPr>
          </a:p>
          <a:p>
            <a:pPr marL="555625">
              <a:lnSpc>
                <a:spcPct val="100000"/>
              </a:lnSpc>
            </a:pPr>
            <a:r>
              <a:rPr sz="1450" b="1" spc="65" dirty="0">
                <a:solidFill>
                  <a:srgbClr val="223658"/>
                </a:solidFill>
                <a:latin typeface="Montserrat"/>
                <a:cs typeface="Montserrat"/>
              </a:rPr>
              <a:t>92,8</a:t>
            </a:r>
            <a:r>
              <a:rPr sz="1100" b="1" spc="6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  <a:p>
            <a:pPr marL="555625">
              <a:lnSpc>
                <a:spcPct val="100000"/>
              </a:lnSpc>
              <a:spcBef>
                <a:spcPts val="10"/>
              </a:spcBef>
            </a:pPr>
            <a:r>
              <a:rPr sz="9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1070156" y="15587212"/>
            <a:ext cx="458470" cy="3892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50" dirty="0">
                <a:solidFill>
                  <a:srgbClr val="223658"/>
                </a:solidFill>
                <a:latin typeface="Montserrat"/>
                <a:cs typeface="Montserrat"/>
              </a:rPr>
              <a:t>7,2</a:t>
            </a:r>
            <a:r>
              <a:rPr sz="1100" b="1" spc="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spc="-20" dirty="0">
                <a:solidFill>
                  <a:srgbClr val="025051"/>
                </a:solidFill>
                <a:latin typeface="Montserrat"/>
                <a:cs typeface="Montserrat"/>
              </a:rPr>
              <a:t>Bajo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2167713" y="15315900"/>
            <a:ext cx="10121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2167713" y="15724010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26" name="object 126"/>
          <p:cNvGrpSpPr/>
          <p:nvPr/>
        </p:nvGrpSpPr>
        <p:grpSpPr>
          <a:xfrm>
            <a:off x="4044774" y="16795292"/>
            <a:ext cx="407670" cy="407670"/>
            <a:chOff x="4044774" y="16795292"/>
            <a:chExt cx="407670" cy="407670"/>
          </a:xfrm>
        </p:grpSpPr>
        <p:sp>
          <p:nvSpPr>
            <p:cNvPr id="127" name="object 127"/>
            <p:cNvSpPr/>
            <p:nvPr/>
          </p:nvSpPr>
          <p:spPr>
            <a:xfrm>
              <a:off x="4044774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8" name="object 12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148754" y="16851271"/>
              <a:ext cx="195138" cy="262360"/>
            </a:xfrm>
            <a:prstGeom prst="rect">
              <a:avLst/>
            </a:prstGeom>
          </p:spPr>
        </p:pic>
        <p:sp>
          <p:nvSpPr>
            <p:cNvPr id="129" name="object 129"/>
            <p:cNvSpPr/>
            <p:nvPr/>
          </p:nvSpPr>
          <p:spPr>
            <a:xfrm>
              <a:off x="4108168" y="17134268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4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0" name="object 130"/>
          <p:cNvGrpSpPr/>
          <p:nvPr/>
        </p:nvGrpSpPr>
        <p:grpSpPr>
          <a:xfrm>
            <a:off x="7736535" y="16815927"/>
            <a:ext cx="407670" cy="407670"/>
            <a:chOff x="7736535" y="16815927"/>
            <a:chExt cx="407670" cy="407670"/>
          </a:xfrm>
        </p:grpSpPr>
        <p:sp>
          <p:nvSpPr>
            <p:cNvPr id="131" name="object 131"/>
            <p:cNvSpPr/>
            <p:nvPr/>
          </p:nvSpPr>
          <p:spPr>
            <a:xfrm>
              <a:off x="7736535" y="1681592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2" name="object 13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7877892" y="16886617"/>
              <a:ext cx="131379" cy="131379"/>
            </a:xfrm>
            <a:prstGeom prst="rect">
              <a:avLst/>
            </a:prstGeom>
          </p:spPr>
        </p:pic>
        <p:pic>
          <p:nvPicPr>
            <p:cNvPr id="133" name="object 13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7826141" y="17041576"/>
              <a:ext cx="234886" cy="118322"/>
            </a:xfrm>
            <a:prstGeom prst="rect">
              <a:avLst/>
            </a:prstGeom>
          </p:spPr>
        </p:pic>
      </p:grpSp>
      <p:sp>
        <p:nvSpPr>
          <p:cNvPr id="134" name="object 134"/>
          <p:cNvSpPr txBox="1"/>
          <p:nvPr/>
        </p:nvSpPr>
        <p:spPr>
          <a:xfrm>
            <a:off x="12167708" y="15361301"/>
            <a:ext cx="75311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150" baseline="-5291" dirty="0">
                <a:solidFill>
                  <a:srgbClr val="EC7457"/>
                </a:solidFill>
                <a:latin typeface="Montserrat"/>
                <a:cs typeface="Montserrat"/>
              </a:rPr>
              <a:t>+</a:t>
            </a:r>
            <a:r>
              <a:rPr sz="3150" spc="-555" baseline="-5291" dirty="0">
                <a:solidFill>
                  <a:srgbClr val="EC7457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0,5</a:t>
            </a: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2167718" y="15756095"/>
            <a:ext cx="104902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86740" algn="l"/>
              </a:tabLst>
            </a:pPr>
            <a:r>
              <a:rPr sz="3150" baseline="-2645" dirty="0">
                <a:solidFill>
                  <a:srgbClr val="EC7457"/>
                </a:solidFill>
                <a:latin typeface="Montserrat"/>
                <a:cs typeface="Montserrat"/>
              </a:rPr>
              <a:t>+</a:t>
            </a:r>
            <a:r>
              <a:rPr sz="3150" spc="-502" baseline="-2645" dirty="0">
                <a:solidFill>
                  <a:srgbClr val="EC7457"/>
                </a:solidFill>
                <a:latin typeface="Montserrat"/>
                <a:cs typeface="Montserrat"/>
              </a:rPr>
              <a:t> </a:t>
            </a: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11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20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136" name="object 136"/>
          <p:cNvGrpSpPr/>
          <p:nvPr/>
        </p:nvGrpSpPr>
        <p:grpSpPr>
          <a:xfrm>
            <a:off x="323599" y="3109164"/>
            <a:ext cx="12376150" cy="12896215"/>
            <a:chOff x="323599" y="3109164"/>
            <a:chExt cx="12376150" cy="12896215"/>
          </a:xfrm>
        </p:grpSpPr>
        <p:sp>
          <p:nvSpPr>
            <p:cNvPr id="137" name="object 137"/>
            <p:cNvSpPr/>
            <p:nvPr/>
          </p:nvSpPr>
          <p:spPr>
            <a:xfrm>
              <a:off x="12572916" y="15970670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2636040" y="15936318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4943231" y="3114244"/>
              <a:ext cx="0" cy="760095"/>
            </a:xfrm>
            <a:custGeom>
              <a:avLst/>
              <a:gdLst/>
              <a:ahLst/>
              <a:cxnLst/>
              <a:rect l="l" t="t" r="r" b="b"/>
              <a:pathLst>
                <a:path h="760095">
                  <a:moveTo>
                    <a:pt x="0" y="0"/>
                  </a:moveTo>
                  <a:lnTo>
                    <a:pt x="0" y="759634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323599" y="15281409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6"/>
                  </a:lnTo>
                  <a:lnTo>
                    <a:pt x="44709" y="330794"/>
                  </a:lnTo>
                  <a:lnTo>
                    <a:pt x="76224" y="362311"/>
                  </a:lnTo>
                  <a:lnTo>
                    <a:pt x="114011" y="386335"/>
                  </a:lnTo>
                  <a:lnTo>
                    <a:pt x="156846" y="401644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1"/>
                  </a:lnTo>
                  <a:lnTo>
                    <a:pt x="330799" y="362307"/>
                  </a:lnTo>
                  <a:lnTo>
                    <a:pt x="362316" y="330791"/>
                  </a:lnTo>
                  <a:lnTo>
                    <a:pt x="386340" y="293004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1" name="object 141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00598" y="15304244"/>
              <a:ext cx="259067" cy="312967"/>
            </a:xfrm>
            <a:prstGeom prst="rect">
              <a:avLst/>
            </a:prstGeom>
          </p:spPr>
        </p:pic>
        <p:sp>
          <p:nvSpPr>
            <p:cNvPr id="142" name="object 142"/>
            <p:cNvSpPr/>
            <p:nvPr/>
          </p:nvSpPr>
          <p:spPr>
            <a:xfrm>
              <a:off x="463262" y="15304244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33213" y="15439913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7EE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33213" y="15439913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386724" y="15599911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5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534759" y="15527231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600596" y="15510051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5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8" name="object 148"/>
          <p:cNvSpPr txBox="1"/>
          <p:nvPr/>
        </p:nvSpPr>
        <p:spPr>
          <a:xfrm>
            <a:off x="840847" y="15220074"/>
            <a:ext cx="1959610" cy="37338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4391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Bosques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altos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densos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1381493" y="15637819"/>
            <a:ext cx="143637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960"/>
              </a:lnSpc>
              <a:spcBef>
                <a:spcPts val="95"/>
              </a:spcBef>
            </a:pP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Colinas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montañas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960"/>
              </a:lnSpc>
            </a:pP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sub-andinas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muy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húmedas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840893" y="15644911"/>
            <a:ext cx="3860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51" name="object 151"/>
          <p:cNvGrpSpPr/>
          <p:nvPr/>
        </p:nvGrpSpPr>
        <p:grpSpPr>
          <a:xfrm>
            <a:off x="507149" y="9903309"/>
            <a:ext cx="12071985" cy="5837555"/>
            <a:chOff x="507149" y="9903309"/>
            <a:chExt cx="12071985" cy="5837555"/>
          </a:xfrm>
        </p:grpSpPr>
        <p:sp>
          <p:nvSpPr>
            <p:cNvPr id="152" name="object 152"/>
            <p:cNvSpPr/>
            <p:nvPr/>
          </p:nvSpPr>
          <p:spPr>
            <a:xfrm>
              <a:off x="1251740" y="15723114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317576" y="15705933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2171210" y="1450314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5" name="object 155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2239427" y="14571945"/>
              <a:ext cx="274766" cy="262363"/>
            </a:xfrm>
            <a:prstGeom prst="rect">
              <a:avLst/>
            </a:prstGeom>
          </p:spPr>
        </p:pic>
        <p:sp>
          <p:nvSpPr>
            <p:cNvPr id="156" name="object 156"/>
            <p:cNvSpPr/>
            <p:nvPr/>
          </p:nvSpPr>
          <p:spPr>
            <a:xfrm>
              <a:off x="507149" y="9903309"/>
              <a:ext cx="499745" cy="499745"/>
            </a:xfrm>
            <a:custGeom>
              <a:avLst/>
              <a:gdLst/>
              <a:ahLst/>
              <a:cxnLst/>
              <a:rect l="l" t="t" r="r" b="b"/>
              <a:pathLst>
                <a:path w="499744" h="499745">
                  <a:moveTo>
                    <a:pt x="249577" y="0"/>
                  </a:moveTo>
                  <a:lnTo>
                    <a:pt x="204716" y="4021"/>
                  </a:lnTo>
                  <a:lnTo>
                    <a:pt x="162493" y="15614"/>
                  </a:lnTo>
                  <a:lnTo>
                    <a:pt x="123612" y="34075"/>
                  </a:lnTo>
                  <a:lnTo>
                    <a:pt x="88779" y="58698"/>
                  </a:lnTo>
                  <a:lnTo>
                    <a:pt x="58698" y="88779"/>
                  </a:lnTo>
                  <a:lnTo>
                    <a:pt x="34075" y="123612"/>
                  </a:lnTo>
                  <a:lnTo>
                    <a:pt x="15614" y="162493"/>
                  </a:lnTo>
                  <a:lnTo>
                    <a:pt x="4021" y="204716"/>
                  </a:lnTo>
                  <a:lnTo>
                    <a:pt x="0" y="249577"/>
                  </a:lnTo>
                  <a:lnTo>
                    <a:pt x="4021" y="294438"/>
                  </a:lnTo>
                  <a:lnTo>
                    <a:pt x="15614" y="336661"/>
                  </a:lnTo>
                  <a:lnTo>
                    <a:pt x="34075" y="375542"/>
                  </a:lnTo>
                  <a:lnTo>
                    <a:pt x="58698" y="410375"/>
                  </a:lnTo>
                  <a:lnTo>
                    <a:pt x="88779" y="440456"/>
                  </a:lnTo>
                  <a:lnTo>
                    <a:pt x="123612" y="465079"/>
                  </a:lnTo>
                  <a:lnTo>
                    <a:pt x="162493" y="483540"/>
                  </a:lnTo>
                  <a:lnTo>
                    <a:pt x="204716" y="495133"/>
                  </a:lnTo>
                  <a:lnTo>
                    <a:pt x="249577" y="499155"/>
                  </a:lnTo>
                  <a:lnTo>
                    <a:pt x="294438" y="495133"/>
                  </a:lnTo>
                  <a:lnTo>
                    <a:pt x="336661" y="483540"/>
                  </a:lnTo>
                  <a:lnTo>
                    <a:pt x="375542" y="465079"/>
                  </a:lnTo>
                  <a:lnTo>
                    <a:pt x="410375" y="440456"/>
                  </a:lnTo>
                  <a:lnTo>
                    <a:pt x="440456" y="410375"/>
                  </a:lnTo>
                  <a:lnTo>
                    <a:pt x="465079" y="375542"/>
                  </a:lnTo>
                  <a:lnTo>
                    <a:pt x="483540" y="336661"/>
                  </a:lnTo>
                  <a:lnTo>
                    <a:pt x="495133" y="294438"/>
                  </a:lnTo>
                  <a:lnTo>
                    <a:pt x="499155" y="249577"/>
                  </a:lnTo>
                  <a:lnTo>
                    <a:pt x="495133" y="204716"/>
                  </a:lnTo>
                  <a:lnTo>
                    <a:pt x="483540" y="162493"/>
                  </a:lnTo>
                  <a:lnTo>
                    <a:pt x="465079" y="123612"/>
                  </a:lnTo>
                  <a:lnTo>
                    <a:pt x="440456" y="88779"/>
                  </a:lnTo>
                  <a:lnTo>
                    <a:pt x="410375" y="58698"/>
                  </a:lnTo>
                  <a:lnTo>
                    <a:pt x="375542" y="34075"/>
                  </a:lnTo>
                  <a:lnTo>
                    <a:pt x="336661" y="15614"/>
                  </a:lnTo>
                  <a:lnTo>
                    <a:pt x="294438" y="4021"/>
                  </a:lnTo>
                  <a:lnTo>
                    <a:pt x="2495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663529" y="9964745"/>
              <a:ext cx="179705" cy="376555"/>
            </a:xfrm>
            <a:custGeom>
              <a:avLst/>
              <a:gdLst/>
              <a:ahLst/>
              <a:cxnLst/>
              <a:rect l="l" t="t" r="r" b="b"/>
              <a:pathLst>
                <a:path w="179705" h="376554">
                  <a:moveTo>
                    <a:pt x="89626" y="0"/>
                  </a:moveTo>
                  <a:lnTo>
                    <a:pt x="74381" y="3078"/>
                  </a:lnTo>
                  <a:lnTo>
                    <a:pt x="61934" y="11471"/>
                  </a:lnTo>
                  <a:lnTo>
                    <a:pt x="53543" y="23919"/>
                  </a:lnTo>
                  <a:lnTo>
                    <a:pt x="50466" y="39159"/>
                  </a:lnTo>
                  <a:lnTo>
                    <a:pt x="50466" y="206142"/>
                  </a:lnTo>
                  <a:lnTo>
                    <a:pt x="29988" y="219878"/>
                  </a:lnTo>
                  <a:lnTo>
                    <a:pt x="14040" y="238570"/>
                  </a:lnTo>
                  <a:lnTo>
                    <a:pt x="3687" y="261177"/>
                  </a:lnTo>
                  <a:lnTo>
                    <a:pt x="0" y="286660"/>
                  </a:lnTo>
                  <a:lnTo>
                    <a:pt x="7042" y="321542"/>
                  </a:lnTo>
                  <a:lnTo>
                    <a:pt x="26249" y="350028"/>
                  </a:lnTo>
                  <a:lnTo>
                    <a:pt x="54737" y="369233"/>
                  </a:lnTo>
                  <a:lnTo>
                    <a:pt x="89626" y="376276"/>
                  </a:lnTo>
                  <a:lnTo>
                    <a:pt x="124509" y="369233"/>
                  </a:lnTo>
                  <a:lnTo>
                    <a:pt x="152994" y="350028"/>
                  </a:lnTo>
                  <a:lnTo>
                    <a:pt x="172199" y="321542"/>
                  </a:lnTo>
                  <a:lnTo>
                    <a:pt x="179242" y="286660"/>
                  </a:lnTo>
                  <a:lnTo>
                    <a:pt x="175555" y="261176"/>
                  </a:lnTo>
                  <a:lnTo>
                    <a:pt x="165207" y="238566"/>
                  </a:lnTo>
                  <a:lnTo>
                    <a:pt x="149261" y="219874"/>
                  </a:lnTo>
                  <a:lnTo>
                    <a:pt x="128785" y="206142"/>
                  </a:lnTo>
                  <a:lnTo>
                    <a:pt x="128785" y="39159"/>
                  </a:lnTo>
                  <a:lnTo>
                    <a:pt x="125707" y="23919"/>
                  </a:lnTo>
                  <a:lnTo>
                    <a:pt x="117314" y="11471"/>
                  </a:lnTo>
                  <a:lnTo>
                    <a:pt x="104866" y="3078"/>
                  </a:lnTo>
                  <a:lnTo>
                    <a:pt x="89626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8" name="object 15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700224" y="10005501"/>
              <a:ext cx="126682" cy="298861"/>
            </a:xfrm>
            <a:prstGeom prst="rect">
              <a:avLst/>
            </a:prstGeom>
          </p:spPr>
        </p:pic>
        <p:sp>
          <p:nvSpPr>
            <p:cNvPr id="159" name="object 159"/>
            <p:cNvSpPr/>
            <p:nvPr/>
          </p:nvSpPr>
          <p:spPr>
            <a:xfrm>
              <a:off x="2811500" y="9907618"/>
              <a:ext cx="499745" cy="499745"/>
            </a:xfrm>
            <a:custGeom>
              <a:avLst/>
              <a:gdLst/>
              <a:ahLst/>
              <a:cxnLst/>
              <a:rect l="l" t="t" r="r" b="b"/>
              <a:pathLst>
                <a:path w="499745" h="499745">
                  <a:moveTo>
                    <a:pt x="249577" y="0"/>
                  </a:moveTo>
                  <a:lnTo>
                    <a:pt x="204716" y="4021"/>
                  </a:lnTo>
                  <a:lnTo>
                    <a:pt x="162493" y="15614"/>
                  </a:lnTo>
                  <a:lnTo>
                    <a:pt x="123612" y="34075"/>
                  </a:lnTo>
                  <a:lnTo>
                    <a:pt x="88779" y="58698"/>
                  </a:lnTo>
                  <a:lnTo>
                    <a:pt x="58698" y="88779"/>
                  </a:lnTo>
                  <a:lnTo>
                    <a:pt x="34075" y="123612"/>
                  </a:lnTo>
                  <a:lnTo>
                    <a:pt x="15614" y="162493"/>
                  </a:lnTo>
                  <a:lnTo>
                    <a:pt x="4021" y="204716"/>
                  </a:lnTo>
                  <a:lnTo>
                    <a:pt x="0" y="249577"/>
                  </a:lnTo>
                  <a:lnTo>
                    <a:pt x="4021" y="294438"/>
                  </a:lnTo>
                  <a:lnTo>
                    <a:pt x="15614" y="336661"/>
                  </a:lnTo>
                  <a:lnTo>
                    <a:pt x="34075" y="375542"/>
                  </a:lnTo>
                  <a:lnTo>
                    <a:pt x="58698" y="410375"/>
                  </a:lnTo>
                  <a:lnTo>
                    <a:pt x="88779" y="440456"/>
                  </a:lnTo>
                  <a:lnTo>
                    <a:pt x="123612" y="465079"/>
                  </a:lnTo>
                  <a:lnTo>
                    <a:pt x="162493" y="483540"/>
                  </a:lnTo>
                  <a:lnTo>
                    <a:pt x="204716" y="495133"/>
                  </a:lnTo>
                  <a:lnTo>
                    <a:pt x="249577" y="499155"/>
                  </a:lnTo>
                  <a:lnTo>
                    <a:pt x="294438" y="495133"/>
                  </a:lnTo>
                  <a:lnTo>
                    <a:pt x="336661" y="483540"/>
                  </a:lnTo>
                  <a:lnTo>
                    <a:pt x="375542" y="465079"/>
                  </a:lnTo>
                  <a:lnTo>
                    <a:pt x="410375" y="440456"/>
                  </a:lnTo>
                  <a:lnTo>
                    <a:pt x="440456" y="410375"/>
                  </a:lnTo>
                  <a:lnTo>
                    <a:pt x="465079" y="375542"/>
                  </a:lnTo>
                  <a:lnTo>
                    <a:pt x="483540" y="336661"/>
                  </a:lnTo>
                  <a:lnTo>
                    <a:pt x="495133" y="294438"/>
                  </a:lnTo>
                  <a:lnTo>
                    <a:pt x="499155" y="249577"/>
                  </a:lnTo>
                  <a:lnTo>
                    <a:pt x="495133" y="204716"/>
                  </a:lnTo>
                  <a:lnTo>
                    <a:pt x="483540" y="162493"/>
                  </a:lnTo>
                  <a:lnTo>
                    <a:pt x="465079" y="123612"/>
                  </a:lnTo>
                  <a:lnTo>
                    <a:pt x="440456" y="88779"/>
                  </a:lnTo>
                  <a:lnTo>
                    <a:pt x="410375" y="58698"/>
                  </a:lnTo>
                  <a:lnTo>
                    <a:pt x="375542" y="34075"/>
                  </a:lnTo>
                  <a:lnTo>
                    <a:pt x="336661" y="15614"/>
                  </a:lnTo>
                  <a:lnTo>
                    <a:pt x="294438" y="4021"/>
                  </a:lnTo>
                  <a:lnTo>
                    <a:pt x="2495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0" name="object 16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902918" y="10020399"/>
              <a:ext cx="319760" cy="208227"/>
            </a:xfrm>
            <a:prstGeom prst="rect">
              <a:avLst/>
            </a:prstGeom>
          </p:spPr>
        </p:pic>
        <p:sp>
          <p:nvSpPr>
            <p:cNvPr id="161" name="object 161"/>
            <p:cNvSpPr/>
            <p:nvPr/>
          </p:nvSpPr>
          <p:spPr>
            <a:xfrm>
              <a:off x="3151585" y="10264509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329"/>
                  </a:moveTo>
                  <a:lnTo>
                    <a:pt x="15329" y="0"/>
                  </a:lnTo>
                </a:path>
              </a:pathLst>
            </a:custGeom>
            <a:ln w="24316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3011920" y="10264509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329"/>
                  </a:moveTo>
                  <a:lnTo>
                    <a:pt x="15329" y="0"/>
                  </a:lnTo>
                </a:path>
              </a:pathLst>
            </a:custGeom>
            <a:ln w="24316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3082397" y="10264052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329"/>
                  </a:moveTo>
                  <a:lnTo>
                    <a:pt x="15329" y="0"/>
                  </a:lnTo>
                </a:path>
              </a:pathLst>
            </a:custGeom>
            <a:ln w="24316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4044279" y="10483608"/>
              <a:ext cx="149225" cy="0"/>
            </a:xfrm>
            <a:custGeom>
              <a:avLst/>
              <a:gdLst/>
              <a:ahLst/>
              <a:cxnLst/>
              <a:rect l="l" t="t" r="r" b="b"/>
              <a:pathLst>
                <a:path w="149225">
                  <a:moveTo>
                    <a:pt x="0" y="0"/>
                  </a:moveTo>
                  <a:lnTo>
                    <a:pt x="148664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5" name="object 165"/>
          <p:cNvSpPr txBox="1"/>
          <p:nvPr/>
        </p:nvSpPr>
        <p:spPr>
          <a:xfrm>
            <a:off x="10680227" y="16803089"/>
            <a:ext cx="3239135" cy="353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95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demográfica,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espacial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organizaciones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sociales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veredas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influencia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Ecoreserva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será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presentada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productos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mapas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actores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gobernanza.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10521364" y="17540943"/>
            <a:ext cx="1149350" cy="563245"/>
          </a:xfrm>
          <a:custGeom>
            <a:avLst/>
            <a:gdLst/>
            <a:ahLst/>
            <a:cxnLst/>
            <a:rect l="l" t="t" r="r" b="b"/>
            <a:pathLst>
              <a:path w="1149350" h="563244">
                <a:moveTo>
                  <a:pt x="1098534" y="0"/>
                </a:moveTo>
                <a:lnTo>
                  <a:pt x="50284" y="0"/>
                </a:lnTo>
                <a:lnTo>
                  <a:pt x="30711" y="3953"/>
                </a:lnTo>
                <a:lnTo>
                  <a:pt x="14727" y="14732"/>
                </a:lnTo>
                <a:lnTo>
                  <a:pt x="3951" y="30719"/>
                </a:lnTo>
                <a:lnTo>
                  <a:pt x="0" y="50294"/>
                </a:lnTo>
                <a:lnTo>
                  <a:pt x="0" y="512377"/>
                </a:lnTo>
                <a:lnTo>
                  <a:pt x="3951" y="531950"/>
                </a:lnTo>
                <a:lnTo>
                  <a:pt x="14727" y="547933"/>
                </a:lnTo>
                <a:lnTo>
                  <a:pt x="30711" y="558709"/>
                </a:lnTo>
                <a:lnTo>
                  <a:pt x="50284" y="562661"/>
                </a:lnTo>
                <a:lnTo>
                  <a:pt x="1098534" y="562661"/>
                </a:lnTo>
                <a:lnTo>
                  <a:pt x="1118108" y="558709"/>
                </a:lnTo>
                <a:lnTo>
                  <a:pt x="1134095" y="547933"/>
                </a:lnTo>
                <a:lnTo>
                  <a:pt x="1144875" y="531950"/>
                </a:lnTo>
                <a:lnTo>
                  <a:pt x="1148828" y="512377"/>
                </a:lnTo>
                <a:lnTo>
                  <a:pt x="1148828" y="50294"/>
                </a:lnTo>
                <a:lnTo>
                  <a:pt x="1144875" y="30719"/>
                </a:lnTo>
                <a:lnTo>
                  <a:pt x="1134095" y="14732"/>
                </a:lnTo>
                <a:lnTo>
                  <a:pt x="1118108" y="3953"/>
                </a:lnTo>
                <a:lnTo>
                  <a:pt x="109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7" name="object 167"/>
          <p:cNvGrpSpPr/>
          <p:nvPr/>
        </p:nvGrpSpPr>
        <p:grpSpPr>
          <a:xfrm>
            <a:off x="8949901" y="17266130"/>
            <a:ext cx="1189355" cy="1189355"/>
            <a:chOff x="8949901" y="17266130"/>
            <a:chExt cx="1189355" cy="1189355"/>
          </a:xfrm>
        </p:grpSpPr>
        <p:sp>
          <p:nvSpPr>
            <p:cNvPr id="168" name="object 168"/>
            <p:cNvSpPr/>
            <p:nvPr/>
          </p:nvSpPr>
          <p:spPr>
            <a:xfrm>
              <a:off x="9015941" y="17332170"/>
              <a:ext cx="1057275" cy="1057275"/>
            </a:xfrm>
            <a:custGeom>
              <a:avLst/>
              <a:gdLst/>
              <a:ahLst/>
              <a:cxnLst/>
              <a:rect l="l" t="t" r="r" b="b"/>
              <a:pathLst>
                <a:path w="1057275" h="1057275">
                  <a:moveTo>
                    <a:pt x="0" y="528415"/>
                  </a:moveTo>
                  <a:lnTo>
                    <a:pt x="2159" y="480319"/>
                  </a:lnTo>
                  <a:lnTo>
                    <a:pt x="8513" y="433432"/>
                  </a:lnTo>
                  <a:lnTo>
                    <a:pt x="18875" y="387941"/>
                  </a:lnTo>
                  <a:lnTo>
                    <a:pt x="33058" y="344033"/>
                  </a:lnTo>
                  <a:lnTo>
                    <a:pt x="50877" y="301895"/>
                  </a:lnTo>
                  <a:lnTo>
                    <a:pt x="72143" y="261713"/>
                  </a:lnTo>
                  <a:lnTo>
                    <a:pt x="96672" y="223674"/>
                  </a:lnTo>
                  <a:lnTo>
                    <a:pt x="124276" y="187963"/>
                  </a:lnTo>
                  <a:lnTo>
                    <a:pt x="154768" y="154768"/>
                  </a:lnTo>
                  <a:lnTo>
                    <a:pt x="187963" y="124276"/>
                  </a:lnTo>
                  <a:lnTo>
                    <a:pt x="223674" y="96672"/>
                  </a:lnTo>
                  <a:lnTo>
                    <a:pt x="261713" y="72143"/>
                  </a:lnTo>
                  <a:lnTo>
                    <a:pt x="301895" y="50877"/>
                  </a:lnTo>
                  <a:lnTo>
                    <a:pt x="344033" y="33058"/>
                  </a:lnTo>
                  <a:lnTo>
                    <a:pt x="387941" y="18875"/>
                  </a:lnTo>
                  <a:lnTo>
                    <a:pt x="433432" y="8513"/>
                  </a:lnTo>
                  <a:lnTo>
                    <a:pt x="480319" y="2159"/>
                  </a:lnTo>
                  <a:lnTo>
                    <a:pt x="528415" y="0"/>
                  </a:lnTo>
                  <a:lnTo>
                    <a:pt x="576511" y="2159"/>
                  </a:lnTo>
                  <a:lnTo>
                    <a:pt x="623396" y="8513"/>
                  </a:lnTo>
                  <a:lnTo>
                    <a:pt x="668885" y="18875"/>
                  </a:lnTo>
                  <a:lnTo>
                    <a:pt x="712792" y="33058"/>
                  </a:lnTo>
                  <a:lnTo>
                    <a:pt x="754929" y="50877"/>
                  </a:lnTo>
                  <a:lnTo>
                    <a:pt x="795111" y="72143"/>
                  </a:lnTo>
                  <a:lnTo>
                    <a:pt x="833149" y="96672"/>
                  </a:lnTo>
                  <a:lnTo>
                    <a:pt x="868859" y="124276"/>
                  </a:lnTo>
                  <a:lnTo>
                    <a:pt x="902054" y="154768"/>
                  </a:lnTo>
                  <a:lnTo>
                    <a:pt x="932546" y="187963"/>
                  </a:lnTo>
                  <a:lnTo>
                    <a:pt x="960149" y="223674"/>
                  </a:lnTo>
                  <a:lnTo>
                    <a:pt x="984678" y="261713"/>
                  </a:lnTo>
                  <a:lnTo>
                    <a:pt x="1005944" y="301895"/>
                  </a:lnTo>
                  <a:lnTo>
                    <a:pt x="1023762" y="344033"/>
                  </a:lnTo>
                  <a:lnTo>
                    <a:pt x="1037946" y="387941"/>
                  </a:lnTo>
                  <a:lnTo>
                    <a:pt x="1048308" y="433432"/>
                  </a:lnTo>
                  <a:lnTo>
                    <a:pt x="1054662" y="480319"/>
                  </a:lnTo>
                  <a:lnTo>
                    <a:pt x="1056821" y="528415"/>
                  </a:lnTo>
                  <a:lnTo>
                    <a:pt x="1054662" y="576512"/>
                  </a:lnTo>
                  <a:lnTo>
                    <a:pt x="1048308" y="623399"/>
                  </a:lnTo>
                  <a:lnTo>
                    <a:pt x="1037946" y="668890"/>
                  </a:lnTo>
                  <a:lnTo>
                    <a:pt x="1023762" y="712797"/>
                  </a:lnTo>
                  <a:lnTo>
                    <a:pt x="1005944" y="754936"/>
                  </a:lnTo>
                  <a:lnTo>
                    <a:pt x="984678" y="795118"/>
                  </a:lnTo>
                  <a:lnTo>
                    <a:pt x="960149" y="833157"/>
                  </a:lnTo>
                  <a:lnTo>
                    <a:pt x="932546" y="868868"/>
                  </a:lnTo>
                  <a:lnTo>
                    <a:pt x="902054" y="902062"/>
                  </a:lnTo>
                  <a:lnTo>
                    <a:pt x="868859" y="932555"/>
                  </a:lnTo>
                  <a:lnTo>
                    <a:pt x="833149" y="960159"/>
                  </a:lnTo>
                  <a:lnTo>
                    <a:pt x="795111" y="984687"/>
                  </a:lnTo>
                  <a:lnTo>
                    <a:pt x="754929" y="1005954"/>
                  </a:lnTo>
                  <a:lnTo>
                    <a:pt x="712792" y="1023772"/>
                  </a:lnTo>
                  <a:lnTo>
                    <a:pt x="668885" y="1037956"/>
                  </a:lnTo>
                  <a:lnTo>
                    <a:pt x="623396" y="1048318"/>
                  </a:lnTo>
                  <a:lnTo>
                    <a:pt x="576511" y="1054672"/>
                  </a:lnTo>
                  <a:lnTo>
                    <a:pt x="528415" y="1056831"/>
                  </a:lnTo>
                  <a:lnTo>
                    <a:pt x="480319" y="1054672"/>
                  </a:lnTo>
                  <a:lnTo>
                    <a:pt x="433432" y="1048318"/>
                  </a:lnTo>
                  <a:lnTo>
                    <a:pt x="387941" y="1037956"/>
                  </a:lnTo>
                  <a:lnTo>
                    <a:pt x="344033" y="1023772"/>
                  </a:lnTo>
                  <a:lnTo>
                    <a:pt x="301895" y="1005954"/>
                  </a:lnTo>
                  <a:lnTo>
                    <a:pt x="261713" y="984687"/>
                  </a:lnTo>
                  <a:lnTo>
                    <a:pt x="223674" y="960159"/>
                  </a:lnTo>
                  <a:lnTo>
                    <a:pt x="187963" y="932555"/>
                  </a:lnTo>
                  <a:lnTo>
                    <a:pt x="154768" y="902062"/>
                  </a:lnTo>
                  <a:lnTo>
                    <a:pt x="124276" y="868868"/>
                  </a:lnTo>
                  <a:lnTo>
                    <a:pt x="96672" y="833157"/>
                  </a:lnTo>
                  <a:lnTo>
                    <a:pt x="72143" y="795118"/>
                  </a:lnTo>
                  <a:lnTo>
                    <a:pt x="50877" y="754936"/>
                  </a:lnTo>
                  <a:lnTo>
                    <a:pt x="33058" y="712797"/>
                  </a:lnTo>
                  <a:lnTo>
                    <a:pt x="18875" y="668890"/>
                  </a:lnTo>
                  <a:lnTo>
                    <a:pt x="8513" y="623399"/>
                  </a:lnTo>
                  <a:lnTo>
                    <a:pt x="2159" y="576512"/>
                  </a:lnTo>
                  <a:lnTo>
                    <a:pt x="0" y="528415"/>
                  </a:lnTo>
                  <a:close/>
                </a:path>
              </a:pathLst>
            </a:custGeom>
            <a:ln w="131713">
              <a:solidFill>
                <a:srgbClr val="285F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9015941" y="17860586"/>
              <a:ext cx="955040" cy="528955"/>
            </a:xfrm>
            <a:custGeom>
              <a:avLst/>
              <a:gdLst/>
              <a:ahLst/>
              <a:cxnLst/>
              <a:rect l="l" t="t" r="r" b="b"/>
              <a:pathLst>
                <a:path w="955040" h="528955">
                  <a:moveTo>
                    <a:pt x="0" y="0"/>
                  </a:moveTo>
                  <a:lnTo>
                    <a:pt x="2159" y="48096"/>
                  </a:lnTo>
                  <a:lnTo>
                    <a:pt x="8513" y="94983"/>
                  </a:lnTo>
                  <a:lnTo>
                    <a:pt x="18875" y="140474"/>
                  </a:lnTo>
                  <a:lnTo>
                    <a:pt x="33058" y="184382"/>
                  </a:lnTo>
                  <a:lnTo>
                    <a:pt x="50877" y="226520"/>
                  </a:lnTo>
                  <a:lnTo>
                    <a:pt x="72143" y="266702"/>
                  </a:lnTo>
                  <a:lnTo>
                    <a:pt x="96672" y="304741"/>
                  </a:lnTo>
                  <a:lnTo>
                    <a:pt x="124276" y="340452"/>
                  </a:lnTo>
                  <a:lnTo>
                    <a:pt x="154768" y="373646"/>
                  </a:lnTo>
                  <a:lnTo>
                    <a:pt x="187963" y="404139"/>
                  </a:lnTo>
                  <a:lnTo>
                    <a:pt x="223674" y="431743"/>
                  </a:lnTo>
                  <a:lnTo>
                    <a:pt x="261713" y="456271"/>
                  </a:lnTo>
                  <a:lnTo>
                    <a:pt x="301895" y="477538"/>
                  </a:lnTo>
                  <a:lnTo>
                    <a:pt x="344033" y="495357"/>
                  </a:lnTo>
                  <a:lnTo>
                    <a:pt x="387941" y="509540"/>
                  </a:lnTo>
                  <a:lnTo>
                    <a:pt x="433432" y="519902"/>
                  </a:lnTo>
                  <a:lnTo>
                    <a:pt x="480319" y="526256"/>
                  </a:lnTo>
                  <a:lnTo>
                    <a:pt x="528415" y="528415"/>
                  </a:lnTo>
                  <a:lnTo>
                    <a:pt x="580291" y="525901"/>
                  </a:lnTo>
                  <a:lnTo>
                    <a:pt x="630739" y="518516"/>
                  </a:lnTo>
                  <a:lnTo>
                    <a:pt x="679524" y="506493"/>
                  </a:lnTo>
                  <a:lnTo>
                    <a:pt x="726412" y="490068"/>
                  </a:lnTo>
                  <a:lnTo>
                    <a:pt x="771168" y="469476"/>
                  </a:lnTo>
                  <a:lnTo>
                    <a:pt x="813558" y="444951"/>
                  </a:lnTo>
                  <a:lnTo>
                    <a:pt x="853347" y="416729"/>
                  </a:lnTo>
                  <a:lnTo>
                    <a:pt x="890301" y="385043"/>
                  </a:lnTo>
                  <a:lnTo>
                    <a:pt x="924184" y="350129"/>
                  </a:lnTo>
                  <a:lnTo>
                    <a:pt x="954763" y="312222"/>
                  </a:lnTo>
                </a:path>
              </a:pathLst>
            </a:custGeom>
            <a:ln w="131713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9136879" y="17453114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407472" y="0"/>
                  </a:move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9136879" y="17453114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0" y="407472"/>
                  </a:move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2" name="object 172"/>
          <p:cNvSpPr txBox="1"/>
          <p:nvPr/>
        </p:nvSpPr>
        <p:spPr>
          <a:xfrm>
            <a:off x="10715314" y="17832325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10618625" y="17553505"/>
            <a:ext cx="921385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 dirty="0">
                <a:solidFill>
                  <a:srgbClr val="223658"/>
                </a:solidFill>
                <a:latin typeface="Montserrat"/>
                <a:cs typeface="Montserrat"/>
              </a:rPr>
              <a:t>34</a:t>
            </a:r>
            <a:r>
              <a:rPr sz="2050" b="1" spc="-25" dirty="0">
                <a:solidFill>
                  <a:srgbClr val="223658"/>
                </a:solidFill>
                <a:latin typeface="Montserrat"/>
                <a:cs typeface="Montserrat"/>
              </a:rPr>
              <a:t> 224</a:t>
            </a:r>
            <a:endParaRPr sz="2050">
              <a:latin typeface="Montserrat"/>
              <a:cs typeface="Montserrat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9324582" y="17708218"/>
            <a:ext cx="429895" cy="292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400"/>
              </a:lnSpc>
              <a:spcBef>
                <a:spcPts val="114"/>
              </a:spcBef>
            </a:pP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31,00</a:t>
            </a:r>
            <a:endParaRPr sz="1200">
              <a:latin typeface="Montserrat"/>
              <a:cs typeface="Montserrat"/>
            </a:endParaRPr>
          </a:p>
          <a:p>
            <a:pPr marL="45720">
              <a:lnSpc>
                <a:spcPts val="680"/>
              </a:lnSpc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175" name="object 175"/>
          <p:cNvGrpSpPr/>
          <p:nvPr/>
        </p:nvGrpSpPr>
        <p:grpSpPr>
          <a:xfrm>
            <a:off x="8774911" y="17507796"/>
            <a:ext cx="362585" cy="690245"/>
            <a:chOff x="8774911" y="17507796"/>
            <a:chExt cx="362585" cy="690245"/>
          </a:xfrm>
        </p:grpSpPr>
        <p:sp>
          <p:nvSpPr>
            <p:cNvPr id="176" name="object 176"/>
            <p:cNvSpPr/>
            <p:nvPr/>
          </p:nvSpPr>
          <p:spPr>
            <a:xfrm>
              <a:off x="8965286" y="17860586"/>
              <a:ext cx="172085" cy="0"/>
            </a:xfrm>
            <a:custGeom>
              <a:avLst/>
              <a:gdLst/>
              <a:ahLst/>
              <a:cxnLst/>
              <a:rect l="l" t="t" r="r" b="b"/>
              <a:pathLst>
                <a:path w="172084">
                  <a:moveTo>
                    <a:pt x="171592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8965286" y="17860586"/>
              <a:ext cx="172085" cy="0"/>
            </a:xfrm>
            <a:custGeom>
              <a:avLst/>
              <a:gdLst/>
              <a:ahLst/>
              <a:cxnLst/>
              <a:rect l="l" t="t" r="r" b="b"/>
              <a:pathLst>
                <a:path w="172084">
                  <a:moveTo>
                    <a:pt x="171592" y="0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8781263" y="18048346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0"/>
                  </a:moveTo>
                  <a:lnTo>
                    <a:pt x="120609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8774911" y="18184187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8796367" y="17514479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142524"/>
                  </a:moveTo>
                  <a:lnTo>
                    <a:pt x="12060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8790018" y="1750779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2" name="object 182"/>
          <p:cNvGrpSpPr/>
          <p:nvPr/>
        </p:nvGrpSpPr>
        <p:grpSpPr>
          <a:xfrm>
            <a:off x="11782024" y="17486768"/>
            <a:ext cx="215265" cy="636905"/>
            <a:chOff x="11782024" y="17486768"/>
            <a:chExt cx="215265" cy="636905"/>
          </a:xfrm>
        </p:grpSpPr>
        <p:sp>
          <p:nvSpPr>
            <p:cNvPr id="183" name="object 183"/>
            <p:cNvSpPr/>
            <p:nvPr/>
          </p:nvSpPr>
          <p:spPr>
            <a:xfrm>
              <a:off x="11784557" y="17507479"/>
              <a:ext cx="207010" cy="595630"/>
            </a:xfrm>
            <a:custGeom>
              <a:avLst/>
              <a:gdLst/>
              <a:ahLst/>
              <a:cxnLst/>
              <a:rect l="l" t="t" r="r" b="b"/>
              <a:pathLst>
                <a:path w="207009" h="595630">
                  <a:moveTo>
                    <a:pt x="206699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20669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11971008" y="17486770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42" y="616051"/>
                  </a:moveTo>
                  <a:lnTo>
                    <a:pt x="3454" y="595337"/>
                  </a:lnTo>
                  <a:lnTo>
                    <a:pt x="0" y="599046"/>
                  </a:lnTo>
                  <a:lnTo>
                    <a:pt x="18300" y="616051"/>
                  </a:lnTo>
                  <a:lnTo>
                    <a:pt x="0" y="633069"/>
                  </a:lnTo>
                  <a:lnTo>
                    <a:pt x="3454" y="636778"/>
                  </a:lnTo>
                  <a:lnTo>
                    <a:pt x="25742" y="616051"/>
                  </a:lnTo>
                  <a:close/>
                </a:path>
                <a:path w="26034" h="636905">
                  <a:moveTo>
                    <a:pt x="25742" y="20726"/>
                  </a:moveTo>
                  <a:lnTo>
                    <a:pt x="3454" y="0"/>
                  </a:lnTo>
                  <a:lnTo>
                    <a:pt x="0" y="3708"/>
                  </a:lnTo>
                  <a:lnTo>
                    <a:pt x="18300" y="20726"/>
                  </a:lnTo>
                  <a:lnTo>
                    <a:pt x="0" y="37719"/>
                  </a:lnTo>
                  <a:lnTo>
                    <a:pt x="3454" y="41427"/>
                  </a:lnTo>
                  <a:lnTo>
                    <a:pt x="25742" y="20726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5" name="object 185"/>
          <p:cNvGrpSpPr/>
          <p:nvPr/>
        </p:nvGrpSpPr>
        <p:grpSpPr>
          <a:xfrm>
            <a:off x="12811164" y="17267043"/>
            <a:ext cx="1129030" cy="1152525"/>
            <a:chOff x="12811164" y="17267043"/>
            <a:chExt cx="1129030" cy="1152525"/>
          </a:xfrm>
        </p:grpSpPr>
        <p:sp>
          <p:nvSpPr>
            <p:cNvPr id="186" name="object 186"/>
            <p:cNvSpPr/>
            <p:nvPr/>
          </p:nvSpPr>
          <p:spPr>
            <a:xfrm>
              <a:off x="12813846" y="17342728"/>
              <a:ext cx="1125855" cy="351790"/>
            </a:xfrm>
            <a:custGeom>
              <a:avLst/>
              <a:gdLst/>
              <a:ahLst/>
              <a:cxnLst/>
              <a:rect l="l" t="t" r="r" b="b"/>
              <a:pathLst>
                <a:path w="1125855" h="351790">
                  <a:moveTo>
                    <a:pt x="1125708" y="0"/>
                  </a:moveTo>
                  <a:lnTo>
                    <a:pt x="0" y="4224"/>
                  </a:lnTo>
                  <a:lnTo>
                    <a:pt x="50" y="351706"/>
                  </a:lnTo>
                  <a:lnTo>
                    <a:pt x="1125758" y="347491"/>
                  </a:lnTo>
                  <a:lnTo>
                    <a:pt x="1125708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12813846" y="17966045"/>
              <a:ext cx="1035685" cy="351790"/>
            </a:xfrm>
            <a:custGeom>
              <a:avLst/>
              <a:gdLst/>
              <a:ahLst/>
              <a:cxnLst/>
              <a:rect l="l" t="t" r="r" b="b"/>
              <a:pathLst>
                <a:path w="1035684" h="351790">
                  <a:moveTo>
                    <a:pt x="1035139" y="0"/>
                  </a:moveTo>
                  <a:lnTo>
                    <a:pt x="0" y="4224"/>
                  </a:lnTo>
                  <a:lnTo>
                    <a:pt x="40" y="351706"/>
                  </a:lnTo>
                  <a:lnTo>
                    <a:pt x="1035190" y="347491"/>
                  </a:lnTo>
                  <a:lnTo>
                    <a:pt x="1035139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12813697" y="17267043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9" name="object 189"/>
          <p:cNvGrpSpPr/>
          <p:nvPr/>
        </p:nvGrpSpPr>
        <p:grpSpPr>
          <a:xfrm>
            <a:off x="10251880" y="17801556"/>
            <a:ext cx="184785" cy="41910"/>
            <a:chOff x="10251880" y="17801556"/>
            <a:chExt cx="184785" cy="41910"/>
          </a:xfrm>
        </p:grpSpPr>
        <p:sp>
          <p:nvSpPr>
            <p:cNvPr id="190" name="object 190"/>
            <p:cNvSpPr/>
            <p:nvPr/>
          </p:nvSpPr>
          <p:spPr>
            <a:xfrm>
              <a:off x="10257374" y="17822275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17928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10251880" y="17801556"/>
              <a:ext cx="26034" cy="41910"/>
            </a:xfrm>
            <a:custGeom>
              <a:avLst/>
              <a:gdLst/>
              <a:ahLst/>
              <a:cxnLst/>
              <a:rect l="l" t="t" r="r" b="b"/>
              <a:pathLst>
                <a:path w="26034" h="41909">
                  <a:moveTo>
                    <a:pt x="22279" y="0"/>
                  </a:moveTo>
                  <a:lnTo>
                    <a:pt x="0" y="20709"/>
                  </a:lnTo>
                  <a:lnTo>
                    <a:pt x="22279" y="41429"/>
                  </a:lnTo>
                  <a:lnTo>
                    <a:pt x="25734" y="37720"/>
                  </a:lnTo>
                  <a:lnTo>
                    <a:pt x="7436" y="20709"/>
                  </a:lnTo>
                  <a:lnTo>
                    <a:pt x="25734" y="3708"/>
                  </a:lnTo>
                  <a:lnTo>
                    <a:pt x="2227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2" name="object 192"/>
          <p:cNvSpPr/>
          <p:nvPr/>
        </p:nvSpPr>
        <p:spPr>
          <a:xfrm>
            <a:off x="9136881" y="18639846"/>
            <a:ext cx="80010" cy="266065"/>
          </a:xfrm>
          <a:custGeom>
            <a:avLst/>
            <a:gdLst/>
            <a:ahLst/>
            <a:cxnLst/>
            <a:rect l="l" t="t" r="r" b="b"/>
            <a:pathLst>
              <a:path w="80009" h="266065">
                <a:moveTo>
                  <a:pt x="79433" y="0"/>
                </a:moveTo>
                <a:lnTo>
                  <a:pt x="0" y="30"/>
                </a:lnTo>
                <a:lnTo>
                  <a:pt x="10" y="265677"/>
                </a:lnTo>
                <a:lnTo>
                  <a:pt x="79443" y="265646"/>
                </a:lnTo>
                <a:lnTo>
                  <a:pt x="79433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8080262" y="19065085"/>
            <a:ext cx="1136650" cy="266065"/>
          </a:xfrm>
          <a:custGeom>
            <a:avLst/>
            <a:gdLst/>
            <a:ahLst/>
            <a:cxnLst/>
            <a:rect l="l" t="t" r="r" b="b"/>
            <a:pathLst>
              <a:path w="1136650" h="266065">
                <a:moveTo>
                  <a:pt x="1135647" y="10"/>
                </a:moveTo>
                <a:lnTo>
                  <a:pt x="0" y="0"/>
                </a:lnTo>
                <a:lnTo>
                  <a:pt x="415" y="265646"/>
                </a:lnTo>
                <a:lnTo>
                  <a:pt x="1136062" y="265656"/>
                </a:lnTo>
                <a:lnTo>
                  <a:pt x="1135647" y="10"/>
                </a:lnTo>
                <a:close/>
              </a:path>
            </a:pathLst>
          </a:custGeom>
          <a:solidFill>
            <a:srgbClr val="069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9177152" y="19490311"/>
            <a:ext cx="39370" cy="266065"/>
          </a:xfrm>
          <a:custGeom>
            <a:avLst/>
            <a:gdLst/>
            <a:ahLst/>
            <a:cxnLst/>
            <a:rect l="l" t="t" r="r" b="b"/>
            <a:pathLst>
              <a:path w="39370" h="266065">
                <a:moveTo>
                  <a:pt x="38379" y="10"/>
                </a:moveTo>
                <a:lnTo>
                  <a:pt x="0" y="0"/>
                </a:lnTo>
                <a:lnTo>
                  <a:pt x="395" y="265646"/>
                </a:lnTo>
                <a:lnTo>
                  <a:pt x="38774" y="265656"/>
                </a:lnTo>
                <a:lnTo>
                  <a:pt x="38379" y="10"/>
                </a:lnTo>
                <a:close/>
              </a:path>
            </a:pathLst>
          </a:custGeom>
          <a:solidFill>
            <a:srgbClr val="F1A6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 txBox="1"/>
          <p:nvPr/>
        </p:nvSpPr>
        <p:spPr>
          <a:xfrm>
            <a:off x="9253220" y="18585428"/>
            <a:ext cx="527685" cy="32512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25"/>
              </a:spcBef>
            </a:pPr>
            <a:r>
              <a:rPr sz="1250" b="1" spc="-10" dirty="0">
                <a:solidFill>
                  <a:srgbClr val="223658"/>
                </a:solidFill>
                <a:latin typeface="Montserrat"/>
                <a:cs typeface="Montserrat"/>
              </a:rPr>
              <a:t>0,02%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894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Indigena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9253216" y="19020432"/>
            <a:ext cx="825500" cy="73914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25"/>
              </a:spcBef>
            </a:pPr>
            <a:r>
              <a:rPr sz="1250" b="1" spc="-10" dirty="0">
                <a:solidFill>
                  <a:srgbClr val="223658"/>
                </a:solidFill>
                <a:latin typeface="Montserrat"/>
                <a:cs typeface="Montserrat"/>
              </a:rPr>
              <a:t>0,22%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894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435"/>
              </a:lnSpc>
              <a:spcBef>
                <a:spcPts val="930"/>
              </a:spcBef>
            </a:pPr>
            <a:r>
              <a:rPr sz="1250" b="1" dirty="0">
                <a:solidFill>
                  <a:srgbClr val="223658"/>
                </a:solidFill>
                <a:latin typeface="Montserrat"/>
                <a:cs typeface="Montserrat"/>
              </a:rPr>
              <a:t>0.01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894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Raizal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10321887" y="18616538"/>
            <a:ext cx="791845" cy="66611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82</a:t>
            </a:r>
            <a:endParaRPr sz="1600">
              <a:latin typeface="Montserrat"/>
              <a:cs typeface="Montserrat"/>
            </a:endParaRPr>
          </a:p>
          <a:p>
            <a:pPr marL="12700" marR="5080">
              <a:lnSpc>
                <a:spcPct val="104000"/>
              </a:lnSpc>
              <a:spcBef>
                <a:spcPts val="100"/>
              </a:spcBef>
            </a:pP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Personas pertenecientes </a:t>
            </a: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50" b="1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etnias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10230465" y="18589186"/>
            <a:ext cx="0" cy="1199515"/>
          </a:xfrm>
          <a:custGeom>
            <a:avLst/>
            <a:gdLst/>
            <a:ahLst/>
            <a:cxnLst/>
            <a:rect l="l" t="t" r="r" b="b"/>
            <a:pathLst>
              <a:path h="1199515">
                <a:moveTo>
                  <a:pt x="0" y="0"/>
                </a:moveTo>
                <a:lnTo>
                  <a:pt x="0" y="1198951"/>
                </a:lnTo>
              </a:path>
            </a:pathLst>
          </a:custGeom>
          <a:ln w="5065">
            <a:solidFill>
              <a:srgbClr val="223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 txBox="1"/>
          <p:nvPr/>
        </p:nvSpPr>
        <p:spPr>
          <a:xfrm>
            <a:off x="8273427" y="16790230"/>
            <a:ext cx="1851660" cy="4337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5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 dirty="0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 dirty="0">
                <a:solidFill>
                  <a:srgbClr val="025051"/>
                </a:solidFill>
                <a:latin typeface="Montserrat"/>
                <a:cs typeface="Montserrat"/>
              </a:rPr>
              <a:t>MUNICIPAL 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1490"/>
              </a:lnSpc>
              <a:spcBef>
                <a:spcPts val="1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(DNP,</a:t>
            </a:r>
            <a:r>
              <a:rPr sz="800" i="1" spc="-1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2769345" y="3049530"/>
            <a:ext cx="2012950" cy="76962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BARRANCABERMEJA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950" b="1" spc="45" dirty="0">
                <a:solidFill>
                  <a:srgbClr val="EC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Vizcaina.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1052696" y="9921854"/>
            <a:ext cx="146177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34290">
              <a:lnSpc>
                <a:spcPts val="2320"/>
              </a:lnSpc>
            </a:pPr>
            <a:r>
              <a:rPr sz="2100" dirty="0">
                <a:solidFill>
                  <a:srgbClr val="EC7457"/>
                </a:solidFill>
                <a:latin typeface="Montserrat"/>
                <a:cs typeface="Montserrat"/>
              </a:rPr>
              <a:t>+</a:t>
            </a:r>
            <a:r>
              <a:rPr sz="2100" spc="30" dirty="0">
                <a:solidFill>
                  <a:srgbClr val="EC7457"/>
                </a:solidFill>
                <a:latin typeface="Montserrat"/>
                <a:cs typeface="Montserrat"/>
              </a:rPr>
              <a:t> 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28</a:t>
            </a:r>
            <a:r>
              <a:rPr sz="1900" spc="-204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48260">
              <a:lnSpc>
                <a:spcPct val="100000"/>
              </a:lnSpc>
              <a:spcBef>
                <a:spcPts val="1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3332943" y="9926980"/>
            <a:ext cx="1859280" cy="8267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 marR="31115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ANUAL</a:t>
            </a:r>
            <a:endParaRPr sz="1250">
              <a:latin typeface="Montserrat"/>
              <a:cs typeface="Montserrat"/>
            </a:endParaRPr>
          </a:p>
          <a:p>
            <a:pPr marL="33020">
              <a:lnSpc>
                <a:spcPct val="100000"/>
              </a:lnSpc>
              <a:spcBef>
                <a:spcPts val="10"/>
              </a:spcBef>
              <a:tabLst>
                <a:tab pos="907415" algn="l"/>
              </a:tabLst>
            </a:pP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3000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4000</a:t>
            </a:r>
            <a:r>
              <a:rPr sz="1900" spc="-17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mm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911200" y="16790624"/>
            <a:ext cx="1329055" cy="586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 COBERTURAS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2021).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12648407" y="11947291"/>
            <a:ext cx="1025525" cy="736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12169673" y="14484629"/>
            <a:ext cx="1577340" cy="7854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2445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2445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446467" y="11973868"/>
            <a:ext cx="2706370" cy="1149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7691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BIOMAS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ORIGINALES </a:t>
            </a: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1499"/>
              </a:lnSpc>
              <a:spcBef>
                <a:spcPts val="6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3500706" y="252190"/>
            <a:ext cx="9660968" cy="135421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943610">
              <a:lnSpc>
                <a:spcPct val="100000"/>
              </a:lnSpc>
              <a:spcBef>
                <a:spcPts val="100"/>
              </a:spcBef>
            </a:pPr>
            <a:endParaRPr sz="2200" dirty="0">
              <a:latin typeface="Gravesend Sans Medium"/>
              <a:cs typeface="Gravesend Sans Medium"/>
            </a:endParaRPr>
          </a:p>
          <a:p>
            <a:pPr marL="12700">
              <a:spcBef>
                <a:spcPts val="180"/>
              </a:spcBef>
            </a:pPr>
            <a:r>
              <a:rPr lang="es-ES" sz="6350" b="1" spc="480" dirty="0">
                <a:solidFill>
                  <a:srgbClr val="025051"/>
                </a:solidFill>
                <a:latin typeface="Montserrat SemiBold"/>
                <a:cs typeface="Montserrat SemiBold"/>
              </a:rPr>
              <a:t>LA TAYRA LIZAMA</a:t>
            </a:r>
            <a:endParaRPr sz="6350" dirty="0">
              <a:latin typeface="Montserrat SemiBold"/>
              <a:cs typeface="Montserrat SemiBold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5095502" y="3085377"/>
            <a:ext cx="1505585" cy="7988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Sogamoso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2539531" y="13644288"/>
            <a:ext cx="591185" cy="8807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100</a:t>
            </a:r>
            <a:r>
              <a:rPr sz="1200" b="1" spc="-2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Orobioma Andino Altoandino cordillera oriental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14" name="object 214"/>
          <p:cNvGrpSpPr/>
          <p:nvPr/>
        </p:nvGrpSpPr>
        <p:grpSpPr>
          <a:xfrm>
            <a:off x="13042806" y="18816524"/>
            <a:ext cx="337185" cy="291465"/>
            <a:chOff x="13042806" y="18816524"/>
            <a:chExt cx="337185" cy="291465"/>
          </a:xfrm>
        </p:grpSpPr>
        <p:sp>
          <p:nvSpPr>
            <p:cNvPr id="215" name="object 215"/>
            <p:cNvSpPr/>
            <p:nvPr/>
          </p:nvSpPr>
          <p:spPr>
            <a:xfrm>
              <a:off x="13042806" y="18816524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6" name="object 216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3274216" y="18846424"/>
              <a:ext cx="105391" cy="105391"/>
            </a:xfrm>
            <a:prstGeom prst="rect">
              <a:avLst/>
            </a:prstGeom>
          </p:spPr>
        </p:pic>
        <p:pic>
          <p:nvPicPr>
            <p:cNvPr id="217" name="object 217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3124567" y="18854851"/>
              <a:ext cx="127559" cy="229910"/>
            </a:xfrm>
            <a:prstGeom prst="rect">
              <a:avLst/>
            </a:prstGeom>
          </p:spPr>
        </p:pic>
      </p:grpSp>
      <p:grpSp>
        <p:nvGrpSpPr>
          <p:cNvPr id="218" name="object 218"/>
          <p:cNvGrpSpPr/>
          <p:nvPr/>
        </p:nvGrpSpPr>
        <p:grpSpPr>
          <a:xfrm>
            <a:off x="12034839" y="19275021"/>
            <a:ext cx="337185" cy="291465"/>
            <a:chOff x="12034839" y="19275021"/>
            <a:chExt cx="337185" cy="291465"/>
          </a:xfrm>
        </p:grpSpPr>
        <p:sp>
          <p:nvSpPr>
            <p:cNvPr id="219" name="object 219"/>
            <p:cNvSpPr/>
            <p:nvPr/>
          </p:nvSpPr>
          <p:spPr>
            <a:xfrm>
              <a:off x="12034839" y="19275021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12266248" y="19304923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12064586" y="19393665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27675" y="0"/>
                  </a:moveTo>
                  <a:lnTo>
                    <a:pt x="17317" y="5374"/>
                  </a:lnTo>
                  <a:lnTo>
                    <a:pt x="0" y="18279"/>
                  </a:lnTo>
                  <a:lnTo>
                    <a:pt x="10639" y="32525"/>
                  </a:lnTo>
                  <a:lnTo>
                    <a:pt x="22040" y="42238"/>
                  </a:lnTo>
                  <a:lnTo>
                    <a:pt x="33424" y="46347"/>
                  </a:lnTo>
                  <a:lnTo>
                    <a:pt x="44012" y="43780"/>
                  </a:lnTo>
                  <a:lnTo>
                    <a:pt x="51631" y="36405"/>
                  </a:lnTo>
                  <a:lnTo>
                    <a:pt x="54396" y="27382"/>
                  </a:lnTo>
                  <a:lnTo>
                    <a:pt x="51970" y="17607"/>
                  </a:lnTo>
                  <a:lnTo>
                    <a:pt x="44012" y="7975"/>
                  </a:lnTo>
                  <a:lnTo>
                    <a:pt x="35198" y="1188"/>
                  </a:lnTo>
                  <a:lnTo>
                    <a:pt x="276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12064586" y="19393665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0" y="18279"/>
                  </a:moveTo>
                  <a:lnTo>
                    <a:pt x="17317" y="5374"/>
                  </a:lnTo>
                  <a:lnTo>
                    <a:pt x="27675" y="0"/>
                  </a:lnTo>
                  <a:lnTo>
                    <a:pt x="35198" y="1188"/>
                  </a:lnTo>
                  <a:lnTo>
                    <a:pt x="44012" y="7975"/>
                  </a:lnTo>
                  <a:lnTo>
                    <a:pt x="51970" y="17607"/>
                  </a:lnTo>
                  <a:lnTo>
                    <a:pt x="54396" y="27382"/>
                  </a:lnTo>
                  <a:lnTo>
                    <a:pt x="51631" y="36405"/>
                  </a:lnTo>
                  <a:lnTo>
                    <a:pt x="44012" y="43780"/>
                  </a:lnTo>
                  <a:lnTo>
                    <a:pt x="33424" y="46347"/>
                  </a:lnTo>
                  <a:lnTo>
                    <a:pt x="22040" y="42238"/>
                  </a:lnTo>
                  <a:lnTo>
                    <a:pt x="10639" y="32525"/>
                  </a:lnTo>
                  <a:lnTo>
                    <a:pt x="0" y="18279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12223387" y="19393665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26721" y="0"/>
                  </a:moveTo>
                  <a:lnTo>
                    <a:pt x="19198" y="1188"/>
                  </a:lnTo>
                  <a:lnTo>
                    <a:pt x="10383" y="7975"/>
                  </a:lnTo>
                  <a:lnTo>
                    <a:pt x="2426" y="17607"/>
                  </a:lnTo>
                  <a:lnTo>
                    <a:pt x="0" y="27382"/>
                  </a:lnTo>
                  <a:lnTo>
                    <a:pt x="2765" y="36405"/>
                  </a:lnTo>
                  <a:lnTo>
                    <a:pt x="10383" y="43780"/>
                  </a:lnTo>
                  <a:lnTo>
                    <a:pt x="20972" y="46347"/>
                  </a:lnTo>
                  <a:lnTo>
                    <a:pt x="32356" y="42238"/>
                  </a:lnTo>
                  <a:lnTo>
                    <a:pt x="43756" y="32525"/>
                  </a:lnTo>
                  <a:lnTo>
                    <a:pt x="54396" y="18279"/>
                  </a:lnTo>
                  <a:lnTo>
                    <a:pt x="37078" y="5374"/>
                  </a:lnTo>
                  <a:lnTo>
                    <a:pt x="267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12223387" y="19393665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54396" y="18279"/>
                  </a:moveTo>
                  <a:lnTo>
                    <a:pt x="37078" y="5374"/>
                  </a:lnTo>
                  <a:lnTo>
                    <a:pt x="26721" y="0"/>
                  </a:lnTo>
                  <a:lnTo>
                    <a:pt x="19198" y="1188"/>
                  </a:lnTo>
                  <a:lnTo>
                    <a:pt x="10383" y="7975"/>
                  </a:lnTo>
                  <a:lnTo>
                    <a:pt x="2426" y="17607"/>
                  </a:lnTo>
                  <a:lnTo>
                    <a:pt x="0" y="27382"/>
                  </a:lnTo>
                  <a:lnTo>
                    <a:pt x="2765" y="36405"/>
                  </a:lnTo>
                  <a:lnTo>
                    <a:pt x="10383" y="43780"/>
                  </a:lnTo>
                  <a:lnTo>
                    <a:pt x="20972" y="46347"/>
                  </a:lnTo>
                  <a:lnTo>
                    <a:pt x="32356" y="42238"/>
                  </a:lnTo>
                  <a:lnTo>
                    <a:pt x="43756" y="32525"/>
                  </a:lnTo>
                  <a:lnTo>
                    <a:pt x="54396" y="18279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12086933" y="19337616"/>
              <a:ext cx="169545" cy="81280"/>
            </a:xfrm>
            <a:custGeom>
              <a:avLst/>
              <a:gdLst/>
              <a:ahLst/>
              <a:cxnLst/>
              <a:rect l="l" t="t" r="r" b="b"/>
              <a:pathLst>
                <a:path w="169545" h="81280">
                  <a:moveTo>
                    <a:pt x="63969" y="46189"/>
                  </a:moveTo>
                  <a:lnTo>
                    <a:pt x="33210" y="16256"/>
                  </a:lnTo>
                  <a:lnTo>
                    <a:pt x="31267" y="1485"/>
                  </a:lnTo>
                  <a:lnTo>
                    <a:pt x="25781" y="0"/>
                  </a:lnTo>
                  <a:lnTo>
                    <a:pt x="23241" y="3441"/>
                  </a:lnTo>
                  <a:lnTo>
                    <a:pt x="4470" y="30353"/>
                  </a:lnTo>
                  <a:lnTo>
                    <a:pt x="0" y="47396"/>
                  </a:lnTo>
                  <a:lnTo>
                    <a:pt x="11430" y="61849"/>
                  </a:lnTo>
                  <a:lnTo>
                    <a:pt x="40386" y="80949"/>
                  </a:lnTo>
                  <a:lnTo>
                    <a:pt x="63969" y="46189"/>
                  </a:lnTo>
                  <a:close/>
                </a:path>
                <a:path w="169545" h="81280">
                  <a:moveTo>
                    <a:pt x="168973" y="47396"/>
                  </a:moveTo>
                  <a:lnTo>
                    <a:pt x="164503" y="30353"/>
                  </a:lnTo>
                  <a:lnTo>
                    <a:pt x="145732" y="3441"/>
                  </a:lnTo>
                  <a:lnTo>
                    <a:pt x="143192" y="0"/>
                  </a:lnTo>
                  <a:lnTo>
                    <a:pt x="137706" y="1485"/>
                  </a:lnTo>
                  <a:lnTo>
                    <a:pt x="137477" y="5765"/>
                  </a:lnTo>
                  <a:lnTo>
                    <a:pt x="135763" y="16256"/>
                  </a:lnTo>
                  <a:lnTo>
                    <a:pt x="130733" y="27508"/>
                  </a:lnTo>
                  <a:lnTo>
                    <a:pt x="120954" y="37998"/>
                  </a:lnTo>
                  <a:lnTo>
                    <a:pt x="105003" y="46189"/>
                  </a:lnTo>
                  <a:lnTo>
                    <a:pt x="128587" y="80949"/>
                  </a:lnTo>
                  <a:lnTo>
                    <a:pt x="157543" y="61849"/>
                  </a:lnTo>
                  <a:lnTo>
                    <a:pt x="168973" y="47396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12112793" y="19370419"/>
              <a:ext cx="117475" cy="136525"/>
            </a:xfrm>
            <a:custGeom>
              <a:avLst/>
              <a:gdLst/>
              <a:ahLst/>
              <a:cxnLst/>
              <a:rect l="l" t="t" r="r" b="b"/>
              <a:pathLst>
                <a:path w="117475" h="136525">
                  <a:moveTo>
                    <a:pt x="58734" y="0"/>
                  </a:moveTo>
                  <a:lnTo>
                    <a:pt x="35874" y="4616"/>
                  </a:lnTo>
                  <a:lnTo>
                    <a:pt x="17205" y="17205"/>
                  </a:lnTo>
                  <a:lnTo>
                    <a:pt x="4616" y="35874"/>
                  </a:lnTo>
                  <a:lnTo>
                    <a:pt x="0" y="58734"/>
                  </a:lnTo>
                  <a:lnTo>
                    <a:pt x="3522" y="75429"/>
                  </a:lnTo>
                  <a:lnTo>
                    <a:pt x="22790" y="116871"/>
                  </a:lnTo>
                  <a:lnTo>
                    <a:pt x="59742" y="136441"/>
                  </a:lnTo>
                  <a:lnTo>
                    <a:pt x="75457" y="133511"/>
                  </a:lnTo>
                  <a:lnTo>
                    <a:pt x="106195" y="95026"/>
                  </a:lnTo>
                  <a:lnTo>
                    <a:pt x="117468" y="58734"/>
                  </a:lnTo>
                  <a:lnTo>
                    <a:pt x="112853" y="35874"/>
                  </a:lnTo>
                  <a:lnTo>
                    <a:pt x="100267" y="17205"/>
                  </a:lnTo>
                  <a:lnTo>
                    <a:pt x="81598" y="4616"/>
                  </a:lnTo>
                  <a:lnTo>
                    <a:pt x="587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12112793" y="19370419"/>
              <a:ext cx="117475" cy="136525"/>
            </a:xfrm>
            <a:custGeom>
              <a:avLst/>
              <a:gdLst/>
              <a:ahLst/>
              <a:cxnLst/>
              <a:rect l="l" t="t" r="r" b="b"/>
              <a:pathLst>
                <a:path w="117475" h="136525">
                  <a:moveTo>
                    <a:pt x="117468" y="58734"/>
                  </a:moveTo>
                  <a:lnTo>
                    <a:pt x="96203" y="114235"/>
                  </a:lnTo>
                  <a:lnTo>
                    <a:pt x="59742" y="136441"/>
                  </a:lnTo>
                  <a:lnTo>
                    <a:pt x="44042" y="135483"/>
                  </a:lnTo>
                  <a:lnTo>
                    <a:pt x="12110" y="96710"/>
                  </a:lnTo>
                  <a:lnTo>
                    <a:pt x="0" y="58734"/>
                  </a:lnTo>
                  <a:lnTo>
                    <a:pt x="4616" y="35874"/>
                  </a:lnTo>
                  <a:lnTo>
                    <a:pt x="17205" y="17205"/>
                  </a:lnTo>
                  <a:lnTo>
                    <a:pt x="35874" y="4616"/>
                  </a:lnTo>
                  <a:lnTo>
                    <a:pt x="58734" y="0"/>
                  </a:lnTo>
                  <a:lnTo>
                    <a:pt x="81598" y="4616"/>
                  </a:lnTo>
                  <a:lnTo>
                    <a:pt x="100267" y="17205"/>
                  </a:lnTo>
                  <a:lnTo>
                    <a:pt x="112853" y="35874"/>
                  </a:lnTo>
                  <a:lnTo>
                    <a:pt x="117468" y="58734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12142275" y="19466673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57822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12142275" y="19466673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822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0" name="object 230"/>
          <p:cNvGrpSpPr/>
          <p:nvPr/>
        </p:nvGrpSpPr>
        <p:grpSpPr>
          <a:xfrm>
            <a:off x="2081744" y="2088468"/>
            <a:ext cx="6527800" cy="12124690"/>
            <a:chOff x="2081744" y="2088468"/>
            <a:chExt cx="6527800" cy="12124690"/>
          </a:xfrm>
        </p:grpSpPr>
        <p:sp>
          <p:nvSpPr>
            <p:cNvPr id="231" name="object 231"/>
            <p:cNvSpPr/>
            <p:nvPr/>
          </p:nvSpPr>
          <p:spPr>
            <a:xfrm>
              <a:off x="2179813" y="13797702"/>
              <a:ext cx="292100" cy="161925"/>
            </a:xfrm>
            <a:custGeom>
              <a:avLst/>
              <a:gdLst/>
              <a:ahLst/>
              <a:cxnLst/>
              <a:rect l="l" t="t" r="r" b="b"/>
              <a:pathLst>
                <a:path w="292100" h="161925">
                  <a:moveTo>
                    <a:pt x="291989" y="0"/>
                  </a:moveTo>
                  <a:lnTo>
                    <a:pt x="161856" y="0"/>
                  </a:lnTo>
                  <a:lnTo>
                    <a:pt x="0" y="161856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2464782" y="13791022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2084284" y="14210075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4">
                  <a:moveTo>
                    <a:pt x="0" y="0"/>
                  </a:moveTo>
                  <a:lnTo>
                    <a:pt x="201106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7846551" y="2093548"/>
              <a:ext cx="0" cy="7451090"/>
            </a:xfrm>
            <a:custGeom>
              <a:avLst/>
              <a:gdLst/>
              <a:ahLst/>
              <a:cxnLst/>
              <a:rect l="l" t="t" r="r" b="b"/>
              <a:pathLst>
                <a:path h="7451090">
                  <a:moveTo>
                    <a:pt x="0" y="0"/>
                  </a:moveTo>
                  <a:lnTo>
                    <a:pt x="0" y="7450508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8023812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8144794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7" name="object 237"/>
          <p:cNvSpPr txBox="1"/>
          <p:nvPr/>
        </p:nvSpPr>
        <p:spPr>
          <a:xfrm>
            <a:off x="13252344" y="18864287"/>
            <a:ext cx="922019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425" b="1" baseline="26315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345" baseline="263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12262440" y="19336328"/>
            <a:ext cx="7035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b="1" baseline="46296" dirty="0">
                <a:solidFill>
                  <a:srgbClr val="FFFFFF"/>
                </a:solidFill>
                <a:latin typeface="Montserrat Black"/>
                <a:cs typeface="Montserrat Black"/>
              </a:rPr>
              <a:t>/</a:t>
            </a:r>
            <a:r>
              <a:rPr sz="900" b="1" spc="690" baseline="46296" dirty="0">
                <a:solidFill>
                  <a:srgbClr val="FFFFFF"/>
                </a:solidFill>
                <a:latin typeface="Montserrat Black"/>
                <a:cs typeface="Montserrat Black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Ganadería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39" name="object 239"/>
          <p:cNvGrpSpPr/>
          <p:nvPr/>
        </p:nvGrpSpPr>
        <p:grpSpPr>
          <a:xfrm>
            <a:off x="12034839" y="18822139"/>
            <a:ext cx="337185" cy="291465"/>
            <a:chOff x="12034839" y="18822139"/>
            <a:chExt cx="337185" cy="291465"/>
          </a:xfrm>
        </p:grpSpPr>
        <p:sp>
          <p:nvSpPr>
            <p:cNvPr id="240" name="object 240"/>
            <p:cNvSpPr/>
            <p:nvPr/>
          </p:nvSpPr>
          <p:spPr>
            <a:xfrm>
              <a:off x="12034839" y="18822139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12266248" y="18852039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2" name="object 242"/>
          <p:cNvSpPr txBox="1"/>
          <p:nvPr/>
        </p:nvSpPr>
        <p:spPr>
          <a:xfrm>
            <a:off x="12269773" y="18813806"/>
            <a:ext cx="620395" cy="28829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47320" marR="5080" indent="-135255">
              <a:lnSpc>
                <a:spcPts val="960"/>
              </a:lnSpc>
              <a:spcBef>
                <a:spcPts val="280"/>
              </a:spcBef>
            </a:pPr>
            <a:r>
              <a:rPr sz="950" b="1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950" b="1" spc="2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Cultivos de</a:t>
            </a:r>
            <a:r>
              <a:rPr sz="80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Cacao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43" name="object 243"/>
          <p:cNvGrpSpPr/>
          <p:nvPr/>
        </p:nvGrpSpPr>
        <p:grpSpPr>
          <a:xfrm>
            <a:off x="12106679" y="18871871"/>
            <a:ext cx="144780" cy="180975"/>
            <a:chOff x="12106679" y="18871871"/>
            <a:chExt cx="144780" cy="180975"/>
          </a:xfrm>
        </p:grpSpPr>
        <p:sp>
          <p:nvSpPr>
            <p:cNvPr id="244" name="object 244"/>
            <p:cNvSpPr/>
            <p:nvPr/>
          </p:nvSpPr>
          <p:spPr>
            <a:xfrm>
              <a:off x="12111745" y="18876937"/>
              <a:ext cx="134620" cy="170815"/>
            </a:xfrm>
            <a:custGeom>
              <a:avLst/>
              <a:gdLst/>
              <a:ahLst/>
              <a:cxnLst/>
              <a:rect l="l" t="t" r="r" b="b"/>
              <a:pathLst>
                <a:path w="134620" h="170815">
                  <a:moveTo>
                    <a:pt x="20557" y="0"/>
                  </a:moveTo>
                  <a:lnTo>
                    <a:pt x="0" y="0"/>
                  </a:lnTo>
                  <a:lnTo>
                    <a:pt x="0" y="56616"/>
                  </a:lnTo>
                  <a:lnTo>
                    <a:pt x="8946" y="100795"/>
                  </a:lnTo>
                  <a:lnTo>
                    <a:pt x="33326" y="136919"/>
                  </a:lnTo>
                  <a:lnTo>
                    <a:pt x="69449" y="161298"/>
                  </a:lnTo>
                  <a:lnTo>
                    <a:pt x="113628" y="170245"/>
                  </a:lnTo>
                  <a:lnTo>
                    <a:pt x="134186" y="170245"/>
                  </a:lnTo>
                  <a:lnTo>
                    <a:pt x="134186" y="141724"/>
                  </a:lnTo>
                  <a:lnTo>
                    <a:pt x="107042" y="141724"/>
                  </a:lnTo>
                  <a:lnTo>
                    <a:pt x="76735" y="128975"/>
                  </a:lnTo>
                  <a:lnTo>
                    <a:pt x="52165" y="107653"/>
                  </a:lnTo>
                  <a:lnTo>
                    <a:pt x="35286" y="79526"/>
                  </a:lnTo>
                  <a:lnTo>
                    <a:pt x="28055" y="46363"/>
                  </a:lnTo>
                  <a:lnTo>
                    <a:pt x="27153" y="28521"/>
                  </a:lnTo>
                  <a:lnTo>
                    <a:pt x="93740" y="28521"/>
                  </a:lnTo>
                  <a:lnTo>
                    <a:pt x="64736" y="8946"/>
                  </a:lnTo>
                  <a:lnTo>
                    <a:pt x="20557" y="0"/>
                  </a:lnTo>
                  <a:close/>
                </a:path>
                <a:path w="134620" h="170815">
                  <a:moveTo>
                    <a:pt x="93740" y="28521"/>
                  </a:moveTo>
                  <a:lnTo>
                    <a:pt x="27153" y="28521"/>
                  </a:lnTo>
                  <a:lnTo>
                    <a:pt x="57458" y="41268"/>
                  </a:lnTo>
                  <a:lnTo>
                    <a:pt x="82027" y="62586"/>
                  </a:lnTo>
                  <a:lnTo>
                    <a:pt x="98905" y="90710"/>
                  </a:lnTo>
                  <a:lnTo>
                    <a:pt x="106141" y="123871"/>
                  </a:lnTo>
                  <a:lnTo>
                    <a:pt x="107042" y="141724"/>
                  </a:lnTo>
                  <a:lnTo>
                    <a:pt x="134186" y="141724"/>
                  </a:lnTo>
                  <a:lnTo>
                    <a:pt x="134186" y="113628"/>
                  </a:lnTo>
                  <a:lnTo>
                    <a:pt x="125239" y="69449"/>
                  </a:lnTo>
                  <a:lnTo>
                    <a:pt x="100859" y="33326"/>
                  </a:lnTo>
                  <a:lnTo>
                    <a:pt x="93740" y="285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12111745" y="18876937"/>
              <a:ext cx="134620" cy="170815"/>
            </a:xfrm>
            <a:custGeom>
              <a:avLst/>
              <a:gdLst/>
              <a:ahLst/>
              <a:cxnLst/>
              <a:rect l="l" t="t" r="r" b="b"/>
              <a:pathLst>
                <a:path w="134620" h="170815">
                  <a:moveTo>
                    <a:pt x="27153" y="28521"/>
                  </a:moveTo>
                  <a:lnTo>
                    <a:pt x="35286" y="79526"/>
                  </a:lnTo>
                  <a:lnTo>
                    <a:pt x="76735" y="128975"/>
                  </a:lnTo>
                  <a:lnTo>
                    <a:pt x="107042" y="141724"/>
                  </a:lnTo>
                  <a:lnTo>
                    <a:pt x="106141" y="123871"/>
                  </a:lnTo>
                  <a:lnTo>
                    <a:pt x="98905" y="90710"/>
                  </a:lnTo>
                  <a:lnTo>
                    <a:pt x="82027" y="62586"/>
                  </a:lnTo>
                  <a:lnTo>
                    <a:pt x="57458" y="41268"/>
                  </a:lnTo>
                  <a:lnTo>
                    <a:pt x="27153" y="28521"/>
                  </a:lnTo>
                  <a:close/>
                </a:path>
                <a:path w="134620" h="170815">
                  <a:moveTo>
                    <a:pt x="134186" y="170245"/>
                  </a:moveTo>
                  <a:lnTo>
                    <a:pt x="113628" y="170245"/>
                  </a:lnTo>
                  <a:lnTo>
                    <a:pt x="69449" y="161298"/>
                  </a:lnTo>
                  <a:lnTo>
                    <a:pt x="33326" y="136919"/>
                  </a:lnTo>
                  <a:lnTo>
                    <a:pt x="8946" y="100795"/>
                  </a:lnTo>
                  <a:lnTo>
                    <a:pt x="0" y="56616"/>
                  </a:lnTo>
                  <a:lnTo>
                    <a:pt x="0" y="0"/>
                  </a:lnTo>
                  <a:lnTo>
                    <a:pt x="20557" y="0"/>
                  </a:lnTo>
                  <a:lnTo>
                    <a:pt x="64736" y="8946"/>
                  </a:lnTo>
                  <a:lnTo>
                    <a:pt x="100859" y="33326"/>
                  </a:lnTo>
                  <a:lnTo>
                    <a:pt x="125239" y="69449"/>
                  </a:lnTo>
                  <a:lnTo>
                    <a:pt x="134186" y="113628"/>
                  </a:lnTo>
                  <a:lnTo>
                    <a:pt x="134186" y="170245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12143402" y="18918563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0" y="27041"/>
                  </a:moveTo>
                  <a:lnTo>
                    <a:pt x="27041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12153575" y="18934628"/>
              <a:ext cx="35560" cy="35560"/>
            </a:xfrm>
            <a:custGeom>
              <a:avLst/>
              <a:gdLst/>
              <a:ahLst/>
              <a:cxnLst/>
              <a:rect l="l" t="t" r="r" b="b"/>
              <a:pathLst>
                <a:path w="35559" h="35559">
                  <a:moveTo>
                    <a:pt x="0" y="35218"/>
                  </a:moveTo>
                  <a:lnTo>
                    <a:pt x="35218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12168482" y="1895507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20" h="33019">
                  <a:moveTo>
                    <a:pt x="0" y="32624"/>
                  </a:moveTo>
                  <a:lnTo>
                    <a:pt x="32624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12185240" y="18975588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0" y="28207"/>
                  </a:moveTo>
                  <a:lnTo>
                    <a:pt x="28207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12155056" y="18910826"/>
              <a:ext cx="63500" cy="90805"/>
            </a:xfrm>
            <a:custGeom>
              <a:avLst/>
              <a:gdLst/>
              <a:ahLst/>
              <a:cxnLst/>
              <a:rect l="l" t="t" r="r" b="b"/>
              <a:pathLst>
                <a:path w="63500" h="90805">
                  <a:moveTo>
                    <a:pt x="0" y="0"/>
                  </a:moveTo>
                  <a:lnTo>
                    <a:pt x="62959" y="90679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12139703" y="18922333"/>
              <a:ext cx="63500" cy="90805"/>
            </a:xfrm>
            <a:custGeom>
              <a:avLst/>
              <a:gdLst/>
              <a:ahLst/>
              <a:cxnLst/>
              <a:rect l="l" t="t" r="r" b="b"/>
              <a:pathLst>
                <a:path w="63500" h="90805">
                  <a:moveTo>
                    <a:pt x="0" y="0"/>
                  </a:moveTo>
                  <a:lnTo>
                    <a:pt x="62959" y="90679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2" name="object 252"/>
          <p:cNvGrpSpPr/>
          <p:nvPr/>
        </p:nvGrpSpPr>
        <p:grpSpPr>
          <a:xfrm>
            <a:off x="13048902" y="19274981"/>
            <a:ext cx="337185" cy="291465"/>
            <a:chOff x="13048902" y="19274981"/>
            <a:chExt cx="337185" cy="291465"/>
          </a:xfrm>
        </p:grpSpPr>
        <p:sp>
          <p:nvSpPr>
            <p:cNvPr id="253" name="object 253"/>
            <p:cNvSpPr/>
            <p:nvPr/>
          </p:nvSpPr>
          <p:spPr>
            <a:xfrm>
              <a:off x="13048902" y="19274981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53" y="0"/>
                  </a:moveTo>
                  <a:lnTo>
                    <a:pt x="99548" y="7420"/>
                  </a:lnTo>
                  <a:lnTo>
                    <a:pt x="59592" y="28083"/>
                  </a:lnTo>
                  <a:lnTo>
                    <a:pt x="28083" y="59592"/>
                  </a:lnTo>
                  <a:lnTo>
                    <a:pt x="7420" y="99548"/>
                  </a:lnTo>
                  <a:lnTo>
                    <a:pt x="0" y="145553"/>
                  </a:lnTo>
                  <a:lnTo>
                    <a:pt x="7420" y="191559"/>
                  </a:lnTo>
                  <a:lnTo>
                    <a:pt x="28083" y="231515"/>
                  </a:lnTo>
                  <a:lnTo>
                    <a:pt x="59592" y="263024"/>
                  </a:lnTo>
                  <a:lnTo>
                    <a:pt x="99548" y="283687"/>
                  </a:lnTo>
                  <a:lnTo>
                    <a:pt x="145553" y="291107"/>
                  </a:lnTo>
                  <a:lnTo>
                    <a:pt x="191559" y="283687"/>
                  </a:lnTo>
                  <a:lnTo>
                    <a:pt x="231515" y="263024"/>
                  </a:lnTo>
                  <a:lnTo>
                    <a:pt x="263024" y="231515"/>
                  </a:lnTo>
                  <a:lnTo>
                    <a:pt x="283687" y="191559"/>
                  </a:lnTo>
                  <a:lnTo>
                    <a:pt x="291107" y="145553"/>
                  </a:lnTo>
                  <a:lnTo>
                    <a:pt x="283687" y="99548"/>
                  </a:lnTo>
                  <a:lnTo>
                    <a:pt x="263024" y="59592"/>
                  </a:lnTo>
                  <a:lnTo>
                    <a:pt x="231515" y="28083"/>
                  </a:lnTo>
                  <a:lnTo>
                    <a:pt x="191559" y="7420"/>
                  </a:lnTo>
                  <a:lnTo>
                    <a:pt x="1455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4" name="object 254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3280340" y="19304883"/>
              <a:ext cx="105401" cy="105411"/>
            </a:xfrm>
            <a:prstGeom prst="rect">
              <a:avLst/>
            </a:prstGeom>
          </p:spPr>
        </p:pic>
      </p:grpSp>
      <p:sp>
        <p:nvSpPr>
          <p:cNvPr id="255" name="object 255"/>
          <p:cNvSpPr txBox="1"/>
          <p:nvPr/>
        </p:nvSpPr>
        <p:spPr>
          <a:xfrm>
            <a:off x="13258468" y="19317165"/>
            <a:ext cx="782320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425" b="1" baseline="23391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307" baseline="23391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Ecoturismo</a:t>
            </a:r>
            <a:endParaRPr sz="800">
              <a:latin typeface="Montserrat"/>
              <a:cs typeface="Montserrat"/>
            </a:endParaRPr>
          </a:p>
        </p:txBody>
      </p:sp>
      <p:pic>
        <p:nvPicPr>
          <p:cNvPr id="256" name="object 256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13102004" y="19356106"/>
            <a:ext cx="184895" cy="187811"/>
          </a:xfrm>
          <a:prstGeom prst="rect">
            <a:avLst/>
          </a:prstGeom>
        </p:spPr>
      </p:pic>
      <p:sp>
        <p:nvSpPr>
          <p:cNvPr id="257" name="object 257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solidFill>
                  <a:srgbClr val="EC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 dirty="0">
                <a:solidFill>
                  <a:srgbClr val="EC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8046103" y="3044818"/>
            <a:ext cx="2255520" cy="637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6322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ECOPETROL</a:t>
            </a:r>
            <a:r>
              <a:rPr sz="1250" spc="1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S.A/</a:t>
            </a:r>
            <a:r>
              <a:rPr sz="1250" spc="1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CENTRAL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8047577" y="3884221"/>
            <a:ext cx="1785620" cy="653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Lisama-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Nutria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8047577" y="4710655"/>
            <a:ext cx="1913255" cy="4718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Lisama-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Nutria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8047577" y="5384057"/>
            <a:ext cx="96774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1500"/>
              </a:lnSpc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8047577" y="5984026"/>
            <a:ext cx="2929255" cy="63309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Superintendencia</a:t>
            </a:r>
            <a:r>
              <a:rPr sz="1250" spc="1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1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Mares</a:t>
            </a:r>
            <a:r>
              <a:rPr sz="1250" spc="1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Campo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Lisama,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Nutria,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Tesoro,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Peroles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8047577" y="6806890"/>
            <a:ext cx="1233170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LAM2249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11411595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 dirty="0">
                <a:solidFill>
                  <a:srgbClr val="F7EEE9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sp>
        <p:nvSpPr>
          <p:cNvPr id="266" name="object 266"/>
          <p:cNvSpPr/>
          <p:nvPr/>
        </p:nvSpPr>
        <p:spPr>
          <a:xfrm>
            <a:off x="11531136" y="5051672"/>
            <a:ext cx="2322195" cy="0"/>
          </a:xfrm>
          <a:custGeom>
            <a:avLst/>
            <a:gdLst/>
            <a:ahLst/>
            <a:cxnLst/>
            <a:rect l="l" t="t" r="r" b="b"/>
            <a:pathLst>
              <a:path w="2322194">
                <a:moveTo>
                  <a:pt x="0" y="0"/>
                </a:moveTo>
                <a:lnTo>
                  <a:pt x="2321822" y="0"/>
                </a:lnTo>
              </a:path>
            </a:pathLst>
          </a:custGeom>
          <a:ln w="10131">
            <a:solidFill>
              <a:srgbClr val="F4F1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 txBox="1"/>
          <p:nvPr/>
        </p:nvSpPr>
        <p:spPr>
          <a:xfrm>
            <a:off x="11351458" y="7006206"/>
            <a:ext cx="3008630" cy="363855"/>
          </a:xfrm>
          <a:prstGeom prst="rect">
            <a:avLst/>
          </a:prstGeom>
          <a:solidFill>
            <a:srgbClr val="F4F1ED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75"/>
              </a:spcBef>
            </a:pPr>
            <a:r>
              <a:rPr sz="1600" b="1" spc="90" dirty="0">
                <a:solidFill>
                  <a:srgbClr val="EC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 dirty="0">
                <a:solidFill>
                  <a:srgbClr val="EC7457"/>
                </a:solidFill>
                <a:latin typeface="Montserrat ExtraBold"/>
                <a:cs typeface="Montserrat ExtraBold"/>
              </a:rPr>
              <a:t> </a:t>
            </a:r>
            <a:r>
              <a:rPr sz="1600" b="1" dirty="0">
                <a:solidFill>
                  <a:srgbClr val="EC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 dirty="0">
                <a:solidFill>
                  <a:srgbClr val="EC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 dirty="0">
                <a:solidFill>
                  <a:srgbClr val="EC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11472011" y="8339383"/>
            <a:ext cx="2203450" cy="45465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DRMI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Serrania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Yariguies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269" name="object 269"/>
          <p:cNvGrpSpPr/>
          <p:nvPr/>
        </p:nvGrpSpPr>
        <p:grpSpPr>
          <a:xfrm>
            <a:off x="11299615" y="8419379"/>
            <a:ext cx="104775" cy="69215"/>
            <a:chOff x="11299615" y="8419379"/>
            <a:chExt cx="104775" cy="69215"/>
          </a:xfrm>
        </p:grpSpPr>
        <p:sp>
          <p:nvSpPr>
            <p:cNvPr id="270" name="object 270"/>
            <p:cNvSpPr/>
            <p:nvPr/>
          </p:nvSpPr>
          <p:spPr>
            <a:xfrm>
              <a:off x="11299615" y="8453730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11340616" y="8419379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2" name="object 272"/>
          <p:cNvSpPr txBox="1"/>
          <p:nvPr/>
        </p:nvSpPr>
        <p:spPr>
          <a:xfrm>
            <a:off x="11472011" y="8987310"/>
            <a:ext cx="2226945" cy="847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90195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75" dirty="0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55" dirty="0">
                <a:solidFill>
                  <a:srgbClr val="223658"/>
                </a:solidFill>
                <a:latin typeface="Montserrat"/>
                <a:cs typeface="Montserrat"/>
              </a:rPr>
              <a:t>  </a:t>
            </a:r>
            <a:r>
              <a:rPr sz="1250" b="1" spc="145" dirty="0">
                <a:solidFill>
                  <a:srgbClr val="223658"/>
                </a:solidFill>
                <a:latin typeface="Montserrat"/>
                <a:cs typeface="Montserrat"/>
              </a:rPr>
              <a:t>POMCA 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Cuenca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Rio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Sogamoso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273" name="object 273"/>
          <p:cNvGrpSpPr/>
          <p:nvPr/>
        </p:nvGrpSpPr>
        <p:grpSpPr>
          <a:xfrm>
            <a:off x="11299615" y="9054468"/>
            <a:ext cx="104775" cy="69215"/>
            <a:chOff x="11299615" y="9054468"/>
            <a:chExt cx="104775" cy="69215"/>
          </a:xfrm>
        </p:grpSpPr>
        <p:sp>
          <p:nvSpPr>
            <p:cNvPr id="274" name="object 274"/>
            <p:cNvSpPr/>
            <p:nvPr/>
          </p:nvSpPr>
          <p:spPr>
            <a:xfrm>
              <a:off x="11299615" y="9088819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11340616" y="9054468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6" name="object 276"/>
          <p:cNvSpPr txBox="1"/>
          <p:nvPr/>
        </p:nvSpPr>
        <p:spPr>
          <a:xfrm>
            <a:off x="11472011" y="10019362"/>
            <a:ext cx="2212975" cy="8039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12700" marR="266065">
              <a:lnSpc>
                <a:spcPct val="102099"/>
              </a:lnSpc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Corporación</a:t>
            </a:r>
            <a:r>
              <a:rPr sz="1250" spc="1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Autónoma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Regional</a:t>
            </a:r>
            <a:r>
              <a:rPr sz="1250" spc="114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1250" spc="114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Santander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277" name="object 277"/>
          <p:cNvGrpSpPr/>
          <p:nvPr/>
        </p:nvGrpSpPr>
        <p:grpSpPr>
          <a:xfrm>
            <a:off x="11299615" y="10108952"/>
            <a:ext cx="104775" cy="69215"/>
            <a:chOff x="11299615" y="10108952"/>
            <a:chExt cx="104775" cy="69215"/>
          </a:xfrm>
        </p:grpSpPr>
        <p:sp>
          <p:nvSpPr>
            <p:cNvPr id="278" name="object 278"/>
            <p:cNvSpPr/>
            <p:nvPr/>
          </p:nvSpPr>
          <p:spPr>
            <a:xfrm>
              <a:off x="11299615" y="10143303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11340616" y="10108952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0" name="object 280"/>
          <p:cNvSpPr txBox="1"/>
          <p:nvPr/>
        </p:nvSpPr>
        <p:spPr>
          <a:xfrm>
            <a:off x="11435505" y="7519213"/>
            <a:ext cx="2063750" cy="66103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1499"/>
              </a:lnSpc>
              <a:spcBef>
                <a:spcPts val="37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Minifundio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relieve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Plano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ligeramente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inclinado.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281" name="object 281"/>
          <p:cNvGrpSpPr/>
          <p:nvPr/>
        </p:nvGrpSpPr>
        <p:grpSpPr>
          <a:xfrm>
            <a:off x="8282757" y="12720401"/>
            <a:ext cx="262890" cy="770890"/>
            <a:chOff x="8282757" y="12720401"/>
            <a:chExt cx="262890" cy="770890"/>
          </a:xfrm>
        </p:grpSpPr>
        <p:pic>
          <p:nvPicPr>
            <p:cNvPr id="282" name="object 282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8282757" y="12897421"/>
              <a:ext cx="262698" cy="94205"/>
            </a:xfrm>
            <a:prstGeom prst="rect">
              <a:avLst/>
            </a:prstGeom>
          </p:spPr>
        </p:pic>
        <p:pic>
          <p:nvPicPr>
            <p:cNvPr id="283" name="object 283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8282757" y="13032013"/>
              <a:ext cx="262698" cy="94205"/>
            </a:xfrm>
            <a:prstGeom prst="rect">
              <a:avLst/>
            </a:prstGeom>
          </p:spPr>
        </p:pic>
        <p:pic>
          <p:nvPicPr>
            <p:cNvPr id="284" name="object 284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8417926" y="12720401"/>
              <a:ext cx="127529" cy="127519"/>
            </a:xfrm>
            <a:prstGeom prst="rect">
              <a:avLst/>
            </a:prstGeom>
          </p:spPr>
        </p:pic>
        <p:pic>
          <p:nvPicPr>
            <p:cNvPr id="285" name="object 285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8417926" y="13222423"/>
              <a:ext cx="127529" cy="127519"/>
            </a:xfrm>
            <a:prstGeom prst="rect">
              <a:avLst/>
            </a:prstGeom>
          </p:spPr>
        </p:pic>
        <p:pic>
          <p:nvPicPr>
            <p:cNvPr id="286" name="object 286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8282757" y="13396878"/>
              <a:ext cx="262698" cy="94205"/>
            </a:xfrm>
            <a:prstGeom prst="rect">
              <a:avLst/>
            </a:prstGeom>
          </p:spPr>
        </p:pic>
      </p:grpSp>
      <p:sp>
        <p:nvSpPr>
          <p:cNvPr id="287" name="object 287"/>
          <p:cNvSpPr txBox="1"/>
          <p:nvPr/>
        </p:nvSpPr>
        <p:spPr>
          <a:xfrm>
            <a:off x="7344173" y="11934476"/>
            <a:ext cx="1850389" cy="15811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  <a:p>
            <a:pPr marL="360680">
              <a:lnSpc>
                <a:spcPct val="100000"/>
              </a:lnSpc>
              <a:spcBef>
                <a:spcPts val="1025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Agrícola</a:t>
            </a:r>
            <a:endParaRPr sz="1200">
              <a:latin typeface="Montserrat"/>
              <a:cs typeface="Montserrat"/>
            </a:endParaRPr>
          </a:p>
          <a:p>
            <a:pPr marL="646430" marR="971550" indent="-91440">
              <a:lnSpc>
                <a:spcPct val="108200"/>
              </a:lnSpc>
              <a:spcBef>
                <a:spcPts val="16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Media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  <a:p>
            <a:pPr marL="380365">
              <a:lnSpc>
                <a:spcPct val="100000"/>
              </a:lnSpc>
              <a:spcBef>
                <a:spcPts val="425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Forestal</a:t>
            </a:r>
            <a:endParaRPr sz="1200">
              <a:latin typeface="Montserrat"/>
              <a:cs typeface="Montserrat"/>
            </a:endParaRPr>
          </a:p>
          <a:p>
            <a:pPr marR="325120" algn="ctr">
              <a:lnSpc>
                <a:spcPct val="100000"/>
              </a:lnSpc>
              <a:spcBef>
                <a:spcPts val="130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</p:txBody>
      </p:sp>
      <p:pic>
        <p:nvPicPr>
          <p:cNvPr id="288" name="object 288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6714105" y="11234688"/>
            <a:ext cx="7645950" cy="547757"/>
          </a:xfrm>
          <a:prstGeom prst="rect">
            <a:avLst/>
          </a:prstGeom>
        </p:spPr>
      </p:pic>
      <p:sp>
        <p:nvSpPr>
          <p:cNvPr id="289" name="object 289"/>
          <p:cNvSpPr txBox="1"/>
          <p:nvPr/>
        </p:nvSpPr>
        <p:spPr>
          <a:xfrm>
            <a:off x="6922112" y="1130930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 dirty="0">
                <a:solidFill>
                  <a:srgbClr val="F7EEE9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7861773" y="16267830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ONTE</a:t>
            </a:r>
            <a:r>
              <a:rPr sz="2000" b="1" spc="-21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X</a:t>
            </a:r>
            <a:r>
              <a:rPr sz="2000" b="1" spc="-26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O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</a:t>
            </a:r>
            <a:r>
              <a:rPr sz="2000" b="1" spc="340" dirty="0">
                <a:solidFill>
                  <a:srgbClr val="F7EEE9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00" dirty="0">
                <a:solidFill>
                  <a:srgbClr val="F7EEE9"/>
                </a:solidFill>
                <a:latin typeface="Montserrat Black"/>
                <a:cs typeface="Montserrat Black"/>
              </a:rPr>
              <a:t>OL</a:t>
            </a:r>
            <a:r>
              <a:rPr sz="2000" b="1" spc="-21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291" name="object 291"/>
          <p:cNvSpPr/>
          <p:nvPr/>
        </p:nvSpPr>
        <p:spPr>
          <a:xfrm>
            <a:off x="6293866" y="17657075"/>
            <a:ext cx="306070" cy="1191260"/>
          </a:xfrm>
          <a:custGeom>
            <a:avLst/>
            <a:gdLst/>
            <a:ahLst/>
            <a:cxnLst/>
            <a:rect l="l" t="t" r="r" b="b"/>
            <a:pathLst>
              <a:path w="306070" h="1191259">
                <a:moveTo>
                  <a:pt x="303124" y="0"/>
                </a:moveTo>
                <a:lnTo>
                  <a:pt x="0" y="70"/>
                </a:lnTo>
                <a:lnTo>
                  <a:pt x="2573" y="1190987"/>
                </a:lnTo>
                <a:lnTo>
                  <a:pt x="305697" y="1190906"/>
                </a:lnTo>
                <a:lnTo>
                  <a:pt x="303124" y="0"/>
                </a:lnTo>
                <a:close/>
              </a:path>
            </a:pathLst>
          </a:custGeom>
          <a:solidFill>
            <a:srgbClr val="30B0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6293935" y="18901463"/>
            <a:ext cx="306070" cy="820419"/>
          </a:xfrm>
          <a:custGeom>
            <a:avLst/>
            <a:gdLst/>
            <a:ahLst/>
            <a:cxnLst/>
            <a:rect l="l" t="t" r="r" b="b"/>
            <a:pathLst>
              <a:path w="306070" h="820419">
                <a:moveTo>
                  <a:pt x="303124" y="0"/>
                </a:moveTo>
                <a:lnTo>
                  <a:pt x="0" y="50"/>
                </a:lnTo>
                <a:lnTo>
                  <a:pt x="2553" y="819929"/>
                </a:lnTo>
                <a:lnTo>
                  <a:pt x="305677" y="819878"/>
                </a:lnTo>
                <a:lnTo>
                  <a:pt x="303124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 txBox="1"/>
          <p:nvPr/>
        </p:nvSpPr>
        <p:spPr>
          <a:xfrm>
            <a:off x="7344281" y="9873936"/>
            <a:ext cx="3533775" cy="124269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28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Paisajes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montañas,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lomeríos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planicies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aluviales;</a:t>
            </a:r>
            <a:r>
              <a:rPr sz="1250" spc="1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relieves</a:t>
            </a:r>
            <a:r>
              <a:rPr sz="1250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250" spc="1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espinazos,</a:t>
            </a:r>
            <a:r>
              <a:rPr sz="1250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lomas,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colinas</a:t>
            </a:r>
            <a:r>
              <a:rPr sz="125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terrazas;</a:t>
            </a:r>
            <a:r>
              <a:rPr sz="125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suelos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rocas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sedimentarias</a:t>
            </a:r>
            <a:r>
              <a:rPr sz="1250" spc="1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1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depósitos</a:t>
            </a:r>
            <a:r>
              <a:rPr sz="1250" spc="1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aluviales</a:t>
            </a:r>
            <a:r>
              <a:rPr sz="1250" spc="1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mixtas.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40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8016598" y="7447013"/>
            <a:ext cx="2900680" cy="583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95" name="object 295"/>
          <p:cNvGrpSpPr/>
          <p:nvPr/>
        </p:nvGrpSpPr>
        <p:grpSpPr>
          <a:xfrm>
            <a:off x="8036142" y="8201055"/>
            <a:ext cx="213995" cy="1376045"/>
            <a:chOff x="8036142" y="8201055"/>
            <a:chExt cx="213995" cy="1376045"/>
          </a:xfrm>
        </p:grpSpPr>
        <p:pic>
          <p:nvPicPr>
            <p:cNvPr id="296" name="object 296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8039749" y="8201055"/>
              <a:ext cx="206223" cy="206223"/>
            </a:xfrm>
            <a:prstGeom prst="rect">
              <a:avLst/>
            </a:prstGeom>
          </p:spPr>
        </p:pic>
        <p:pic>
          <p:nvPicPr>
            <p:cNvPr id="297" name="object 297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8039749" y="8511655"/>
              <a:ext cx="206223" cy="197256"/>
            </a:xfrm>
            <a:prstGeom prst="rect">
              <a:avLst/>
            </a:prstGeom>
          </p:spPr>
        </p:pic>
        <p:pic>
          <p:nvPicPr>
            <p:cNvPr id="298" name="object 298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8039753" y="8813288"/>
              <a:ext cx="206223" cy="197256"/>
            </a:xfrm>
            <a:prstGeom prst="rect">
              <a:avLst/>
            </a:prstGeom>
          </p:spPr>
        </p:pic>
        <p:pic>
          <p:nvPicPr>
            <p:cNvPr id="299" name="object 299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8039749" y="9096988"/>
              <a:ext cx="206223" cy="197256"/>
            </a:xfrm>
            <a:prstGeom prst="rect">
              <a:avLst/>
            </a:prstGeom>
          </p:spPr>
        </p:pic>
        <p:pic>
          <p:nvPicPr>
            <p:cNvPr id="300" name="object 300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8036142" y="9363054"/>
              <a:ext cx="213437" cy="213437"/>
            </a:xfrm>
            <a:prstGeom prst="rect">
              <a:avLst/>
            </a:prstGeom>
          </p:spPr>
        </p:pic>
      </p:grpSp>
      <p:sp>
        <p:nvSpPr>
          <p:cNvPr id="301" name="object 301"/>
          <p:cNvSpPr txBox="1"/>
          <p:nvPr/>
        </p:nvSpPr>
        <p:spPr>
          <a:xfrm>
            <a:off x="8047498" y="8218616"/>
            <a:ext cx="19113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CR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8043669" y="8830924"/>
            <a:ext cx="19875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VU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8070869" y="9118876"/>
            <a:ext cx="14287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LC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8349563" y="8186025"/>
            <a:ext cx="1489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Crítico</a:t>
            </a:r>
            <a:endParaRPr sz="1250">
              <a:latin typeface="Montserrat SemiBold"/>
              <a:cs typeface="Montserrat SemiBold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8046822" y="8479766"/>
            <a:ext cx="119570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14960" algn="l"/>
              </a:tabLst>
            </a:pPr>
            <a:r>
              <a:rPr sz="1275" b="1" spc="-37" baseline="6535" dirty="0">
                <a:solidFill>
                  <a:srgbClr val="FFFFFF"/>
                </a:solidFill>
                <a:latin typeface="Montserrat"/>
                <a:cs typeface="Montserrat"/>
              </a:rPr>
              <a:t>EN</a:t>
            </a:r>
            <a:r>
              <a:rPr sz="1275" b="1" baseline="6535" dirty="0">
                <a:solidFill>
                  <a:srgbClr val="FFFFFF"/>
                </a:solidFill>
                <a:latin typeface="Montserrat"/>
                <a:cs typeface="Montserrat"/>
              </a:rPr>
              <a:t>	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4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endParaRPr sz="1250">
              <a:latin typeface="Montserrat SemiBold"/>
              <a:cs typeface="Montserrat SemiBold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8349563" y="8674298"/>
            <a:ext cx="2388235" cy="90678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Vulnerable</a:t>
            </a:r>
            <a:endParaRPr sz="1250">
              <a:latin typeface="Montserrat SemiBold"/>
              <a:cs typeface="Montserrat SemiBold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250" dirty="0">
                <a:solidFill>
                  <a:srgbClr val="A3AFC1"/>
                </a:solidFill>
                <a:latin typeface="Montserrat"/>
                <a:cs typeface="Montserrat"/>
              </a:rPr>
              <a:t>Preocupación</a:t>
            </a:r>
            <a:r>
              <a:rPr sz="1250" spc="180" dirty="0">
                <a:solidFill>
                  <a:srgbClr val="A3AFC1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A3AFC1"/>
                </a:solidFill>
                <a:latin typeface="Montserrat"/>
                <a:cs typeface="Montserrat"/>
              </a:rPr>
              <a:t>Menor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Ecosistemas</a:t>
            </a:r>
            <a:r>
              <a:rPr sz="1250" b="1" spc="1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Transformados</a:t>
            </a:r>
            <a:endParaRPr sz="1250">
              <a:latin typeface="Montserrat SemiBold"/>
              <a:cs typeface="Montserrat SemiBold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12129580" y="2294742"/>
            <a:ext cx="1131570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30" dirty="0">
                <a:solidFill>
                  <a:srgbClr val="223658"/>
                </a:solidFill>
                <a:latin typeface="Montserrat SemiBold"/>
                <a:cs typeface="Montserrat SemiBold"/>
              </a:rPr>
              <a:t>5</a:t>
            </a:r>
            <a:r>
              <a:rPr sz="4750" b="1" spc="30" dirty="0">
                <a:solidFill>
                  <a:srgbClr val="223658"/>
                </a:solidFill>
                <a:latin typeface="Montserrat SemiBold"/>
                <a:cs typeface="Montserrat SemiBold"/>
              </a:rPr>
              <a:t>,3</a:t>
            </a:r>
            <a:endParaRPr sz="4750">
              <a:latin typeface="Montserrat SemiBold"/>
              <a:cs typeface="Montserrat SemiBold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11490523" y="3223547"/>
            <a:ext cx="2409825" cy="1643380"/>
          </a:xfrm>
          <a:prstGeom prst="rect">
            <a:avLst/>
          </a:prstGeom>
        </p:spPr>
        <p:txBody>
          <a:bodyPr vert="horz" wrap="square" lIns="0" tIns="158115" rIns="0" bIns="0" rtlCol="0">
            <a:spAutoFit/>
          </a:bodyPr>
          <a:lstStyle/>
          <a:p>
            <a:pPr marL="39370">
              <a:lnSpc>
                <a:spcPct val="100000"/>
              </a:lnSpc>
              <a:spcBef>
                <a:spcPts val="1245"/>
              </a:spcBef>
            </a:pPr>
            <a:r>
              <a:rPr sz="2550" spc="235" dirty="0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  <a:p>
            <a:pPr marL="12065" marR="73025" algn="ctr">
              <a:lnSpc>
                <a:spcPct val="101499"/>
              </a:lnSpc>
              <a:spcBef>
                <a:spcPts val="484"/>
              </a:spcBef>
            </a:pP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Extensión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preliminar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inicial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o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antes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planificación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delimitación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025051"/>
                </a:solidFill>
                <a:latin typeface="Montserrat"/>
                <a:cs typeface="Montserrat"/>
              </a:rPr>
              <a:t>Ecoreserva.</a:t>
            </a:r>
            <a:endParaRPr sz="1100">
              <a:latin typeface="Montserrat"/>
              <a:cs typeface="Montserrat"/>
            </a:endParaRPr>
          </a:p>
          <a:p>
            <a:pPr marL="73025" marR="133985" algn="ctr">
              <a:lnSpc>
                <a:spcPct val="101499"/>
              </a:lnSpc>
              <a:spcBef>
                <a:spcPts val="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coordenadas </a:t>
            </a:r>
            <a:r>
              <a:rPr sz="1100" spc="-10" dirty="0">
                <a:solidFill>
                  <a:srgbClr val="025051"/>
                </a:solidFill>
                <a:latin typeface="Montserrat Medium"/>
                <a:cs typeface="Montserrat Medium"/>
              </a:rPr>
              <a:t>"MAGNA_COLOMBIA_CTM12”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11474608" y="4889348"/>
            <a:ext cx="2435225" cy="1898650"/>
          </a:xfrm>
          <a:prstGeom prst="rect">
            <a:avLst/>
          </a:prstGeom>
        </p:spPr>
        <p:txBody>
          <a:bodyPr vert="horz" wrap="square" lIns="0" tIns="22097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39"/>
              </a:spcBef>
            </a:pPr>
            <a:r>
              <a:rPr sz="3200" b="1" dirty="0">
                <a:solidFill>
                  <a:srgbClr val="223658"/>
                </a:solidFill>
                <a:latin typeface="Montserrat SemiBold"/>
                <a:cs typeface="Montserrat SemiBold"/>
              </a:rPr>
              <a:t>1</a:t>
            </a:r>
            <a:r>
              <a:rPr sz="3200" b="1" spc="5" dirty="0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PREDIO</a:t>
            </a:r>
            <a:endParaRPr sz="32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  <a:spcBef>
                <a:spcPts val="615"/>
              </a:spcBef>
            </a:pP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50" dirty="0">
                <a:solidFill>
                  <a:srgbClr val="223658"/>
                </a:solidFill>
                <a:latin typeface="Montserrat"/>
                <a:cs typeface="Montserrat"/>
              </a:rPr>
              <a:t>LOS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PREDIOS:</a:t>
            </a:r>
            <a:endParaRPr sz="1200">
              <a:latin typeface="Montserrat"/>
              <a:cs typeface="Montserrat"/>
            </a:endParaRPr>
          </a:p>
          <a:p>
            <a:pPr marL="407670" marR="400050" algn="ctr">
              <a:lnSpc>
                <a:spcPct val="100000"/>
              </a:lnSpc>
              <a:spcBef>
                <a:spcPts val="455"/>
              </a:spcBef>
            </a:pPr>
            <a:r>
              <a:rPr sz="1600" b="1" spc="80" dirty="0">
                <a:solidFill>
                  <a:srgbClr val="025051"/>
                </a:solidFill>
                <a:latin typeface="Montserrat"/>
                <a:cs typeface="Montserrat"/>
              </a:rPr>
              <a:t>FINCA</a:t>
            </a:r>
            <a:r>
              <a:rPr sz="1600" b="1" spc="2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75" dirty="0">
                <a:solidFill>
                  <a:srgbClr val="025051"/>
                </a:solidFill>
                <a:latin typeface="Montserrat"/>
                <a:cs typeface="Montserrat"/>
              </a:rPr>
              <a:t>SANTO </a:t>
            </a:r>
            <a:r>
              <a:rPr sz="1600" b="1" spc="85" dirty="0">
                <a:solidFill>
                  <a:srgbClr val="025051"/>
                </a:solidFill>
                <a:latin typeface="Montserrat"/>
                <a:cs typeface="Montserrat"/>
              </a:rPr>
              <a:t>TOMÁS</a:t>
            </a:r>
            <a:r>
              <a:rPr sz="160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85" dirty="0">
                <a:solidFill>
                  <a:srgbClr val="025051"/>
                </a:solidFill>
                <a:latin typeface="Montserrat"/>
                <a:cs typeface="Montserrat"/>
              </a:rPr>
              <a:t>II</a:t>
            </a:r>
            <a:endParaRPr sz="1600">
              <a:latin typeface="Montserrat"/>
              <a:cs typeface="Montserrat"/>
            </a:endParaRPr>
          </a:p>
          <a:p>
            <a:pPr marL="394335" marR="422275" algn="ctr">
              <a:lnSpc>
                <a:spcPct val="101499"/>
              </a:lnSpc>
              <a:spcBef>
                <a:spcPts val="23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proceso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restauración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310" name="object 310"/>
          <p:cNvGrpSpPr/>
          <p:nvPr/>
        </p:nvGrpSpPr>
        <p:grpSpPr>
          <a:xfrm>
            <a:off x="9001883" y="12615449"/>
            <a:ext cx="3361054" cy="1783080"/>
            <a:chOff x="9001883" y="12615449"/>
            <a:chExt cx="3361054" cy="1783080"/>
          </a:xfrm>
        </p:grpSpPr>
        <p:pic>
          <p:nvPicPr>
            <p:cNvPr id="311" name="object 311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9001883" y="12615449"/>
              <a:ext cx="1616565" cy="1733527"/>
            </a:xfrm>
            <a:prstGeom prst="rect">
              <a:avLst/>
            </a:prstGeom>
          </p:spPr>
        </p:pic>
        <p:pic>
          <p:nvPicPr>
            <p:cNvPr id="312" name="object 312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9002536" y="13674708"/>
              <a:ext cx="253812" cy="276862"/>
            </a:xfrm>
            <a:prstGeom prst="rect">
              <a:avLst/>
            </a:prstGeom>
          </p:spPr>
        </p:pic>
        <p:pic>
          <p:nvPicPr>
            <p:cNvPr id="313" name="object 313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9256352" y="13951550"/>
              <a:ext cx="465953" cy="446499"/>
            </a:xfrm>
            <a:prstGeom prst="rect">
              <a:avLst/>
            </a:prstGeom>
          </p:spPr>
        </p:pic>
        <p:sp>
          <p:nvSpPr>
            <p:cNvPr id="314" name="object 314"/>
            <p:cNvSpPr/>
            <p:nvPr/>
          </p:nvSpPr>
          <p:spPr>
            <a:xfrm>
              <a:off x="9218104" y="13951565"/>
              <a:ext cx="57150" cy="20320"/>
            </a:xfrm>
            <a:custGeom>
              <a:avLst/>
              <a:gdLst/>
              <a:ahLst/>
              <a:cxnLst/>
              <a:rect l="l" t="t" r="r" b="b"/>
              <a:pathLst>
                <a:path w="57150" h="20319">
                  <a:moveTo>
                    <a:pt x="38247" y="0"/>
                  </a:moveTo>
                  <a:lnTo>
                    <a:pt x="0" y="0"/>
                  </a:lnTo>
                  <a:lnTo>
                    <a:pt x="40152" y="9736"/>
                  </a:lnTo>
                  <a:lnTo>
                    <a:pt x="56586" y="20010"/>
                  </a:lnTo>
                  <a:lnTo>
                    <a:pt x="38247" y="0"/>
                  </a:lnTo>
                  <a:close/>
                </a:path>
              </a:pathLst>
            </a:custGeom>
            <a:solidFill>
              <a:srgbClr val="7985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5" name="object 315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9218104" y="13951565"/>
              <a:ext cx="56586" cy="20010"/>
            </a:xfrm>
            <a:prstGeom prst="rect">
              <a:avLst/>
            </a:prstGeom>
          </p:spPr>
        </p:pic>
        <p:pic>
          <p:nvPicPr>
            <p:cNvPr id="316" name="object 316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12235288" y="12982440"/>
              <a:ext cx="127529" cy="127519"/>
            </a:xfrm>
            <a:prstGeom prst="rect">
              <a:avLst/>
            </a:prstGeom>
          </p:spPr>
        </p:pic>
        <p:pic>
          <p:nvPicPr>
            <p:cNvPr id="317" name="object 317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2235288" y="12795911"/>
              <a:ext cx="127529" cy="127519"/>
            </a:xfrm>
            <a:prstGeom prst="rect">
              <a:avLst/>
            </a:prstGeom>
          </p:spPr>
        </p:pic>
      </p:grpSp>
      <p:sp>
        <p:nvSpPr>
          <p:cNvPr id="318" name="object 318"/>
          <p:cNvSpPr txBox="1"/>
          <p:nvPr/>
        </p:nvSpPr>
        <p:spPr>
          <a:xfrm>
            <a:off x="12391688" y="12738668"/>
            <a:ext cx="40386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319" name="object 319"/>
          <p:cNvGrpSpPr/>
          <p:nvPr/>
        </p:nvGrpSpPr>
        <p:grpSpPr>
          <a:xfrm>
            <a:off x="12876301" y="12815037"/>
            <a:ext cx="127635" cy="303530"/>
            <a:chOff x="12876301" y="12815037"/>
            <a:chExt cx="127635" cy="303530"/>
          </a:xfrm>
        </p:grpSpPr>
        <p:pic>
          <p:nvPicPr>
            <p:cNvPr id="320" name="object 320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12876304" y="12815037"/>
              <a:ext cx="127529" cy="127519"/>
            </a:xfrm>
            <a:prstGeom prst="rect">
              <a:avLst/>
            </a:prstGeom>
          </p:spPr>
        </p:pic>
        <p:pic>
          <p:nvPicPr>
            <p:cNvPr id="321" name="object 321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12876301" y="12990476"/>
              <a:ext cx="127529" cy="127519"/>
            </a:xfrm>
            <a:prstGeom prst="rect">
              <a:avLst/>
            </a:prstGeom>
          </p:spPr>
        </p:pic>
      </p:grpSp>
      <p:sp>
        <p:nvSpPr>
          <p:cNvPr id="322" name="object 322"/>
          <p:cNvSpPr txBox="1"/>
          <p:nvPr/>
        </p:nvSpPr>
        <p:spPr>
          <a:xfrm>
            <a:off x="13032689" y="12726344"/>
            <a:ext cx="34417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516250" y="238281"/>
            <a:ext cx="678180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295" dirty="0">
                <a:solidFill>
                  <a:srgbClr val="025051"/>
                </a:solidFill>
                <a:latin typeface="Montserrat SemiBold"/>
                <a:cs typeface="Montserrat SemiBold"/>
              </a:rPr>
              <a:t>11</a:t>
            </a:r>
            <a:endParaRPr sz="7150">
              <a:latin typeface="Montserrat SemiBold"/>
              <a:cs typeface="Montserrat SemiBold"/>
            </a:endParaRPr>
          </a:p>
        </p:txBody>
      </p:sp>
      <p:grpSp>
        <p:nvGrpSpPr>
          <p:cNvPr id="324" name="object 324"/>
          <p:cNvGrpSpPr/>
          <p:nvPr/>
        </p:nvGrpSpPr>
        <p:grpSpPr>
          <a:xfrm>
            <a:off x="1288621" y="12584335"/>
            <a:ext cx="12338050" cy="1243965"/>
            <a:chOff x="1288621" y="12584335"/>
            <a:chExt cx="12338050" cy="1243965"/>
          </a:xfrm>
        </p:grpSpPr>
        <p:pic>
          <p:nvPicPr>
            <p:cNvPr id="325" name="object 3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88621" y="13600006"/>
              <a:ext cx="121430" cy="227755"/>
            </a:xfrm>
            <a:prstGeom prst="rect">
              <a:avLst/>
            </a:prstGeom>
          </p:spPr>
        </p:pic>
        <p:pic>
          <p:nvPicPr>
            <p:cNvPr id="326" name="object 32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661589" y="12584335"/>
              <a:ext cx="121430" cy="227754"/>
            </a:xfrm>
            <a:prstGeom prst="rect">
              <a:avLst/>
            </a:prstGeom>
          </p:spPr>
        </p:pic>
        <p:pic>
          <p:nvPicPr>
            <p:cNvPr id="327" name="object 32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504672" y="13155103"/>
              <a:ext cx="121430" cy="227755"/>
            </a:xfrm>
            <a:prstGeom prst="rect">
              <a:avLst/>
            </a:prstGeom>
          </p:spPr>
        </p:pic>
      </p:grpSp>
      <p:pic>
        <p:nvPicPr>
          <p:cNvPr id="328" name="Imagen 327">
            <a:extLst>
              <a:ext uri="{FF2B5EF4-FFF2-40B4-BE49-F238E27FC236}">
                <a16:creationId xmlns:a16="http://schemas.microsoft.com/office/drawing/2014/main" id="{5096267E-372C-7464-1F86-DE3B1BA9C608}"/>
              </a:ext>
            </a:extLst>
          </p:cNvPr>
          <p:cNvPicPr>
            <a:picLocks noChangeAspect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29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662</Words>
  <Application>Microsoft Office PowerPoint</Application>
  <PresentationFormat>Personalizado</PresentationFormat>
  <Paragraphs>172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Lisama</dc:title>
  <dc:creator>Juliana Andrea Cortes Rincon</dc:creator>
  <cp:lastModifiedBy>Alexander  Humboldt</cp:lastModifiedBy>
  <cp:revision>5</cp:revision>
  <dcterms:created xsi:type="dcterms:W3CDTF">2024-01-17T22:33:44Z</dcterms:created>
  <dcterms:modified xsi:type="dcterms:W3CDTF">2025-04-25T14:43:12Z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